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87" r:id="rId2"/>
    <p:sldId id="256" r:id="rId3"/>
    <p:sldId id="257" r:id="rId4"/>
    <p:sldId id="258" r:id="rId5"/>
    <p:sldId id="259" r:id="rId6"/>
    <p:sldId id="279" r:id="rId7"/>
    <p:sldId id="284" r:id="rId8"/>
    <p:sldId id="265" r:id="rId9"/>
    <p:sldId id="266" r:id="rId10"/>
    <p:sldId id="261" r:id="rId11"/>
    <p:sldId id="262" r:id="rId12"/>
    <p:sldId id="267" r:id="rId13"/>
    <p:sldId id="268" r:id="rId14"/>
    <p:sldId id="263" r:id="rId15"/>
    <p:sldId id="264" r:id="rId16"/>
    <p:sldId id="269" r:id="rId17"/>
    <p:sldId id="270" r:id="rId18"/>
    <p:sldId id="271" r:id="rId19"/>
    <p:sldId id="272" r:id="rId20"/>
    <p:sldId id="273" r:id="rId21"/>
    <p:sldId id="274" r:id="rId22"/>
    <p:sldId id="275" r:id="rId23"/>
    <p:sldId id="276" r:id="rId24"/>
    <p:sldId id="277" r:id="rId25"/>
    <p:sldId id="278" r:id="rId26"/>
    <p:sldId id="280" r:id="rId27"/>
    <p:sldId id="285" r:id="rId28"/>
    <p:sldId id="289" r:id="rId29"/>
    <p:sldId id="290" r:id="rId30"/>
    <p:sldId id="291" r:id="rId31"/>
    <p:sldId id="292" r:id="rId32"/>
    <p:sldId id="293" r:id="rId33"/>
    <p:sldId id="294" r:id="rId34"/>
    <p:sldId id="295" r:id="rId35"/>
    <p:sldId id="296" r:id="rId36"/>
    <p:sldId id="286" r:id="rId37"/>
    <p:sldId id="297" r:id="rId38"/>
    <p:sldId id="298" r:id="rId39"/>
    <p:sldId id="299" r:id="rId40"/>
    <p:sldId id="300" r:id="rId41"/>
    <p:sldId id="301" r:id="rId42"/>
    <p:sldId id="302" r:id="rId43"/>
    <p:sldId id="30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8E4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D58265-59F0-4DAD-9CDD-3849BDBBE13F}" type="datetimeFigureOut">
              <a:rPr lang="en-US" smtClean="0"/>
              <a:t>7/10/2024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167AB3-AE55-4DD9-B26E-195836FEE954}" type="slidenum">
              <a:rPr lang="en-US" smtClean="0"/>
              <a:t>‹#›</a:t>
            </a:fld>
            <a:endParaRPr lang="en-US"/>
          </a:p>
        </p:txBody>
      </p:sp>
    </p:spTree>
    <p:extLst>
      <p:ext uri="{BB962C8B-B14F-4D97-AF65-F5344CB8AC3E}">
        <p14:creationId xmlns:p14="http://schemas.microsoft.com/office/powerpoint/2010/main" val="2460803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167AB3-AE55-4DD9-B26E-195836FEE954}" type="slidenum">
              <a:rPr lang="en-US" smtClean="0"/>
              <a:t>8</a:t>
            </a:fld>
            <a:endParaRPr lang="en-US"/>
          </a:p>
        </p:txBody>
      </p:sp>
    </p:spTree>
    <p:extLst>
      <p:ext uri="{BB962C8B-B14F-4D97-AF65-F5344CB8AC3E}">
        <p14:creationId xmlns:p14="http://schemas.microsoft.com/office/powerpoint/2010/main" val="649509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167AB3-AE55-4DD9-B26E-195836FEE954}" type="slidenum">
              <a:rPr lang="en-US" smtClean="0"/>
              <a:t>12</a:t>
            </a:fld>
            <a:endParaRPr lang="en-US"/>
          </a:p>
        </p:txBody>
      </p:sp>
    </p:spTree>
    <p:extLst>
      <p:ext uri="{BB962C8B-B14F-4D97-AF65-F5344CB8AC3E}">
        <p14:creationId xmlns:p14="http://schemas.microsoft.com/office/powerpoint/2010/main" val="1864195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167AB3-AE55-4DD9-B26E-195836FEE954}" type="slidenum">
              <a:rPr lang="en-US" smtClean="0"/>
              <a:t>13</a:t>
            </a:fld>
            <a:endParaRPr lang="en-US"/>
          </a:p>
        </p:txBody>
      </p:sp>
    </p:spTree>
    <p:extLst>
      <p:ext uri="{BB962C8B-B14F-4D97-AF65-F5344CB8AC3E}">
        <p14:creationId xmlns:p14="http://schemas.microsoft.com/office/powerpoint/2010/main" val="3312645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5B574-6D41-BF4D-A227-075629A3C2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CE7566-033E-AB30-AC6E-00D4A95151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353D54-15B0-5239-DE6C-FA5EEB21382A}"/>
              </a:ext>
            </a:extLst>
          </p:cNvPr>
          <p:cNvSpPr>
            <a:spLocks noGrp="1"/>
          </p:cNvSpPr>
          <p:nvPr>
            <p:ph type="dt" sz="half" idx="10"/>
          </p:nvPr>
        </p:nvSpPr>
        <p:spPr/>
        <p:txBody>
          <a:bodyPr/>
          <a:lstStyle/>
          <a:p>
            <a:fld id="{A19F84E8-FA06-4384-8BDE-66F15901CDA3}" type="datetimeFigureOut">
              <a:rPr lang="en-US" smtClean="0"/>
              <a:t>7/10/2024</a:t>
            </a:fld>
            <a:endParaRPr lang="en-US"/>
          </a:p>
        </p:txBody>
      </p:sp>
      <p:sp>
        <p:nvSpPr>
          <p:cNvPr id="5" name="Footer Placeholder 4">
            <a:extLst>
              <a:ext uri="{FF2B5EF4-FFF2-40B4-BE49-F238E27FC236}">
                <a16:creationId xmlns:a16="http://schemas.microsoft.com/office/drawing/2014/main" id="{B5630EF9-1892-2C10-D2E1-A921FD8C08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8BF168-794A-D216-1AF6-7745E1A61A17}"/>
              </a:ext>
            </a:extLst>
          </p:cNvPr>
          <p:cNvSpPr>
            <a:spLocks noGrp="1"/>
          </p:cNvSpPr>
          <p:nvPr>
            <p:ph type="sldNum" sz="quarter" idx="12"/>
          </p:nvPr>
        </p:nvSpPr>
        <p:spPr/>
        <p:txBody>
          <a:bodyPr/>
          <a:lstStyle/>
          <a:p>
            <a:fld id="{5CEF8D58-8685-41E4-A5E9-FE807723ECE2}" type="slidenum">
              <a:rPr lang="en-US" smtClean="0"/>
              <a:t>‹#›</a:t>
            </a:fld>
            <a:endParaRPr lang="en-US"/>
          </a:p>
        </p:txBody>
      </p:sp>
    </p:spTree>
    <p:extLst>
      <p:ext uri="{BB962C8B-B14F-4D97-AF65-F5344CB8AC3E}">
        <p14:creationId xmlns:p14="http://schemas.microsoft.com/office/powerpoint/2010/main" val="1193283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52E0E-309A-4142-577F-B1E06A84C0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562A38-FE43-574E-BC07-7F98BACA74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716BD0-D217-7075-323B-5C9D24C0C064}"/>
              </a:ext>
            </a:extLst>
          </p:cNvPr>
          <p:cNvSpPr>
            <a:spLocks noGrp="1"/>
          </p:cNvSpPr>
          <p:nvPr>
            <p:ph type="dt" sz="half" idx="10"/>
          </p:nvPr>
        </p:nvSpPr>
        <p:spPr/>
        <p:txBody>
          <a:bodyPr/>
          <a:lstStyle/>
          <a:p>
            <a:fld id="{A19F84E8-FA06-4384-8BDE-66F15901CDA3}" type="datetimeFigureOut">
              <a:rPr lang="en-US" smtClean="0"/>
              <a:t>7/10/2024</a:t>
            </a:fld>
            <a:endParaRPr lang="en-US"/>
          </a:p>
        </p:txBody>
      </p:sp>
      <p:sp>
        <p:nvSpPr>
          <p:cNvPr id="5" name="Footer Placeholder 4">
            <a:extLst>
              <a:ext uri="{FF2B5EF4-FFF2-40B4-BE49-F238E27FC236}">
                <a16:creationId xmlns:a16="http://schemas.microsoft.com/office/drawing/2014/main" id="{E9115FBF-C5E4-AC14-7714-12826CA2F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151308-BC52-51E4-6A18-217EDBC75C29}"/>
              </a:ext>
            </a:extLst>
          </p:cNvPr>
          <p:cNvSpPr>
            <a:spLocks noGrp="1"/>
          </p:cNvSpPr>
          <p:nvPr>
            <p:ph type="sldNum" sz="quarter" idx="12"/>
          </p:nvPr>
        </p:nvSpPr>
        <p:spPr/>
        <p:txBody>
          <a:bodyPr/>
          <a:lstStyle/>
          <a:p>
            <a:fld id="{5CEF8D58-8685-41E4-A5E9-FE807723ECE2}" type="slidenum">
              <a:rPr lang="en-US" smtClean="0"/>
              <a:t>‹#›</a:t>
            </a:fld>
            <a:endParaRPr lang="en-US"/>
          </a:p>
        </p:txBody>
      </p:sp>
    </p:spTree>
    <p:extLst>
      <p:ext uri="{BB962C8B-B14F-4D97-AF65-F5344CB8AC3E}">
        <p14:creationId xmlns:p14="http://schemas.microsoft.com/office/powerpoint/2010/main" val="1244648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ED704C-24D9-773C-8630-9F320272AD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04256F-E351-6469-41DD-2A4CEE6098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71E8DF-5325-D351-2212-97C0EAF82BD7}"/>
              </a:ext>
            </a:extLst>
          </p:cNvPr>
          <p:cNvSpPr>
            <a:spLocks noGrp="1"/>
          </p:cNvSpPr>
          <p:nvPr>
            <p:ph type="dt" sz="half" idx="10"/>
          </p:nvPr>
        </p:nvSpPr>
        <p:spPr/>
        <p:txBody>
          <a:bodyPr/>
          <a:lstStyle/>
          <a:p>
            <a:fld id="{A19F84E8-FA06-4384-8BDE-66F15901CDA3}" type="datetimeFigureOut">
              <a:rPr lang="en-US" smtClean="0"/>
              <a:t>7/10/2024</a:t>
            </a:fld>
            <a:endParaRPr lang="en-US"/>
          </a:p>
        </p:txBody>
      </p:sp>
      <p:sp>
        <p:nvSpPr>
          <p:cNvPr id="5" name="Footer Placeholder 4">
            <a:extLst>
              <a:ext uri="{FF2B5EF4-FFF2-40B4-BE49-F238E27FC236}">
                <a16:creationId xmlns:a16="http://schemas.microsoft.com/office/drawing/2014/main" id="{E15B0CD0-7157-43C6-BB9C-960B2F6A0B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CC5F0E-C108-4B7C-3D63-DAAE6516B9E3}"/>
              </a:ext>
            </a:extLst>
          </p:cNvPr>
          <p:cNvSpPr>
            <a:spLocks noGrp="1"/>
          </p:cNvSpPr>
          <p:nvPr>
            <p:ph type="sldNum" sz="quarter" idx="12"/>
          </p:nvPr>
        </p:nvSpPr>
        <p:spPr/>
        <p:txBody>
          <a:bodyPr/>
          <a:lstStyle/>
          <a:p>
            <a:fld id="{5CEF8D58-8685-41E4-A5E9-FE807723ECE2}" type="slidenum">
              <a:rPr lang="en-US" smtClean="0"/>
              <a:t>‹#›</a:t>
            </a:fld>
            <a:endParaRPr lang="en-US"/>
          </a:p>
        </p:txBody>
      </p:sp>
    </p:spTree>
    <p:extLst>
      <p:ext uri="{BB962C8B-B14F-4D97-AF65-F5344CB8AC3E}">
        <p14:creationId xmlns:p14="http://schemas.microsoft.com/office/powerpoint/2010/main" val="838933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C1696-1E81-16D1-F616-FE7269948F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DBD6BE-48E9-F511-86A6-F05E876E22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C825B6-73DE-F2FB-0FA4-7B0C78B9DBB8}"/>
              </a:ext>
            </a:extLst>
          </p:cNvPr>
          <p:cNvSpPr>
            <a:spLocks noGrp="1"/>
          </p:cNvSpPr>
          <p:nvPr>
            <p:ph type="dt" sz="half" idx="10"/>
          </p:nvPr>
        </p:nvSpPr>
        <p:spPr/>
        <p:txBody>
          <a:bodyPr/>
          <a:lstStyle/>
          <a:p>
            <a:fld id="{A19F84E8-FA06-4384-8BDE-66F15901CDA3}" type="datetimeFigureOut">
              <a:rPr lang="en-US" smtClean="0"/>
              <a:t>7/10/2024</a:t>
            </a:fld>
            <a:endParaRPr lang="en-US"/>
          </a:p>
        </p:txBody>
      </p:sp>
      <p:sp>
        <p:nvSpPr>
          <p:cNvPr id="5" name="Footer Placeholder 4">
            <a:extLst>
              <a:ext uri="{FF2B5EF4-FFF2-40B4-BE49-F238E27FC236}">
                <a16:creationId xmlns:a16="http://schemas.microsoft.com/office/drawing/2014/main" id="{611BE0F9-60AA-B129-AFC4-42F74D3A79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D3D7A-CF67-6146-DF01-C5845CE10675}"/>
              </a:ext>
            </a:extLst>
          </p:cNvPr>
          <p:cNvSpPr>
            <a:spLocks noGrp="1"/>
          </p:cNvSpPr>
          <p:nvPr>
            <p:ph type="sldNum" sz="quarter" idx="12"/>
          </p:nvPr>
        </p:nvSpPr>
        <p:spPr/>
        <p:txBody>
          <a:bodyPr/>
          <a:lstStyle/>
          <a:p>
            <a:fld id="{5CEF8D58-8685-41E4-A5E9-FE807723ECE2}" type="slidenum">
              <a:rPr lang="en-US" smtClean="0"/>
              <a:t>‹#›</a:t>
            </a:fld>
            <a:endParaRPr lang="en-US"/>
          </a:p>
        </p:txBody>
      </p:sp>
    </p:spTree>
    <p:extLst>
      <p:ext uri="{BB962C8B-B14F-4D97-AF65-F5344CB8AC3E}">
        <p14:creationId xmlns:p14="http://schemas.microsoft.com/office/powerpoint/2010/main" val="3004520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F8C78-460F-FEAE-37CA-9F5BE0E19E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3ACAB3-CFD7-F1F2-B8F4-0F628EDA393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BC58DB-555D-5383-33CC-5547D8A9031D}"/>
              </a:ext>
            </a:extLst>
          </p:cNvPr>
          <p:cNvSpPr>
            <a:spLocks noGrp="1"/>
          </p:cNvSpPr>
          <p:nvPr>
            <p:ph type="dt" sz="half" idx="10"/>
          </p:nvPr>
        </p:nvSpPr>
        <p:spPr/>
        <p:txBody>
          <a:bodyPr/>
          <a:lstStyle/>
          <a:p>
            <a:fld id="{A19F84E8-FA06-4384-8BDE-66F15901CDA3}" type="datetimeFigureOut">
              <a:rPr lang="en-US" smtClean="0"/>
              <a:t>7/10/2024</a:t>
            </a:fld>
            <a:endParaRPr lang="en-US"/>
          </a:p>
        </p:txBody>
      </p:sp>
      <p:sp>
        <p:nvSpPr>
          <p:cNvPr id="5" name="Footer Placeholder 4">
            <a:extLst>
              <a:ext uri="{FF2B5EF4-FFF2-40B4-BE49-F238E27FC236}">
                <a16:creationId xmlns:a16="http://schemas.microsoft.com/office/drawing/2014/main" id="{15AC7D70-FEED-2967-E60A-4FB58B2D5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D0FDA4-687B-F622-576F-A9DBDDE6A3C9}"/>
              </a:ext>
            </a:extLst>
          </p:cNvPr>
          <p:cNvSpPr>
            <a:spLocks noGrp="1"/>
          </p:cNvSpPr>
          <p:nvPr>
            <p:ph type="sldNum" sz="quarter" idx="12"/>
          </p:nvPr>
        </p:nvSpPr>
        <p:spPr/>
        <p:txBody>
          <a:bodyPr/>
          <a:lstStyle/>
          <a:p>
            <a:fld id="{5CEF8D58-8685-41E4-A5E9-FE807723ECE2}" type="slidenum">
              <a:rPr lang="en-US" smtClean="0"/>
              <a:t>‹#›</a:t>
            </a:fld>
            <a:endParaRPr lang="en-US"/>
          </a:p>
        </p:txBody>
      </p:sp>
    </p:spTree>
    <p:extLst>
      <p:ext uri="{BB962C8B-B14F-4D97-AF65-F5344CB8AC3E}">
        <p14:creationId xmlns:p14="http://schemas.microsoft.com/office/powerpoint/2010/main" val="1889653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0B64F-E713-774F-E380-7AA2B37D93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5566B4-0FC1-ABF2-DBC0-7E72F593E6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4DE8A7-63B7-C98E-2ADF-C549F97CBE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2E7BF4-6FB1-4E73-B0DA-BE901776018F}"/>
              </a:ext>
            </a:extLst>
          </p:cNvPr>
          <p:cNvSpPr>
            <a:spLocks noGrp="1"/>
          </p:cNvSpPr>
          <p:nvPr>
            <p:ph type="dt" sz="half" idx="10"/>
          </p:nvPr>
        </p:nvSpPr>
        <p:spPr/>
        <p:txBody>
          <a:bodyPr/>
          <a:lstStyle/>
          <a:p>
            <a:fld id="{A19F84E8-FA06-4384-8BDE-66F15901CDA3}" type="datetimeFigureOut">
              <a:rPr lang="en-US" smtClean="0"/>
              <a:t>7/10/2024</a:t>
            </a:fld>
            <a:endParaRPr lang="en-US"/>
          </a:p>
        </p:txBody>
      </p:sp>
      <p:sp>
        <p:nvSpPr>
          <p:cNvPr id="6" name="Footer Placeholder 5">
            <a:extLst>
              <a:ext uri="{FF2B5EF4-FFF2-40B4-BE49-F238E27FC236}">
                <a16:creationId xmlns:a16="http://schemas.microsoft.com/office/drawing/2014/main" id="{1D482877-816D-D0B5-DBBB-A87F30F19C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8D8E21-4C16-2111-1FB2-6EBEDBAA5B5B}"/>
              </a:ext>
            </a:extLst>
          </p:cNvPr>
          <p:cNvSpPr>
            <a:spLocks noGrp="1"/>
          </p:cNvSpPr>
          <p:nvPr>
            <p:ph type="sldNum" sz="quarter" idx="12"/>
          </p:nvPr>
        </p:nvSpPr>
        <p:spPr/>
        <p:txBody>
          <a:bodyPr/>
          <a:lstStyle/>
          <a:p>
            <a:fld id="{5CEF8D58-8685-41E4-A5E9-FE807723ECE2}" type="slidenum">
              <a:rPr lang="en-US" smtClean="0"/>
              <a:t>‹#›</a:t>
            </a:fld>
            <a:endParaRPr lang="en-US"/>
          </a:p>
        </p:txBody>
      </p:sp>
    </p:spTree>
    <p:extLst>
      <p:ext uri="{BB962C8B-B14F-4D97-AF65-F5344CB8AC3E}">
        <p14:creationId xmlns:p14="http://schemas.microsoft.com/office/powerpoint/2010/main" val="237103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86765-0238-2AEE-C82D-FFB1445539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1222B2-9342-B93E-AFA1-BC25AC1B1E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9AB274-A015-5A1D-549B-C5E4FCFE29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7712E0-77EB-444B-A9BC-B27DF8510C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00C5CE-2619-715E-05D8-066082864E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27F610-1B53-9BD0-62B3-31F103CD0F2F}"/>
              </a:ext>
            </a:extLst>
          </p:cNvPr>
          <p:cNvSpPr>
            <a:spLocks noGrp="1"/>
          </p:cNvSpPr>
          <p:nvPr>
            <p:ph type="dt" sz="half" idx="10"/>
          </p:nvPr>
        </p:nvSpPr>
        <p:spPr/>
        <p:txBody>
          <a:bodyPr/>
          <a:lstStyle/>
          <a:p>
            <a:fld id="{A19F84E8-FA06-4384-8BDE-66F15901CDA3}" type="datetimeFigureOut">
              <a:rPr lang="en-US" smtClean="0"/>
              <a:t>7/10/2024</a:t>
            </a:fld>
            <a:endParaRPr lang="en-US"/>
          </a:p>
        </p:txBody>
      </p:sp>
      <p:sp>
        <p:nvSpPr>
          <p:cNvPr id="8" name="Footer Placeholder 7">
            <a:extLst>
              <a:ext uri="{FF2B5EF4-FFF2-40B4-BE49-F238E27FC236}">
                <a16:creationId xmlns:a16="http://schemas.microsoft.com/office/drawing/2014/main" id="{ABE74815-D3D4-B133-89A2-BD9C6027CB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C00581-9219-7A1A-D59E-C4C1212AC10F}"/>
              </a:ext>
            </a:extLst>
          </p:cNvPr>
          <p:cNvSpPr>
            <a:spLocks noGrp="1"/>
          </p:cNvSpPr>
          <p:nvPr>
            <p:ph type="sldNum" sz="quarter" idx="12"/>
          </p:nvPr>
        </p:nvSpPr>
        <p:spPr/>
        <p:txBody>
          <a:bodyPr/>
          <a:lstStyle/>
          <a:p>
            <a:fld id="{5CEF8D58-8685-41E4-A5E9-FE807723ECE2}" type="slidenum">
              <a:rPr lang="en-US" smtClean="0"/>
              <a:t>‹#›</a:t>
            </a:fld>
            <a:endParaRPr lang="en-US"/>
          </a:p>
        </p:txBody>
      </p:sp>
    </p:spTree>
    <p:extLst>
      <p:ext uri="{BB962C8B-B14F-4D97-AF65-F5344CB8AC3E}">
        <p14:creationId xmlns:p14="http://schemas.microsoft.com/office/powerpoint/2010/main" val="1804514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2332D-CFA1-E2EA-1F05-97B5DD7F9D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8664F9-5ED7-2D26-A097-DFE79DB2841F}"/>
              </a:ext>
            </a:extLst>
          </p:cNvPr>
          <p:cNvSpPr>
            <a:spLocks noGrp="1"/>
          </p:cNvSpPr>
          <p:nvPr>
            <p:ph type="dt" sz="half" idx="10"/>
          </p:nvPr>
        </p:nvSpPr>
        <p:spPr/>
        <p:txBody>
          <a:bodyPr/>
          <a:lstStyle/>
          <a:p>
            <a:fld id="{A19F84E8-FA06-4384-8BDE-66F15901CDA3}" type="datetimeFigureOut">
              <a:rPr lang="en-US" smtClean="0"/>
              <a:t>7/10/2024</a:t>
            </a:fld>
            <a:endParaRPr lang="en-US"/>
          </a:p>
        </p:txBody>
      </p:sp>
      <p:sp>
        <p:nvSpPr>
          <p:cNvPr id="4" name="Footer Placeholder 3">
            <a:extLst>
              <a:ext uri="{FF2B5EF4-FFF2-40B4-BE49-F238E27FC236}">
                <a16:creationId xmlns:a16="http://schemas.microsoft.com/office/drawing/2014/main" id="{F84F49A8-505D-664D-2418-9A22305D14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A93C6C-D551-7290-9CA1-490473B2B79D}"/>
              </a:ext>
            </a:extLst>
          </p:cNvPr>
          <p:cNvSpPr>
            <a:spLocks noGrp="1"/>
          </p:cNvSpPr>
          <p:nvPr>
            <p:ph type="sldNum" sz="quarter" idx="12"/>
          </p:nvPr>
        </p:nvSpPr>
        <p:spPr/>
        <p:txBody>
          <a:bodyPr/>
          <a:lstStyle/>
          <a:p>
            <a:fld id="{5CEF8D58-8685-41E4-A5E9-FE807723ECE2}" type="slidenum">
              <a:rPr lang="en-US" smtClean="0"/>
              <a:t>‹#›</a:t>
            </a:fld>
            <a:endParaRPr lang="en-US"/>
          </a:p>
        </p:txBody>
      </p:sp>
    </p:spTree>
    <p:extLst>
      <p:ext uri="{BB962C8B-B14F-4D97-AF65-F5344CB8AC3E}">
        <p14:creationId xmlns:p14="http://schemas.microsoft.com/office/powerpoint/2010/main" val="1497566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A67BC0-8D58-5BE7-1E11-CF191BFC41FD}"/>
              </a:ext>
            </a:extLst>
          </p:cNvPr>
          <p:cNvSpPr>
            <a:spLocks noGrp="1"/>
          </p:cNvSpPr>
          <p:nvPr>
            <p:ph type="dt" sz="half" idx="10"/>
          </p:nvPr>
        </p:nvSpPr>
        <p:spPr/>
        <p:txBody>
          <a:bodyPr/>
          <a:lstStyle/>
          <a:p>
            <a:fld id="{A19F84E8-FA06-4384-8BDE-66F15901CDA3}" type="datetimeFigureOut">
              <a:rPr lang="en-US" smtClean="0"/>
              <a:t>7/10/2024</a:t>
            </a:fld>
            <a:endParaRPr lang="en-US"/>
          </a:p>
        </p:txBody>
      </p:sp>
      <p:sp>
        <p:nvSpPr>
          <p:cNvPr id="3" name="Footer Placeholder 2">
            <a:extLst>
              <a:ext uri="{FF2B5EF4-FFF2-40B4-BE49-F238E27FC236}">
                <a16:creationId xmlns:a16="http://schemas.microsoft.com/office/drawing/2014/main" id="{22E20DB8-34CB-545C-6B44-87B6AA1046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DE4543-6E55-9390-5425-DCD48FC83A96}"/>
              </a:ext>
            </a:extLst>
          </p:cNvPr>
          <p:cNvSpPr>
            <a:spLocks noGrp="1"/>
          </p:cNvSpPr>
          <p:nvPr>
            <p:ph type="sldNum" sz="quarter" idx="12"/>
          </p:nvPr>
        </p:nvSpPr>
        <p:spPr/>
        <p:txBody>
          <a:bodyPr/>
          <a:lstStyle/>
          <a:p>
            <a:fld id="{5CEF8D58-8685-41E4-A5E9-FE807723ECE2}" type="slidenum">
              <a:rPr lang="en-US" smtClean="0"/>
              <a:t>‹#›</a:t>
            </a:fld>
            <a:endParaRPr lang="en-US"/>
          </a:p>
        </p:txBody>
      </p:sp>
    </p:spTree>
    <p:extLst>
      <p:ext uri="{BB962C8B-B14F-4D97-AF65-F5344CB8AC3E}">
        <p14:creationId xmlns:p14="http://schemas.microsoft.com/office/powerpoint/2010/main" val="2937276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D4338-7273-2408-9FE5-8C830F3E5F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61C95A-D643-37E0-929F-41243792A9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2885E7-0A24-F69B-3795-E9B4319394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1A479A-CB4E-030A-C413-3038C702995E}"/>
              </a:ext>
            </a:extLst>
          </p:cNvPr>
          <p:cNvSpPr>
            <a:spLocks noGrp="1"/>
          </p:cNvSpPr>
          <p:nvPr>
            <p:ph type="dt" sz="half" idx="10"/>
          </p:nvPr>
        </p:nvSpPr>
        <p:spPr/>
        <p:txBody>
          <a:bodyPr/>
          <a:lstStyle/>
          <a:p>
            <a:fld id="{A19F84E8-FA06-4384-8BDE-66F15901CDA3}" type="datetimeFigureOut">
              <a:rPr lang="en-US" smtClean="0"/>
              <a:t>7/10/2024</a:t>
            </a:fld>
            <a:endParaRPr lang="en-US"/>
          </a:p>
        </p:txBody>
      </p:sp>
      <p:sp>
        <p:nvSpPr>
          <p:cNvPr id="6" name="Footer Placeholder 5">
            <a:extLst>
              <a:ext uri="{FF2B5EF4-FFF2-40B4-BE49-F238E27FC236}">
                <a16:creationId xmlns:a16="http://schemas.microsoft.com/office/drawing/2014/main" id="{8B832DB5-D8AB-D4C7-6EDB-F37B1F330D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52B1AE-30BB-F194-EFE1-D89E0EF5745B}"/>
              </a:ext>
            </a:extLst>
          </p:cNvPr>
          <p:cNvSpPr>
            <a:spLocks noGrp="1"/>
          </p:cNvSpPr>
          <p:nvPr>
            <p:ph type="sldNum" sz="quarter" idx="12"/>
          </p:nvPr>
        </p:nvSpPr>
        <p:spPr/>
        <p:txBody>
          <a:bodyPr/>
          <a:lstStyle/>
          <a:p>
            <a:fld id="{5CEF8D58-8685-41E4-A5E9-FE807723ECE2}" type="slidenum">
              <a:rPr lang="en-US" smtClean="0"/>
              <a:t>‹#›</a:t>
            </a:fld>
            <a:endParaRPr lang="en-US"/>
          </a:p>
        </p:txBody>
      </p:sp>
    </p:spTree>
    <p:extLst>
      <p:ext uri="{BB962C8B-B14F-4D97-AF65-F5344CB8AC3E}">
        <p14:creationId xmlns:p14="http://schemas.microsoft.com/office/powerpoint/2010/main" val="1057771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22E08-9C14-F855-592F-30C6EB9FA2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2216AE-B8DB-6C1C-4131-28D3328B2A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AF67A4-0572-BE28-582C-276560F188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670BFA-7623-6EBC-C676-6259BAB21368}"/>
              </a:ext>
            </a:extLst>
          </p:cNvPr>
          <p:cNvSpPr>
            <a:spLocks noGrp="1"/>
          </p:cNvSpPr>
          <p:nvPr>
            <p:ph type="dt" sz="half" idx="10"/>
          </p:nvPr>
        </p:nvSpPr>
        <p:spPr/>
        <p:txBody>
          <a:bodyPr/>
          <a:lstStyle/>
          <a:p>
            <a:fld id="{A19F84E8-FA06-4384-8BDE-66F15901CDA3}" type="datetimeFigureOut">
              <a:rPr lang="en-US" smtClean="0"/>
              <a:t>7/10/2024</a:t>
            </a:fld>
            <a:endParaRPr lang="en-US"/>
          </a:p>
        </p:txBody>
      </p:sp>
      <p:sp>
        <p:nvSpPr>
          <p:cNvPr id="6" name="Footer Placeholder 5">
            <a:extLst>
              <a:ext uri="{FF2B5EF4-FFF2-40B4-BE49-F238E27FC236}">
                <a16:creationId xmlns:a16="http://schemas.microsoft.com/office/drawing/2014/main" id="{A2E2F82E-C17B-284E-3C75-AFC6688CBA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7283D4-78A9-9F01-9907-8C52AFF7EFEB}"/>
              </a:ext>
            </a:extLst>
          </p:cNvPr>
          <p:cNvSpPr>
            <a:spLocks noGrp="1"/>
          </p:cNvSpPr>
          <p:nvPr>
            <p:ph type="sldNum" sz="quarter" idx="12"/>
          </p:nvPr>
        </p:nvSpPr>
        <p:spPr/>
        <p:txBody>
          <a:bodyPr/>
          <a:lstStyle/>
          <a:p>
            <a:fld id="{5CEF8D58-8685-41E4-A5E9-FE807723ECE2}" type="slidenum">
              <a:rPr lang="en-US" smtClean="0"/>
              <a:t>‹#›</a:t>
            </a:fld>
            <a:endParaRPr lang="en-US"/>
          </a:p>
        </p:txBody>
      </p:sp>
    </p:spTree>
    <p:extLst>
      <p:ext uri="{BB962C8B-B14F-4D97-AF65-F5344CB8AC3E}">
        <p14:creationId xmlns:p14="http://schemas.microsoft.com/office/powerpoint/2010/main" val="122695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FD053D-1D7B-0728-56E7-5C6C64F5E2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50998B-87D8-CBBB-B488-3E77A2E430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32F3F8-B432-2D9F-4990-240A35E6A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19F84E8-FA06-4384-8BDE-66F15901CDA3}" type="datetimeFigureOut">
              <a:rPr lang="en-US" smtClean="0"/>
              <a:t>7/10/2024</a:t>
            </a:fld>
            <a:endParaRPr lang="en-US"/>
          </a:p>
        </p:txBody>
      </p:sp>
      <p:sp>
        <p:nvSpPr>
          <p:cNvPr id="5" name="Footer Placeholder 4">
            <a:extLst>
              <a:ext uri="{FF2B5EF4-FFF2-40B4-BE49-F238E27FC236}">
                <a16:creationId xmlns:a16="http://schemas.microsoft.com/office/drawing/2014/main" id="{54960055-2AD8-9EE4-9B29-D21B445828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C2F00A1-687C-E345-E310-04C56CB37A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CEF8D58-8685-41E4-A5E9-FE807723ECE2}" type="slidenum">
              <a:rPr lang="en-US" smtClean="0"/>
              <a:t>‹#›</a:t>
            </a:fld>
            <a:endParaRPr lang="en-US"/>
          </a:p>
        </p:txBody>
      </p:sp>
    </p:spTree>
    <p:extLst>
      <p:ext uri="{BB962C8B-B14F-4D97-AF65-F5344CB8AC3E}">
        <p14:creationId xmlns:p14="http://schemas.microsoft.com/office/powerpoint/2010/main" val="11115026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50.png"/></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image" Target="../media/image42.jpg"/><Relationship Id="rId1" Type="http://schemas.openxmlformats.org/officeDocument/2006/relationships/slideLayout" Target="../slideLayouts/slideLayout7.xml"/><Relationship Id="rId4" Type="http://schemas.openxmlformats.org/officeDocument/2006/relationships/image" Target="../media/image470.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7.jp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png"/><Relationship Id="rId7" Type="http://schemas.openxmlformats.org/officeDocument/2006/relationships/image" Target="../media/image62.jpeg"/><Relationship Id="rId12" Type="http://schemas.openxmlformats.org/officeDocument/2006/relationships/image" Target="../media/image67.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jpe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jpeg"/><Relationship Id="rId4" Type="http://schemas.openxmlformats.org/officeDocument/2006/relationships/image" Target="../media/image59.png"/><Relationship Id="rId9" Type="http://schemas.openxmlformats.org/officeDocument/2006/relationships/image" Target="../media/image64.png"/></Relationships>
</file>

<file path=ppt/slides/_rels/slide2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jpg"/><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3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jp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11.png"/></Relationships>
</file>

<file path=ppt/slides/_rels/slide3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4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06CB8F-4469-644C-0727-05E4C9B0DF12}"/>
              </a:ext>
            </a:extLst>
          </p:cNvPr>
          <p:cNvSpPr txBox="1"/>
          <p:nvPr/>
        </p:nvSpPr>
        <p:spPr>
          <a:xfrm>
            <a:off x="3035874" y="1626334"/>
            <a:ext cx="8657863" cy="2554545"/>
          </a:xfrm>
          <a:prstGeom prst="rect">
            <a:avLst/>
          </a:prstGeom>
          <a:noFill/>
        </p:spPr>
        <p:txBody>
          <a:bodyPr wrap="square" rtlCol="0">
            <a:spAutoFit/>
          </a:bodyPr>
          <a:lstStyle/>
          <a:p>
            <a:r>
              <a:rPr lang="en-US" sz="8000" dirty="0"/>
              <a:t>int main()</a:t>
            </a:r>
          </a:p>
          <a:p>
            <a:r>
              <a:rPr lang="en-US" sz="8000" dirty="0"/>
              <a:t>{</a:t>
            </a:r>
          </a:p>
        </p:txBody>
      </p:sp>
      <p:sp>
        <p:nvSpPr>
          <p:cNvPr id="4" name="TextBox 3">
            <a:extLst>
              <a:ext uri="{FF2B5EF4-FFF2-40B4-BE49-F238E27FC236}">
                <a16:creationId xmlns:a16="http://schemas.microsoft.com/office/drawing/2014/main" id="{06E3E81C-4527-A73E-B833-01F275565CF2}"/>
              </a:ext>
            </a:extLst>
          </p:cNvPr>
          <p:cNvSpPr txBox="1"/>
          <p:nvPr/>
        </p:nvSpPr>
        <p:spPr>
          <a:xfrm>
            <a:off x="435429" y="217714"/>
            <a:ext cx="11524342" cy="1323439"/>
          </a:xfrm>
          <a:prstGeom prst="rect">
            <a:avLst/>
          </a:prstGeom>
          <a:solidFill>
            <a:srgbClr val="002060"/>
          </a:solidFill>
        </p:spPr>
        <p:txBody>
          <a:bodyPr wrap="square" rtlCol="0">
            <a:spAutoFit/>
          </a:bodyPr>
          <a:lstStyle/>
          <a:p>
            <a:pPr algn="just"/>
            <a:r>
              <a:rPr lang="en-US" sz="4000" dirty="0">
                <a:solidFill>
                  <a:schemeClr val="bg1"/>
                </a:solidFill>
              </a:rPr>
              <a:t>De la </a:t>
            </a:r>
            <a:r>
              <a:rPr lang="en-US" sz="4000" dirty="0" err="1">
                <a:solidFill>
                  <a:schemeClr val="bg1"/>
                </a:solidFill>
              </a:rPr>
              <a:t>Empirism</a:t>
            </a:r>
            <a:r>
              <a:rPr lang="en-US" sz="4000" dirty="0">
                <a:solidFill>
                  <a:schemeClr val="bg1"/>
                </a:solidFill>
              </a:rPr>
              <a:t> la High Performance Computing </a:t>
            </a:r>
            <a:r>
              <a:rPr lang="en-US" sz="4000" dirty="0" err="1">
                <a:solidFill>
                  <a:schemeClr val="bg1"/>
                </a:solidFill>
              </a:rPr>
              <a:t>si</a:t>
            </a:r>
            <a:r>
              <a:rPr lang="en-US" sz="4000" dirty="0">
                <a:solidFill>
                  <a:schemeClr val="bg1"/>
                </a:solidFill>
              </a:rPr>
              <a:t> Large Scale Data Science</a:t>
            </a:r>
          </a:p>
        </p:txBody>
      </p:sp>
    </p:spTree>
    <p:extLst>
      <p:ext uri="{BB962C8B-B14F-4D97-AF65-F5344CB8AC3E}">
        <p14:creationId xmlns:p14="http://schemas.microsoft.com/office/powerpoint/2010/main" val="3050881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Spray Drying Process | Eurotherm Limited">
            <a:extLst>
              <a:ext uri="{FF2B5EF4-FFF2-40B4-BE49-F238E27FC236}">
                <a16:creationId xmlns:a16="http://schemas.microsoft.com/office/drawing/2014/main" id="{E54FCFD1-A3CB-A799-BE05-C2AC9D8DFB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006" y="981996"/>
            <a:ext cx="3778250" cy="227234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cmefil Stainless Steel Fluidized Bed Dryer, For Industrial, 415 V at Rs  2500000/unit in Ahmedabad">
            <a:extLst>
              <a:ext uri="{FF2B5EF4-FFF2-40B4-BE49-F238E27FC236}">
                <a16:creationId xmlns:a16="http://schemas.microsoft.com/office/drawing/2014/main" id="{19487C00-8F5E-6E1A-DA7B-0CAB971BD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552" y="981996"/>
            <a:ext cx="2882494" cy="36766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harmaceutical Application of Tablet Film Coating - Pharma Excipients">
            <a:extLst>
              <a:ext uri="{FF2B5EF4-FFF2-40B4-BE49-F238E27FC236}">
                <a16:creationId xmlns:a16="http://schemas.microsoft.com/office/drawing/2014/main" id="{2DE3E709-B69B-13A2-1827-1C972F1490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2342" y="981996"/>
            <a:ext cx="4642808" cy="21272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752CB51-3C92-E932-0934-08F34268EF9C}"/>
              </a:ext>
            </a:extLst>
          </p:cNvPr>
          <p:cNvPicPr>
            <a:picLocks noChangeAspect="1"/>
          </p:cNvPicPr>
          <p:nvPr/>
        </p:nvPicPr>
        <p:blipFill>
          <a:blip r:embed="rId5"/>
          <a:stretch>
            <a:fillRect/>
          </a:stretch>
        </p:blipFill>
        <p:spPr>
          <a:xfrm>
            <a:off x="451402" y="3505199"/>
            <a:ext cx="3257550" cy="3076575"/>
          </a:xfrm>
          <a:prstGeom prst="rect">
            <a:avLst/>
          </a:prstGeom>
        </p:spPr>
      </p:pic>
      <p:pic>
        <p:nvPicPr>
          <p:cNvPr id="5" name="Picture 4">
            <a:extLst>
              <a:ext uri="{FF2B5EF4-FFF2-40B4-BE49-F238E27FC236}">
                <a16:creationId xmlns:a16="http://schemas.microsoft.com/office/drawing/2014/main" id="{B1E51117-9F3D-CEEE-33B7-5F189F69CA53}"/>
              </a:ext>
            </a:extLst>
          </p:cNvPr>
          <p:cNvPicPr>
            <a:picLocks noChangeAspect="1"/>
          </p:cNvPicPr>
          <p:nvPr/>
        </p:nvPicPr>
        <p:blipFill>
          <a:blip r:embed="rId6"/>
          <a:stretch>
            <a:fillRect/>
          </a:stretch>
        </p:blipFill>
        <p:spPr>
          <a:xfrm>
            <a:off x="5222875" y="2896998"/>
            <a:ext cx="6772275" cy="3686175"/>
          </a:xfrm>
          <a:prstGeom prst="rect">
            <a:avLst/>
          </a:prstGeom>
        </p:spPr>
      </p:pic>
      <p:sp>
        <p:nvSpPr>
          <p:cNvPr id="6" name="TextBox 5">
            <a:extLst>
              <a:ext uri="{FF2B5EF4-FFF2-40B4-BE49-F238E27FC236}">
                <a16:creationId xmlns:a16="http://schemas.microsoft.com/office/drawing/2014/main" id="{732BECE8-028F-42A5-BC74-FD6A17EE41F2}"/>
              </a:ext>
            </a:extLst>
          </p:cNvPr>
          <p:cNvSpPr txBox="1"/>
          <p:nvPr/>
        </p:nvSpPr>
        <p:spPr>
          <a:xfrm>
            <a:off x="451402" y="274827"/>
            <a:ext cx="11283398" cy="369332"/>
          </a:xfrm>
          <a:prstGeom prst="rect">
            <a:avLst/>
          </a:prstGeom>
          <a:noFill/>
        </p:spPr>
        <p:txBody>
          <a:bodyPr wrap="square" rtlCol="0">
            <a:spAutoFit/>
          </a:bodyPr>
          <a:lstStyle/>
          <a:p>
            <a:r>
              <a:rPr lang="en-US" dirty="0"/>
              <a:t>Prima pro Process Mass Spectrometer </a:t>
            </a:r>
            <a:r>
              <a:rPr lang="en-US" dirty="0" err="1"/>
              <a:t>ThermoFisher</a:t>
            </a:r>
            <a:r>
              <a:rPr lang="en-US" dirty="0"/>
              <a:t> Scientific – Analiza </a:t>
            </a:r>
            <a:r>
              <a:rPr lang="en-US" dirty="0" err="1"/>
              <a:t>cantitativa</a:t>
            </a:r>
            <a:r>
              <a:rPr lang="en-US" dirty="0"/>
              <a:t> </a:t>
            </a:r>
            <a:r>
              <a:rPr lang="en-US" dirty="0">
                <a:sym typeface="Wingdings" panose="05000000000000000000" pitchFamily="2" charset="2"/>
              </a:rPr>
              <a:t> </a:t>
            </a:r>
            <a:r>
              <a:rPr lang="en-US" dirty="0" err="1">
                <a:sym typeface="Wingdings" panose="05000000000000000000" pitchFamily="2" charset="2"/>
              </a:rPr>
              <a:t>Concentratii</a:t>
            </a:r>
            <a:r>
              <a:rPr lang="en-US" dirty="0">
                <a:sym typeface="Wingdings" panose="05000000000000000000" pitchFamily="2" charset="2"/>
              </a:rPr>
              <a:t> </a:t>
            </a:r>
            <a:r>
              <a:rPr lang="en-US" dirty="0" err="1">
                <a:sym typeface="Wingdings" panose="05000000000000000000" pitchFamily="2" charset="2"/>
              </a:rPr>
              <a:t>solventi</a:t>
            </a:r>
            <a:endParaRPr lang="en-US" dirty="0"/>
          </a:p>
        </p:txBody>
      </p:sp>
    </p:spTree>
    <p:extLst>
      <p:ext uri="{BB962C8B-B14F-4D97-AF65-F5344CB8AC3E}">
        <p14:creationId xmlns:p14="http://schemas.microsoft.com/office/powerpoint/2010/main" val="204466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yPerforma™ 5:1 Single-Use Bioreactor, jacketed, AC motor, load cells">
            <a:extLst>
              <a:ext uri="{FF2B5EF4-FFF2-40B4-BE49-F238E27FC236}">
                <a16:creationId xmlns:a16="http://schemas.microsoft.com/office/drawing/2014/main" id="{59A40E37-38B0-6801-6EC1-82212E14D2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100" y="241300"/>
            <a:ext cx="5886379" cy="6375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9B23304-A798-5E0C-E5DA-B215F8C027F5}"/>
              </a:ext>
            </a:extLst>
          </p:cNvPr>
          <p:cNvPicPr>
            <a:picLocks noChangeAspect="1"/>
          </p:cNvPicPr>
          <p:nvPr/>
        </p:nvPicPr>
        <p:blipFill>
          <a:blip r:embed="rId3"/>
          <a:stretch>
            <a:fillRect/>
          </a:stretch>
        </p:blipFill>
        <p:spPr>
          <a:xfrm>
            <a:off x="6096000" y="377898"/>
            <a:ext cx="2551113" cy="3347060"/>
          </a:xfrm>
          <a:prstGeom prst="rect">
            <a:avLst/>
          </a:prstGeom>
        </p:spPr>
      </p:pic>
      <p:pic>
        <p:nvPicPr>
          <p:cNvPr id="5" name="Picture 4">
            <a:extLst>
              <a:ext uri="{FF2B5EF4-FFF2-40B4-BE49-F238E27FC236}">
                <a16:creationId xmlns:a16="http://schemas.microsoft.com/office/drawing/2014/main" id="{F2C2ECE6-914D-19F3-1C6E-65B790FC143F}"/>
              </a:ext>
            </a:extLst>
          </p:cNvPr>
          <p:cNvPicPr>
            <a:picLocks noChangeAspect="1"/>
          </p:cNvPicPr>
          <p:nvPr/>
        </p:nvPicPr>
        <p:blipFill>
          <a:blip r:embed="rId4"/>
          <a:stretch>
            <a:fillRect/>
          </a:stretch>
        </p:blipFill>
        <p:spPr>
          <a:xfrm>
            <a:off x="9399587" y="180365"/>
            <a:ext cx="3019425" cy="2000250"/>
          </a:xfrm>
          <a:prstGeom prst="rect">
            <a:avLst/>
          </a:prstGeom>
        </p:spPr>
      </p:pic>
      <p:cxnSp>
        <p:nvCxnSpPr>
          <p:cNvPr id="7" name="Straight Arrow Connector 6">
            <a:extLst>
              <a:ext uri="{FF2B5EF4-FFF2-40B4-BE49-F238E27FC236}">
                <a16:creationId xmlns:a16="http://schemas.microsoft.com/office/drawing/2014/main" id="{C0505E34-B8E5-173F-D7FE-5174CF5EC510}"/>
              </a:ext>
            </a:extLst>
          </p:cNvPr>
          <p:cNvCxnSpPr>
            <a:cxnSpLocks/>
          </p:cNvCxnSpPr>
          <p:nvPr/>
        </p:nvCxnSpPr>
        <p:spPr>
          <a:xfrm flipV="1">
            <a:off x="8242300" y="1752600"/>
            <a:ext cx="1409700" cy="54012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9" name="Picture 8">
            <a:extLst>
              <a:ext uri="{FF2B5EF4-FFF2-40B4-BE49-F238E27FC236}">
                <a16:creationId xmlns:a16="http://schemas.microsoft.com/office/drawing/2014/main" id="{0F818596-0620-458B-1772-91F680FAB320}"/>
              </a:ext>
            </a:extLst>
          </p:cNvPr>
          <p:cNvPicPr>
            <a:picLocks noChangeAspect="1"/>
          </p:cNvPicPr>
          <p:nvPr/>
        </p:nvPicPr>
        <p:blipFill>
          <a:blip r:embed="rId5"/>
          <a:stretch>
            <a:fillRect/>
          </a:stretch>
        </p:blipFill>
        <p:spPr>
          <a:xfrm>
            <a:off x="4576726" y="3792315"/>
            <a:ext cx="3665574" cy="2579910"/>
          </a:xfrm>
          <a:prstGeom prst="rect">
            <a:avLst/>
          </a:prstGeom>
        </p:spPr>
      </p:pic>
      <p:cxnSp>
        <p:nvCxnSpPr>
          <p:cNvPr id="11" name="Straight Arrow Connector 10">
            <a:extLst>
              <a:ext uri="{FF2B5EF4-FFF2-40B4-BE49-F238E27FC236}">
                <a16:creationId xmlns:a16="http://schemas.microsoft.com/office/drawing/2014/main" id="{2E3A63FE-E00B-4865-42EA-652DB8CF46EC}"/>
              </a:ext>
            </a:extLst>
          </p:cNvPr>
          <p:cNvCxnSpPr>
            <a:cxnSpLocks/>
          </p:cNvCxnSpPr>
          <p:nvPr/>
        </p:nvCxnSpPr>
        <p:spPr>
          <a:xfrm>
            <a:off x="3670300" y="3657600"/>
            <a:ext cx="1930400" cy="6731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6" name="Picture 15">
            <a:extLst>
              <a:ext uri="{FF2B5EF4-FFF2-40B4-BE49-F238E27FC236}">
                <a16:creationId xmlns:a16="http://schemas.microsoft.com/office/drawing/2014/main" id="{1CE6542B-090A-BD6E-C498-1FAE092DA912}"/>
              </a:ext>
            </a:extLst>
          </p:cNvPr>
          <p:cNvPicPr>
            <a:picLocks noChangeAspect="1"/>
          </p:cNvPicPr>
          <p:nvPr/>
        </p:nvPicPr>
        <p:blipFill>
          <a:blip r:embed="rId6"/>
          <a:stretch>
            <a:fillRect/>
          </a:stretch>
        </p:blipFill>
        <p:spPr>
          <a:xfrm>
            <a:off x="3251164" y="968375"/>
            <a:ext cx="3286125" cy="981075"/>
          </a:xfrm>
          <a:prstGeom prst="rect">
            <a:avLst/>
          </a:prstGeom>
        </p:spPr>
      </p:pic>
      <p:cxnSp>
        <p:nvCxnSpPr>
          <p:cNvPr id="18" name="Straight Arrow Connector 17">
            <a:extLst>
              <a:ext uri="{FF2B5EF4-FFF2-40B4-BE49-F238E27FC236}">
                <a16:creationId xmlns:a16="http://schemas.microsoft.com/office/drawing/2014/main" id="{ED80712B-D68B-D598-293B-3394BC9F94F3}"/>
              </a:ext>
            </a:extLst>
          </p:cNvPr>
          <p:cNvCxnSpPr/>
          <p:nvPr/>
        </p:nvCxnSpPr>
        <p:spPr>
          <a:xfrm flipH="1">
            <a:off x="3238500" y="2051428"/>
            <a:ext cx="1334223" cy="869572"/>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20" name="Straight Arrow Connector 19">
            <a:extLst>
              <a:ext uri="{FF2B5EF4-FFF2-40B4-BE49-F238E27FC236}">
                <a16:creationId xmlns:a16="http://schemas.microsoft.com/office/drawing/2014/main" id="{D71DE27A-F296-4233-ADB9-BA103A1664E6}"/>
              </a:ext>
            </a:extLst>
          </p:cNvPr>
          <p:cNvCxnSpPr/>
          <p:nvPr/>
        </p:nvCxnSpPr>
        <p:spPr>
          <a:xfrm>
            <a:off x="4894226" y="2051428"/>
            <a:ext cx="1824074" cy="767972"/>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pic>
        <p:nvPicPr>
          <p:cNvPr id="22" name="Picture 21">
            <a:extLst>
              <a:ext uri="{FF2B5EF4-FFF2-40B4-BE49-F238E27FC236}">
                <a16:creationId xmlns:a16="http://schemas.microsoft.com/office/drawing/2014/main" id="{9BECDFBF-5D13-E6A7-D615-F2086B27699F}"/>
              </a:ext>
            </a:extLst>
          </p:cNvPr>
          <p:cNvPicPr>
            <a:picLocks noChangeAspect="1"/>
          </p:cNvPicPr>
          <p:nvPr/>
        </p:nvPicPr>
        <p:blipFill>
          <a:blip r:embed="rId7"/>
          <a:stretch>
            <a:fillRect/>
          </a:stretch>
        </p:blipFill>
        <p:spPr>
          <a:xfrm>
            <a:off x="929057" y="885323"/>
            <a:ext cx="9576612" cy="4841070"/>
          </a:xfrm>
          <a:prstGeom prst="rect">
            <a:avLst/>
          </a:prstGeom>
        </p:spPr>
      </p:pic>
    </p:spTree>
    <p:extLst>
      <p:ext uri="{BB962C8B-B14F-4D97-AF65-F5344CB8AC3E}">
        <p14:creationId xmlns:p14="http://schemas.microsoft.com/office/powerpoint/2010/main" val="183748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91000">
              <a:schemeClr val="accent5">
                <a:lumMod val="20000"/>
                <a:lumOff val="80000"/>
              </a:schemeClr>
            </a:gs>
            <a:gs pos="2000">
              <a:srgbClr val="FF0000"/>
            </a:gs>
          </a:gsLst>
          <a:lin ang="10800000" scaled="1"/>
        </a:gradFill>
        <a:effectLst/>
      </p:bgPr>
    </p:bg>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BF697906-1A12-1645-9A10-DDC29486ADC6}"/>
              </a:ext>
            </a:extLst>
          </p:cNvPr>
          <p:cNvSpPr/>
          <p:nvPr/>
        </p:nvSpPr>
        <p:spPr>
          <a:xfrm flipV="1">
            <a:off x="4907280" y="-1508758"/>
            <a:ext cx="10561320" cy="13213078"/>
          </a:xfrm>
          <a:custGeom>
            <a:avLst/>
            <a:gdLst>
              <a:gd name="connsiteX0" fmla="*/ 3322320 w 10561320"/>
              <a:gd name="connsiteY0" fmla="*/ 2484120 h 13213078"/>
              <a:gd name="connsiteX1" fmla="*/ 6248400 w 10561320"/>
              <a:gd name="connsiteY1" fmla="*/ 2484120 h 13213078"/>
              <a:gd name="connsiteX2" fmla="*/ 4785360 w 10561320"/>
              <a:gd name="connsiteY2" fmla="*/ 0 h 13213078"/>
              <a:gd name="connsiteX3" fmla="*/ 2926080 w 10561320"/>
              <a:gd name="connsiteY3" fmla="*/ 2484120 h 13213078"/>
              <a:gd name="connsiteX4" fmla="*/ 4389120 w 10561320"/>
              <a:gd name="connsiteY4" fmla="*/ 0 h 13213078"/>
              <a:gd name="connsiteX5" fmla="*/ 1463040 w 10561320"/>
              <a:gd name="connsiteY5" fmla="*/ 0 h 13213078"/>
              <a:gd name="connsiteX6" fmla="*/ 1859280 w 10561320"/>
              <a:gd name="connsiteY6" fmla="*/ 5120640 h 13213078"/>
              <a:gd name="connsiteX7" fmla="*/ 4785360 w 10561320"/>
              <a:gd name="connsiteY7" fmla="*/ 5120640 h 13213078"/>
              <a:gd name="connsiteX8" fmla="*/ 3322320 w 10561320"/>
              <a:gd name="connsiteY8" fmla="*/ 2636520 h 13213078"/>
              <a:gd name="connsiteX9" fmla="*/ 1463040 w 10561320"/>
              <a:gd name="connsiteY9" fmla="*/ 5120640 h 13213078"/>
              <a:gd name="connsiteX10" fmla="*/ 2926080 w 10561320"/>
              <a:gd name="connsiteY10" fmla="*/ 2636520 h 13213078"/>
              <a:gd name="connsiteX11" fmla="*/ 0 w 10561320"/>
              <a:gd name="connsiteY11" fmla="*/ 2636520 h 13213078"/>
              <a:gd name="connsiteX12" fmla="*/ 5775960 w 10561320"/>
              <a:gd name="connsiteY12" fmla="*/ 5166360 h 13213078"/>
              <a:gd name="connsiteX13" fmla="*/ 8702040 w 10561320"/>
              <a:gd name="connsiteY13" fmla="*/ 5166360 h 13213078"/>
              <a:gd name="connsiteX14" fmla="*/ 7239000 w 10561320"/>
              <a:gd name="connsiteY14" fmla="*/ 2682240 h 13213078"/>
              <a:gd name="connsiteX15" fmla="*/ 5379720 w 10561320"/>
              <a:gd name="connsiteY15" fmla="*/ 5166360 h 13213078"/>
              <a:gd name="connsiteX16" fmla="*/ 6842760 w 10561320"/>
              <a:gd name="connsiteY16" fmla="*/ 2682240 h 13213078"/>
              <a:gd name="connsiteX17" fmla="*/ 3916680 w 10561320"/>
              <a:gd name="connsiteY17" fmla="*/ 2682240 h 13213078"/>
              <a:gd name="connsiteX18" fmla="*/ 3048000 w 10561320"/>
              <a:gd name="connsiteY18" fmla="*/ 7726679 h 13213078"/>
              <a:gd name="connsiteX19" fmla="*/ 5974080 w 10561320"/>
              <a:gd name="connsiteY19" fmla="*/ 7726679 h 13213078"/>
              <a:gd name="connsiteX20" fmla="*/ 4511040 w 10561320"/>
              <a:gd name="connsiteY20" fmla="*/ 5242560 h 13213078"/>
              <a:gd name="connsiteX21" fmla="*/ 2651760 w 10561320"/>
              <a:gd name="connsiteY21" fmla="*/ 7726679 h 13213078"/>
              <a:gd name="connsiteX22" fmla="*/ 4114800 w 10561320"/>
              <a:gd name="connsiteY22" fmla="*/ 5242560 h 13213078"/>
              <a:gd name="connsiteX23" fmla="*/ 1188720 w 10561320"/>
              <a:gd name="connsiteY23" fmla="*/ 5242560 h 13213078"/>
              <a:gd name="connsiteX24" fmla="*/ 6644640 w 10561320"/>
              <a:gd name="connsiteY24" fmla="*/ 7848598 h 13213078"/>
              <a:gd name="connsiteX25" fmla="*/ 8107680 w 10561320"/>
              <a:gd name="connsiteY25" fmla="*/ 5364480 h 13213078"/>
              <a:gd name="connsiteX26" fmla="*/ 5181600 w 10561320"/>
              <a:gd name="connsiteY26" fmla="*/ 5364480 h 13213078"/>
              <a:gd name="connsiteX27" fmla="*/ 7040880 w 10561320"/>
              <a:gd name="connsiteY27" fmla="*/ 7848599 h 13213078"/>
              <a:gd name="connsiteX28" fmla="*/ 9966960 w 10561320"/>
              <a:gd name="connsiteY28" fmla="*/ 7848599 h 13213078"/>
              <a:gd name="connsiteX29" fmla="*/ 8503920 w 10561320"/>
              <a:gd name="connsiteY29" fmla="*/ 5364480 h 13213078"/>
              <a:gd name="connsiteX30" fmla="*/ 3535680 w 10561320"/>
              <a:gd name="connsiteY30" fmla="*/ 10530838 h 13213078"/>
              <a:gd name="connsiteX31" fmla="*/ 4998720 w 10561320"/>
              <a:gd name="connsiteY31" fmla="*/ 8046718 h 13213078"/>
              <a:gd name="connsiteX32" fmla="*/ 2072640 w 10561320"/>
              <a:gd name="connsiteY32" fmla="*/ 8046718 h 13213078"/>
              <a:gd name="connsiteX33" fmla="*/ 3931920 w 10561320"/>
              <a:gd name="connsiteY33" fmla="*/ 10530838 h 13213078"/>
              <a:gd name="connsiteX34" fmla="*/ 6858000 w 10561320"/>
              <a:gd name="connsiteY34" fmla="*/ 10530838 h 13213078"/>
              <a:gd name="connsiteX35" fmla="*/ 5394960 w 10561320"/>
              <a:gd name="connsiteY35" fmla="*/ 8046718 h 13213078"/>
              <a:gd name="connsiteX36" fmla="*/ 7635240 w 10561320"/>
              <a:gd name="connsiteY36" fmla="*/ 10530838 h 13213078"/>
              <a:gd name="connsiteX37" fmla="*/ 10561320 w 10561320"/>
              <a:gd name="connsiteY37" fmla="*/ 10530838 h 13213078"/>
              <a:gd name="connsiteX38" fmla="*/ 9098280 w 10561320"/>
              <a:gd name="connsiteY38" fmla="*/ 8046718 h 13213078"/>
              <a:gd name="connsiteX39" fmla="*/ 7239000 w 10561320"/>
              <a:gd name="connsiteY39" fmla="*/ 10530838 h 13213078"/>
              <a:gd name="connsiteX40" fmla="*/ 8702040 w 10561320"/>
              <a:gd name="connsiteY40" fmla="*/ 8046718 h 13213078"/>
              <a:gd name="connsiteX41" fmla="*/ 5775960 w 10561320"/>
              <a:gd name="connsiteY41" fmla="*/ 8046718 h 13213078"/>
              <a:gd name="connsiteX42" fmla="*/ 5318760 w 10561320"/>
              <a:gd name="connsiteY42" fmla="*/ 13213078 h 13213078"/>
              <a:gd name="connsiteX43" fmla="*/ 6781800 w 10561320"/>
              <a:gd name="connsiteY43" fmla="*/ 10728958 h 13213078"/>
              <a:gd name="connsiteX44" fmla="*/ 3855720 w 10561320"/>
              <a:gd name="connsiteY44" fmla="*/ 10728958 h 13213078"/>
              <a:gd name="connsiteX45" fmla="*/ 5715000 w 10561320"/>
              <a:gd name="connsiteY45" fmla="*/ 13213078 h 13213078"/>
              <a:gd name="connsiteX46" fmla="*/ 8641080 w 10561320"/>
              <a:gd name="connsiteY46" fmla="*/ 13213078 h 13213078"/>
              <a:gd name="connsiteX47" fmla="*/ 7178040 w 10561320"/>
              <a:gd name="connsiteY47" fmla="*/ 10728958 h 1321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561320" h="13213078">
                <a:moveTo>
                  <a:pt x="3322320" y="2484120"/>
                </a:moveTo>
                <a:lnTo>
                  <a:pt x="6248400" y="2484120"/>
                </a:lnTo>
                <a:lnTo>
                  <a:pt x="4785360" y="0"/>
                </a:lnTo>
                <a:close/>
                <a:moveTo>
                  <a:pt x="2926080" y="2484120"/>
                </a:moveTo>
                <a:lnTo>
                  <a:pt x="4389120" y="0"/>
                </a:lnTo>
                <a:lnTo>
                  <a:pt x="1463040" y="0"/>
                </a:lnTo>
                <a:close/>
                <a:moveTo>
                  <a:pt x="1859280" y="5120640"/>
                </a:moveTo>
                <a:lnTo>
                  <a:pt x="4785360" y="5120640"/>
                </a:lnTo>
                <a:lnTo>
                  <a:pt x="3322320" y="2636520"/>
                </a:lnTo>
                <a:close/>
                <a:moveTo>
                  <a:pt x="1463040" y="5120640"/>
                </a:moveTo>
                <a:lnTo>
                  <a:pt x="2926080" y="2636520"/>
                </a:lnTo>
                <a:lnTo>
                  <a:pt x="0" y="2636520"/>
                </a:lnTo>
                <a:close/>
                <a:moveTo>
                  <a:pt x="5775960" y="5166360"/>
                </a:moveTo>
                <a:lnTo>
                  <a:pt x="8702040" y="5166360"/>
                </a:lnTo>
                <a:lnTo>
                  <a:pt x="7239000" y="2682240"/>
                </a:lnTo>
                <a:close/>
                <a:moveTo>
                  <a:pt x="5379720" y="5166360"/>
                </a:moveTo>
                <a:lnTo>
                  <a:pt x="6842760" y="2682240"/>
                </a:lnTo>
                <a:lnTo>
                  <a:pt x="3916680" y="2682240"/>
                </a:lnTo>
                <a:close/>
                <a:moveTo>
                  <a:pt x="3048000" y="7726679"/>
                </a:moveTo>
                <a:lnTo>
                  <a:pt x="5974080" y="7726679"/>
                </a:lnTo>
                <a:lnTo>
                  <a:pt x="4511040" y="5242560"/>
                </a:lnTo>
                <a:close/>
                <a:moveTo>
                  <a:pt x="2651760" y="7726679"/>
                </a:moveTo>
                <a:lnTo>
                  <a:pt x="4114800" y="5242560"/>
                </a:lnTo>
                <a:lnTo>
                  <a:pt x="1188720" y="5242560"/>
                </a:lnTo>
                <a:close/>
                <a:moveTo>
                  <a:pt x="6644640" y="7848598"/>
                </a:moveTo>
                <a:lnTo>
                  <a:pt x="8107680" y="5364480"/>
                </a:lnTo>
                <a:lnTo>
                  <a:pt x="5181600" y="5364480"/>
                </a:lnTo>
                <a:close/>
                <a:moveTo>
                  <a:pt x="7040880" y="7848599"/>
                </a:moveTo>
                <a:lnTo>
                  <a:pt x="9966960" y="7848599"/>
                </a:lnTo>
                <a:lnTo>
                  <a:pt x="8503920" y="5364480"/>
                </a:lnTo>
                <a:close/>
                <a:moveTo>
                  <a:pt x="3535680" y="10530838"/>
                </a:moveTo>
                <a:lnTo>
                  <a:pt x="4998720" y="8046718"/>
                </a:lnTo>
                <a:lnTo>
                  <a:pt x="2072640" y="8046718"/>
                </a:lnTo>
                <a:close/>
                <a:moveTo>
                  <a:pt x="3931920" y="10530838"/>
                </a:moveTo>
                <a:lnTo>
                  <a:pt x="6858000" y="10530838"/>
                </a:lnTo>
                <a:lnTo>
                  <a:pt x="5394960" y="8046718"/>
                </a:lnTo>
                <a:close/>
                <a:moveTo>
                  <a:pt x="7635240" y="10530838"/>
                </a:moveTo>
                <a:lnTo>
                  <a:pt x="10561320" y="10530838"/>
                </a:lnTo>
                <a:lnTo>
                  <a:pt x="9098280" y="8046718"/>
                </a:lnTo>
                <a:close/>
                <a:moveTo>
                  <a:pt x="7239000" y="10530838"/>
                </a:moveTo>
                <a:lnTo>
                  <a:pt x="8702040" y="8046718"/>
                </a:lnTo>
                <a:lnTo>
                  <a:pt x="5775960" y="8046718"/>
                </a:lnTo>
                <a:close/>
                <a:moveTo>
                  <a:pt x="5318760" y="13213078"/>
                </a:moveTo>
                <a:lnTo>
                  <a:pt x="6781800" y="10728958"/>
                </a:lnTo>
                <a:lnTo>
                  <a:pt x="3855720" y="10728958"/>
                </a:lnTo>
                <a:close/>
                <a:moveTo>
                  <a:pt x="5715000" y="13213078"/>
                </a:moveTo>
                <a:lnTo>
                  <a:pt x="8641080" y="13213078"/>
                </a:lnTo>
                <a:lnTo>
                  <a:pt x="7178040" y="10728958"/>
                </a:lnTo>
                <a:close/>
              </a:path>
            </a:pathLst>
          </a:cu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TextBox 34">
            <a:extLst>
              <a:ext uri="{FF2B5EF4-FFF2-40B4-BE49-F238E27FC236}">
                <a16:creationId xmlns:a16="http://schemas.microsoft.com/office/drawing/2014/main" id="{70908214-C303-860C-66B0-C57C8D68D6C1}"/>
              </a:ext>
            </a:extLst>
          </p:cNvPr>
          <p:cNvSpPr txBox="1"/>
          <p:nvPr/>
        </p:nvSpPr>
        <p:spPr>
          <a:xfrm>
            <a:off x="2033451" y="3429000"/>
            <a:ext cx="5303520" cy="1323439"/>
          </a:xfrm>
          <a:prstGeom prst="rect">
            <a:avLst/>
          </a:prstGeom>
          <a:noFill/>
        </p:spPr>
        <p:txBody>
          <a:bodyPr wrap="square" rtlCol="0">
            <a:spAutoFit/>
          </a:bodyPr>
          <a:lstStyle/>
          <a:p>
            <a:r>
              <a:rPr lang="en-US" sz="8000" dirty="0">
                <a:latin typeface="Arial Black" panose="020B0A04020102020204" pitchFamily="34" charset="0"/>
              </a:rPr>
              <a:t>EMARSA</a:t>
            </a:r>
          </a:p>
        </p:txBody>
      </p:sp>
    </p:spTree>
    <p:extLst>
      <p:ext uri="{BB962C8B-B14F-4D97-AF65-F5344CB8AC3E}">
        <p14:creationId xmlns:p14="http://schemas.microsoft.com/office/powerpoint/2010/main" val="422497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91000">
              <a:schemeClr val="accent5">
                <a:lumMod val="20000"/>
                <a:lumOff val="80000"/>
              </a:schemeClr>
            </a:gs>
            <a:gs pos="2000">
              <a:srgbClr val="FF0000"/>
            </a:gs>
          </a:gsLst>
          <a:lin ang="10800000" scaled="1"/>
        </a:gradFill>
        <a:effectLst/>
      </p:bgPr>
    </p:bg>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BF697906-1A12-1645-9A10-DDC29486ADC6}"/>
              </a:ext>
            </a:extLst>
          </p:cNvPr>
          <p:cNvSpPr/>
          <p:nvPr/>
        </p:nvSpPr>
        <p:spPr>
          <a:xfrm flipV="1">
            <a:off x="4968240" y="-7818118"/>
            <a:ext cx="10561320" cy="13213078"/>
          </a:xfrm>
          <a:custGeom>
            <a:avLst/>
            <a:gdLst>
              <a:gd name="connsiteX0" fmla="*/ 3322320 w 10561320"/>
              <a:gd name="connsiteY0" fmla="*/ 2484120 h 13213078"/>
              <a:gd name="connsiteX1" fmla="*/ 6248400 w 10561320"/>
              <a:gd name="connsiteY1" fmla="*/ 2484120 h 13213078"/>
              <a:gd name="connsiteX2" fmla="*/ 4785360 w 10561320"/>
              <a:gd name="connsiteY2" fmla="*/ 0 h 13213078"/>
              <a:gd name="connsiteX3" fmla="*/ 2926080 w 10561320"/>
              <a:gd name="connsiteY3" fmla="*/ 2484120 h 13213078"/>
              <a:gd name="connsiteX4" fmla="*/ 4389120 w 10561320"/>
              <a:gd name="connsiteY4" fmla="*/ 0 h 13213078"/>
              <a:gd name="connsiteX5" fmla="*/ 1463040 w 10561320"/>
              <a:gd name="connsiteY5" fmla="*/ 0 h 13213078"/>
              <a:gd name="connsiteX6" fmla="*/ 1859280 w 10561320"/>
              <a:gd name="connsiteY6" fmla="*/ 5120640 h 13213078"/>
              <a:gd name="connsiteX7" fmla="*/ 4785360 w 10561320"/>
              <a:gd name="connsiteY7" fmla="*/ 5120640 h 13213078"/>
              <a:gd name="connsiteX8" fmla="*/ 3322320 w 10561320"/>
              <a:gd name="connsiteY8" fmla="*/ 2636520 h 13213078"/>
              <a:gd name="connsiteX9" fmla="*/ 1463040 w 10561320"/>
              <a:gd name="connsiteY9" fmla="*/ 5120640 h 13213078"/>
              <a:gd name="connsiteX10" fmla="*/ 2926080 w 10561320"/>
              <a:gd name="connsiteY10" fmla="*/ 2636520 h 13213078"/>
              <a:gd name="connsiteX11" fmla="*/ 0 w 10561320"/>
              <a:gd name="connsiteY11" fmla="*/ 2636520 h 13213078"/>
              <a:gd name="connsiteX12" fmla="*/ 5775960 w 10561320"/>
              <a:gd name="connsiteY12" fmla="*/ 5166360 h 13213078"/>
              <a:gd name="connsiteX13" fmla="*/ 8702040 w 10561320"/>
              <a:gd name="connsiteY13" fmla="*/ 5166360 h 13213078"/>
              <a:gd name="connsiteX14" fmla="*/ 7239000 w 10561320"/>
              <a:gd name="connsiteY14" fmla="*/ 2682240 h 13213078"/>
              <a:gd name="connsiteX15" fmla="*/ 5379720 w 10561320"/>
              <a:gd name="connsiteY15" fmla="*/ 5166360 h 13213078"/>
              <a:gd name="connsiteX16" fmla="*/ 6842760 w 10561320"/>
              <a:gd name="connsiteY16" fmla="*/ 2682240 h 13213078"/>
              <a:gd name="connsiteX17" fmla="*/ 3916680 w 10561320"/>
              <a:gd name="connsiteY17" fmla="*/ 2682240 h 13213078"/>
              <a:gd name="connsiteX18" fmla="*/ 3048000 w 10561320"/>
              <a:gd name="connsiteY18" fmla="*/ 7726679 h 13213078"/>
              <a:gd name="connsiteX19" fmla="*/ 5974080 w 10561320"/>
              <a:gd name="connsiteY19" fmla="*/ 7726679 h 13213078"/>
              <a:gd name="connsiteX20" fmla="*/ 4511040 w 10561320"/>
              <a:gd name="connsiteY20" fmla="*/ 5242560 h 13213078"/>
              <a:gd name="connsiteX21" fmla="*/ 2651760 w 10561320"/>
              <a:gd name="connsiteY21" fmla="*/ 7726679 h 13213078"/>
              <a:gd name="connsiteX22" fmla="*/ 4114800 w 10561320"/>
              <a:gd name="connsiteY22" fmla="*/ 5242560 h 13213078"/>
              <a:gd name="connsiteX23" fmla="*/ 1188720 w 10561320"/>
              <a:gd name="connsiteY23" fmla="*/ 5242560 h 13213078"/>
              <a:gd name="connsiteX24" fmla="*/ 6644640 w 10561320"/>
              <a:gd name="connsiteY24" fmla="*/ 7848598 h 13213078"/>
              <a:gd name="connsiteX25" fmla="*/ 8107680 w 10561320"/>
              <a:gd name="connsiteY25" fmla="*/ 5364480 h 13213078"/>
              <a:gd name="connsiteX26" fmla="*/ 5181600 w 10561320"/>
              <a:gd name="connsiteY26" fmla="*/ 5364480 h 13213078"/>
              <a:gd name="connsiteX27" fmla="*/ 7040880 w 10561320"/>
              <a:gd name="connsiteY27" fmla="*/ 7848599 h 13213078"/>
              <a:gd name="connsiteX28" fmla="*/ 9966960 w 10561320"/>
              <a:gd name="connsiteY28" fmla="*/ 7848599 h 13213078"/>
              <a:gd name="connsiteX29" fmla="*/ 8503920 w 10561320"/>
              <a:gd name="connsiteY29" fmla="*/ 5364480 h 13213078"/>
              <a:gd name="connsiteX30" fmla="*/ 3535680 w 10561320"/>
              <a:gd name="connsiteY30" fmla="*/ 10530838 h 13213078"/>
              <a:gd name="connsiteX31" fmla="*/ 4998720 w 10561320"/>
              <a:gd name="connsiteY31" fmla="*/ 8046718 h 13213078"/>
              <a:gd name="connsiteX32" fmla="*/ 2072640 w 10561320"/>
              <a:gd name="connsiteY32" fmla="*/ 8046718 h 13213078"/>
              <a:gd name="connsiteX33" fmla="*/ 3931920 w 10561320"/>
              <a:gd name="connsiteY33" fmla="*/ 10530838 h 13213078"/>
              <a:gd name="connsiteX34" fmla="*/ 6858000 w 10561320"/>
              <a:gd name="connsiteY34" fmla="*/ 10530838 h 13213078"/>
              <a:gd name="connsiteX35" fmla="*/ 5394960 w 10561320"/>
              <a:gd name="connsiteY35" fmla="*/ 8046718 h 13213078"/>
              <a:gd name="connsiteX36" fmla="*/ 7635240 w 10561320"/>
              <a:gd name="connsiteY36" fmla="*/ 10530838 h 13213078"/>
              <a:gd name="connsiteX37" fmla="*/ 10561320 w 10561320"/>
              <a:gd name="connsiteY37" fmla="*/ 10530838 h 13213078"/>
              <a:gd name="connsiteX38" fmla="*/ 9098280 w 10561320"/>
              <a:gd name="connsiteY38" fmla="*/ 8046718 h 13213078"/>
              <a:gd name="connsiteX39" fmla="*/ 7239000 w 10561320"/>
              <a:gd name="connsiteY39" fmla="*/ 10530838 h 13213078"/>
              <a:gd name="connsiteX40" fmla="*/ 8702040 w 10561320"/>
              <a:gd name="connsiteY40" fmla="*/ 8046718 h 13213078"/>
              <a:gd name="connsiteX41" fmla="*/ 5775960 w 10561320"/>
              <a:gd name="connsiteY41" fmla="*/ 8046718 h 13213078"/>
              <a:gd name="connsiteX42" fmla="*/ 5318760 w 10561320"/>
              <a:gd name="connsiteY42" fmla="*/ 13213078 h 13213078"/>
              <a:gd name="connsiteX43" fmla="*/ 6781800 w 10561320"/>
              <a:gd name="connsiteY43" fmla="*/ 10728958 h 13213078"/>
              <a:gd name="connsiteX44" fmla="*/ 3855720 w 10561320"/>
              <a:gd name="connsiteY44" fmla="*/ 10728958 h 13213078"/>
              <a:gd name="connsiteX45" fmla="*/ 5715000 w 10561320"/>
              <a:gd name="connsiteY45" fmla="*/ 13213078 h 13213078"/>
              <a:gd name="connsiteX46" fmla="*/ 8641080 w 10561320"/>
              <a:gd name="connsiteY46" fmla="*/ 13213078 h 13213078"/>
              <a:gd name="connsiteX47" fmla="*/ 7178040 w 10561320"/>
              <a:gd name="connsiteY47" fmla="*/ 10728958 h 1321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561320" h="13213078">
                <a:moveTo>
                  <a:pt x="3322320" y="2484120"/>
                </a:moveTo>
                <a:lnTo>
                  <a:pt x="6248400" y="2484120"/>
                </a:lnTo>
                <a:lnTo>
                  <a:pt x="4785360" y="0"/>
                </a:lnTo>
                <a:close/>
                <a:moveTo>
                  <a:pt x="2926080" y="2484120"/>
                </a:moveTo>
                <a:lnTo>
                  <a:pt x="4389120" y="0"/>
                </a:lnTo>
                <a:lnTo>
                  <a:pt x="1463040" y="0"/>
                </a:lnTo>
                <a:close/>
                <a:moveTo>
                  <a:pt x="1859280" y="5120640"/>
                </a:moveTo>
                <a:lnTo>
                  <a:pt x="4785360" y="5120640"/>
                </a:lnTo>
                <a:lnTo>
                  <a:pt x="3322320" y="2636520"/>
                </a:lnTo>
                <a:close/>
                <a:moveTo>
                  <a:pt x="1463040" y="5120640"/>
                </a:moveTo>
                <a:lnTo>
                  <a:pt x="2926080" y="2636520"/>
                </a:lnTo>
                <a:lnTo>
                  <a:pt x="0" y="2636520"/>
                </a:lnTo>
                <a:close/>
                <a:moveTo>
                  <a:pt x="5775960" y="5166360"/>
                </a:moveTo>
                <a:lnTo>
                  <a:pt x="8702040" y="5166360"/>
                </a:lnTo>
                <a:lnTo>
                  <a:pt x="7239000" y="2682240"/>
                </a:lnTo>
                <a:close/>
                <a:moveTo>
                  <a:pt x="5379720" y="5166360"/>
                </a:moveTo>
                <a:lnTo>
                  <a:pt x="6842760" y="2682240"/>
                </a:lnTo>
                <a:lnTo>
                  <a:pt x="3916680" y="2682240"/>
                </a:lnTo>
                <a:close/>
                <a:moveTo>
                  <a:pt x="3048000" y="7726679"/>
                </a:moveTo>
                <a:lnTo>
                  <a:pt x="5974080" y="7726679"/>
                </a:lnTo>
                <a:lnTo>
                  <a:pt x="4511040" y="5242560"/>
                </a:lnTo>
                <a:close/>
                <a:moveTo>
                  <a:pt x="2651760" y="7726679"/>
                </a:moveTo>
                <a:lnTo>
                  <a:pt x="4114800" y="5242560"/>
                </a:lnTo>
                <a:lnTo>
                  <a:pt x="1188720" y="5242560"/>
                </a:lnTo>
                <a:close/>
                <a:moveTo>
                  <a:pt x="6644640" y="7848598"/>
                </a:moveTo>
                <a:lnTo>
                  <a:pt x="8107680" y="5364480"/>
                </a:lnTo>
                <a:lnTo>
                  <a:pt x="5181600" y="5364480"/>
                </a:lnTo>
                <a:close/>
                <a:moveTo>
                  <a:pt x="7040880" y="7848599"/>
                </a:moveTo>
                <a:lnTo>
                  <a:pt x="9966960" y="7848599"/>
                </a:lnTo>
                <a:lnTo>
                  <a:pt x="8503920" y="5364480"/>
                </a:lnTo>
                <a:close/>
                <a:moveTo>
                  <a:pt x="3535680" y="10530838"/>
                </a:moveTo>
                <a:lnTo>
                  <a:pt x="4998720" y="8046718"/>
                </a:lnTo>
                <a:lnTo>
                  <a:pt x="2072640" y="8046718"/>
                </a:lnTo>
                <a:close/>
                <a:moveTo>
                  <a:pt x="3931920" y="10530838"/>
                </a:moveTo>
                <a:lnTo>
                  <a:pt x="6858000" y="10530838"/>
                </a:lnTo>
                <a:lnTo>
                  <a:pt x="5394960" y="8046718"/>
                </a:lnTo>
                <a:close/>
                <a:moveTo>
                  <a:pt x="7635240" y="10530838"/>
                </a:moveTo>
                <a:lnTo>
                  <a:pt x="10561320" y="10530838"/>
                </a:lnTo>
                <a:lnTo>
                  <a:pt x="9098280" y="8046718"/>
                </a:lnTo>
                <a:close/>
                <a:moveTo>
                  <a:pt x="7239000" y="10530838"/>
                </a:moveTo>
                <a:lnTo>
                  <a:pt x="8702040" y="8046718"/>
                </a:lnTo>
                <a:lnTo>
                  <a:pt x="5775960" y="8046718"/>
                </a:lnTo>
                <a:close/>
                <a:moveTo>
                  <a:pt x="5318760" y="13213078"/>
                </a:moveTo>
                <a:lnTo>
                  <a:pt x="6781800" y="10728958"/>
                </a:lnTo>
                <a:lnTo>
                  <a:pt x="3855720" y="10728958"/>
                </a:lnTo>
                <a:close/>
                <a:moveTo>
                  <a:pt x="5715000" y="13213078"/>
                </a:moveTo>
                <a:lnTo>
                  <a:pt x="8641080" y="13213078"/>
                </a:lnTo>
                <a:lnTo>
                  <a:pt x="7178040" y="10728958"/>
                </a:lnTo>
                <a:close/>
              </a:path>
            </a:pathLst>
          </a:cu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2DFA33C2-F587-31A0-6092-8FBBFC1A7AE9}"/>
              </a:ext>
            </a:extLst>
          </p:cNvPr>
          <p:cNvSpPr txBox="1"/>
          <p:nvPr/>
        </p:nvSpPr>
        <p:spPr>
          <a:xfrm>
            <a:off x="228600" y="3041600"/>
            <a:ext cx="5867400" cy="1569660"/>
          </a:xfrm>
          <a:prstGeom prst="rect">
            <a:avLst/>
          </a:prstGeom>
          <a:noFill/>
        </p:spPr>
        <p:txBody>
          <a:bodyPr wrap="square" rtlCol="0">
            <a:spAutoFit/>
          </a:bodyPr>
          <a:lstStyle/>
          <a:p>
            <a:r>
              <a:rPr lang="en-US" sz="3200" dirty="0" err="1">
                <a:latin typeface="Arial Black" panose="020B0A04020102020204" pitchFamily="34" charset="0"/>
              </a:rPr>
              <a:t>Electormagnetic</a:t>
            </a:r>
            <a:r>
              <a:rPr lang="en-US" sz="3200" dirty="0">
                <a:latin typeface="Arial Black" panose="020B0A04020102020204" pitchFamily="34" charset="0"/>
              </a:rPr>
              <a:t> Absorption – Reflection Sensor Array</a:t>
            </a:r>
          </a:p>
        </p:txBody>
      </p:sp>
      <p:sp>
        <p:nvSpPr>
          <p:cNvPr id="5" name="TextBox 4">
            <a:extLst>
              <a:ext uri="{FF2B5EF4-FFF2-40B4-BE49-F238E27FC236}">
                <a16:creationId xmlns:a16="http://schemas.microsoft.com/office/drawing/2014/main" id="{8EDC6CC3-B80C-C44C-EF6E-CE038156FB4C}"/>
              </a:ext>
            </a:extLst>
          </p:cNvPr>
          <p:cNvSpPr txBox="1"/>
          <p:nvPr/>
        </p:nvSpPr>
        <p:spPr>
          <a:xfrm>
            <a:off x="228600" y="4611260"/>
            <a:ext cx="3078480" cy="2072640"/>
          </a:xfrm>
          <a:custGeom>
            <a:avLst/>
            <a:gdLst/>
            <a:ahLst/>
            <a:cxnLst/>
            <a:rect l="l" t="t" r="r" b="b"/>
            <a:pathLst>
              <a:path w="3078480" h="2072640">
                <a:moveTo>
                  <a:pt x="1380441" y="1301711"/>
                </a:moveTo>
                <a:lnTo>
                  <a:pt x="1380441" y="1321505"/>
                </a:lnTo>
                <a:lnTo>
                  <a:pt x="1563797" y="1321505"/>
                </a:lnTo>
                <a:lnTo>
                  <a:pt x="1563797" y="1301711"/>
                </a:lnTo>
                <a:close/>
                <a:moveTo>
                  <a:pt x="1380441" y="1239947"/>
                </a:moveTo>
                <a:lnTo>
                  <a:pt x="1380441" y="1259741"/>
                </a:lnTo>
                <a:lnTo>
                  <a:pt x="1563797" y="1259741"/>
                </a:lnTo>
                <a:lnTo>
                  <a:pt x="1563797" y="1239947"/>
                </a:lnTo>
                <a:close/>
                <a:moveTo>
                  <a:pt x="1883331" y="1223129"/>
                </a:moveTo>
                <a:cubicBezTo>
                  <a:pt x="1879362" y="1223129"/>
                  <a:pt x="1875641" y="1223774"/>
                  <a:pt x="1872169" y="1225064"/>
                </a:cubicBezTo>
                <a:cubicBezTo>
                  <a:pt x="1868696" y="1226354"/>
                  <a:pt x="1865199" y="1228239"/>
                  <a:pt x="1861676" y="1230720"/>
                </a:cubicBezTo>
                <a:cubicBezTo>
                  <a:pt x="1858154" y="1233200"/>
                  <a:pt x="1852970" y="1237516"/>
                  <a:pt x="1846124" y="1243668"/>
                </a:cubicBezTo>
                <a:lnTo>
                  <a:pt x="1854458" y="1252002"/>
                </a:lnTo>
                <a:cubicBezTo>
                  <a:pt x="1858328" y="1248033"/>
                  <a:pt x="1861676" y="1245081"/>
                  <a:pt x="1864504" y="1243147"/>
                </a:cubicBezTo>
                <a:cubicBezTo>
                  <a:pt x="1867332" y="1241212"/>
                  <a:pt x="1869936" y="1240245"/>
                  <a:pt x="1872318" y="1240245"/>
                </a:cubicBezTo>
                <a:cubicBezTo>
                  <a:pt x="1875294" y="1240245"/>
                  <a:pt x="1877576" y="1241088"/>
                  <a:pt x="1879164" y="1242775"/>
                </a:cubicBezTo>
                <a:cubicBezTo>
                  <a:pt x="1881346" y="1245255"/>
                  <a:pt x="1883033" y="1250216"/>
                  <a:pt x="1884224" y="1257657"/>
                </a:cubicBezTo>
                <a:cubicBezTo>
                  <a:pt x="1885216" y="1264504"/>
                  <a:pt x="1886258" y="1277253"/>
                  <a:pt x="1887349" y="1295906"/>
                </a:cubicBezTo>
                <a:cubicBezTo>
                  <a:pt x="1888639" y="1319024"/>
                  <a:pt x="1889681" y="1343432"/>
                  <a:pt x="1890475" y="1369130"/>
                </a:cubicBezTo>
                <a:lnTo>
                  <a:pt x="1912055" y="1369130"/>
                </a:lnTo>
                <a:cubicBezTo>
                  <a:pt x="1942515" y="1334304"/>
                  <a:pt x="1963202" y="1307168"/>
                  <a:pt x="1974116" y="1287721"/>
                </a:cubicBezTo>
                <a:cubicBezTo>
                  <a:pt x="1985030" y="1268274"/>
                  <a:pt x="1991628" y="1247537"/>
                  <a:pt x="1993910" y="1225511"/>
                </a:cubicBezTo>
                <a:lnTo>
                  <a:pt x="1964144" y="1225511"/>
                </a:lnTo>
                <a:lnTo>
                  <a:pt x="1962507" y="1232803"/>
                </a:lnTo>
                <a:cubicBezTo>
                  <a:pt x="1963202" y="1237070"/>
                  <a:pt x="1963549" y="1241435"/>
                  <a:pt x="1963549" y="1245900"/>
                </a:cubicBezTo>
                <a:cubicBezTo>
                  <a:pt x="1963549" y="1257707"/>
                  <a:pt x="1961193" y="1269539"/>
                  <a:pt x="1956480" y="1281396"/>
                </a:cubicBezTo>
                <a:cubicBezTo>
                  <a:pt x="1951767" y="1293252"/>
                  <a:pt x="1945715" y="1304439"/>
                  <a:pt x="1938323" y="1314956"/>
                </a:cubicBezTo>
                <a:cubicBezTo>
                  <a:pt x="1930931" y="1325473"/>
                  <a:pt x="1922076" y="1336387"/>
                  <a:pt x="1911757" y="1347698"/>
                </a:cubicBezTo>
                <a:cubicBezTo>
                  <a:pt x="1911757" y="1324084"/>
                  <a:pt x="1911484" y="1304117"/>
                  <a:pt x="1910938" y="1287795"/>
                </a:cubicBezTo>
                <a:cubicBezTo>
                  <a:pt x="1910393" y="1271474"/>
                  <a:pt x="1909698" y="1259667"/>
                  <a:pt x="1908855" y="1252374"/>
                </a:cubicBezTo>
                <a:cubicBezTo>
                  <a:pt x="1908011" y="1245081"/>
                  <a:pt x="1906622" y="1239376"/>
                  <a:pt x="1904688" y="1235259"/>
                </a:cubicBezTo>
                <a:cubicBezTo>
                  <a:pt x="1902753" y="1231141"/>
                  <a:pt x="1900148" y="1228090"/>
                  <a:pt x="1896874" y="1226106"/>
                </a:cubicBezTo>
                <a:cubicBezTo>
                  <a:pt x="1893600" y="1224121"/>
                  <a:pt x="1889085" y="1223129"/>
                  <a:pt x="1883331" y="1223129"/>
                </a:cubicBezTo>
                <a:close/>
                <a:moveTo>
                  <a:pt x="1119991" y="1164640"/>
                </a:moveTo>
                <a:lnTo>
                  <a:pt x="1118354" y="1171932"/>
                </a:lnTo>
                <a:cubicBezTo>
                  <a:pt x="1123414" y="1172230"/>
                  <a:pt x="1127110" y="1173297"/>
                  <a:pt x="1129442" y="1175132"/>
                </a:cubicBezTo>
                <a:cubicBezTo>
                  <a:pt x="1131774" y="1176968"/>
                  <a:pt x="1132939" y="1180217"/>
                  <a:pt x="1132939" y="1184880"/>
                </a:cubicBezTo>
                <a:cubicBezTo>
                  <a:pt x="1132939" y="1190933"/>
                  <a:pt x="1131848" y="1198920"/>
                  <a:pt x="1129665" y="1208842"/>
                </a:cubicBezTo>
                <a:lnTo>
                  <a:pt x="1104364" y="1323439"/>
                </a:lnTo>
                <a:cubicBezTo>
                  <a:pt x="1102182" y="1333262"/>
                  <a:pt x="1100544" y="1339885"/>
                  <a:pt x="1099453" y="1343308"/>
                </a:cubicBezTo>
                <a:cubicBezTo>
                  <a:pt x="1098362" y="1346731"/>
                  <a:pt x="1097171" y="1349633"/>
                  <a:pt x="1095881" y="1352014"/>
                </a:cubicBezTo>
                <a:cubicBezTo>
                  <a:pt x="1094591" y="1354396"/>
                  <a:pt x="1093004" y="1356256"/>
                  <a:pt x="1091119" y="1357596"/>
                </a:cubicBezTo>
                <a:cubicBezTo>
                  <a:pt x="1089234" y="1358935"/>
                  <a:pt x="1086406" y="1359902"/>
                  <a:pt x="1082635" y="1360498"/>
                </a:cubicBezTo>
                <a:lnTo>
                  <a:pt x="1080998" y="1367790"/>
                </a:lnTo>
                <a:lnTo>
                  <a:pt x="1213009" y="1367790"/>
                </a:lnTo>
                <a:lnTo>
                  <a:pt x="1226106" y="1316296"/>
                </a:lnTo>
                <a:lnTo>
                  <a:pt x="1211669" y="1316296"/>
                </a:lnTo>
                <a:cubicBezTo>
                  <a:pt x="1207502" y="1324531"/>
                  <a:pt x="1203906" y="1331054"/>
                  <a:pt x="1200879" y="1335867"/>
                </a:cubicBezTo>
                <a:cubicBezTo>
                  <a:pt x="1197853" y="1340679"/>
                  <a:pt x="1194827" y="1344424"/>
                  <a:pt x="1191801" y="1347103"/>
                </a:cubicBezTo>
                <a:cubicBezTo>
                  <a:pt x="1188775" y="1349782"/>
                  <a:pt x="1185550" y="1351717"/>
                  <a:pt x="1182127" y="1352907"/>
                </a:cubicBezTo>
                <a:cubicBezTo>
                  <a:pt x="1178704" y="1354098"/>
                  <a:pt x="1174066" y="1354693"/>
                  <a:pt x="1168212" y="1354693"/>
                </a:cubicBezTo>
                <a:lnTo>
                  <a:pt x="1124159" y="1354693"/>
                </a:lnTo>
                <a:lnTo>
                  <a:pt x="1143209" y="1268820"/>
                </a:lnTo>
                <a:lnTo>
                  <a:pt x="1172974" y="1268820"/>
                </a:lnTo>
                <a:cubicBezTo>
                  <a:pt x="1178034" y="1268820"/>
                  <a:pt x="1181532" y="1269192"/>
                  <a:pt x="1183466" y="1269936"/>
                </a:cubicBezTo>
                <a:cubicBezTo>
                  <a:pt x="1185401" y="1270680"/>
                  <a:pt x="1186865" y="1272466"/>
                  <a:pt x="1187857" y="1275294"/>
                </a:cubicBezTo>
                <a:cubicBezTo>
                  <a:pt x="1188849" y="1278121"/>
                  <a:pt x="1189345" y="1283504"/>
                  <a:pt x="1189345" y="1291441"/>
                </a:cubicBezTo>
                <a:lnTo>
                  <a:pt x="1201996" y="1291441"/>
                </a:lnTo>
                <a:lnTo>
                  <a:pt x="1215390" y="1234291"/>
                </a:lnTo>
                <a:lnTo>
                  <a:pt x="1201847" y="1234291"/>
                </a:lnTo>
                <a:cubicBezTo>
                  <a:pt x="1198076" y="1241931"/>
                  <a:pt x="1194331" y="1247413"/>
                  <a:pt x="1190610" y="1250737"/>
                </a:cubicBezTo>
                <a:cubicBezTo>
                  <a:pt x="1186890" y="1254061"/>
                  <a:pt x="1181507" y="1255723"/>
                  <a:pt x="1174462" y="1255723"/>
                </a:cubicBezTo>
                <a:lnTo>
                  <a:pt x="1146036" y="1255723"/>
                </a:lnTo>
                <a:lnTo>
                  <a:pt x="1163003" y="1177737"/>
                </a:lnTo>
                <a:lnTo>
                  <a:pt x="1211521" y="1177737"/>
                </a:lnTo>
                <a:cubicBezTo>
                  <a:pt x="1215489" y="1177737"/>
                  <a:pt x="1218540" y="1178010"/>
                  <a:pt x="1220674" y="1178555"/>
                </a:cubicBezTo>
                <a:cubicBezTo>
                  <a:pt x="1222807" y="1179101"/>
                  <a:pt x="1224642" y="1180192"/>
                  <a:pt x="1226180" y="1181830"/>
                </a:cubicBezTo>
                <a:cubicBezTo>
                  <a:pt x="1227718" y="1183467"/>
                  <a:pt x="1229033" y="1186468"/>
                  <a:pt x="1230124" y="1190834"/>
                </a:cubicBezTo>
                <a:cubicBezTo>
                  <a:pt x="1231216" y="1195199"/>
                  <a:pt x="1231960" y="1201698"/>
                  <a:pt x="1232357" y="1210330"/>
                </a:cubicBezTo>
                <a:lnTo>
                  <a:pt x="1246644" y="1210330"/>
                </a:lnTo>
                <a:lnTo>
                  <a:pt x="1256913" y="1164640"/>
                </a:lnTo>
                <a:close/>
                <a:moveTo>
                  <a:pt x="1750130" y="1154966"/>
                </a:moveTo>
                <a:lnTo>
                  <a:pt x="1712476" y="1156305"/>
                </a:lnTo>
                <a:lnTo>
                  <a:pt x="1710690" y="1164045"/>
                </a:lnTo>
                <a:cubicBezTo>
                  <a:pt x="1717239" y="1164243"/>
                  <a:pt x="1721778" y="1165186"/>
                  <a:pt x="1724308" y="1166872"/>
                </a:cubicBezTo>
                <a:cubicBezTo>
                  <a:pt x="1726838" y="1168559"/>
                  <a:pt x="1728103" y="1171486"/>
                  <a:pt x="1728103" y="1175653"/>
                </a:cubicBezTo>
                <a:cubicBezTo>
                  <a:pt x="1728103" y="1179721"/>
                  <a:pt x="1726912" y="1187063"/>
                  <a:pt x="1724531" y="1197680"/>
                </a:cubicBezTo>
                <a:lnTo>
                  <a:pt x="1686282" y="1367790"/>
                </a:lnTo>
                <a:lnTo>
                  <a:pt x="1712030" y="1367790"/>
                </a:lnTo>
                <a:lnTo>
                  <a:pt x="1725573" y="1303348"/>
                </a:lnTo>
                <a:cubicBezTo>
                  <a:pt x="1727458" y="1294616"/>
                  <a:pt x="1730013" y="1287101"/>
                  <a:pt x="1733238" y="1280800"/>
                </a:cubicBezTo>
                <a:cubicBezTo>
                  <a:pt x="1736462" y="1274500"/>
                  <a:pt x="1740803" y="1267902"/>
                  <a:pt x="1746260" y="1261006"/>
                </a:cubicBezTo>
                <a:cubicBezTo>
                  <a:pt x="1751717" y="1254110"/>
                  <a:pt x="1756926" y="1248976"/>
                  <a:pt x="1761887" y="1245602"/>
                </a:cubicBezTo>
                <a:cubicBezTo>
                  <a:pt x="1766848" y="1242229"/>
                  <a:pt x="1771362" y="1240542"/>
                  <a:pt x="1775430" y="1240542"/>
                </a:cubicBezTo>
                <a:cubicBezTo>
                  <a:pt x="1780590" y="1240542"/>
                  <a:pt x="1784311" y="1242006"/>
                  <a:pt x="1786592" y="1244933"/>
                </a:cubicBezTo>
                <a:cubicBezTo>
                  <a:pt x="1788875" y="1247860"/>
                  <a:pt x="1790016" y="1252845"/>
                  <a:pt x="1790016" y="1259890"/>
                </a:cubicBezTo>
                <a:cubicBezTo>
                  <a:pt x="1790016" y="1262470"/>
                  <a:pt x="1789619" y="1266066"/>
                  <a:pt x="1788825" y="1270680"/>
                </a:cubicBezTo>
                <a:cubicBezTo>
                  <a:pt x="1788031" y="1275294"/>
                  <a:pt x="1786493" y="1282214"/>
                  <a:pt x="1784211" y="1291441"/>
                </a:cubicBezTo>
                <a:lnTo>
                  <a:pt x="1777812" y="1317189"/>
                </a:lnTo>
                <a:cubicBezTo>
                  <a:pt x="1774537" y="1329690"/>
                  <a:pt x="1772900" y="1339166"/>
                  <a:pt x="1772900" y="1345615"/>
                </a:cubicBezTo>
                <a:cubicBezTo>
                  <a:pt x="1772900" y="1352858"/>
                  <a:pt x="1774810" y="1358761"/>
                  <a:pt x="1778630" y="1363325"/>
                </a:cubicBezTo>
                <a:cubicBezTo>
                  <a:pt x="1782450" y="1367889"/>
                  <a:pt x="1787585" y="1370171"/>
                  <a:pt x="1794034" y="1370171"/>
                </a:cubicBezTo>
                <a:cubicBezTo>
                  <a:pt x="1801674" y="1370171"/>
                  <a:pt x="1808545" y="1368286"/>
                  <a:pt x="1814647" y="1364516"/>
                </a:cubicBezTo>
                <a:cubicBezTo>
                  <a:pt x="1820749" y="1360746"/>
                  <a:pt x="1828562" y="1353850"/>
                  <a:pt x="1838087" y="1343829"/>
                </a:cubicBezTo>
                <a:lnTo>
                  <a:pt x="1829604" y="1335495"/>
                </a:lnTo>
                <a:cubicBezTo>
                  <a:pt x="1823452" y="1342341"/>
                  <a:pt x="1818690" y="1346979"/>
                  <a:pt x="1815316" y="1349410"/>
                </a:cubicBezTo>
                <a:cubicBezTo>
                  <a:pt x="1811943" y="1351841"/>
                  <a:pt x="1808768" y="1353056"/>
                  <a:pt x="1805791" y="1353056"/>
                </a:cubicBezTo>
                <a:cubicBezTo>
                  <a:pt x="1803013" y="1353056"/>
                  <a:pt x="1800979" y="1352163"/>
                  <a:pt x="1799689" y="1350377"/>
                </a:cubicBezTo>
                <a:cubicBezTo>
                  <a:pt x="1798400" y="1348591"/>
                  <a:pt x="1797755" y="1345714"/>
                  <a:pt x="1797755" y="1341745"/>
                </a:cubicBezTo>
                <a:cubicBezTo>
                  <a:pt x="1797755" y="1337280"/>
                  <a:pt x="1799094" y="1329641"/>
                  <a:pt x="1801773" y="1318826"/>
                </a:cubicBezTo>
                <a:lnTo>
                  <a:pt x="1811447" y="1279833"/>
                </a:lnTo>
                <a:cubicBezTo>
                  <a:pt x="1814324" y="1268323"/>
                  <a:pt x="1815763" y="1259443"/>
                  <a:pt x="1815763" y="1253193"/>
                </a:cubicBezTo>
                <a:cubicBezTo>
                  <a:pt x="1815763" y="1243767"/>
                  <a:pt x="1813282" y="1236400"/>
                  <a:pt x="1808321" y="1231092"/>
                </a:cubicBezTo>
                <a:cubicBezTo>
                  <a:pt x="1803361" y="1225783"/>
                  <a:pt x="1796266" y="1223129"/>
                  <a:pt x="1787039" y="1223129"/>
                </a:cubicBezTo>
                <a:cubicBezTo>
                  <a:pt x="1778506" y="1223129"/>
                  <a:pt x="1770048" y="1225932"/>
                  <a:pt x="1761664" y="1231538"/>
                </a:cubicBezTo>
                <a:cubicBezTo>
                  <a:pt x="1753280" y="1237144"/>
                  <a:pt x="1744375" y="1246198"/>
                  <a:pt x="1734949" y="1258699"/>
                </a:cubicBezTo>
                <a:lnTo>
                  <a:pt x="1733163" y="1258104"/>
                </a:lnTo>
                <a:lnTo>
                  <a:pt x="1758762" y="1154966"/>
                </a:lnTo>
                <a:close/>
                <a:moveTo>
                  <a:pt x="1539240" y="0"/>
                </a:moveTo>
                <a:lnTo>
                  <a:pt x="3078480" y="2072640"/>
                </a:lnTo>
                <a:lnTo>
                  <a:pt x="0" y="207264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400" dirty="0"/>
          </a:p>
        </p:txBody>
      </p:sp>
      <p:sp>
        <p:nvSpPr>
          <p:cNvPr id="6" name="Isosceles Triangle 5">
            <a:extLst>
              <a:ext uri="{FF2B5EF4-FFF2-40B4-BE49-F238E27FC236}">
                <a16:creationId xmlns:a16="http://schemas.microsoft.com/office/drawing/2014/main" id="{7D5F4955-881C-2E72-5ADD-6FBB3BB3523D}"/>
              </a:ext>
            </a:extLst>
          </p:cNvPr>
          <p:cNvSpPr/>
          <p:nvPr/>
        </p:nvSpPr>
        <p:spPr>
          <a:xfrm rot="10800000">
            <a:off x="2381250" y="4794612"/>
            <a:ext cx="4084320" cy="2772615"/>
          </a:xfrm>
          <a:prstGeom prst="triangl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048C048-F244-3D6D-81BE-2FF0BE5E1B0C}"/>
                  </a:ext>
                </a:extLst>
              </p:cNvPr>
              <p:cNvSpPr txBox="1"/>
              <p:nvPr/>
            </p:nvSpPr>
            <p:spPr>
              <a:xfrm>
                <a:off x="2884169" y="5218312"/>
                <a:ext cx="3078480" cy="6183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𝜈</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𝜈</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ℏ</m:t>
                          </m:r>
                        </m:num>
                        <m:den>
                          <m:r>
                            <a:rPr lang="en-US" b="0" i="1" smtClean="0">
                              <a:latin typeface="Cambria Math" panose="02040503050406030204" pitchFamily="18" charset="0"/>
                            </a:rPr>
                            <m:t>2</m:t>
                          </m:r>
                          <m:r>
                            <a:rPr lang="en-US" b="0" i="1" smtClean="0">
                              <a:latin typeface="Cambria Math" panose="02040503050406030204" pitchFamily="18" charset="0"/>
                            </a:rPr>
                            <m:t>𝜋</m:t>
                          </m:r>
                        </m:den>
                      </m:f>
                      <m:r>
                        <a:rPr lang="en-US" b="0" i="1" smtClean="0">
                          <a:latin typeface="Cambria Math" panose="02040503050406030204" pitchFamily="18" charset="0"/>
                        </a:rPr>
                        <m:t>(2</m:t>
                      </m:r>
                      <m:r>
                        <a:rPr lang="en-US" b="0" i="1" smtClean="0">
                          <a:latin typeface="Cambria Math" panose="02040503050406030204" pitchFamily="18" charset="0"/>
                        </a:rPr>
                        <m:t>𝐽</m:t>
                      </m:r>
                      <m:r>
                        <a:rPr lang="en-US" b="0" i="1" smtClean="0">
                          <a:latin typeface="Cambria Math" panose="02040503050406030204" pitchFamily="18" charset="0"/>
                        </a:rPr>
                        <m:t>+3)</m:t>
                      </m:r>
                    </m:oMath>
                  </m:oMathPara>
                </a14:m>
                <a:endParaRPr lang="en-US" dirty="0"/>
              </a:p>
            </p:txBody>
          </p:sp>
        </mc:Choice>
        <mc:Fallback xmlns="">
          <p:sp>
            <p:nvSpPr>
              <p:cNvPr id="7" name="TextBox 6">
                <a:extLst>
                  <a:ext uri="{FF2B5EF4-FFF2-40B4-BE49-F238E27FC236}">
                    <a16:creationId xmlns:a16="http://schemas.microsoft.com/office/drawing/2014/main" id="{B048C048-F244-3D6D-81BE-2FF0BE5E1B0C}"/>
                  </a:ext>
                </a:extLst>
              </p:cNvPr>
              <p:cNvSpPr txBox="1">
                <a:spLocks noRot="1" noChangeAspect="1" noMove="1" noResize="1" noEditPoints="1" noAdjustHandles="1" noChangeArrowheads="1" noChangeShapeType="1" noTextEdit="1"/>
              </p:cNvSpPr>
              <p:nvPr/>
            </p:nvSpPr>
            <p:spPr>
              <a:xfrm>
                <a:off x="2884169" y="5218312"/>
                <a:ext cx="3078480" cy="618311"/>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19541328"/>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90AB68AD-2107-0441-2A98-C9B04562E0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7488"/>
            <a:ext cx="12192000" cy="64214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55BD98B-174D-7264-38E1-D4D9C7377837}"/>
              </a:ext>
            </a:extLst>
          </p:cNvPr>
          <p:cNvSpPr txBox="1"/>
          <p:nvPr/>
        </p:nvSpPr>
        <p:spPr>
          <a:xfrm>
            <a:off x="5587999" y="1320800"/>
            <a:ext cx="3599543" cy="369332"/>
          </a:xfrm>
          <a:prstGeom prst="rect">
            <a:avLst/>
          </a:prstGeom>
          <a:noFill/>
        </p:spPr>
        <p:txBody>
          <a:bodyPr wrap="square" rtlCol="0">
            <a:spAutoFit/>
          </a:bodyPr>
          <a:lstStyle/>
          <a:p>
            <a:r>
              <a:rPr lang="en-US" dirty="0"/>
              <a:t>Residence time distribution</a:t>
            </a:r>
          </a:p>
        </p:txBody>
      </p:sp>
      <p:sp>
        <p:nvSpPr>
          <p:cNvPr id="3" name="TextBox 2">
            <a:extLst>
              <a:ext uri="{FF2B5EF4-FFF2-40B4-BE49-F238E27FC236}">
                <a16:creationId xmlns:a16="http://schemas.microsoft.com/office/drawing/2014/main" id="{C02F9986-DB0A-FA2B-B3CC-2483A77FC0DD}"/>
              </a:ext>
            </a:extLst>
          </p:cNvPr>
          <p:cNvSpPr txBox="1"/>
          <p:nvPr/>
        </p:nvSpPr>
        <p:spPr>
          <a:xfrm>
            <a:off x="9278257" y="1320800"/>
            <a:ext cx="2823028" cy="369332"/>
          </a:xfrm>
          <a:prstGeom prst="rect">
            <a:avLst/>
          </a:prstGeom>
          <a:noFill/>
        </p:spPr>
        <p:txBody>
          <a:bodyPr wrap="square" rtlCol="0">
            <a:spAutoFit/>
          </a:bodyPr>
          <a:lstStyle/>
          <a:p>
            <a:r>
              <a:rPr lang="en-US" dirty="0"/>
              <a:t>Statistical process control</a:t>
            </a:r>
          </a:p>
        </p:txBody>
      </p:sp>
    </p:spTree>
    <p:extLst>
      <p:ext uri="{BB962C8B-B14F-4D97-AF65-F5344CB8AC3E}">
        <p14:creationId xmlns:p14="http://schemas.microsoft.com/office/powerpoint/2010/main" val="3994545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70455C-545D-6426-8A97-C1632974C068}"/>
              </a:ext>
            </a:extLst>
          </p:cNvPr>
          <p:cNvPicPr>
            <a:picLocks noChangeAspect="1"/>
          </p:cNvPicPr>
          <p:nvPr/>
        </p:nvPicPr>
        <p:blipFill>
          <a:blip r:embed="rId2"/>
          <a:stretch>
            <a:fillRect/>
          </a:stretch>
        </p:blipFill>
        <p:spPr>
          <a:xfrm>
            <a:off x="313995" y="449580"/>
            <a:ext cx="5439669" cy="5958840"/>
          </a:xfrm>
          <a:prstGeom prst="rect">
            <a:avLst/>
          </a:prstGeom>
        </p:spPr>
      </p:pic>
      <p:pic>
        <p:nvPicPr>
          <p:cNvPr id="7" name="Picture 6">
            <a:extLst>
              <a:ext uri="{FF2B5EF4-FFF2-40B4-BE49-F238E27FC236}">
                <a16:creationId xmlns:a16="http://schemas.microsoft.com/office/drawing/2014/main" id="{28D0A1FD-2EFE-7A95-F6FC-0B8062759351}"/>
              </a:ext>
            </a:extLst>
          </p:cNvPr>
          <p:cNvPicPr>
            <a:picLocks noChangeAspect="1"/>
          </p:cNvPicPr>
          <p:nvPr/>
        </p:nvPicPr>
        <p:blipFill>
          <a:blip r:embed="rId3"/>
          <a:stretch>
            <a:fillRect/>
          </a:stretch>
        </p:blipFill>
        <p:spPr>
          <a:xfrm>
            <a:off x="6438338" y="449580"/>
            <a:ext cx="3285058" cy="2087880"/>
          </a:xfrm>
          <a:prstGeom prst="rect">
            <a:avLst/>
          </a:prstGeom>
        </p:spPr>
      </p:pic>
      <p:pic>
        <p:nvPicPr>
          <p:cNvPr id="9" name="Picture 8">
            <a:extLst>
              <a:ext uri="{FF2B5EF4-FFF2-40B4-BE49-F238E27FC236}">
                <a16:creationId xmlns:a16="http://schemas.microsoft.com/office/drawing/2014/main" id="{C437651F-CD00-7201-C656-741B47D2A737}"/>
              </a:ext>
            </a:extLst>
          </p:cNvPr>
          <p:cNvPicPr>
            <a:picLocks noChangeAspect="1"/>
          </p:cNvPicPr>
          <p:nvPr/>
        </p:nvPicPr>
        <p:blipFill>
          <a:blip r:embed="rId4"/>
          <a:stretch>
            <a:fillRect/>
          </a:stretch>
        </p:blipFill>
        <p:spPr>
          <a:xfrm>
            <a:off x="6096000" y="2889497"/>
            <a:ext cx="4572000" cy="3518923"/>
          </a:xfrm>
          <a:prstGeom prst="rect">
            <a:avLst/>
          </a:prstGeom>
        </p:spPr>
      </p:pic>
    </p:spTree>
    <p:extLst>
      <p:ext uri="{BB962C8B-B14F-4D97-AF65-F5344CB8AC3E}">
        <p14:creationId xmlns:p14="http://schemas.microsoft.com/office/powerpoint/2010/main" val="3246446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614619-735E-83B2-0448-D0B779AC867A}"/>
              </a:ext>
            </a:extLst>
          </p:cNvPr>
          <p:cNvPicPr>
            <a:picLocks noChangeAspect="1"/>
          </p:cNvPicPr>
          <p:nvPr/>
        </p:nvPicPr>
        <p:blipFill>
          <a:blip r:embed="rId2"/>
          <a:stretch>
            <a:fillRect/>
          </a:stretch>
        </p:blipFill>
        <p:spPr>
          <a:xfrm>
            <a:off x="335280" y="3049905"/>
            <a:ext cx="4860213" cy="3442335"/>
          </a:xfrm>
          <a:prstGeom prst="rect">
            <a:avLst/>
          </a:prstGeom>
        </p:spPr>
      </p:pic>
      <p:pic>
        <p:nvPicPr>
          <p:cNvPr id="5" name="Picture 4">
            <a:extLst>
              <a:ext uri="{FF2B5EF4-FFF2-40B4-BE49-F238E27FC236}">
                <a16:creationId xmlns:a16="http://schemas.microsoft.com/office/drawing/2014/main" id="{F4640CC3-E8BC-FB08-EB72-F81D49B071B3}"/>
              </a:ext>
            </a:extLst>
          </p:cNvPr>
          <p:cNvPicPr>
            <a:picLocks noChangeAspect="1"/>
          </p:cNvPicPr>
          <p:nvPr/>
        </p:nvPicPr>
        <p:blipFill>
          <a:blip r:embed="rId3"/>
          <a:stretch>
            <a:fillRect/>
          </a:stretch>
        </p:blipFill>
        <p:spPr>
          <a:xfrm>
            <a:off x="1452562" y="946784"/>
            <a:ext cx="10102316" cy="4615816"/>
          </a:xfrm>
          <a:prstGeom prst="rect">
            <a:avLst/>
          </a:prstGeom>
        </p:spPr>
      </p:pic>
    </p:spTree>
    <p:extLst>
      <p:ext uri="{BB962C8B-B14F-4D97-AF65-F5344CB8AC3E}">
        <p14:creationId xmlns:p14="http://schemas.microsoft.com/office/powerpoint/2010/main" val="292385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F5DBA8-2AD4-8BBB-197C-67E750C7B312}"/>
              </a:ext>
            </a:extLst>
          </p:cNvPr>
          <p:cNvPicPr>
            <a:picLocks noChangeAspect="1"/>
          </p:cNvPicPr>
          <p:nvPr/>
        </p:nvPicPr>
        <p:blipFill>
          <a:blip r:embed="rId2"/>
          <a:stretch>
            <a:fillRect/>
          </a:stretch>
        </p:blipFill>
        <p:spPr>
          <a:xfrm>
            <a:off x="632460" y="486727"/>
            <a:ext cx="2362200" cy="3476625"/>
          </a:xfrm>
          <a:prstGeom prst="rect">
            <a:avLst/>
          </a:prstGeom>
        </p:spPr>
      </p:pic>
      <p:pic>
        <p:nvPicPr>
          <p:cNvPr id="7" name="Picture 6">
            <a:extLst>
              <a:ext uri="{FF2B5EF4-FFF2-40B4-BE49-F238E27FC236}">
                <a16:creationId xmlns:a16="http://schemas.microsoft.com/office/drawing/2014/main" id="{0C1ABA29-BA69-9701-83C5-B8F5CBC88EE4}"/>
              </a:ext>
            </a:extLst>
          </p:cNvPr>
          <p:cNvPicPr>
            <a:picLocks noChangeAspect="1"/>
          </p:cNvPicPr>
          <p:nvPr/>
        </p:nvPicPr>
        <p:blipFill>
          <a:blip r:embed="rId3"/>
          <a:stretch>
            <a:fillRect/>
          </a:stretch>
        </p:blipFill>
        <p:spPr>
          <a:xfrm>
            <a:off x="3524250" y="272414"/>
            <a:ext cx="5753100" cy="3905250"/>
          </a:xfrm>
          <a:prstGeom prst="rect">
            <a:avLst/>
          </a:prstGeom>
        </p:spPr>
      </p:pic>
      <p:pic>
        <p:nvPicPr>
          <p:cNvPr id="9" name="Picture 8">
            <a:extLst>
              <a:ext uri="{FF2B5EF4-FFF2-40B4-BE49-F238E27FC236}">
                <a16:creationId xmlns:a16="http://schemas.microsoft.com/office/drawing/2014/main" id="{49700522-15F8-02B2-7785-5B0D63CBFA68}"/>
              </a:ext>
            </a:extLst>
          </p:cNvPr>
          <p:cNvPicPr>
            <a:picLocks noChangeAspect="1"/>
          </p:cNvPicPr>
          <p:nvPr/>
        </p:nvPicPr>
        <p:blipFill>
          <a:blip r:embed="rId4"/>
          <a:stretch>
            <a:fillRect/>
          </a:stretch>
        </p:blipFill>
        <p:spPr>
          <a:xfrm>
            <a:off x="3826192" y="272414"/>
            <a:ext cx="5149215" cy="6184811"/>
          </a:xfrm>
          <a:prstGeom prst="rect">
            <a:avLst/>
          </a:prstGeom>
        </p:spPr>
      </p:pic>
    </p:spTree>
    <p:extLst>
      <p:ext uri="{BB962C8B-B14F-4D97-AF65-F5344CB8AC3E}">
        <p14:creationId xmlns:p14="http://schemas.microsoft.com/office/powerpoint/2010/main" val="92176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91000">
              <a:schemeClr val="accent4">
                <a:lumMod val="20000"/>
                <a:lumOff val="80000"/>
              </a:schemeClr>
            </a:gs>
            <a:gs pos="2000">
              <a:schemeClr val="accent5">
                <a:lumMod val="20000"/>
                <a:lumOff val="80000"/>
              </a:schemeClr>
            </a:gs>
          </a:gsLst>
          <a:lin ang="10800000" scaled="1"/>
        </a:gradFill>
        <a:effectLst/>
      </p:bgPr>
    </p:b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08C5E0DB-C197-79D8-4C86-5436176F2527}"/>
              </a:ext>
            </a:extLst>
          </p:cNvPr>
          <p:cNvSpPr/>
          <p:nvPr/>
        </p:nvSpPr>
        <p:spPr>
          <a:xfrm>
            <a:off x="3756661" y="-1143000"/>
            <a:ext cx="12847319" cy="10835640"/>
          </a:xfrm>
          <a:custGeom>
            <a:avLst/>
            <a:gdLst>
              <a:gd name="connsiteX0" fmla="*/ 7454997 w 12847319"/>
              <a:gd name="connsiteY0" fmla="*/ 9144000 h 10835640"/>
              <a:gd name="connsiteX1" fmla="*/ 9905999 w 12847319"/>
              <a:gd name="connsiteY1" fmla="*/ 9144000 h 10835640"/>
              <a:gd name="connsiteX2" fmla="*/ 9415681 w 12847319"/>
              <a:gd name="connsiteY2" fmla="*/ 9989820 h 10835640"/>
              <a:gd name="connsiteX3" fmla="*/ 9905999 w 12847319"/>
              <a:gd name="connsiteY3" fmla="*/ 10835640 h 10835640"/>
              <a:gd name="connsiteX4" fmla="*/ 7454997 w 12847319"/>
              <a:gd name="connsiteY4" fmla="*/ 10835640 h 10835640"/>
              <a:gd name="connsiteX5" fmla="*/ 6964679 w 12847319"/>
              <a:gd name="connsiteY5" fmla="*/ 9989820 h 10835640"/>
              <a:gd name="connsiteX6" fmla="*/ 7454997 w 12847319"/>
              <a:gd name="connsiteY6" fmla="*/ 9144000 h 10835640"/>
              <a:gd name="connsiteX7" fmla="*/ 4711797 w 12847319"/>
              <a:gd name="connsiteY7" fmla="*/ 9144000 h 10835640"/>
              <a:gd name="connsiteX8" fmla="*/ 7162799 w 12847319"/>
              <a:gd name="connsiteY8" fmla="*/ 9144000 h 10835640"/>
              <a:gd name="connsiteX9" fmla="*/ 6672481 w 12847319"/>
              <a:gd name="connsiteY9" fmla="*/ 9989820 h 10835640"/>
              <a:gd name="connsiteX10" fmla="*/ 7162799 w 12847319"/>
              <a:gd name="connsiteY10" fmla="*/ 10835640 h 10835640"/>
              <a:gd name="connsiteX11" fmla="*/ 4711797 w 12847319"/>
              <a:gd name="connsiteY11" fmla="*/ 10835640 h 10835640"/>
              <a:gd name="connsiteX12" fmla="*/ 4221479 w 12847319"/>
              <a:gd name="connsiteY12" fmla="*/ 9989820 h 10835640"/>
              <a:gd name="connsiteX13" fmla="*/ 4711797 w 12847319"/>
              <a:gd name="connsiteY13" fmla="*/ 9144000 h 10835640"/>
              <a:gd name="connsiteX14" fmla="*/ 8925657 w 12847319"/>
              <a:gd name="connsiteY14" fmla="*/ 7315200 h 10835640"/>
              <a:gd name="connsiteX15" fmla="*/ 11376659 w 12847319"/>
              <a:gd name="connsiteY15" fmla="*/ 7315200 h 10835640"/>
              <a:gd name="connsiteX16" fmla="*/ 10886341 w 12847319"/>
              <a:gd name="connsiteY16" fmla="*/ 8161020 h 10835640"/>
              <a:gd name="connsiteX17" fmla="*/ 11376659 w 12847319"/>
              <a:gd name="connsiteY17" fmla="*/ 9006840 h 10835640"/>
              <a:gd name="connsiteX18" fmla="*/ 8925657 w 12847319"/>
              <a:gd name="connsiteY18" fmla="*/ 9006840 h 10835640"/>
              <a:gd name="connsiteX19" fmla="*/ 8435339 w 12847319"/>
              <a:gd name="connsiteY19" fmla="*/ 8161020 h 10835640"/>
              <a:gd name="connsiteX20" fmla="*/ 8925657 w 12847319"/>
              <a:gd name="connsiteY20" fmla="*/ 7315200 h 10835640"/>
              <a:gd name="connsiteX21" fmla="*/ 6182457 w 12847319"/>
              <a:gd name="connsiteY21" fmla="*/ 7315200 h 10835640"/>
              <a:gd name="connsiteX22" fmla="*/ 8633459 w 12847319"/>
              <a:gd name="connsiteY22" fmla="*/ 7315200 h 10835640"/>
              <a:gd name="connsiteX23" fmla="*/ 8143141 w 12847319"/>
              <a:gd name="connsiteY23" fmla="*/ 8161020 h 10835640"/>
              <a:gd name="connsiteX24" fmla="*/ 8633459 w 12847319"/>
              <a:gd name="connsiteY24" fmla="*/ 9006840 h 10835640"/>
              <a:gd name="connsiteX25" fmla="*/ 6182457 w 12847319"/>
              <a:gd name="connsiteY25" fmla="*/ 9006840 h 10835640"/>
              <a:gd name="connsiteX26" fmla="*/ 5692139 w 12847319"/>
              <a:gd name="connsiteY26" fmla="*/ 8161020 h 10835640"/>
              <a:gd name="connsiteX27" fmla="*/ 6182457 w 12847319"/>
              <a:gd name="connsiteY27" fmla="*/ 7315200 h 10835640"/>
              <a:gd name="connsiteX28" fmla="*/ 3431638 w 12847319"/>
              <a:gd name="connsiteY28" fmla="*/ 7315200 h 10835640"/>
              <a:gd name="connsiteX29" fmla="*/ 5882639 w 12847319"/>
              <a:gd name="connsiteY29" fmla="*/ 7315200 h 10835640"/>
              <a:gd name="connsiteX30" fmla="*/ 5392321 w 12847319"/>
              <a:gd name="connsiteY30" fmla="*/ 8161020 h 10835640"/>
              <a:gd name="connsiteX31" fmla="*/ 5882639 w 12847319"/>
              <a:gd name="connsiteY31" fmla="*/ 9006840 h 10835640"/>
              <a:gd name="connsiteX32" fmla="*/ 3431638 w 12847319"/>
              <a:gd name="connsiteY32" fmla="*/ 9006840 h 10835640"/>
              <a:gd name="connsiteX33" fmla="*/ 2941319 w 12847319"/>
              <a:gd name="connsiteY33" fmla="*/ 8161020 h 10835640"/>
              <a:gd name="connsiteX34" fmla="*/ 3431638 w 12847319"/>
              <a:gd name="connsiteY34" fmla="*/ 7315200 h 10835640"/>
              <a:gd name="connsiteX35" fmla="*/ 688438 w 12847319"/>
              <a:gd name="connsiteY35" fmla="*/ 7315200 h 10835640"/>
              <a:gd name="connsiteX36" fmla="*/ 3139439 w 12847319"/>
              <a:gd name="connsiteY36" fmla="*/ 7315200 h 10835640"/>
              <a:gd name="connsiteX37" fmla="*/ 2649122 w 12847319"/>
              <a:gd name="connsiteY37" fmla="*/ 8161020 h 10835640"/>
              <a:gd name="connsiteX38" fmla="*/ 3139439 w 12847319"/>
              <a:gd name="connsiteY38" fmla="*/ 9006840 h 10835640"/>
              <a:gd name="connsiteX39" fmla="*/ 688438 w 12847319"/>
              <a:gd name="connsiteY39" fmla="*/ 9006840 h 10835640"/>
              <a:gd name="connsiteX40" fmla="*/ 198121 w 12847319"/>
              <a:gd name="connsiteY40" fmla="*/ 8161020 h 10835640"/>
              <a:gd name="connsiteX41" fmla="*/ 688438 w 12847319"/>
              <a:gd name="connsiteY41" fmla="*/ 7315200 h 10835640"/>
              <a:gd name="connsiteX42" fmla="*/ 6974937 w 12847319"/>
              <a:gd name="connsiteY42" fmla="*/ 5486400 h 10835640"/>
              <a:gd name="connsiteX43" fmla="*/ 9425939 w 12847319"/>
              <a:gd name="connsiteY43" fmla="*/ 5486400 h 10835640"/>
              <a:gd name="connsiteX44" fmla="*/ 8935621 w 12847319"/>
              <a:gd name="connsiteY44" fmla="*/ 6332220 h 10835640"/>
              <a:gd name="connsiteX45" fmla="*/ 9425939 w 12847319"/>
              <a:gd name="connsiteY45" fmla="*/ 7178040 h 10835640"/>
              <a:gd name="connsiteX46" fmla="*/ 6974937 w 12847319"/>
              <a:gd name="connsiteY46" fmla="*/ 7178040 h 10835640"/>
              <a:gd name="connsiteX47" fmla="*/ 6484619 w 12847319"/>
              <a:gd name="connsiteY47" fmla="*/ 6332220 h 10835640"/>
              <a:gd name="connsiteX48" fmla="*/ 6974937 w 12847319"/>
              <a:gd name="connsiteY48" fmla="*/ 5486400 h 10835640"/>
              <a:gd name="connsiteX49" fmla="*/ 4231737 w 12847319"/>
              <a:gd name="connsiteY49" fmla="*/ 5486400 h 10835640"/>
              <a:gd name="connsiteX50" fmla="*/ 6682739 w 12847319"/>
              <a:gd name="connsiteY50" fmla="*/ 5486400 h 10835640"/>
              <a:gd name="connsiteX51" fmla="*/ 6192421 w 12847319"/>
              <a:gd name="connsiteY51" fmla="*/ 6332220 h 10835640"/>
              <a:gd name="connsiteX52" fmla="*/ 6682739 w 12847319"/>
              <a:gd name="connsiteY52" fmla="*/ 7178040 h 10835640"/>
              <a:gd name="connsiteX53" fmla="*/ 4231737 w 12847319"/>
              <a:gd name="connsiteY53" fmla="*/ 7178040 h 10835640"/>
              <a:gd name="connsiteX54" fmla="*/ 3741420 w 12847319"/>
              <a:gd name="connsiteY54" fmla="*/ 6332220 h 10835640"/>
              <a:gd name="connsiteX55" fmla="*/ 4231737 w 12847319"/>
              <a:gd name="connsiteY55" fmla="*/ 5486400 h 10835640"/>
              <a:gd name="connsiteX56" fmla="*/ 4902297 w 12847319"/>
              <a:gd name="connsiteY56" fmla="*/ 3657601 h 10835640"/>
              <a:gd name="connsiteX57" fmla="*/ 7353299 w 12847319"/>
              <a:gd name="connsiteY57" fmla="*/ 3657601 h 10835640"/>
              <a:gd name="connsiteX58" fmla="*/ 6862981 w 12847319"/>
              <a:gd name="connsiteY58" fmla="*/ 4503421 h 10835640"/>
              <a:gd name="connsiteX59" fmla="*/ 7353299 w 12847319"/>
              <a:gd name="connsiteY59" fmla="*/ 5349240 h 10835640"/>
              <a:gd name="connsiteX60" fmla="*/ 4902297 w 12847319"/>
              <a:gd name="connsiteY60" fmla="*/ 5349240 h 10835640"/>
              <a:gd name="connsiteX61" fmla="*/ 4411980 w 12847319"/>
              <a:gd name="connsiteY61" fmla="*/ 4503421 h 10835640"/>
              <a:gd name="connsiteX62" fmla="*/ 4902297 w 12847319"/>
              <a:gd name="connsiteY62" fmla="*/ 3657601 h 10835640"/>
              <a:gd name="connsiteX63" fmla="*/ 2159098 w 12847319"/>
              <a:gd name="connsiteY63" fmla="*/ 3657601 h 10835640"/>
              <a:gd name="connsiteX64" fmla="*/ 4610100 w 12847319"/>
              <a:gd name="connsiteY64" fmla="*/ 3657601 h 10835640"/>
              <a:gd name="connsiteX65" fmla="*/ 4119781 w 12847319"/>
              <a:gd name="connsiteY65" fmla="*/ 4503421 h 10835640"/>
              <a:gd name="connsiteX66" fmla="*/ 4610100 w 12847319"/>
              <a:gd name="connsiteY66" fmla="*/ 5349240 h 10835640"/>
              <a:gd name="connsiteX67" fmla="*/ 2159098 w 12847319"/>
              <a:gd name="connsiteY67" fmla="*/ 5349240 h 10835640"/>
              <a:gd name="connsiteX68" fmla="*/ 1668780 w 12847319"/>
              <a:gd name="connsiteY68" fmla="*/ 4503421 h 10835640"/>
              <a:gd name="connsiteX69" fmla="*/ 2159098 w 12847319"/>
              <a:gd name="connsiteY69" fmla="*/ 3657601 h 10835640"/>
              <a:gd name="connsiteX70" fmla="*/ 10396317 w 12847319"/>
              <a:gd name="connsiteY70" fmla="*/ 3657601 h 10835640"/>
              <a:gd name="connsiteX71" fmla="*/ 12847319 w 12847319"/>
              <a:gd name="connsiteY71" fmla="*/ 3657601 h 10835640"/>
              <a:gd name="connsiteX72" fmla="*/ 12357001 w 12847319"/>
              <a:gd name="connsiteY72" fmla="*/ 4503421 h 10835640"/>
              <a:gd name="connsiteX73" fmla="*/ 12847319 w 12847319"/>
              <a:gd name="connsiteY73" fmla="*/ 5349240 h 10835640"/>
              <a:gd name="connsiteX74" fmla="*/ 10396317 w 12847319"/>
              <a:gd name="connsiteY74" fmla="*/ 5349240 h 10835640"/>
              <a:gd name="connsiteX75" fmla="*/ 9905999 w 12847319"/>
              <a:gd name="connsiteY75" fmla="*/ 4503421 h 10835640"/>
              <a:gd name="connsiteX76" fmla="*/ 10396317 w 12847319"/>
              <a:gd name="connsiteY76" fmla="*/ 3657601 h 10835640"/>
              <a:gd name="connsiteX77" fmla="*/ 7653117 w 12847319"/>
              <a:gd name="connsiteY77" fmla="*/ 3657601 h 10835640"/>
              <a:gd name="connsiteX78" fmla="*/ 10104119 w 12847319"/>
              <a:gd name="connsiteY78" fmla="*/ 3657601 h 10835640"/>
              <a:gd name="connsiteX79" fmla="*/ 9613801 w 12847319"/>
              <a:gd name="connsiteY79" fmla="*/ 4503421 h 10835640"/>
              <a:gd name="connsiteX80" fmla="*/ 10104119 w 12847319"/>
              <a:gd name="connsiteY80" fmla="*/ 5349240 h 10835640"/>
              <a:gd name="connsiteX81" fmla="*/ 7653117 w 12847319"/>
              <a:gd name="connsiteY81" fmla="*/ 5349240 h 10835640"/>
              <a:gd name="connsiteX82" fmla="*/ 7162799 w 12847319"/>
              <a:gd name="connsiteY82" fmla="*/ 4503421 h 10835640"/>
              <a:gd name="connsiteX83" fmla="*/ 7653117 w 12847319"/>
              <a:gd name="connsiteY83" fmla="*/ 3657601 h 10835640"/>
              <a:gd name="connsiteX84" fmla="*/ 5930997 w 12847319"/>
              <a:gd name="connsiteY84" fmla="*/ 1828801 h 10835640"/>
              <a:gd name="connsiteX85" fmla="*/ 8381999 w 12847319"/>
              <a:gd name="connsiteY85" fmla="*/ 1828801 h 10835640"/>
              <a:gd name="connsiteX86" fmla="*/ 7891681 w 12847319"/>
              <a:gd name="connsiteY86" fmla="*/ 2674621 h 10835640"/>
              <a:gd name="connsiteX87" fmla="*/ 8381999 w 12847319"/>
              <a:gd name="connsiteY87" fmla="*/ 3520441 h 10835640"/>
              <a:gd name="connsiteX88" fmla="*/ 5930997 w 12847319"/>
              <a:gd name="connsiteY88" fmla="*/ 3520441 h 10835640"/>
              <a:gd name="connsiteX89" fmla="*/ 5440679 w 12847319"/>
              <a:gd name="connsiteY89" fmla="*/ 2674621 h 10835640"/>
              <a:gd name="connsiteX90" fmla="*/ 5930997 w 12847319"/>
              <a:gd name="connsiteY90" fmla="*/ 1828801 h 10835640"/>
              <a:gd name="connsiteX91" fmla="*/ 8674197 w 12847319"/>
              <a:gd name="connsiteY91" fmla="*/ 1828801 h 10835640"/>
              <a:gd name="connsiteX92" fmla="*/ 11125199 w 12847319"/>
              <a:gd name="connsiteY92" fmla="*/ 1828801 h 10835640"/>
              <a:gd name="connsiteX93" fmla="*/ 10634881 w 12847319"/>
              <a:gd name="connsiteY93" fmla="*/ 2674621 h 10835640"/>
              <a:gd name="connsiteX94" fmla="*/ 11125199 w 12847319"/>
              <a:gd name="connsiteY94" fmla="*/ 3520441 h 10835640"/>
              <a:gd name="connsiteX95" fmla="*/ 8674197 w 12847319"/>
              <a:gd name="connsiteY95" fmla="*/ 3520441 h 10835640"/>
              <a:gd name="connsiteX96" fmla="*/ 8183879 w 12847319"/>
              <a:gd name="connsiteY96" fmla="*/ 2674621 h 10835640"/>
              <a:gd name="connsiteX97" fmla="*/ 8674197 w 12847319"/>
              <a:gd name="connsiteY97" fmla="*/ 1828801 h 10835640"/>
              <a:gd name="connsiteX98" fmla="*/ 490319 w 12847319"/>
              <a:gd name="connsiteY98" fmla="*/ 1828801 h 10835640"/>
              <a:gd name="connsiteX99" fmla="*/ 2941319 w 12847319"/>
              <a:gd name="connsiteY99" fmla="*/ 1828801 h 10835640"/>
              <a:gd name="connsiteX100" fmla="*/ 2451002 w 12847319"/>
              <a:gd name="connsiteY100" fmla="*/ 2674621 h 10835640"/>
              <a:gd name="connsiteX101" fmla="*/ 2941319 w 12847319"/>
              <a:gd name="connsiteY101" fmla="*/ 3520441 h 10835640"/>
              <a:gd name="connsiteX102" fmla="*/ 490319 w 12847319"/>
              <a:gd name="connsiteY102" fmla="*/ 3520441 h 10835640"/>
              <a:gd name="connsiteX103" fmla="*/ 0 w 12847319"/>
              <a:gd name="connsiteY103" fmla="*/ 2674621 h 10835640"/>
              <a:gd name="connsiteX104" fmla="*/ 490319 w 12847319"/>
              <a:gd name="connsiteY104" fmla="*/ 1828801 h 10835640"/>
              <a:gd name="connsiteX105" fmla="*/ 3233518 w 12847319"/>
              <a:gd name="connsiteY105" fmla="*/ 1828801 h 10835640"/>
              <a:gd name="connsiteX106" fmla="*/ 5684519 w 12847319"/>
              <a:gd name="connsiteY106" fmla="*/ 1828801 h 10835640"/>
              <a:gd name="connsiteX107" fmla="*/ 5194201 w 12847319"/>
              <a:gd name="connsiteY107" fmla="*/ 2674621 h 10835640"/>
              <a:gd name="connsiteX108" fmla="*/ 5684519 w 12847319"/>
              <a:gd name="connsiteY108" fmla="*/ 3520440 h 10835640"/>
              <a:gd name="connsiteX109" fmla="*/ 3233518 w 12847319"/>
              <a:gd name="connsiteY109" fmla="*/ 3520440 h 10835640"/>
              <a:gd name="connsiteX110" fmla="*/ 2743200 w 12847319"/>
              <a:gd name="connsiteY110" fmla="*/ 2674621 h 10835640"/>
              <a:gd name="connsiteX111" fmla="*/ 3233518 w 12847319"/>
              <a:gd name="connsiteY111" fmla="*/ 1828801 h 10835640"/>
              <a:gd name="connsiteX112" fmla="*/ 4460337 w 12847319"/>
              <a:gd name="connsiteY112" fmla="*/ 0 h 10835640"/>
              <a:gd name="connsiteX113" fmla="*/ 6911339 w 12847319"/>
              <a:gd name="connsiteY113" fmla="*/ 0 h 10835640"/>
              <a:gd name="connsiteX114" fmla="*/ 6421021 w 12847319"/>
              <a:gd name="connsiteY114" fmla="*/ 845821 h 10835640"/>
              <a:gd name="connsiteX115" fmla="*/ 6911339 w 12847319"/>
              <a:gd name="connsiteY115" fmla="*/ 1691640 h 10835640"/>
              <a:gd name="connsiteX116" fmla="*/ 4460337 w 12847319"/>
              <a:gd name="connsiteY116" fmla="*/ 1691640 h 10835640"/>
              <a:gd name="connsiteX117" fmla="*/ 3970019 w 12847319"/>
              <a:gd name="connsiteY117" fmla="*/ 845821 h 10835640"/>
              <a:gd name="connsiteX118" fmla="*/ 4460337 w 12847319"/>
              <a:gd name="connsiteY118" fmla="*/ 0 h 10835640"/>
              <a:gd name="connsiteX119" fmla="*/ 7203537 w 12847319"/>
              <a:gd name="connsiteY119" fmla="*/ 0 h 10835640"/>
              <a:gd name="connsiteX120" fmla="*/ 9654539 w 12847319"/>
              <a:gd name="connsiteY120" fmla="*/ 0 h 10835640"/>
              <a:gd name="connsiteX121" fmla="*/ 9164221 w 12847319"/>
              <a:gd name="connsiteY121" fmla="*/ 845820 h 10835640"/>
              <a:gd name="connsiteX122" fmla="*/ 9654539 w 12847319"/>
              <a:gd name="connsiteY122" fmla="*/ 1691640 h 10835640"/>
              <a:gd name="connsiteX123" fmla="*/ 7203537 w 12847319"/>
              <a:gd name="connsiteY123" fmla="*/ 1691640 h 10835640"/>
              <a:gd name="connsiteX124" fmla="*/ 6713219 w 12847319"/>
              <a:gd name="connsiteY124" fmla="*/ 845820 h 10835640"/>
              <a:gd name="connsiteX125" fmla="*/ 7203537 w 12847319"/>
              <a:gd name="connsiteY125" fmla="*/ 0 h 1083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2847319" h="10835640">
                <a:moveTo>
                  <a:pt x="7454997" y="9144000"/>
                </a:moveTo>
                <a:lnTo>
                  <a:pt x="9905999" y="9144000"/>
                </a:lnTo>
                <a:cubicBezTo>
                  <a:pt x="9635103" y="9144000"/>
                  <a:pt x="9415681" y="9522758"/>
                  <a:pt x="9415681" y="9989820"/>
                </a:cubicBezTo>
                <a:cubicBezTo>
                  <a:pt x="9415681" y="10456882"/>
                  <a:pt x="9635103" y="10835640"/>
                  <a:pt x="9905999" y="10835640"/>
                </a:cubicBezTo>
                <a:lnTo>
                  <a:pt x="7454997" y="10835640"/>
                </a:lnTo>
                <a:cubicBezTo>
                  <a:pt x="7184101" y="10835640"/>
                  <a:pt x="6964679" y="10456882"/>
                  <a:pt x="6964679" y="9989820"/>
                </a:cubicBezTo>
                <a:cubicBezTo>
                  <a:pt x="6964679" y="9522758"/>
                  <a:pt x="7184101" y="9144000"/>
                  <a:pt x="7454997" y="9144000"/>
                </a:cubicBezTo>
                <a:close/>
                <a:moveTo>
                  <a:pt x="4711797" y="9144000"/>
                </a:moveTo>
                <a:lnTo>
                  <a:pt x="7162799" y="9144000"/>
                </a:lnTo>
                <a:cubicBezTo>
                  <a:pt x="6891903" y="9144000"/>
                  <a:pt x="6672481" y="9522758"/>
                  <a:pt x="6672481" y="9989820"/>
                </a:cubicBezTo>
                <a:cubicBezTo>
                  <a:pt x="6672481" y="10456882"/>
                  <a:pt x="6891903" y="10835640"/>
                  <a:pt x="7162799" y="10835640"/>
                </a:cubicBezTo>
                <a:lnTo>
                  <a:pt x="4711797" y="10835640"/>
                </a:lnTo>
                <a:cubicBezTo>
                  <a:pt x="4440902" y="10835640"/>
                  <a:pt x="4221479" y="10456882"/>
                  <a:pt x="4221479" y="9989820"/>
                </a:cubicBezTo>
                <a:cubicBezTo>
                  <a:pt x="4221479" y="9522758"/>
                  <a:pt x="4440902" y="9144000"/>
                  <a:pt x="4711797" y="9144000"/>
                </a:cubicBezTo>
                <a:close/>
                <a:moveTo>
                  <a:pt x="8925657" y="7315200"/>
                </a:moveTo>
                <a:lnTo>
                  <a:pt x="11376659" y="7315200"/>
                </a:lnTo>
                <a:cubicBezTo>
                  <a:pt x="11105763" y="7315200"/>
                  <a:pt x="10886341" y="7693958"/>
                  <a:pt x="10886341" y="8161020"/>
                </a:cubicBezTo>
                <a:cubicBezTo>
                  <a:pt x="10886341" y="8628082"/>
                  <a:pt x="11105763" y="9006840"/>
                  <a:pt x="11376659" y="9006840"/>
                </a:cubicBezTo>
                <a:lnTo>
                  <a:pt x="8925657" y="9006840"/>
                </a:lnTo>
                <a:cubicBezTo>
                  <a:pt x="8654761" y="9006840"/>
                  <a:pt x="8435339" y="8628082"/>
                  <a:pt x="8435339" y="8161020"/>
                </a:cubicBezTo>
                <a:cubicBezTo>
                  <a:pt x="8435339" y="7693958"/>
                  <a:pt x="8654761" y="7315200"/>
                  <a:pt x="8925657" y="7315200"/>
                </a:cubicBezTo>
                <a:close/>
                <a:moveTo>
                  <a:pt x="6182457" y="7315200"/>
                </a:moveTo>
                <a:lnTo>
                  <a:pt x="8633459" y="7315200"/>
                </a:lnTo>
                <a:cubicBezTo>
                  <a:pt x="8362563" y="7315200"/>
                  <a:pt x="8143141" y="7693958"/>
                  <a:pt x="8143141" y="8161020"/>
                </a:cubicBezTo>
                <a:cubicBezTo>
                  <a:pt x="8143141" y="8628082"/>
                  <a:pt x="8362563" y="9006840"/>
                  <a:pt x="8633459" y="9006840"/>
                </a:cubicBezTo>
                <a:lnTo>
                  <a:pt x="6182457" y="9006840"/>
                </a:lnTo>
                <a:cubicBezTo>
                  <a:pt x="5911561" y="9006840"/>
                  <a:pt x="5692139" y="8628082"/>
                  <a:pt x="5692139" y="8161020"/>
                </a:cubicBezTo>
                <a:cubicBezTo>
                  <a:pt x="5692139" y="7693958"/>
                  <a:pt x="5911561" y="7315200"/>
                  <a:pt x="6182457" y="7315200"/>
                </a:cubicBezTo>
                <a:close/>
                <a:moveTo>
                  <a:pt x="3431638" y="7315200"/>
                </a:moveTo>
                <a:lnTo>
                  <a:pt x="5882639" y="7315200"/>
                </a:lnTo>
                <a:cubicBezTo>
                  <a:pt x="5611743" y="7315200"/>
                  <a:pt x="5392321" y="7693958"/>
                  <a:pt x="5392321" y="8161020"/>
                </a:cubicBezTo>
                <a:cubicBezTo>
                  <a:pt x="5392321" y="8628082"/>
                  <a:pt x="5611743" y="9006840"/>
                  <a:pt x="5882639" y="9006840"/>
                </a:cubicBezTo>
                <a:lnTo>
                  <a:pt x="3431638" y="9006840"/>
                </a:lnTo>
                <a:cubicBezTo>
                  <a:pt x="3160741" y="9006840"/>
                  <a:pt x="2941319" y="8628082"/>
                  <a:pt x="2941319" y="8161020"/>
                </a:cubicBezTo>
                <a:cubicBezTo>
                  <a:pt x="2941319" y="7693958"/>
                  <a:pt x="3160741" y="7315200"/>
                  <a:pt x="3431638" y="7315200"/>
                </a:cubicBezTo>
                <a:close/>
                <a:moveTo>
                  <a:pt x="688438" y="7315200"/>
                </a:moveTo>
                <a:lnTo>
                  <a:pt x="3139439" y="7315200"/>
                </a:lnTo>
                <a:cubicBezTo>
                  <a:pt x="2868545" y="7315200"/>
                  <a:pt x="2649122" y="7693958"/>
                  <a:pt x="2649122" y="8161020"/>
                </a:cubicBezTo>
                <a:cubicBezTo>
                  <a:pt x="2649122" y="8628082"/>
                  <a:pt x="2868545" y="9006840"/>
                  <a:pt x="3139439" y="9006840"/>
                </a:cubicBezTo>
                <a:lnTo>
                  <a:pt x="688438" y="9006840"/>
                </a:lnTo>
                <a:cubicBezTo>
                  <a:pt x="417543" y="9006840"/>
                  <a:pt x="198121" y="8628082"/>
                  <a:pt x="198121" y="8161020"/>
                </a:cubicBezTo>
                <a:cubicBezTo>
                  <a:pt x="198121" y="7693958"/>
                  <a:pt x="417543" y="7315200"/>
                  <a:pt x="688438" y="7315200"/>
                </a:cubicBezTo>
                <a:close/>
                <a:moveTo>
                  <a:pt x="6974937" y="5486400"/>
                </a:moveTo>
                <a:lnTo>
                  <a:pt x="9425939" y="5486400"/>
                </a:lnTo>
                <a:cubicBezTo>
                  <a:pt x="9155043" y="5486400"/>
                  <a:pt x="8935621" y="5865158"/>
                  <a:pt x="8935621" y="6332220"/>
                </a:cubicBezTo>
                <a:cubicBezTo>
                  <a:pt x="8935621" y="6799282"/>
                  <a:pt x="9155043" y="7178040"/>
                  <a:pt x="9425939" y="7178040"/>
                </a:cubicBezTo>
                <a:lnTo>
                  <a:pt x="6974937" y="7178040"/>
                </a:lnTo>
                <a:cubicBezTo>
                  <a:pt x="6704041" y="7178040"/>
                  <a:pt x="6484619" y="6799282"/>
                  <a:pt x="6484619" y="6332220"/>
                </a:cubicBezTo>
                <a:cubicBezTo>
                  <a:pt x="6484619" y="5865158"/>
                  <a:pt x="6704041" y="5486400"/>
                  <a:pt x="6974937" y="5486400"/>
                </a:cubicBezTo>
                <a:close/>
                <a:moveTo>
                  <a:pt x="4231737" y="5486400"/>
                </a:moveTo>
                <a:lnTo>
                  <a:pt x="6682739" y="5486400"/>
                </a:lnTo>
                <a:cubicBezTo>
                  <a:pt x="6411843" y="5486400"/>
                  <a:pt x="6192421" y="5865158"/>
                  <a:pt x="6192421" y="6332220"/>
                </a:cubicBezTo>
                <a:cubicBezTo>
                  <a:pt x="6192421" y="6799282"/>
                  <a:pt x="6411843" y="7178040"/>
                  <a:pt x="6682739" y="7178040"/>
                </a:cubicBezTo>
                <a:lnTo>
                  <a:pt x="4231737" y="7178040"/>
                </a:lnTo>
                <a:cubicBezTo>
                  <a:pt x="3960842" y="7178040"/>
                  <a:pt x="3741420" y="6799282"/>
                  <a:pt x="3741420" y="6332220"/>
                </a:cubicBezTo>
                <a:cubicBezTo>
                  <a:pt x="3741420" y="5865158"/>
                  <a:pt x="3960842" y="5486400"/>
                  <a:pt x="4231737" y="5486400"/>
                </a:cubicBezTo>
                <a:close/>
                <a:moveTo>
                  <a:pt x="4902297" y="3657601"/>
                </a:moveTo>
                <a:lnTo>
                  <a:pt x="7353299" y="3657601"/>
                </a:lnTo>
                <a:cubicBezTo>
                  <a:pt x="7082403" y="3657601"/>
                  <a:pt x="6862981" y="4036359"/>
                  <a:pt x="6862981" y="4503421"/>
                </a:cubicBezTo>
                <a:cubicBezTo>
                  <a:pt x="6862981" y="4970483"/>
                  <a:pt x="7082403" y="5349240"/>
                  <a:pt x="7353299" y="5349240"/>
                </a:cubicBezTo>
                <a:lnTo>
                  <a:pt x="4902297" y="5349240"/>
                </a:lnTo>
                <a:cubicBezTo>
                  <a:pt x="4631402" y="5349240"/>
                  <a:pt x="4411980" y="4970483"/>
                  <a:pt x="4411980" y="4503421"/>
                </a:cubicBezTo>
                <a:cubicBezTo>
                  <a:pt x="4411980" y="4036359"/>
                  <a:pt x="4631402" y="3657601"/>
                  <a:pt x="4902297" y="3657601"/>
                </a:cubicBezTo>
                <a:close/>
                <a:moveTo>
                  <a:pt x="2159098" y="3657601"/>
                </a:moveTo>
                <a:lnTo>
                  <a:pt x="4610100" y="3657601"/>
                </a:lnTo>
                <a:cubicBezTo>
                  <a:pt x="4339204" y="3657601"/>
                  <a:pt x="4119781" y="4036359"/>
                  <a:pt x="4119781" y="4503421"/>
                </a:cubicBezTo>
                <a:cubicBezTo>
                  <a:pt x="4119781" y="4970483"/>
                  <a:pt x="4339204" y="5349240"/>
                  <a:pt x="4610100" y="5349240"/>
                </a:cubicBezTo>
                <a:lnTo>
                  <a:pt x="2159098" y="5349240"/>
                </a:lnTo>
                <a:cubicBezTo>
                  <a:pt x="1888202" y="5349240"/>
                  <a:pt x="1668780" y="4970483"/>
                  <a:pt x="1668780" y="4503421"/>
                </a:cubicBezTo>
                <a:cubicBezTo>
                  <a:pt x="1668780" y="4036359"/>
                  <a:pt x="1888202" y="3657601"/>
                  <a:pt x="2159098" y="3657601"/>
                </a:cubicBezTo>
                <a:close/>
                <a:moveTo>
                  <a:pt x="10396317" y="3657601"/>
                </a:moveTo>
                <a:lnTo>
                  <a:pt x="12847319" y="3657601"/>
                </a:lnTo>
                <a:cubicBezTo>
                  <a:pt x="12576423" y="3657601"/>
                  <a:pt x="12357001" y="4036359"/>
                  <a:pt x="12357001" y="4503421"/>
                </a:cubicBezTo>
                <a:cubicBezTo>
                  <a:pt x="12357001" y="4970483"/>
                  <a:pt x="12576423" y="5349240"/>
                  <a:pt x="12847319" y="5349240"/>
                </a:cubicBezTo>
                <a:lnTo>
                  <a:pt x="10396317" y="5349240"/>
                </a:lnTo>
                <a:cubicBezTo>
                  <a:pt x="10125421" y="5349240"/>
                  <a:pt x="9905999" y="4970483"/>
                  <a:pt x="9905999" y="4503421"/>
                </a:cubicBezTo>
                <a:cubicBezTo>
                  <a:pt x="9905999" y="4036359"/>
                  <a:pt x="10125421" y="3657601"/>
                  <a:pt x="10396317" y="3657601"/>
                </a:cubicBezTo>
                <a:close/>
                <a:moveTo>
                  <a:pt x="7653117" y="3657601"/>
                </a:moveTo>
                <a:lnTo>
                  <a:pt x="10104119" y="3657601"/>
                </a:lnTo>
                <a:cubicBezTo>
                  <a:pt x="9833223" y="3657601"/>
                  <a:pt x="9613801" y="4036359"/>
                  <a:pt x="9613801" y="4503421"/>
                </a:cubicBezTo>
                <a:cubicBezTo>
                  <a:pt x="9613801" y="4970483"/>
                  <a:pt x="9833223" y="5349240"/>
                  <a:pt x="10104119" y="5349240"/>
                </a:cubicBezTo>
                <a:lnTo>
                  <a:pt x="7653117" y="5349240"/>
                </a:lnTo>
                <a:cubicBezTo>
                  <a:pt x="7382221" y="5349240"/>
                  <a:pt x="7162799" y="4970483"/>
                  <a:pt x="7162799" y="4503421"/>
                </a:cubicBezTo>
                <a:cubicBezTo>
                  <a:pt x="7162799" y="4036359"/>
                  <a:pt x="7382221" y="3657601"/>
                  <a:pt x="7653117" y="3657601"/>
                </a:cubicBezTo>
                <a:close/>
                <a:moveTo>
                  <a:pt x="5930997" y="1828801"/>
                </a:moveTo>
                <a:lnTo>
                  <a:pt x="8381999" y="1828801"/>
                </a:lnTo>
                <a:cubicBezTo>
                  <a:pt x="8111103" y="1828801"/>
                  <a:pt x="7891681" y="2207559"/>
                  <a:pt x="7891681" y="2674621"/>
                </a:cubicBezTo>
                <a:cubicBezTo>
                  <a:pt x="7891681" y="3141683"/>
                  <a:pt x="8111103" y="3520441"/>
                  <a:pt x="8381999" y="3520441"/>
                </a:cubicBezTo>
                <a:lnTo>
                  <a:pt x="5930997" y="3520441"/>
                </a:lnTo>
                <a:cubicBezTo>
                  <a:pt x="5660101" y="3520441"/>
                  <a:pt x="5440679" y="3141683"/>
                  <a:pt x="5440679" y="2674621"/>
                </a:cubicBezTo>
                <a:cubicBezTo>
                  <a:pt x="5440679" y="2207559"/>
                  <a:pt x="5660101" y="1828801"/>
                  <a:pt x="5930997" y="1828801"/>
                </a:cubicBezTo>
                <a:close/>
                <a:moveTo>
                  <a:pt x="8674197" y="1828801"/>
                </a:moveTo>
                <a:lnTo>
                  <a:pt x="11125199" y="1828801"/>
                </a:lnTo>
                <a:cubicBezTo>
                  <a:pt x="10854303" y="1828801"/>
                  <a:pt x="10634881" y="2207559"/>
                  <a:pt x="10634881" y="2674621"/>
                </a:cubicBezTo>
                <a:cubicBezTo>
                  <a:pt x="10634881" y="3141682"/>
                  <a:pt x="10854303" y="3520441"/>
                  <a:pt x="11125199" y="3520441"/>
                </a:cubicBezTo>
                <a:lnTo>
                  <a:pt x="8674197" y="3520441"/>
                </a:lnTo>
                <a:cubicBezTo>
                  <a:pt x="8403301" y="3520441"/>
                  <a:pt x="8183879" y="3141682"/>
                  <a:pt x="8183879" y="2674621"/>
                </a:cubicBezTo>
                <a:cubicBezTo>
                  <a:pt x="8183879" y="2207559"/>
                  <a:pt x="8403301" y="1828801"/>
                  <a:pt x="8674197" y="1828801"/>
                </a:cubicBezTo>
                <a:close/>
                <a:moveTo>
                  <a:pt x="490319" y="1828801"/>
                </a:moveTo>
                <a:lnTo>
                  <a:pt x="2941319" y="1828801"/>
                </a:lnTo>
                <a:cubicBezTo>
                  <a:pt x="2670423" y="1828801"/>
                  <a:pt x="2451002" y="2207559"/>
                  <a:pt x="2451002" y="2674621"/>
                </a:cubicBezTo>
                <a:cubicBezTo>
                  <a:pt x="2451002" y="3141682"/>
                  <a:pt x="2670423" y="3520441"/>
                  <a:pt x="2941319" y="3520441"/>
                </a:cubicBezTo>
                <a:lnTo>
                  <a:pt x="490319" y="3520441"/>
                </a:lnTo>
                <a:cubicBezTo>
                  <a:pt x="219422" y="3520441"/>
                  <a:pt x="0" y="3141682"/>
                  <a:pt x="0" y="2674621"/>
                </a:cubicBezTo>
                <a:cubicBezTo>
                  <a:pt x="0" y="2207559"/>
                  <a:pt x="219422" y="1828801"/>
                  <a:pt x="490319" y="1828801"/>
                </a:cubicBezTo>
                <a:close/>
                <a:moveTo>
                  <a:pt x="3233518" y="1828801"/>
                </a:moveTo>
                <a:lnTo>
                  <a:pt x="5684519" y="1828801"/>
                </a:lnTo>
                <a:cubicBezTo>
                  <a:pt x="5413623" y="1828801"/>
                  <a:pt x="5194201" y="2207559"/>
                  <a:pt x="5194201" y="2674621"/>
                </a:cubicBezTo>
                <a:cubicBezTo>
                  <a:pt x="5194201" y="3141682"/>
                  <a:pt x="5413623" y="3520440"/>
                  <a:pt x="5684519" y="3520440"/>
                </a:cubicBezTo>
                <a:lnTo>
                  <a:pt x="3233518" y="3520440"/>
                </a:lnTo>
                <a:cubicBezTo>
                  <a:pt x="2962622" y="3520440"/>
                  <a:pt x="2743200" y="3141682"/>
                  <a:pt x="2743200" y="2674621"/>
                </a:cubicBezTo>
                <a:cubicBezTo>
                  <a:pt x="2743200" y="2207559"/>
                  <a:pt x="2962622" y="1828801"/>
                  <a:pt x="3233518" y="1828801"/>
                </a:cubicBezTo>
                <a:close/>
                <a:moveTo>
                  <a:pt x="4460337" y="0"/>
                </a:moveTo>
                <a:lnTo>
                  <a:pt x="6911339" y="0"/>
                </a:lnTo>
                <a:cubicBezTo>
                  <a:pt x="6640443" y="0"/>
                  <a:pt x="6421021" y="378759"/>
                  <a:pt x="6421021" y="845821"/>
                </a:cubicBezTo>
                <a:cubicBezTo>
                  <a:pt x="6421021" y="1312882"/>
                  <a:pt x="6640443" y="1691640"/>
                  <a:pt x="6911339" y="1691640"/>
                </a:cubicBezTo>
                <a:lnTo>
                  <a:pt x="4460337" y="1691640"/>
                </a:lnTo>
                <a:cubicBezTo>
                  <a:pt x="4189441" y="1691640"/>
                  <a:pt x="3970019" y="1312882"/>
                  <a:pt x="3970019" y="845821"/>
                </a:cubicBezTo>
                <a:cubicBezTo>
                  <a:pt x="3970019" y="378759"/>
                  <a:pt x="4189441" y="0"/>
                  <a:pt x="4460337" y="0"/>
                </a:cubicBezTo>
                <a:close/>
                <a:moveTo>
                  <a:pt x="7203537" y="0"/>
                </a:moveTo>
                <a:lnTo>
                  <a:pt x="9654539" y="0"/>
                </a:lnTo>
                <a:cubicBezTo>
                  <a:pt x="9383643" y="0"/>
                  <a:pt x="9164221" y="378758"/>
                  <a:pt x="9164221" y="845820"/>
                </a:cubicBezTo>
                <a:cubicBezTo>
                  <a:pt x="9164221" y="1312882"/>
                  <a:pt x="9383643" y="1691640"/>
                  <a:pt x="9654539" y="1691640"/>
                </a:cubicBezTo>
                <a:lnTo>
                  <a:pt x="7203537" y="1691640"/>
                </a:lnTo>
                <a:cubicBezTo>
                  <a:pt x="6932641" y="1691640"/>
                  <a:pt x="6713219" y="1312882"/>
                  <a:pt x="6713219" y="845820"/>
                </a:cubicBezTo>
                <a:cubicBezTo>
                  <a:pt x="6713219" y="378758"/>
                  <a:pt x="6932641" y="0"/>
                  <a:pt x="7203537" y="0"/>
                </a:cubicBez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extBox 22">
            <a:extLst>
              <a:ext uri="{FF2B5EF4-FFF2-40B4-BE49-F238E27FC236}">
                <a16:creationId xmlns:a16="http://schemas.microsoft.com/office/drawing/2014/main" id="{87BF1EDA-EA7A-8CD9-DD19-0F209F4068FE}"/>
              </a:ext>
            </a:extLst>
          </p:cNvPr>
          <p:cNvSpPr txBox="1"/>
          <p:nvPr/>
        </p:nvSpPr>
        <p:spPr>
          <a:xfrm>
            <a:off x="304800" y="3219449"/>
            <a:ext cx="5581650" cy="1323439"/>
          </a:xfrm>
          <a:prstGeom prst="rect">
            <a:avLst/>
          </a:prstGeom>
          <a:noFill/>
        </p:spPr>
        <p:txBody>
          <a:bodyPr wrap="square" rtlCol="0">
            <a:spAutoFit/>
          </a:bodyPr>
          <a:lstStyle/>
          <a:p>
            <a:r>
              <a:rPr lang="en-US" sz="8000" dirty="0">
                <a:latin typeface="Arial Black" panose="020B0A04020102020204" pitchFamily="34" charset="0"/>
              </a:rPr>
              <a:t>TRACE</a:t>
            </a:r>
          </a:p>
        </p:txBody>
      </p:sp>
    </p:spTree>
    <p:extLst>
      <p:ext uri="{BB962C8B-B14F-4D97-AF65-F5344CB8AC3E}">
        <p14:creationId xmlns:p14="http://schemas.microsoft.com/office/powerpoint/2010/main" val="1352054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91000">
              <a:schemeClr val="accent4">
                <a:lumMod val="20000"/>
                <a:lumOff val="80000"/>
              </a:schemeClr>
            </a:gs>
            <a:gs pos="2000">
              <a:schemeClr val="accent5">
                <a:lumMod val="20000"/>
                <a:lumOff val="80000"/>
              </a:schemeClr>
            </a:gs>
          </a:gsLst>
          <a:lin ang="10800000" scaled="1"/>
        </a:gradFill>
        <a:effectLst/>
      </p:bgPr>
    </p:b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08C5E0DB-C197-79D8-4C86-5436176F2527}"/>
              </a:ext>
            </a:extLst>
          </p:cNvPr>
          <p:cNvSpPr/>
          <p:nvPr/>
        </p:nvSpPr>
        <p:spPr>
          <a:xfrm>
            <a:off x="3566161" y="-6954472"/>
            <a:ext cx="12847319" cy="10835640"/>
          </a:xfrm>
          <a:custGeom>
            <a:avLst/>
            <a:gdLst>
              <a:gd name="connsiteX0" fmla="*/ 7454997 w 12847319"/>
              <a:gd name="connsiteY0" fmla="*/ 9144000 h 10835640"/>
              <a:gd name="connsiteX1" fmla="*/ 9905999 w 12847319"/>
              <a:gd name="connsiteY1" fmla="*/ 9144000 h 10835640"/>
              <a:gd name="connsiteX2" fmla="*/ 9415681 w 12847319"/>
              <a:gd name="connsiteY2" fmla="*/ 9989820 h 10835640"/>
              <a:gd name="connsiteX3" fmla="*/ 9905999 w 12847319"/>
              <a:gd name="connsiteY3" fmla="*/ 10835640 h 10835640"/>
              <a:gd name="connsiteX4" fmla="*/ 7454997 w 12847319"/>
              <a:gd name="connsiteY4" fmla="*/ 10835640 h 10835640"/>
              <a:gd name="connsiteX5" fmla="*/ 6964679 w 12847319"/>
              <a:gd name="connsiteY5" fmla="*/ 9989820 h 10835640"/>
              <a:gd name="connsiteX6" fmla="*/ 7454997 w 12847319"/>
              <a:gd name="connsiteY6" fmla="*/ 9144000 h 10835640"/>
              <a:gd name="connsiteX7" fmla="*/ 4711797 w 12847319"/>
              <a:gd name="connsiteY7" fmla="*/ 9144000 h 10835640"/>
              <a:gd name="connsiteX8" fmla="*/ 7162799 w 12847319"/>
              <a:gd name="connsiteY8" fmla="*/ 9144000 h 10835640"/>
              <a:gd name="connsiteX9" fmla="*/ 6672481 w 12847319"/>
              <a:gd name="connsiteY9" fmla="*/ 9989820 h 10835640"/>
              <a:gd name="connsiteX10" fmla="*/ 7162799 w 12847319"/>
              <a:gd name="connsiteY10" fmla="*/ 10835640 h 10835640"/>
              <a:gd name="connsiteX11" fmla="*/ 4711797 w 12847319"/>
              <a:gd name="connsiteY11" fmla="*/ 10835640 h 10835640"/>
              <a:gd name="connsiteX12" fmla="*/ 4221479 w 12847319"/>
              <a:gd name="connsiteY12" fmla="*/ 9989820 h 10835640"/>
              <a:gd name="connsiteX13" fmla="*/ 4711797 w 12847319"/>
              <a:gd name="connsiteY13" fmla="*/ 9144000 h 10835640"/>
              <a:gd name="connsiteX14" fmla="*/ 8925657 w 12847319"/>
              <a:gd name="connsiteY14" fmla="*/ 7315200 h 10835640"/>
              <a:gd name="connsiteX15" fmla="*/ 11376659 w 12847319"/>
              <a:gd name="connsiteY15" fmla="*/ 7315200 h 10835640"/>
              <a:gd name="connsiteX16" fmla="*/ 10886341 w 12847319"/>
              <a:gd name="connsiteY16" fmla="*/ 8161020 h 10835640"/>
              <a:gd name="connsiteX17" fmla="*/ 11376659 w 12847319"/>
              <a:gd name="connsiteY17" fmla="*/ 9006840 h 10835640"/>
              <a:gd name="connsiteX18" fmla="*/ 8925657 w 12847319"/>
              <a:gd name="connsiteY18" fmla="*/ 9006840 h 10835640"/>
              <a:gd name="connsiteX19" fmla="*/ 8435339 w 12847319"/>
              <a:gd name="connsiteY19" fmla="*/ 8161020 h 10835640"/>
              <a:gd name="connsiteX20" fmla="*/ 8925657 w 12847319"/>
              <a:gd name="connsiteY20" fmla="*/ 7315200 h 10835640"/>
              <a:gd name="connsiteX21" fmla="*/ 6182457 w 12847319"/>
              <a:gd name="connsiteY21" fmla="*/ 7315200 h 10835640"/>
              <a:gd name="connsiteX22" fmla="*/ 8633459 w 12847319"/>
              <a:gd name="connsiteY22" fmla="*/ 7315200 h 10835640"/>
              <a:gd name="connsiteX23" fmla="*/ 8143141 w 12847319"/>
              <a:gd name="connsiteY23" fmla="*/ 8161020 h 10835640"/>
              <a:gd name="connsiteX24" fmla="*/ 8633459 w 12847319"/>
              <a:gd name="connsiteY24" fmla="*/ 9006840 h 10835640"/>
              <a:gd name="connsiteX25" fmla="*/ 6182457 w 12847319"/>
              <a:gd name="connsiteY25" fmla="*/ 9006840 h 10835640"/>
              <a:gd name="connsiteX26" fmla="*/ 5692139 w 12847319"/>
              <a:gd name="connsiteY26" fmla="*/ 8161020 h 10835640"/>
              <a:gd name="connsiteX27" fmla="*/ 6182457 w 12847319"/>
              <a:gd name="connsiteY27" fmla="*/ 7315200 h 10835640"/>
              <a:gd name="connsiteX28" fmla="*/ 3431638 w 12847319"/>
              <a:gd name="connsiteY28" fmla="*/ 7315200 h 10835640"/>
              <a:gd name="connsiteX29" fmla="*/ 5882639 w 12847319"/>
              <a:gd name="connsiteY29" fmla="*/ 7315200 h 10835640"/>
              <a:gd name="connsiteX30" fmla="*/ 5392321 w 12847319"/>
              <a:gd name="connsiteY30" fmla="*/ 8161020 h 10835640"/>
              <a:gd name="connsiteX31" fmla="*/ 5882639 w 12847319"/>
              <a:gd name="connsiteY31" fmla="*/ 9006840 h 10835640"/>
              <a:gd name="connsiteX32" fmla="*/ 3431638 w 12847319"/>
              <a:gd name="connsiteY32" fmla="*/ 9006840 h 10835640"/>
              <a:gd name="connsiteX33" fmla="*/ 2941319 w 12847319"/>
              <a:gd name="connsiteY33" fmla="*/ 8161020 h 10835640"/>
              <a:gd name="connsiteX34" fmla="*/ 3431638 w 12847319"/>
              <a:gd name="connsiteY34" fmla="*/ 7315200 h 10835640"/>
              <a:gd name="connsiteX35" fmla="*/ 688438 w 12847319"/>
              <a:gd name="connsiteY35" fmla="*/ 7315200 h 10835640"/>
              <a:gd name="connsiteX36" fmla="*/ 3139439 w 12847319"/>
              <a:gd name="connsiteY36" fmla="*/ 7315200 h 10835640"/>
              <a:gd name="connsiteX37" fmla="*/ 2649122 w 12847319"/>
              <a:gd name="connsiteY37" fmla="*/ 8161020 h 10835640"/>
              <a:gd name="connsiteX38" fmla="*/ 3139439 w 12847319"/>
              <a:gd name="connsiteY38" fmla="*/ 9006840 h 10835640"/>
              <a:gd name="connsiteX39" fmla="*/ 688438 w 12847319"/>
              <a:gd name="connsiteY39" fmla="*/ 9006840 h 10835640"/>
              <a:gd name="connsiteX40" fmla="*/ 198121 w 12847319"/>
              <a:gd name="connsiteY40" fmla="*/ 8161020 h 10835640"/>
              <a:gd name="connsiteX41" fmla="*/ 688438 w 12847319"/>
              <a:gd name="connsiteY41" fmla="*/ 7315200 h 10835640"/>
              <a:gd name="connsiteX42" fmla="*/ 6974937 w 12847319"/>
              <a:gd name="connsiteY42" fmla="*/ 5486400 h 10835640"/>
              <a:gd name="connsiteX43" fmla="*/ 9425939 w 12847319"/>
              <a:gd name="connsiteY43" fmla="*/ 5486400 h 10835640"/>
              <a:gd name="connsiteX44" fmla="*/ 8935621 w 12847319"/>
              <a:gd name="connsiteY44" fmla="*/ 6332220 h 10835640"/>
              <a:gd name="connsiteX45" fmla="*/ 9425939 w 12847319"/>
              <a:gd name="connsiteY45" fmla="*/ 7178040 h 10835640"/>
              <a:gd name="connsiteX46" fmla="*/ 6974937 w 12847319"/>
              <a:gd name="connsiteY46" fmla="*/ 7178040 h 10835640"/>
              <a:gd name="connsiteX47" fmla="*/ 6484619 w 12847319"/>
              <a:gd name="connsiteY47" fmla="*/ 6332220 h 10835640"/>
              <a:gd name="connsiteX48" fmla="*/ 6974937 w 12847319"/>
              <a:gd name="connsiteY48" fmla="*/ 5486400 h 10835640"/>
              <a:gd name="connsiteX49" fmla="*/ 4231737 w 12847319"/>
              <a:gd name="connsiteY49" fmla="*/ 5486400 h 10835640"/>
              <a:gd name="connsiteX50" fmla="*/ 6682739 w 12847319"/>
              <a:gd name="connsiteY50" fmla="*/ 5486400 h 10835640"/>
              <a:gd name="connsiteX51" fmla="*/ 6192421 w 12847319"/>
              <a:gd name="connsiteY51" fmla="*/ 6332220 h 10835640"/>
              <a:gd name="connsiteX52" fmla="*/ 6682739 w 12847319"/>
              <a:gd name="connsiteY52" fmla="*/ 7178040 h 10835640"/>
              <a:gd name="connsiteX53" fmla="*/ 4231737 w 12847319"/>
              <a:gd name="connsiteY53" fmla="*/ 7178040 h 10835640"/>
              <a:gd name="connsiteX54" fmla="*/ 3741420 w 12847319"/>
              <a:gd name="connsiteY54" fmla="*/ 6332220 h 10835640"/>
              <a:gd name="connsiteX55" fmla="*/ 4231737 w 12847319"/>
              <a:gd name="connsiteY55" fmla="*/ 5486400 h 10835640"/>
              <a:gd name="connsiteX56" fmla="*/ 4902297 w 12847319"/>
              <a:gd name="connsiteY56" fmla="*/ 3657601 h 10835640"/>
              <a:gd name="connsiteX57" fmla="*/ 7353299 w 12847319"/>
              <a:gd name="connsiteY57" fmla="*/ 3657601 h 10835640"/>
              <a:gd name="connsiteX58" fmla="*/ 6862981 w 12847319"/>
              <a:gd name="connsiteY58" fmla="*/ 4503421 h 10835640"/>
              <a:gd name="connsiteX59" fmla="*/ 7353299 w 12847319"/>
              <a:gd name="connsiteY59" fmla="*/ 5349240 h 10835640"/>
              <a:gd name="connsiteX60" fmla="*/ 4902297 w 12847319"/>
              <a:gd name="connsiteY60" fmla="*/ 5349240 h 10835640"/>
              <a:gd name="connsiteX61" fmla="*/ 4411980 w 12847319"/>
              <a:gd name="connsiteY61" fmla="*/ 4503421 h 10835640"/>
              <a:gd name="connsiteX62" fmla="*/ 4902297 w 12847319"/>
              <a:gd name="connsiteY62" fmla="*/ 3657601 h 10835640"/>
              <a:gd name="connsiteX63" fmla="*/ 2159098 w 12847319"/>
              <a:gd name="connsiteY63" fmla="*/ 3657601 h 10835640"/>
              <a:gd name="connsiteX64" fmla="*/ 4610100 w 12847319"/>
              <a:gd name="connsiteY64" fmla="*/ 3657601 h 10835640"/>
              <a:gd name="connsiteX65" fmla="*/ 4119781 w 12847319"/>
              <a:gd name="connsiteY65" fmla="*/ 4503421 h 10835640"/>
              <a:gd name="connsiteX66" fmla="*/ 4610100 w 12847319"/>
              <a:gd name="connsiteY66" fmla="*/ 5349240 h 10835640"/>
              <a:gd name="connsiteX67" fmla="*/ 2159098 w 12847319"/>
              <a:gd name="connsiteY67" fmla="*/ 5349240 h 10835640"/>
              <a:gd name="connsiteX68" fmla="*/ 1668780 w 12847319"/>
              <a:gd name="connsiteY68" fmla="*/ 4503421 h 10835640"/>
              <a:gd name="connsiteX69" fmla="*/ 2159098 w 12847319"/>
              <a:gd name="connsiteY69" fmla="*/ 3657601 h 10835640"/>
              <a:gd name="connsiteX70" fmla="*/ 10396317 w 12847319"/>
              <a:gd name="connsiteY70" fmla="*/ 3657601 h 10835640"/>
              <a:gd name="connsiteX71" fmla="*/ 12847319 w 12847319"/>
              <a:gd name="connsiteY71" fmla="*/ 3657601 h 10835640"/>
              <a:gd name="connsiteX72" fmla="*/ 12357001 w 12847319"/>
              <a:gd name="connsiteY72" fmla="*/ 4503421 h 10835640"/>
              <a:gd name="connsiteX73" fmla="*/ 12847319 w 12847319"/>
              <a:gd name="connsiteY73" fmla="*/ 5349240 h 10835640"/>
              <a:gd name="connsiteX74" fmla="*/ 10396317 w 12847319"/>
              <a:gd name="connsiteY74" fmla="*/ 5349240 h 10835640"/>
              <a:gd name="connsiteX75" fmla="*/ 9905999 w 12847319"/>
              <a:gd name="connsiteY75" fmla="*/ 4503421 h 10835640"/>
              <a:gd name="connsiteX76" fmla="*/ 10396317 w 12847319"/>
              <a:gd name="connsiteY76" fmla="*/ 3657601 h 10835640"/>
              <a:gd name="connsiteX77" fmla="*/ 7653117 w 12847319"/>
              <a:gd name="connsiteY77" fmla="*/ 3657601 h 10835640"/>
              <a:gd name="connsiteX78" fmla="*/ 10104119 w 12847319"/>
              <a:gd name="connsiteY78" fmla="*/ 3657601 h 10835640"/>
              <a:gd name="connsiteX79" fmla="*/ 9613801 w 12847319"/>
              <a:gd name="connsiteY79" fmla="*/ 4503421 h 10835640"/>
              <a:gd name="connsiteX80" fmla="*/ 10104119 w 12847319"/>
              <a:gd name="connsiteY80" fmla="*/ 5349240 h 10835640"/>
              <a:gd name="connsiteX81" fmla="*/ 7653117 w 12847319"/>
              <a:gd name="connsiteY81" fmla="*/ 5349240 h 10835640"/>
              <a:gd name="connsiteX82" fmla="*/ 7162799 w 12847319"/>
              <a:gd name="connsiteY82" fmla="*/ 4503421 h 10835640"/>
              <a:gd name="connsiteX83" fmla="*/ 7653117 w 12847319"/>
              <a:gd name="connsiteY83" fmla="*/ 3657601 h 10835640"/>
              <a:gd name="connsiteX84" fmla="*/ 5930997 w 12847319"/>
              <a:gd name="connsiteY84" fmla="*/ 1828801 h 10835640"/>
              <a:gd name="connsiteX85" fmla="*/ 8381999 w 12847319"/>
              <a:gd name="connsiteY85" fmla="*/ 1828801 h 10835640"/>
              <a:gd name="connsiteX86" fmla="*/ 7891681 w 12847319"/>
              <a:gd name="connsiteY86" fmla="*/ 2674621 h 10835640"/>
              <a:gd name="connsiteX87" fmla="*/ 8381999 w 12847319"/>
              <a:gd name="connsiteY87" fmla="*/ 3520441 h 10835640"/>
              <a:gd name="connsiteX88" fmla="*/ 5930997 w 12847319"/>
              <a:gd name="connsiteY88" fmla="*/ 3520441 h 10835640"/>
              <a:gd name="connsiteX89" fmla="*/ 5440679 w 12847319"/>
              <a:gd name="connsiteY89" fmla="*/ 2674621 h 10835640"/>
              <a:gd name="connsiteX90" fmla="*/ 5930997 w 12847319"/>
              <a:gd name="connsiteY90" fmla="*/ 1828801 h 10835640"/>
              <a:gd name="connsiteX91" fmla="*/ 8674197 w 12847319"/>
              <a:gd name="connsiteY91" fmla="*/ 1828801 h 10835640"/>
              <a:gd name="connsiteX92" fmla="*/ 11125199 w 12847319"/>
              <a:gd name="connsiteY92" fmla="*/ 1828801 h 10835640"/>
              <a:gd name="connsiteX93" fmla="*/ 10634881 w 12847319"/>
              <a:gd name="connsiteY93" fmla="*/ 2674621 h 10835640"/>
              <a:gd name="connsiteX94" fmla="*/ 11125199 w 12847319"/>
              <a:gd name="connsiteY94" fmla="*/ 3520441 h 10835640"/>
              <a:gd name="connsiteX95" fmla="*/ 8674197 w 12847319"/>
              <a:gd name="connsiteY95" fmla="*/ 3520441 h 10835640"/>
              <a:gd name="connsiteX96" fmla="*/ 8183879 w 12847319"/>
              <a:gd name="connsiteY96" fmla="*/ 2674621 h 10835640"/>
              <a:gd name="connsiteX97" fmla="*/ 8674197 w 12847319"/>
              <a:gd name="connsiteY97" fmla="*/ 1828801 h 10835640"/>
              <a:gd name="connsiteX98" fmla="*/ 490319 w 12847319"/>
              <a:gd name="connsiteY98" fmla="*/ 1828801 h 10835640"/>
              <a:gd name="connsiteX99" fmla="*/ 2941319 w 12847319"/>
              <a:gd name="connsiteY99" fmla="*/ 1828801 h 10835640"/>
              <a:gd name="connsiteX100" fmla="*/ 2451002 w 12847319"/>
              <a:gd name="connsiteY100" fmla="*/ 2674621 h 10835640"/>
              <a:gd name="connsiteX101" fmla="*/ 2941319 w 12847319"/>
              <a:gd name="connsiteY101" fmla="*/ 3520441 h 10835640"/>
              <a:gd name="connsiteX102" fmla="*/ 490319 w 12847319"/>
              <a:gd name="connsiteY102" fmla="*/ 3520441 h 10835640"/>
              <a:gd name="connsiteX103" fmla="*/ 0 w 12847319"/>
              <a:gd name="connsiteY103" fmla="*/ 2674621 h 10835640"/>
              <a:gd name="connsiteX104" fmla="*/ 490319 w 12847319"/>
              <a:gd name="connsiteY104" fmla="*/ 1828801 h 10835640"/>
              <a:gd name="connsiteX105" fmla="*/ 3233518 w 12847319"/>
              <a:gd name="connsiteY105" fmla="*/ 1828801 h 10835640"/>
              <a:gd name="connsiteX106" fmla="*/ 5684519 w 12847319"/>
              <a:gd name="connsiteY106" fmla="*/ 1828801 h 10835640"/>
              <a:gd name="connsiteX107" fmla="*/ 5194201 w 12847319"/>
              <a:gd name="connsiteY107" fmla="*/ 2674621 h 10835640"/>
              <a:gd name="connsiteX108" fmla="*/ 5684519 w 12847319"/>
              <a:gd name="connsiteY108" fmla="*/ 3520440 h 10835640"/>
              <a:gd name="connsiteX109" fmla="*/ 3233518 w 12847319"/>
              <a:gd name="connsiteY109" fmla="*/ 3520440 h 10835640"/>
              <a:gd name="connsiteX110" fmla="*/ 2743200 w 12847319"/>
              <a:gd name="connsiteY110" fmla="*/ 2674621 h 10835640"/>
              <a:gd name="connsiteX111" fmla="*/ 3233518 w 12847319"/>
              <a:gd name="connsiteY111" fmla="*/ 1828801 h 10835640"/>
              <a:gd name="connsiteX112" fmla="*/ 4460337 w 12847319"/>
              <a:gd name="connsiteY112" fmla="*/ 0 h 10835640"/>
              <a:gd name="connsiteX113" fmla="*/ 6911339 w 12847319"/>
              <a:gd name="connsiteY113" fmla="*/ 0 h 10835640"/>
              <a:gd name="connsiteX114" fmla="*/ 6421021 w 12847319"/>
              <a:gd name="connsiteY114" fmla="*/ 845821 h 10835640"/>
              <a:gd name="connsiteX115" fmla="*/ 6911339 w 12847319"/>
              <a:gd name="connsiteY115" fmla="*/ 1691640 h 10835640"/>
              <a:gd name="connsiteX116" fmla="*/ 4460337 w 12847319"/>
              <a:gd name="connsiteY116" fmla="*/ 1691640 h 10835640"/>
              <a:gd name="connsiteX117" fmla="*/ 3970019 w 12847319"/>
              <a:gd name="connsiteY117" fmla="*/ 845821 h 10835640"/>
              <a:gd name="connsiteX118" fmla="*/ 4460337 w 12847319"/>
              <a:gd name="connsiteY118" fmla="*/ 0 h 10835640"/>
              <a:gd name="connsiteX119" fmla="*/ 7203537 w 12847319"/>
              <a:gd name="connsiteY119" fmla="*/ 0 h 10835640"/>
              <a:gd name="connsiteX120" fmla="*/ 9654539 w 12847319"/>
              <a:gd name="connsiteY120" fmla="*/ 0 h 10835640"/>
              <a:gd name="connsiteX121" fmla="*/ 9164221 w 12847319"/>
              <a:gd name="connsiteY121" fmla="*/ 845820 h 10835640"/>
              <a:gd name="connsiteX122" fmla="*/ 9654539 w 12847319"/>
              <a:gd name="connsiteY122" fmla="*/ 1691640 h 10835640"/>
              <a:gd name="connsiteX123" fmla="*/ 7203537 w 12847319"/>
              <a:gd name="connsiteY123" fmla="*/ 1691640 h 10835640"/>
              <a:gd name="connsiteX124" fmla="*/ 6713219 w 12847319"/>
              <a:gd name="connsiteY124" fmla="*/ 845820 h 10835640"/>
              <a:gd name="connsiteX125" fmla="*/ 7203537 w 12847319"/>
              <a:gd name="connsiteY125" fmla="*/ 0 h 1083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2847319" h="10835640">
                <a:moveTo>
                  <a:pt x="7454997" y="9144000"/>
                </a:moveTo>
                <a:lnTo>
                  <a:pt x="9905999" y="9144000"/>
                </a:lnTo>
                <a:cubicBezTo>
                  <a:pt x="9635103" y="9144000"/>
                  <a:pt x="9415681" y="9522758"/>
                  <a:pt x="9415681" y="9989820"/>
                </a:cubicBezTo>
                <a:cubicBezTo>
                  <a:pt x="9415681" y="10456882"/>
                  <a:pt x="9635103" y="10835640"/>
                  <a:pt x="9905999" y="10835640"/>
                </a:cubicBezTo>
                <a:lnTo>
                  <a:pt x="7454997" y="10835640"/>
                </a:lnTo>
                <a:cubicBezTo>
                  <a:pt x="7184101" y="10835640"/>
                  <a:pt x="6964679" y="10456882"/>
                  <a:pt x="6964679" y="9989820"/>
                </a:cubicBezTo>
                <a:cubicBezTo>
                  <a:pt x="6964679" y="9522758"/>
                  <a:pt x="7184101" y="9144000"/>
                  <a:pt x="7454997" y="9144000"/>
                </a:cubicBezTo>
                <a:close/>
                <a:moveTo>
                  <a:pt x="4711797" y="9144000"/>
                </a:moveTo>
                <a:lnTo>
                  <a:pt x="7162799" y="9144000"/>
                </a:lnTo>
                <a:cubicBezTo>
                  <a:pt x="6891903" y="9144000"/>
                  <a:pt x="6672481" y="9522758"/>
                  <a:pt x="6672481" y="9989820"/>
                </a:cubicBezTo>
                <a:cubicBezTo>
                  <a:pt x="6672481" y="10456882"/>
                  <a:pt x="6891903" y="10835640"/>
                  <a:pt x="7162799" y="10835640"/>
                </a:cubicBezTo>
                <a:lnTo>
                  <a:pt x="4711797" y="10835640"/>
                </a:lnTo>
                <a:cubicBezTo>
                  <a:pt x="4440902" y="10835640"/>
                  <a:pt x="4221479" y="10456882"/>
                  <a:pt x="4221479" y="9989820"/>
                </a:cubicBezTo>
                <a:cubicBezTo>
                  <a:pt x="4221479" y="9522758"/>
                  <a:pt x="4440902" y="9144000"/>
                  <a:pt x="4711797" y="9144000"/>
                </a:cubicBezTo>
                <a:close/>
                <a:moveTo>
                  <a:pt x="8925657" y="7315200"/>
                </a:moveTo>
                <a:lnTo>
                  <a:pt x="11376659" y="7315200"/>
                </a:lnTo>
                <a:cubicBezTo>
                  <a:pt x="11105763" y="7315200"/>
                  <a:pt x="10886341" y="7693958"/>
                  <a:pt x="10886341" y="8161020"/>
                </a:cubicBezTo>
                <a:cubicBezTo>
                  <a:pt x="10886341" y="8628082"/>
                  <a:pt x="11105763" y="9006840"/>
                  <a:pt x="11376659" y="9006840"/>
                </a:cubicBezTo>
                <a:lnTo>
                  <a:pt x="8925657" y="9006840"/>
                </a:lnTo>
                <a:cubicBezTo>
                  <a:pt x="8654761" y="9006840"/>
                  <a:pt x="8435339" y="8628082"/>
                  <a:pt x="8435339" y="8161020"/>
                </a:cubicBezTo>
                <a:cubicBezTo>
                  <a:pt x="8435339" y="7693958"/>
                  <a:pt x="8654761" y="7315200"/>
                  <a:pt x="8925657" y="7315200"/>
                </a:cubicBezTo>
                <a:close/>
                <a:moveTo>
                  <a:pt x="6182457" y="7315200"/>
                </a:moveTo>
                <a:lnTo>
                  <a:pt x="8633459" y="7315200"/>
                </a:lnTo>
                <a:cubicBezTo>
                  <a:pt x="8362563" y="7315200"/>
                  <a:pt x="8143141" y="7693958"/>
                  <a:pt x="8143141" y="8161020"/>
                </a:cubicBezTo>
                <a:cubicBezTo>
                  <a:pt x="8143141" y="8628082"/>
                  <a:pt x="8362563" y="9006840"/>
                  <a:pt x="8633459" y="9006840"/>
                </a:cubicBezTo>
                <a:lnTo>
                  <a:pt x="6182457" y="9006840"/>
                </a:lnTo>
                <a:cubicBezTo>
                  <a:pt x="5911561" y="9006840"/>
                  <a:pt x="5692139" y="8628082"/>
                  <a:pt x="5692139" y="8161020"/>
                </a:cubicBezTo>
                <a:cubicBezTo>
                  <a:pt x="5692139" y="7693958"/>
                  <a:pt x="5911561" y="7315200"/>
                  <a:pt x="6182457" y="7315200"/>
                </a:cubicBezTo>
                <a:close/>
                <a:moveTo>
                  <a:pt x="3431638" y="7315200"/>
                </a:moveTo>
                <a:lnTo>
                  <a:pt x="5882639" y="7315200"/>
                </a:lnTo>
                <a:cubicBezTo>
                  <a:pt x="5611743" y="7315200"/>
                  <a:pt x="5392321" y="7693958"/>
                  <a:pt x="5392321" y="8161020"/>
                </a:cubicBezTo>
                <a:cubicBezTo>
                  <a:pt x="5392321" y="8628082"/>
                  <a:pt x="5611743" y="9006840"/>
                  <a:pt x="5882639" y="9006840"/>
                </a:cubicBezTo>
                <a:lnTo>
                  <a:pt x="3431638" y="9006840"/>
                </a:lnTo>
                <a:cubicBezTo>
                  <a:pt x="3160741" y="9006840"/>
                  <a:pt x="2941319" y="8628082"/>
                  <a:pt x="2941319" y="8161020"/>
                </a:cubicBezTo>
                <a:cubicBezTo>
                  <a:pt x="2941319" y="7693958"/>
                  <a:pt x="3160741" y="7315200"/>
                  <a:pt x="3431638" y="7315200"/>
                </a:cubicBezTo>
                <a:close/>
                <a:moveTo>
                  <a:pt x="688438" y="7315200"/>
                </a:moveTo>
                <a:lnTo>
                  <a:pt x="3139439" y="7315200"/>
                </a:lnTo>
                <a:cubicBezTo>
                  <a:pt x="2868545" y="7315200"/>
                  <a:pt x="2649122" y="7693958"/>
                  <a:pt x="2649122" y="8161020"/>
                </a:cubicBezTo>
                <a:cubicBezTo>
                  <a:pt x="2649122" y="8628082"/>
                  <a:pt x="2868545" y="9006840"/>
                  <a:pt x="3139439" y="9006840"/>
                </a:cubicBezTo>
                <a:lnTo>
                  <a:pt x="688438" y="9006840"/>
                </a:lnTo>
                <a:cubicBezTo>
                  <a:pt x="417543" y="9006840"/>
                  <a:pt x="198121" y="8628082"/>
                  <a:pt x="198121" y="8161020"/>
                </a:cubicBezTo>
                <a:cubicBezTo>
                  <a:pt x="198121" y="7693958"/>
                  <a:pt x="417543" y="7315200"/>
                  <a:pt x="688438" y="7315200"/>
                </a:cubicBezTo>
                <a:close/>
                <a:moveTo>
                  <a:pt x="6974937" y="5486400"/>
                </a:moveTo>
                <a:lnTo>
                  <a:pt x="9425939" y="5486400"/>
                </a:lnTo>
                <a:cubicBezTo>
                  <a:pt x="9155043" y="5486400"/>
                  <a:pt x="8935621" y="5865158"/>
                  <a:pt x="8935621" y="6332220"/>
                </a:cubicBezTo>
                <a:cubicBezTo>
                  <a:pt x="8935621" y="6799282"/>
                  <a:pt x="9155043" y="7178040"/>
                  <a:pt x="9425939" y="7178040"/>
                </a:cubicBezTo>
                <a:lnTo>
                  <a:pt x="6974937" y="7178040"/>
                </a:lnTo>
                <a:cubicBezTo>
                  <a:pt x="6704041" y="7178040"/>
                  <a:pt x="6484619" y="6799282"/>
                  <a:pt x="6484619" y="6332220"/>
                </a:cubicBezTo>
                <a:cubicBezTo>
                  <a:pt x="6484619" y="5865158"/>
                  <a:pt x="6704041" y="5486400"/>
                  <a:pt x="6974937" y="5486400"/>
                </a:cubicBezTo>
                <a:close/>
                <a:moveTo>
                  <a:pt x="4231737" y="5486400"/>
                </a:moveTo>
                <a:lnTo>
                  <a:pt x="6682739" y="5486400"/>
                </a:lnTo>
                <a:cubicBezTo>
                  <a:pt x="6411843" y="5486400"/>
                  <a:pt x="6192421" y="5865158"/>
                  <a:pt x="6192421" y="6332220"/>
                </a:cubicBezTo>
                <a:cubicBezTo>
                  <a:pt x="6192421" y="6799282"/>
                  <a:pt x="6411843" y="7178040"/>
                  <a:pt x="6682739" y="7178040"/>
                </a:cubicBezTo>
                <a:lnTo>
                  <a:pt x="4231737" y="7178040"/>
                </a:lnTo>
                <a:cubicBezTo>
                  <a:pt x="3960842" y="7178040"/>
                  <a:pt x="3741420" y="6799282"/>
                  <a:pt x="3741420" y="6332220"/>
                </a:cubicBezTo>
                <a:cubicBezTo>
                  <a:pt x="3741420" y="5865158"/>
                  <a:pt x="3960842" y="5486400"/>
                  <a:pt x="4231737" y="5486400"/>
                </a:cubicBezTo>
                <a:close/>
                <a:moveTo>
                  <a:pt x="4902297" y="3657601"/>
                </a:moveTo>
                <a:lnTo>
                  <a:pt x="7353299" y="3657601"/>
                </a:lnTo>
                <a:cubicBezTo>
                  <a:pt x="7082403" y="3657601"/>
                  <a:pt x="6862981" y="4036359"/>
                  <a:pt x="6862981" y="4503421"/>
                </a:cubicBezTo>
                <a:cubicBezTo>
                  <a:pt x="6862981" y="4970483"/>
                  <a:pt x="7082403" y="5349240"/>
                  <a:pt x="7353299" y="5349240"/>
                </a:cubicBezTo>
                <a:lnTo>
                  <a:pt x="4902297" y="5349240"/>
                </a:lnTo>
                <a:cubicBezTo>
                  <a:pt x="4631402" y="5349240"/>
                  <a:pt x="4411980" y="4970483"/>
                  <a:pt x="4411980" y="4503421"/>
                </a:cubicBezTo>
                <a:cubicBezTo>
                  <a:pt x="4411980" y="4036359"/>
                  <a:pt x="4631402" y="3657601"/>
                  <a:pt x="4902297" y="3657601"/>
                </a:cubicBezTo>
                <a:close/>
                <a:moveTo>
                  <a:pt x="2159098" y="3657601"/>
                </a:moveTo>
                <a:lnTo>
                  <a:pt x="4610100" y="3657601"/>
                </a:lnTo>
                <a:cubicBezTo>
                  <a:pt x="4339204" y="3657601"/>
                  <a:pt x="4119781" y="4036359"/>
                  <a:pt x="4119781" y="4503421"/>
                </a:cubicBezTo>
                <a:cubicBezTo>
                  <a:pt x="4119781" y="4970483"/>
                  <a:pt x="4339204" y="5349240"/>
                  <a:pt x="4610100" y="5349240"/>
                </a:cubicBezTo>
                <a:lnTo>
                  <a:pt x="2159098" y="5349240"/>
                </a:lnTo>
                <a:cubicBezTo>
                  <a:pt x="1888202" y="5349240"/>
                  <a:pt x="1668780" y="4970483"/>
                  <a:pt x="1668780" y="4503421"/>
                </a:cubicBezTo>
                <a:cubicBezTo>
                  <a:pt x="1668780" y="4036359"/>
                  <a:pt x="1888202" y="3657601"/>
                  <a:pt x="2159098" y="3657601"/>
                </a:cubicBezTo>
                <a:close/>
                <a:moveTo>
                  <a:pt x="10396317" y="3657601"/>
                </a:moveTo>
                <a:lnTo>
                  <a:pt x="12847319" y="3657601"/>
                </a:lnTo>
                <a:cubicBezTo>
                  <a:pt x="12576423" y="3657601"/>
                  <a:pt x="12357001" y="4036359"/>
                  <a:pt x="12357001" y="4503421"/>
                </a:cubicBezTo>
                <a:cubicBezTo>
                  <a:pt x="12357001" y="4970483"/>
                  <a:pt x="12576423" y="5349240"/>
                  <a:pt x="12847319" y="5349240"/>
                </a:cubicBezTo>
                <a:lnTo>
                  <a:pt x="10396317" y="5349240"/>
                </a:lnTo>
                <a:cubicBezTo>
                  <a:pt x="10125421" y="5349240"/>
                  <a:pt x="9905999" y="4970483"/>
                  <a:pt x="9905999" y="4503421"/>
                </a:cubicBezTo>
                <a:cubicBezTo>
                  <a:pt x="9905999" y="4036359"/>
                  <a:pt x="10125421" y="3657601"/>
                  <a:pt x="10396317" y="3657601"/>
                </a:cubicBezTo>
                <a:close/>
                <a:moveTo>
                  <a:pt x="7653117" y="3657601"/>
                </a:moveTo>
                <a:lnTo>
                  <a:pt x="10104119" y="3657601"/>
                </a:lnTo>
                <a:cubicBezTo>
                  <a:pt x="9833223" y="3657601"/>
                  <a:pt x="9613801" y="4036359"/>
                  <a:pt x="9613801" y="4503421"/>
                </a:cubicBezTo>
                <a:cubicBezTo>
                  <a:pt x="9613801" y="4970483"/>
                  <a:pt x="9833223" y="5349240"/>
                  <a:pt x="10104119" y="5349240"/>
                </a:cubicBezTo>
                <a:lnTo>
                  <a:pt x="7653117" y="5349240"/>
                </a:lnTo>
                <a:cubicBezTo>
                  <a:pt x="7382221" y="5349240"/>
                  <a:pt x="7162799" y="4970483"/>
                  <a:pt x="7162799" y="4503421"/>
                </a:cubicBezTo>
                <a:cubicBezTo>
                  <a:pt x="7162799" y="4036359"/>
                  <a:pt x="7382221" y="3657601"/>
                  <a:pt x="7653117" y="3657601"/>
                </a:cubicBezTo>
                <a:close/>
                <a:moveTo>
                  <a:pt x="5930997" y="1828801"/>
                </a:moveTo>
                <a:lnTo>
                  <a:pt x="8381999" y="1828801"/>
                </a:lnTo>
                <a:cubicBezTo>
                  <a:pt x="8111103" y="1828801"/>
                  <a:pt x="7891681" y="2207559"/>
                  <a:pt x="7891681" y="2674621"/>
                </a:cubicBezTo>
                <a:cubicBezTo>
                  <a:pt x="7891681" y="3141683"/>
                  <a:pt x="8111103" y="3520441"/>
                  <a:pt x="8381999" y="3520441"/>
                </a:cubicBezTo>
                <a:lnTo>
                  <a:pt x="5930997" y="3520441"/>
                </a:lnTo>
                <a:cubicBezTo>
                  <a:pt x="5660101" y="3520441"/>
                  <a:pt x="5440679" y="3141683"/>
                  <a:pt x="5440679" y="2674621"/>
                </a:cubicBezTo>
                <a:cubicBezTo>
                  <a:pt x="5440679" y="2207559"/>
                  <a:pt x="5660101" y="1828801"/>
                  <a:pt x="5930997" y="1828801"/>
                </a:cubicBezTo>
                <a:close/>
                <a:moveTo>
                  <a:pt x="8674197" y="1828801"/>
                </a:moveTo>
                <a:lnTo>
                  <a:pt x="11125199" y="1828801"/>
                </a:lnTo>
                <a:cubicBezTo>
                  <a:pt x="10854303" y="1828801"/>
                  <a:pt x="10634881" y="2207559"/>
                  <a:pt x="10634881" y="2674621"/>
                </a:cubicBezTo>
                <a:cubicBezTo>
                  <a:pt x="10634881" y="3141682"/>
                  <a:pt x="10854303" y="3520441"/>
                  <a:pt x="11125199" y="3520441"/>
                </a:cubicBezTo>
                <a:lnTo>
                  <a:pt x="8674197" y="3520441"/>
                </a:lnTo>
                <a:cubicBezTo>
                  <a:pt x="8403301" y="3520441"/>
                  <a:pt x="8183879" y="3141682"/>
                  <a:pt x="8183879" y="2674621"/>
                </a:cubicBezTo>
                <a:cubicBezTo>
                  <a:pt x="8183879" y="2207559"/>
                  <a:pt x="8403301" y="1828801"/>
                  <a:pt x="8674197" y="1828801"/>
                </a:cubicBezTo>
                <a:close/>
                <a:moveTo>
                  <a:pt x="490319" y="1828801"/>
                </a:moveTo>
                <a:lnTo>
                  <a:pt x="2941319" y="1828801"/>
                </a:lnTo>
                <a:cubicBezTo>
                  <a:pt x="2670423" y="1828801"/>
                  <a:pt x="2451002" y="2207559"/>
                  <a:pt x="2451002" y="2674621"/>
                </a:cubicBezTo>
                <a:cubicBezTo>
                  <a:pt x="2451002" y="3141682"/>
                  <a:pt x="2670423" y="3520441"/>
                  <a:pt x="2941319" y="3520441"/>
                </a:cubicBezTo>
                <a:lnTo>
                  <a:pt x="490319" y="3520441"/>
                </a:lnTo>
                <a:cubicBezTo>
                  <a:pt x="219422" y="3520441"/>
                  <a:pt x="0" y="3141682"/>
                  <a:pt x="0" y="2674621"/>
                </a:cubicBezTo>
                <a:cubicBezTo>
                  <a:pt x="0" y="2207559"/>
                  <a:pt x="219422" y="1828801"/>
                  <a:pt x="490319" y="1828801"/>
                </a:cubicBezTo>
                <a:close/>
                <a:moveTo>
                  <a:pt x="3233518" y="1828801"/>
                </a:moveTo>
                <a:lnTo>
                  <a:pt x="5684519" y="1828801"/>
                </a:lnTo>
                <a:cubicBezTo>
                  <a:pt x="5413623" y="1828801"/>
                  <a:pt x="5194201" y="2207559"/>
                  <a:pt x="5194201" y="2674621"/>
                </a:cubicBezTo>
                <a:cubicBezTo>
                  <a:pt x="5194201" y="3141682"/>
                  <a:pt x="5413623" y="3520440"/>
                  <a:pt x="5684519" y="3520440"/>
                </a:cubicBezTo>
                <a:lnTo>
                  <a:pt x="3233518" y="3520440"/>
                </a:lnTo>
                <a:cubicBezTo>
                  <a:pt x="2962622" y="3520440"/>
                  <a:pt x="2743200" y="3141682"/>
                  <a:pt x="2743200" y="2674621"/>
                </a:cubicBezTo>
                <a:cubicBezTo>
                  <a:pt x="2743200" y="2207559"/>
                  <a:pt x="2962622" y="1828801"/>
                  <a:pt x="3233518" y="1828801"/>
                </a:cubicBezTo>
                <a:close/>
                <a:moveTo>
                  <a:pt x="4460337" y="0"/>
                </a:moveTo>
                <a:lnTo>
                  <a:pt x="6911339" y="0"/>
                </a:lnTo>
                <a:cubicBezTo>
                  <a:pt x="6640443" y="0"/>
                  <a:pt x="6421021" y="378759"/>
                  <a:pt x="6421021" y="845821"/>
                </a:cubicBezTo>
                <a:cubicBezTo>
                  <a:pt x="6421021" y="1312882"/>
                  <a:pt x="6640443" y="1691640"/>
                  <a:pt x="6911339" y="1691640"/>
                </a:cubicBezTo>
                <a:lnTo>
                  <a:pt x="4460337" y="1691640"/>
                </a:lnTo>
                <a:cubicBezTo>
                  <a:pt x="4189441" y="1691640"/>
                  <a:pt x="3970019" y="1312882"/>
                  <a:pt x="3970019" y="845821"/>
                </a:cubicBezTo>
                <a:cubicBezTo>
                  <a:pt x="3970019" y="378759"/>
                  <a:pt x="4189441" y="0"/>
                  <a:pt x="4460337" y="0"/>
                </a:cubicBezTo>
                <a:close/>
                <a:moveTo>
                  <a:pt x="7203537" y="0"/>
                </a:moveTo>
                <a:lnTo>
                  <a:pt x="9654539" y="0"/>
                </a:lnTo>
                <a:cubicBezTo>
                  <a:pt x="9383643" y="0"/>
                  <a:pt x="9164221" y="378758"/>
                  <a:pt x="9164221" y="845820"/>
                </a:cubicBezTo>
                <a:cubicBezTo>
                  <a:pt x="9164221" y="1312882"/>
                  <a:pt x="9383643" y="1691640"/>
                  <a:pt x="9654539" y="1691640"/>
                </a:cubicBezTo>
                <a:lnTo>
                  <a:pt x="7203537" y="1691640"/>
                </a:lnTo>
                <a:cubicBezTo>
                  <a:pt x="6932641" y="1691640"/>
                  <a:pt x="6713219" y="1312882"/>
                  <a:pt x="6713219" y="845820"/>
                </a:cubicBezTo>
                <a:cubicBezTo>
                  <a:pt x="6713219" y="378758"/>
                  <a:pt x="6932641" y="0"/>
                  <a:pt x="7203537" y="0"/>
                </a:cubicBez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extBox 22">
            <a:extLst>
              <a:ext uri="{FF2B5EF4-FFF2-40B4-BE49-F238E27FC236}">
                <a16:creationId xmlns:a16="http://schemas.microsoft.com/office/drawing/2014/main" id="{87BF1EDA-EA7A-8CD9-DD19-0F209F4068FE}"/>
              </a:ext>
            </a:extLst>
          </p:cNvPr>
          <p:cNvSpPr txBox="1"/>
          <p:nvPr/>
        </p:nvSpPr>
        <p:spPr>
          <a:xfrm>
            <a:off x="190500" y="3342559"/>
            <a:ext cx="7943850" cy="1077218"/>
          </a:xfrm>
          <a:prstGeom prst="rect">
            <a:avLst/>
          </a:prstGeom>
          <a:noFill/>
        </p:spPr>
        <p:txBody>
          <a:bodyPr wrap="square" rtlCol="0">
            <a:spAutoFit/>
          </a:bodyPr>
          <a:lstStyle/>
          <a:p>
            <a:r>
              <a:rPr lang="en-US" sz="3200" dirty="0">
                <a:latin typeface="Arial Black" panose="020B0A04020102020204" pitchFamily="34" charset="0"/>
              </a:rPr>
              <a:t>Temperature, Resistance, Acid-Base and Conductivity Evaluator</a:t>
            </a:r>
          </a:p>
        </p:txBody>
      </p:sp>
      <p:cxnSp>
        <p:nvCxnSpPr>
          <p:cNvPr id="4" name="Straight Connector 3">
            <a:extLst>
              <a:ext uri="{FF2B5EF4-FFF2-40B4-BE49-F238E27FC236}">
                <a16:creationId xmlns:a16="http://schemas.microsoft.com/office/drawing/2014/main" id="{FC041187-5201-E869-925D-3C2FCDF05E71}"/>
              </a:ext>
            </a:extLst>
          </p:cNvPr>
          <p:cNvCxnSpPr/>
          <p:nvPr/>
        </p:nvCxnSpPr>
        <p:spPr>
          <a:xfrm>
            <a:off x="9652000" y="5295900"/>
            <a:ext cx="21209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4CB5168D-33F3-16B3-4B11-D5B531E8DEC2}"/>
              </a:ext>
            </a:extLst>
          </p:cNvPr>
          <p:cNvCxnSpPr/>
          <p:nvPr/>
        </p:nvCxnSpPr>
        <p:spPr>
          <a:xfrm>
            <a:off x="9652000" y="6235700"/>
            <a:ext cx="21209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ACF18F7F-C1D6-23BD-24A6-B2DCA4656532}"/>
              </a:ext>
            </a:extLst>
          </p:cNvPr>
          <p:cNvCxnSpPr/>
          <p:nvPr/>
        </p:nvCxnSpPr>
        <p:spPr>
          <a:xfrm>
            <a:off x="4419600" y="5803900"/>
            <a:ext cx="2120900"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Flowchart: Delay 6">
            <a:extLst>
              <a:ext uri="{FF2B5EF4-FFF2-40B4-BE49-F238E27FC236}">
                <a16:creationId xmlns:a16="http://schemas.microsoft.com/office/drawing/2014/main" id="{7D3C89C2-1871-470A-0534-C92A7C7CD880}"/>
              </a:ext>
            </a:extLst>
          </p:cNvPr>
          <p:cNvSpPr/>
          <p:nvPr/>
        </p:nvSpPr>
        <p:spPr>
          <a:xfrm flipH="1">
            <a:off x="6540499" y="5080004"/>
            <a:ext cx="3111500" cy="1447792"/>
          </a:xfrm>
          <a:prstGeom prst="flowChartDelay">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6C4233A-4D61-D3D1-7861-6A6C639F7859}"/>
                  </a:ext>
                </a:extLst>
              </p:cNvPr>
              <p:cNvSpPr txBox="1"/>
              <p:nvPr/>
            </p:nvSpPr>
            <p:spPr>
              <a:xfrm>
                <a:off x="9804400" y="4921535"/>
                <a:ext cx="16891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𝑇</m:t>
                      </m:r>
                      <m:r>
                        <a:rPr lang="en-US" b="0" i="1" smtClean="0">
                          <a:latin typeface="Cambria Math" panose="02040503050406030204" pitchFamily="18" charset="0"/>
                        </a:rPr>
                        <m:t>=45 ℃ ?</m:t>
                      </m:r>
                    </m:oMath>
                  </m:oMathPara>
                </a14:m>
                <a:endParaRPr lang="en-US" dirty="0"/>
              </a:p>
            </p:txBody>
          </p:sp>
        </mc:Choice>
        <mc:Fallback xmlns="">
          <p:sp>
            <p:nvSpPr>
              <p:cNvPr id="8" name="TextBox 7">
                <a:extLst>
                  <a:ext uri="{FF2B5EF4-FFF2-40B4-BE49-F238E27FC236}">
                    <a16:creationId xmlns:a16="http://schemas.microsoft.com/office/drawing/2014/main" id="{F6C4233A-4D61-D3D1-7861-6A6C639F7859}"/>
                  </a:ext>
                </a:extLst>
              </p:cNvPr>
              <p:cNvSpPr txBox="1">
                <a:spLocks noRot="1" noChangeAspect="1" noMove="1" noResize="1" noEditPoints="1" noAdjustHandles="1" noChangeArrowheads="1" noChangeShapeType="1" noTextEdit="1"/>
              </p:cNvSpPr>
              <p:nvPr/>
            </p:nvSpPr>
            <p:spPr>
              <a:xfrm>
                <a:off x="9804400" y="4921535"/>
                <a:ext cx="1689100"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F915BD8-B66B-27FB-0DFA-AC570E006D38}"/>
                  </a:ext>
                </a:extLst>
              </p:cNvPr>
              <p:cNvSpPr txBox="1"/>
              <p:nvPr/>
            </p:nvSpPr>
            <p:spPr>
              <a:xfrm>
                <a:off x="9804400" y="5827751"/>
                <a:ext cx="16891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𝑝𝐻</m:t>
                      </m:r>
                      <m:r>
                        <a:rPr lang="en-US" b="0" i="1" smtClean="0">
                          <a:latin typeface="Cambria Math" panose="02040503050406030204" pitchFamily="18" charset="0"/>
                        </a:rPr>
                        <m:t>=5.6 ?</m:t>
                      </m:r>
                    </m:oMath>
                  </m:oMathPara>
                </a14:m>
                <a:endParaRPr lang="en-US" dirty="0"/>
              </a:p>
            </p:txBody>
          </p:sp>
        </mc:Choice>
        <mc:Fallback xmlns="">
          <p:sp>
            <p:nvSpPr>
              <p:cNvPr id="9" name="TextBox 8">
                <a:extLst>
                  <a:ext uri="{FF2B5EF4-FFF2-40B4-BE49-F238E27FC236}">
                    <a16:creationId xmlns:a16="http://schemas.microsoft.com/office/drawing/2014/main" id="{3F915BD8-B66B-27FB-0DFA-AC570E006D38}"/>
                  </a:ext>
                </a:extLst>
              </p:cNvPr>
              <p:cNvSpPr txBox="1">
                <a:spLocks noRot="1" noChangeAspect="1" noMove="1" noResize="1" noEditPoints="1" noAdjustHandles="1" noChangeArrowheads="1" noChangeShapeType="1" noTextEdit="1"/>
              </p:cNvSpPr>
              <p:nvPr/>
            </p:nvSpPr>
            <p:spPr>
              <a:xfrm>
                <a:off x="9804400" y="5827751"/>
                <a:ext cx="1689100" cy="369332"/>
              </a:xfrm>
              <a:prstGeom prst="rect">
                <a:avLst/>
              </a:prstGeom>
              <a:blipFill>
                <a:blip r:embed="rId4"/>
                <a:stretch>
                  <a:fillRect b="-11475"/>
                </a:stretch>
              </a:blipFill>
            </p:spPr>
            <p:txBody>
              <a:bodyPr/>
              <a:lstStyle/>
              <a:p>
                <a:r>
                  <a:rPr lang="en-US">
                    <a:noFill/>
                  </a:rPr>
                  <a:t> </a:t>
                </a:r>
              </a:p>
            </p:txBody>
          </p:sp>
        </mc:Fallback>
      </mc:AlternateContent>
    </p:spTree>
    <p:extLst>
      <p:ext uri="{BB962C8B-B14F-4D97-AF65-F5344CB8AC3E}">
        <p14:creationId xmlns:p14="http://schemas.microsoft.com/office/powerpoint/2010/main" val="112296090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circuit board&#10;&#10;Description automatically generated">
            <a:extLst>
              <a:ext uri="{FF2B5EF4-FFF2-40B4-BE49-F238E27FC236}">
                <a16:creationId xmlns:a16="http://schemas.microsoft.com/office/drawing/2014/main" id="{9D23B9A1-D95A-4EED-9B68-444CAE5B56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960" y="-36870"/>
            <a:ext cx="13054415" cy="7057429"/>
          </a:xfrm>
          <a:prstGeom prst="rect">
            <a:avLst/>
          </a:prstGeom>
        </p:spPr>
      </p:pic>
      <p:sp>
        <p:nvSpPr>
          <p:cNvPr id="10" name="Freeform: Shape 9">
            <a:extLst>
              <a:ext uri="{FF2B5EF4-FFF2-40B4-BE49-F238E27FC236}">
                <a16:creationId xmlns:a16="http://schemas.microsoft.com/office/drawing/2014/main" id="{5B5BDCFC-FD08-9517-02D7-CD669F27A06C}"/>
              </a:ext>
            </a:extLst>
          </p:cNvPr>
          <p:cNvSpPr/>
          <p:nvPr/>
        </p:nvSpPr>
        <p:spPr>
          <a:xfrm>
            <a:off x="-675190" y="-138896"/>
            <a:ext cx="13542380" cy="7442521"/>
          </a:xfrm>
          <a:custGeom>
            <a:avLst/>
            <a:gdLst/>
            <a:ahLst/>
            <a:cxnLst/>
            <a:rect l="l" t="t" r="r" b="b"/>
            <a:pathLst>
              <a:path w="13542380" h="7442521">
                <a:moveTo>
                  <a:pt x="10878920" y="2592804"/>
                </a:moveTo>
                <a:lnTo>
                  <a:pt x="11305871" y="3982487"/>
                </a:lnTo>
                <a:lnTo>
                  <a:pt x="10451969" y="3982487"/>
                </a:lnTo>
                <a:close/>
                <a:moveTo>
                  <a:pt x="10407321" y="1705416"/>
                </a:moveTo>
                <a:lnTo>
                  <a:pt x="9079030" y="5461466"/>
                </a:lnTo>
                <a:lnTo>
                  <a:pt x="10008275" y="5461466"/>
                </a:lnTo>
                <a:lnTo>
                  <a:pt x="10242680" y="4727557"/>
                </a:lnTo>
                <a:lnTo>
                  <a:pt x="11517951" y="4727557"/>
                </a:lnTo>
                <a:lnTo>
                  <a:pt x="11752355" y="5461466"/>
                </a:lnTo>
                <a:lnTo>
                  <a:pt x="12689973" y="5461466"/>
                </a:lnTo>
                <a:lnTo>
                  <a:pt x="11347729" y="1705416"/>
                </a:lnTo>
                <a:close/>
                <a:moveTo>
                  <a:pt x="4289072" y="1705416"/>
                </a:moveTo>
                <a:lnTo>
                  <a:pt x="4289072" y="5461466"/>
                </a:lnTo>
                <a:lnTo>
                  <a:pt x="5184832" y="5461466"/>
                </a:lnTo>
                <a:lnTo>
                  <a:pt x="5184832" y="1705416"/>
                </a:lnTo>
                <a:close/>
                <a:moveTo>
                  <a:pt x="1336322" y="1705416"/>
                </a:moveTo>
                <a:lnTo>
                  <a:pt x="1336322" y="5461466"/>
                </a:lnTo>
                <a:lnTo>
                  <a:pt x="3750128" y="5461466"/>
                </a:lnTo>
                <a:lnTo>
                  <a:pt x="3750128" y="4668956"/>
                </a:lnTo>
                <a:lnTo>
                  <a:pt x="2232082" y="4668956"/>
                </a:lnTo>
                <a:lnTo>
                  <a:pt x="2232082" y="1705416"/>
                </a:lnTo>
                <a:close/>
                <a:moveTo>
                  <a:pt x="7333686" y="1660768"/>
                </a:moveTo>
                <a:cubicBezTo>
                  <a:pt x="7060214" y="1660768"/>
                  <a:pt x="6815578" y="1696115"/>
                  <a:pt x="6599777" y="1766808"/>
                </a:cubicBezTo>
                <a:cubicBezTo>
                  <a:pt x="6383976" y="1837501"/>
                  <a:pt x="6212825" y="1950983"/>
                  <a:pt x="6086320" y="2107252"/>
                </a:cubicBezTo>
                <a:cubicBezTo>
                  <a:pt x="5959816" y="2263522"/>
                  <a:pt x="5896565" y="2469091"/>
                  <a:pt x="5896565" y="2723959"/>
                </a:cubicBezTo>
                <a:cubicBezTo>
                  <a:pt x="5896565" y="2962084"/>
                  <a:pt x="5951445" y="3153700"/>
                  <a:pt x="6061205" y="3298807"/>
                </a:cubicBezTo>
                <a:cubicBezTo>
                  <a:pt x="6170967" y="3443915"/>
                  <a:pt x="6321655" y="3561582"/>
                  <a:pt x="6513271" y="3651809"/>
                </a:cubicBezTo>
                <a:cubicBezTo>
                  <a:pt x="6704887" y="3742036"/>
                  <a:pt x="6925339" y="3823426"/>
                  <a:pt x="7174626" y="3895980"/>
                </a:cubicBezTo>
                <a:cubicBezTo>
                  <a:pt x="7388566" y="3959232"/>
                  <a:pt x="7552742" y="4015043"/>
                  <a:pt x="7667154" y="4063412"/>
                </a:cubicBezTo>
                <a:cubicBezTo>
                  <a:pt x="7781566" y="4111781"/>
                  <a:pt x="7860630" y="4163871"/>
                  <a:pt x="7904349" y="4219681"/>
                </a:cubicBezTo>
                <a:cubicBezTo>
                  <a:pt x="7948067" y="4275492"/>
                  <a:pt x="7969926" y="4347116"/>
                  <a:pt x="7969926" y="4434552"/>
                </a:cubicBezTo>
                <a:cubicBezTo>
                  <a:pt x="7969926" y="4516408"/>
                  <a:pt x="7946207" y="4584310"/>
                  <a:pt x="7898768" y="4638261"/>
                </a:cubicBezTo>
                <a:cubicBezTo>
                  <a:pt x="7851329" y="4692211"/>
                  <a:pt x="7783426" y="4732208"/>
                  <a:pt x="7695059" y="4758253"/>
                </a:cubicBezTo>
                <a:cubicBezTo>
                  <a:pt x="7606693" y="4784298"/>
                  <a:pt x="7501118" y="4797321"/>
                  <a:pt x="7378334" y="4797321"/>
                </a:cubicBezTo>
                <a:cubicBezTo>
                  <a:pt x="7255551" y="4797321"/>
                  <a:pt x="7147651" y="4781973"/>
                  <a:pt x="7054633" y="4751277"/>
                </a:cubicBezTo>
                <a:cubicBezTo>
                  <a:pt x="6961616" y="4720581"/>
                  <a:pt x="6888132" y="4669421"/>
                  <a:pt x="6834182" y="4597798"/>
                </a:cubicBezTo>
                <a:cubicBezTo>
                  <a:pt x="6780231" y="4526174"/>
                  <a:pt x="6749536" y="4429901"/>
                  <a:pt x="6742095" y="4308978"/>
                </a:cubicBezTo>
                <a:lnTo>
                  <a:pt x="5821221" y="4308978"/>
                </a:lnTo>
                <a:cubicBezTo>
                  <a:pt x="5821221" y="4595472"/>
                  <a:pt x="5889588" y="4827086"/>
                  <a:pt x="6026324" y="5003820"/>
                </a:cubicBezTo>
                <a:cubicBezTo>
                  <a:pt x="6163060" y="5180553"/>
                  <a:pt x="6347700" y="5309382"/>
                  <a:pt x="6580244" y="5390308"/>
                </a:cubicBezTo>
                <a:cubicBezTo>
                  <a:pt x="6812787" y="5471233"/>
                  <a:pt x="7075097" y="5511696"/>
                  <a:pt x="7367172" y="5511696"/>
                </a:cubicBezTo>
                <a:cubicBezTo>
                  <a:pt x="7657387" y="5511696"/>
                  <a:pt x="7917836" y="5474489"/>
                  <a:pt x="8148520" y="5400075"/>
                </a:cubicBezTo>
                <a:cubicBezTo>
                  <a:pt x="8379203" y="5325660"/>
                  <a:pt x="8561518" y="5205203"/>
                  <a:pt x="8695463" y="5038701"/>
                </a:cubicBezTo>
                <a:cubicBezTo>
                  <a:pt x="8829409" y="4872200"/>
                  <a:pt x="8896381" y="4652213"/>
                  <a:pt x="8896381" y="4378742"/>
                </a:cubicBezTo>
                <a:cubicBezTo>
                  <a:pt x="8896381" y="4135035"/>
                  <a:pt x="8851733" y="3939233"/>
                  <a:pt x="8762436" y="3791335"/>
                </a:cubicBezTo>
                <a:cubicBezTo>
                  <a:pt x="8673139" y="3643438"/>
                  <a:pt x="8536868" y="3522515"/>
                  <a:pt x="8353624" y="3428567"/>
                </a:cubicBezTo>
                <a:cubicBezTo>
                  <a:pt x="8170379" y="3334619"/>
                  <a:pt x="7937370" y="3244857"/>
                  <a:pt x="7654597" y="3159281"/>
                </a:cubicBezTo>
                <a:cubicBezTo>
                  <a:pt x="7423913" y="3088588"/>
                  <a:pt x="7248575" y="3027196"/>
                  <a:pt x="7128582" y="2975106"/>
                </a:cubicBezTo>
                <a:cubicBezTo>
                  <a:pt x="7008589" y="2923016"/>
                  <a:pt x="6927199" y="2872322"/>
                  <a:pt x="6884411" y="2823022"/>
                </a:cubicBezTo>
                <a:cubicBezTo>
                  <a:pt x="6841623" y="2773723"/>
                  <a:pt x="6820229" y="2718378"/>
                  <a:pt x="6820229" y="2656986"/>
                </a:cubicBezTo>
                <a:cubicBezTo>
                  <a:pt x="6820229" y="2547225"/>
                  <a:pt x="6870923" y="2468626"/>
                  <a:pt x="6972313" y="2421187"/>
                </a:cubicBezTo>
                <a:cubicBezTo>
                  <a:pt x="7073702" y="2373748"/>
                  <a:pt x="7192299" y="2350028"/>
                  <a:pt x="7328105" y="2350028"/>
                </a:cubicBezTo>
                <a:cubicBezTo>
                  <a:pt x="7473212" y="2350028"/>
                  <a:pt x="7598786" y="2383049"/>
                  <a:pt x="7704826" y="2449092"/>
                </a:cubicBezTo>
                <a:cubicBezTo>
                  <a:pt x="7810866" y="2515134"/>
                  <a:pt x="7863886" y="2617919"/>
                  <a:pt x="7863886" y="2757445"/>
                </a:cubicBezTo>
                <a:lnTo>
                  <a:pt x="8784760" y="2757445"/>
                </a:lnTo>
                <a:cubicBezTo>
                  <a:pt x="8784760" y="2504437"/>
                  <a:pt x="8719183" y="2297008"/>
                  <a:pt x="8588028" y="2135158"/>
                </a:cubicBezTo>
                <a:cubicBezTo>
                  <a:pt x="8456873" y="1973307"/>
                  <a:pt x="8281070" y="1853779"/>
                  <a:pt x="8060618" y="1776575"/>
                </a:cubicBezTo>
                <a:cubicBezTo>
                  <a:pt x="7840167" y="1699370"/>
                  <a:pt x="7597856" y="1660768"/>
                  <a:pt x="7333686" y="1660768"/>
                </a:cubicBezTo>
                <a:close/>
                <a:moveTo>
                  <a:pt x="0" y="0"/>
                </a:moveTo>
                <a:lnTo>
                  <a:pt x="13542380" y="0"/>
                </a:lnTo>
                <a:lnTo>
                  <a:pt x="13542380" y="7442521"/>
                </a:lnTo>
                <a:lnTo>
                  <a:pt x="0" y="7442521"/>
                </a:lnTo>
                <a:close/>
              </a:path>
            </a:pathLst>
          </a:cu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266669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105D1E-9230-49F1-033A-EB59F52580EE}"/>
              </a:ext>
            </a:extLst>
          </p:cNvPr>
          <p:cNvPicPr>
            <a:picLocks noChangeAspect="1"/>
          </p:cNvPicPr>
          <p:nvPr/>
        </p:nvPicPr>
        <p:blipFill>
          <a:blip r:embed="rId2"/>
          <a:stretch>
            <a:fillRect/>
          </a:stretch>
        </p:blipFill>
        <p:spPr>
          <a:xfrm>
            <a:off x="233362" y="176212"/>
            <a:ext cx="11725275" cy="6505575"/>
          </a:xfrm>
          <a:prstGeom prst="rect">
            <a:avLst/>
          </a:prstGeom>
        </p:spPr>
      </p:pic>
      <p:sp>
        <p:nvSpPr>
          <p:cNvPr id="4" name="Isosceles Triangle 3">
            <a:extLst>
              <a:ext uri="{FF2B5EF4-FFF2-40B4-BE49-F238E27FC236}">
                <a16:creationId xmlns:a16="http://schemas.microsoft.com/office/drawing/2014/main" id="{7641B2FC-4C62-A231-498B-581F359BA0C0}"/>
              </a:ext>
            </a:extLst>
          </p:cNvPr>
          <p:cNvSpPr/>
          <p:nvPr/>
        </p:nvSpPr>
        <p:spPr>
          <a:xfrm>
            <a:off x="7150100" y="176212"/>
            <a:ext cx="1714500" cy="1335088"/>
          </a:xfrm>
          <a:prstGeom prst="triangl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F1BE4EB-931E-1263-63FD-B71E7001F69B}"/>
              </a:ext>
            </a:extLst>
          </p:cNvPr>
          <p:cNvSpPr txBox="1"/>
          <p:nvPr/>
        </p:nvSpPr>
        <p:spPr>
          <a:xfrm>
            <a:off x="7543800" y="952500"/>
            <a:ext cx="1333500" cy="369332"/>
          </a:xfrm>
          <a:prstGeom prst="rect">
            <a:avLst/>
          </a:prstGeom>
          <a:noFill/>
        </p:spPr>
        <p:txBody>
          <a:bodyPr wrap="square" rtlCol="0">
            <a:spAutoFit/>
          </a:bodyPr>
          <a:lstStyle/>
          <a:p>
            <a:r>
              <a:rPr lang="en-US" dirty="0"/>
              <a:t>EMARSA</a:t>
            </a:r>
          </a:p>
        </p:txBody>
      </p:sp>
      <p:cxnSp>
        <p:nvCxnSpPr>
          <p:cNvPr id="9" name="Straight Arrow Connector 8">
            <a:extLst>
              <a:ext uri="{FF2B5EF4-FFF2-40B4-BE49-F238E27FC236}">
                <a16:creationId xmlns:a16="http://schemas.microsoft.com/office/drawing/2014/main" id="{F1CA142C-7EFF-9F0C-D201-C3258EE95E80}"/>
              </a:ext>
            </a:extLst>
          </p:cNvPr>
          <p:cNvCxnSpPr>
            <a:endCxn id="4" idx="1"/>
          </p:cNvCxnSpPr>
          <p:nvPr/>
        </p:nvCxnSpPr>
        <p:spPr>
          <a:xfrm flipV="1">
            <a:off x="6769100" y="843756"/>
            <a:ext cx="809625" cy="1984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212026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F4595A-AE1E-20DB-9C4C-B854FDF8E9F3}"/>
              </a:ext>
            </a:extLst>
          </p:cNvPr>
          <p:cNvPicPr>
            <a:picLocks noChangeAspect="1"/>
          </p:cNvPicPr>
          <p:nvPr/>
        </p:nvPicPr>
        <p:blipFill>
          <a:blip r:embed="rId2"/>
          <a:stretch>
            <a:fillRect/>
          </a:stretch>
        </p:blipFill>
        <p:spPr>
          <a:xfrm>
            <a:off x="4931923" y="0"/>
            <a:ext cx="3851930" cy="3753357"/>
          </a:xfrm>
          <a:prstGeom prst="rect">
            <a:avLst/>
          </a:prstGeom>
        </p:spPr>
      </p:pic>
      <p:pic>
        <p:nvPicPr>
          <p:cNvPr id="5" name="Picture 4">
            <a:extLst>
              <a:ext uri="{FF2B5EF4-FFF2-40B4-BE49-F238E27FC236}">
                <a16:creationId xmlns:a16="http://schemas.microsoft.com/office/drawing/2014/main" id="{A90C330D-7A9A-6214-9C22-788BE3D2F944}"/>
              </a:ext>
            </a:extLst>
          </p:cNvPr>
          <p:cNvPicPr>
            <a:picLocks noChangeAspect="1"/>
          </p:cNvPicPr>
          <p:nvPr/>
        </p:nvPicPr>
        <p:blipFill>
          <a:blip r:embed="rId3"/>
          <a:stretch>
            <a:fillRect/>
          </a:stretch>
        </p:blipFill>
        <p:spPr>
          <a:xfrm>
            <a:off x="1815828" y="1019219"/>
            <a:ext cx="3657600" cy="3200400"/>
          </a:xfrm>
          <a:prstGeom prst="rect">
            <a:avLst/>
          </a:prstGeom>
        </p:spPr>
      </p:pic>
      <p:sp>
        <p:nvSpPr>
          <p:cNvPr id="6" name="TextBox 5">
            <a:extLst>
              <a:ext uri="{FF2B5EF4-FFF2-40B4-BE49-F238E27FC236}">
                <a16:creationId xmlns:a16="http://schemas.microsoft.com/office/drawing/2014/main" id="{D654E30D-BFA6-05C9-020B-FFF05D496AB6}"/>
              </a:ext>
            </a:extLst>
          </p:cNvPr>
          <p:cNvSpPr txBox="1"/>
          <p:nvPr/>
        </p:nvSpPr>
        <p:spPr>
          <a:xfrm>
            <a:off x="3237688" y="1637244"/>
            <a:ext cx="1867710" cy="369332"/>
          </a:xfrm>
          <a:prstGeom prst="rect">
            <a:avLst/>
          </a:prstGeom>
          <a:noFill/>
        </p:spPr>
        <p:txBody>
          <a:bodyPr wrap="square" rtlCol="0">
            <a:spAutoFit/>
          </a:bodyPr>
          <a:lstStyle/>
          <a:p>
            <a:r>
              <a:rPr lang="en-US"/>
              <a:t>ROSS</a:t>
            </a:r>
            <a:endParaRPr lang="en-US" dirty="0"/>
          </a:p>
        </p:txBody>
      </p:sp>
      <p:pic>
        <p:nvPicPr>
          <p:cNvPr id="8" name="Picture 7">
            <a:extLst>
              <a:ext uri="{FF2B5EF4-FFF2-40B4-BE49-F238E27FC236}">
                <a16:creationId xmlns:a16="http://schemas.microsoft.com/office/drawing/2014/main" id="{919B23B9-E396-30D5-CC8D-5376230B93FF}"/>
              </a:ext>
            </a:extLst>
          </p:cNvPr>
          <p:cNvPicPr>
            <a:picLocks noChangeAspect="1"/>
          </p:cNvPicPr>
          <p:nvPr/>
        </p:nvPicPr>
        <p:blipFill>
          <a:blip r:embed="rId4"/>
          <a:stretch>
            <a:fillRect/>
          </a:stretch>
        </p:blipFill>
        <p:spPr>
          <a:xfrm>
            <a:off x="3300919" y="3643820"/>
            <a:ext cx="5362575" cy="2095500"/>
          </a:xfrm>
          <a:prstGeom prst="rect">
            <a:avLst/>
          </a:prstGeom>
        </p:spPr>
      </p:pic>
      <p:sp>
        <p:nvSpPr>
          <p:cNvPr id="10" name="TextBox 9">
            <a:extLst>
              <a:ext uri="{FF2B5EF4-FFF2-40B4-BE49-F238E27FC236}">
                <a16:creationId xmlns:a16="http://schemas.microsoft.com/office/drawing/2014/main" id="{CAF0C149-E2D0-278A-9DFD-73804A9843DA}"/>
              </a:ext>
            </a:extLst>
          </p:cNvPr>
          <p:cNvSpPr txBox="1"/>
          <p:nvPr/>
        </p:nvSpPr>
        <p:spPr>
          <a:xfrm>
            <a:off x="2756170" y="4691570"/>
            <a:ext cx="1089497" cy="369332"/>
          </a:xfrm>
          <a:prstGeom prst="rect">
            <a:avLst/>
          </a:prstGeom>
          <a:noFill/>
        </p:spPr>
        <p:txBody>
          <a:bodyPr wrap="square" rtlCol="0">
            <a:spAutoFit/>
          </a:bodyPr>
          <a:lstStyle/>
          <a:p>
            <a:r>
              <a:rPr lang="en-US" dirty="0" err="1"/>
              <a:t>Silverson</a:t>
            </a:r>
            <a:endParaRPr lang="en-US" dirty="0"/>
          </a:p>
        </p:txBody>
      </p:sp>
      <p:sp>
        <p:nvSpPr>
          <p:cNvPr id="13" name="Isosceles Triangle 12">
            <a:extLst>
              <a:ext uri="{FF2B5EF4-FFF2-40B4-BE49-F238E27FC236}">
                <a16:creationId xmlns:a16="http://schemas.microsoft.com/office/drawing/2014/main" id="{8A9404FF-B5CB-04D1-7969-764F837F5E0C}"/>
              </a:ext>
            </a:extLst>
          </p:cNvPr>
          <p:cNvSpPr/>
          <p:nvPr/>
        </p:nvSpPr>
        <p:spPr>
          <a:xfrm>
            <a:off x="384243" y="254258"/>
            <a:ext cx="1848255" cy="1529921"/>
          </a:xfrm>
          <a:prstGeom prst="triangl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9D3764C-07CB-97E7-ADC6-927DAFDF2393}"/>
              </a:ext>
            </a:extLst>
          </p:cNvPr>
          <p:cNvSpPr txBox="1"/>
          <p:nvPr/>
        </p:nvSpPr>
        <p:spPr>
          <a:xfrm>
            <a:off x="753893" y="1196502"/>
            <a:ext cx="1108953" cy="369332"/>
          </a:xfrm>
          <a:prstGeom prst="rect">
            <a:avLst/>
          </a:prstGeom>
          <a:noFill/>
        </p:spPr>
        <p:txBody>
          <a:bodyPr wrap="square" rtlCol="0">
            <a:spAutoFit/>
          </a:bodyPr>
          <a:lstStyle/>
          <a:p>
            <a:r>
              <a:rPr lang="en-US" dirty="0"/>
              <a:t>EMARSA</a:t>
            </a:r>
          </a:p>
        </p:txBody>
      </p:sp>
      <p:cxnSp>
        <p:nvCxnSpPr>
          <p:cNvPr id="16" name="Straight Arrow Connector 15">
            <a:extLst>
              <a:ext uri="{FF2B5EF4-FFF2-40B4-BE49-F238E27FC236}">
                <a16:creationId xmlns:a16="http://schemas.microsoft.com/office/drawing/2014/main" id="{706A72C1-4FB3-D11D-7E25-12E1E8E7856B}"/>
              </a:ext>
            </a:extLst>
          </p:cNvPr>
          <p:cNvCxnSpPr>
            <a:endCxn id="13" idx="4"/>
          </p:cNvCxnSpPr>
          <p:nvPr/>
        </p:nvCxnSpPr>
        <p:spPr>
          <a:xfrm flipH="1" flipV="1">
            <a:off x="2232498" y="1784179"/>
            <a:ext cx="598251" cy="22239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7" name="Rectangle 16">
            <a:extLst>
              <a:ext uri="{FF2B5EF4-FFF2-40B4-BE49-F238E27FC236}">
                <a16:creationId xmlns:a16="http://schemas.microsoft.com/office/drawing/2014/main" id="{DC543E69-BB7B-7067-BE94-11B8DB4BEA0C}"/>
              </a:ext>
            </a:extLst>
          </p:cNvPr>
          <p:cNvSpPr/>
          <p:nvPr/>
        </p:nvSpPr>
        <p:spPr>
          <a:xfrm>
            <a:off x="476656" y="3753357"/>
            <a:ext cx="1732740" cy="108129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Droplet size/ appearance/ product homogeneity</a:t>
            </a:r>
          </a:p>
        </p:txBody>
      </p:sp>
      <p:cxnSp>
        <p:nvCxnSpPr>
          <p:cNvPr id="21" name="Straight Arrow Connector 20">
            <a:extLst>
              <a:ext uri="{FF2B5EF4-FFF2-40B4-BE49-F238E27FC236}">
                <a16:creationId xmlns:a16="http://schemas.microsoft.com/office/drawing/2014/main" id="{BC6CF22A-4061-4956-B91F-F6E30A7B0CC5}"/>
              </a:ext>
            </a:extLst>
          </p:cNvPr>
          <p:cNvCxnSpPr>
            <a:cxnSpLocks/>
            <a:stCxn id="13" idx="3"/>
            <a:endCxn id="17" idx="0"/>
          </p:cNvCxnSpPr>
          <p:nvPr/>
        </p:nvCxnSpPr>
        <p:spPr>
          <a:xfrm>
            <a:off x="1308371" y="1784179"/>
            <a:ext cx="34655" cy="19691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2" name="Flowchart: Delay 21">
            <a:extLst>
              <a:ext uri="{FF2B5EF4-FFF2-40B4-BE49-F238E27FC236}">
                <a16:creationId xmlns:a16="http://schemas.microsoft.com/office/drawing/2014/main" id="{7CD066F9-639D-A282-7947-CA76180C8811}"/>
              </a:ext>
            </a:extLst>
          </p:cNvPr>
          <p:cNvSpPr/>
          <p:nvPr/>
        </p:nvSpPr>
        <p:spPr>
          <a:xfrm>
            <a:off x="9776298" y="1561782"/>
            <a:ext cx="1706980" cy="1074414"/>
          </a:xfrm>
          <a:prstGeom prst="flowChartDelay">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39CACAB-A2D8-C0B9-8061-6EF37B0D8AEE}"/>
              </a:ext>
            </a:extLst>
          </p:cNvPr>
          <p:cNvSpPr txBox="1"/>
          <p:nvPr/>
        </p:nvSpPr>
        <p:spPr>
          <a:xfrm>
            <a:off x="10129624" y="1914323"/>
            <a:ext cx="1000327" cy="369332"/>
          </a:xfrm>
          <a:prstGeom prst="rect">
            <a:avLst/>
          </a:prstGeom>
          <a:noFill/>
        </p:spPr>
        <p:txBody>
          <a:bodyPr wrap="square" rtlCol="0">
            <a:spAutoFit/>
          </a:bodyPr>
          <a:lstStyle/>
          <a:p>
            <a:r>
              <a:rPr lang="en-US" dirty="0">
                <a:solidFill>
                  <a:schemeClr val="bg1"/>
                </a:solidFill>
              </a:rPr>
              <a:t>TRACE</a:t>
            </a:r>
          </a:p>
        </p:txBody>
      </p:sp>
      <p:sp>
        <p:nvSpPr>
          <p:cNvPr id="25" name="Rectangle 24">
            <a:extLst>
              <a:ext uri="{FF2B5EF4-FFF2-40B4-BE49-F238E27FC236}">
                <a16:creationId xmlns:a16="http://schemas.microsoft.com/office/drawing/2014/main" id="{1D43E180-E5A4-91E1-D754-A9EE7349F8BE}"/>
              </a:ext>
            </a:extLst>
          </p:cNvPr>
          <p:cNvSpPr/>
          <p:nvPr/>
        </p:nvSpPr>
        <p:spPr>
          <a:xfrm>
            <a:off x="453552" y="5410004"/>
            <a:ext cx="1755843" cy="857554"/>
          </a:xfrm>
          <a:prstGeom prst="rect">
            <a:avLst/>
          </a:prstGeom>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Raw material feeds/ valves openings</a:t>
            </a:r>
          </a:p>
        </p:txBody>
      </p:sp>
      <p:cxnSp>
        <p:nvCxnSpPr>
          <p:cNvPr id="27" name="Straight Arrow Connector 26">
            <a:extLst>
              <a:ext uri="{FF2B5EF4-FFF2-40B4-BE49-F238E27FC236}">
                <a16:creationId xmlns:a16="http://schemas.microsoft.com/office/drawing/2014/main" id="{40B15A08-4683-3AC9-B144-1316B9CFFFAF}"/>
              </a:ext>
            </a:extLst>
          </p:cNvPr>
          <p:cNvCxnSpPr>
            <a:cxnSpLocks/>
            <a:endCxn id="25" idx="0"/>
          </p:cNvCxnSpPr>
          <p:nvPr/>
        </p:nvCxnSpPr>
        <p:spPr>
          <a:xfrm>
            <a:off x="1331474" y="4834647"/>
            <a:ext cx="0" cy="57535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9" name="Straight Arrow Connector 28">
            <a:extLst>
              <a:ext uri="{FF2B5EF4-FFF2-40B4-BE49-F238E27FC236}">
                <a16:creationId xmlns:a16="http://schemas.microsoft.com/office/drawing/2014/main" id="{E89596A3-A075-FE22-1730-A3F6D45D5F73}"/>
              </a:ext>
            </a:extLst>
          </p:cNvPr>
          <p:cNvCxnSpPr/>
          <p:nvPr/>
        </p:nvCxnSpPr>
        <p:spPr>
          <a:xfrm>
            <a:off x="8472791" y="2169268"/>
            <a:ext cx="130350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0" name="Rectangle 29">
            <a:extLst>
              <a:ext uri="{FF2B5EF4-FFF2-40B4-BE49-F238E27FC236}">
                <a16:creationId xmlns:a16="http://schemas.microsoft.com/office/drawing/2014/main" id="{74915C30-4CA0-7114-E04E-00C1B8A581B9}"/>
              </a:ext>
            </a:extLst>
          </p:cNvPr>
          <p:cNvSpPr/>
          <p:nvPr/>
        </p:nvSpPr>
        <p:spPr>
          <a:xfrm>
            <a:off x="9727435" y="3137272"/>
            <a:ext cx="1755843" cy="8575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Energy balance</a:t>
            </a:r>
          </a:p>
        </p:txBody>
      </p:sp>
      <p:sp>
        <p:nvSpPr>
          <p:cNvPr id="31" name="Rectangle 30">
            <a:extLst>
              <a:ext uri="{FF2B5EF4-FFF2-40B4-BE49-F238E27FC236}">
                <a16:creationId xmlns:a16="http://schemas.microsoft.com/office/drawing/2014/main" id="{2BFF3803-FA8D-1105-D6CF-CC01535FA9E1}"/>
              </a:ext>
            </a:extLst>
          </p:cNvPr>
          <p:cNvSpPr/>
          <p:nvPr/>
        </p:nvSpPr>
        <p:spPr>
          <a:xfrm>
            <a:off x="9727434" y="5410004"/>
            <a:ext cx="1755843" cy="857554"/>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Energy recovery</a:t>
            </a:r>
          </a:p>
        </p:txBody>
      </p:sp>
      <p:cxnSp>
        <p:nvCxnSpPr>
          <p:cNvPr id="33" name="Straight Arrow Connector 32">
            <a:extLst>
              <a:ext uri="{FF2B5EF4-FFF2-40B4-BE49-F238E27FC236}">
                <a16:creationId xmlns:a16="http://schemas.microsoft.com/office/drawing/2014/main" id="{8CBD9B43-B746-CEDB-3DD2-5205320195D1}"/>
              </a:ext>
            </a:extLst>
          </p:cNvPr>
          <p:cNvCxnSpPr>
            <a:stCxn id="22" idx="2"/>
            <a:endCxn id="30" idx="0"/>
          </p:cNvCxnSpPr>
          <p:nvPr/>
        </p:nvCxnSpPr>
        <p:spPr>
          <a:xfrm flipH="1">
            <a:off x="10605357" y="2636196"/>
            <a:ext cx="24431" cy="50107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5" name="Straight Arrow Connector 34">
            <a:extLst>
              <a:ext uri="{FF2B5EF4-FFF2-40B4-BE49-F238E27FC236}">
                <a16:creationId xmlns:a16="http://schemas.microsoft.com/office/drawing/2014/main" id="{8EC58366-D15A-E458-4B3B-50CF1343FE36}"/>
              </a:ext>
            </a:extLst>
          </p:cNvPr>
          <p:cNvCxnSpPr>
            <a:cxnSpLocks/>
            <a:endCxn id="31" idx="0"/>
          </p:cNvCxnSpPr>
          <p:nvPr/>
        </p:nvCxnSpPr>
        <p:spPr>
          <a:xfrm>
            <a:off x="10605355" y="3994826"/>
            <a:ext cx="1" cy="14151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9" name="Straight Arrow Connector 38">
            <a:extLst>
              <a:ext uri="{FF2B5EF4-FFF2-40B4-BE49-F238E27FC236}">
                <a16:creationId xmlns:a16="http://schemas.microsoft.com/office/drawing/2014/main" id="{F51D7DAC-B973-600C-8453-35797B471E94}"/>
              </a:ext>
            </a:extLst>
          </p:cNvPr>
          <p:cNvCxnSpPr/>
          <p:nvPr/>
        </p:nvCxnSpPr>
        <p:spPr>
          <a:xfrm flipH="1">
            <a:off x="2269574" y="5982511"/>
            <a:ext cx="745786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3298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lumMod val="65000"/>
                <a:lumOff val="35000"/>
              </a:schemeClr>
            </a:gs>
            <a:gs pos="100000">
              <a:schemeClr val="bg2">
                <a:lumMod val="90000"/>
              </a:schemeClr>
            </a:gs>
          </a:gsLst>
          <a:lin ang="0" scaled="1"/>
          <a:tileRect/>
        </a:gradFill>
        <a:effectLst/>
      </p:bgPr>
    </p:bg>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6A4F5571-7E81-C1AC-A52A-3F42116ED5EA}"/>
              </a:ext>
            </a:extLst>
          </p:cNvPr>
          <p:cNvSpPr/>
          <p:nvPr/>
        </p:nvSpPr>
        <p:spPr>
          <a:xfrm>
            <a:off x="4348264" y="-2109013"/>
            <a:ext cx="10330772" cy="13637105"/>
          </a:xfrm>
          <a:custGeom>
            <a:avLst/>
            <a:gdLst>
              <a:gd name="connsiteX0" fmla="*/ 5233481 w 10330772"/>
              <a:gd name="connsiteY0" fmla="*/ 11448381 h 13637105"/>
              <a:gd name="connsiteX1" fmla="*/ 6391072 w 10330772"/>
              <a:gd name="connsiteY1" fmla="*/ 12542743 h 13637105"/>
              <a:gd name="connsiteX2" fmla="*/ 5233481 w 10330772"/>
              <a:gd name="connsiteY2" fmla="*/ 13637105 h 13637105"/>
              <a:gd name="connsiteX3" fmla="*/ 4075889 w 10330772"/>
              <a:gd name="connsiteY3" fmla="*/ 12542743 h 13637105"/>
              <a:gd name="connsiteX4" fmla="*/ 6507804 w 10330772"/>
              <a:gd name="connsiteY4" fmla="*/ 10174057 h 13637105"/>
              <a:gd name="connsiteX5" fmla="*/ 7665395 w 10330772"/>
              <a:gd name="connsiteY5" fmla="*/ 11268419 h 13637105"/>
              <a:gd name="connsiteX6" fmla="*/ 6507804 w 10330772"/>
              <a:gd name="connsiteY6" fmla="*/ 12362781 h 13637105"/>
              <a:gd name="connsiteX7" fmla="*/ 5350212 w 10330772"/>
              <a:gd name="connsiteY7" fmla="*/ 11268419 h 13637105"/>
              <a:gd name="connsiteX8" fmla="*/ 3881336 w 10330772"/>
              <a:gd name="connsiteY8" fmla="*/ 10174057 h 13637105"/>
              <a:gd name="connsiteX9" fmla="*/ 5038927 w 10330772"/>
              <a:gd name="connsiteY9" fmla="*/ 11268419 h 13637105"/>
              <a:gd name="connsiteX10" fmla="*/ 3881336 w 10330772"/>
              <a:gd name="connsiteY10" fmla="*/ 12362781 h 13637105"/>
              <a:gd name="connsiteX11" fmla="*/ 2723744 w 10330772"/>
              <a:gd name="connsiteY11" fmla="*/ 11268419 h 13637105"/>
              <a:gd name="connsiteX12" fmla="*/ 7898858 w 10330772"/>
              <a:gd name="connsiteY12" fmla="*/ 8899733 h 13637105"/>
              <a:gd name="connsiteX13" fmla="*/ 9056449 w 10330772"/>
              <a:gd name="connsiteY13" fmla="*/ 9994095 h 13637105"/>
              <a:gd name="connsiteX14" fmla="*/ 7898858 w 10330772"/>
              <a:gd name="connsiteY14" fmla="*/ 11088457 h 13637105"/>
              <a:gd name="connsiteX15" fmla="*/ 6741266 w 10330772"/>
              <a:gd name="connsiteY15" fmla="*/ 9994095 h 13637105"/>
              <a:gd name="connsiteX16" fmla="*/ 5155659 w 10330772"/>
              <a:gd name="connsiteY16" fmla="*/ 8899733 h 13637105"/>
              <a:gd name="connsiteX17" fmla="*/ 6313250 w 10330772"/>
              <a:gd name="connsiteY17" fmla="*/ 9994095 h 13637105"/>
              <a:gd name="connsiteX18" fmla="*/ 5155659 w 10330772"/>
              <a:gd name="connsiteY18" fmla="*/ 11088457 h 13637105"/>
              <a:gd name="connsiteX19" fmla="*/ 3998067 w 10330772"/>
              <a:gd name="connsiteY19" fmla="*/ 9994095 h 13637105"/>
              <a:gd name="connsiteX20" fmla="*/ 2509737 w 10330772"/>
              <a:gd name="connsiteY20" fmla="*/ 8880683 h 13637105"/>
              <a:gd name="connsiteX21" fmla="*/ 3667328 w 10330772"/>
              <a:gd name="connsiteY21" fmla="*/ 9975045 h 13637105"/>
              <a:gd name="connsiteX22" fmla="*/ 2509737 w 10330772"/>
              <a:gd name="connsiteY22" fmla="*/ 11069407 h 13637105"/>
              <a:gd name="connsiteX23" fmla="*/ 1352145 w 10330772"/>
              <a:gd name="connsiteY23" fmla="*/ 9975045 h 13637105"/>
              <a:gd name="connsiteX24" fmla="*/ 9173181 w 10330772"/>
              <a:gd name="connsiteY24" fmla="*/ 7625409 h 13637105"/>
              <a:gd name="connsiteX25" fmla="*/ 10330772 w 10330772"/>
              <a:gd name="connsiteY25" fmla="*/ 8719771 h 13637105"/>
              <a:gd name="connsiteX26" fmla="*/ 9173181 w 10330772"/>
              <a:gd name="connsiteY26" fmla="*/ 9814133 h 13637105"/>
              <a:gd name="connsiteX27" fmla="*/ 8015589 w 10330772"/>
              <a:gd name="connsiteY27" fmla="*/ 8719771 h 13637105"/>
              <a:gd name="connsiteX28" fmla="*/ 6546713 w 10330772"/>
              <a:gd name="connsiteY28" fmla="*/ 7625409 h 13637105"/>
              <a:gd name="connsiteX29" fmla="*/ 7704304 w 10330772"/>
              <a:gd name="connsiteY29" fmla="*/ 8719771 h 13637105"/>
              <a:gd name="connsiteX30" fmla="*/ 6546713 w 10330772"/>
              <a:gd name="connsiteY30" fmla="*/ 9814133 h 13637105"/>
              <a:gd name="connsiteX31" fmla="*/ 5389121 w 10330772"/>
              <a:gd name="connsiteY31" fmla="*/ 8719771 h 13637105"/>
              <a:gd name="connsiteX32" fmla="*/ 3784060 w 10330772"/>
              <a:gd name="connsiteY32" fmla="*/ 7606359 h 13637105"/>
              <a:gd name="connsiteX33" fmla="*/ 4941651 w 10330772"/>
              <a:gd name="connsiteY33" fmla="*/ 8700721 h 13637105"/>
              <a:gd name="connsiteX34" fmla="*/ 3784060 w 10330772"/>
              <a:gd name="connsiteY34" fmla="*/ 9795083 h 13637105"/>
              <a:gd name="connsiteX35" fmla="*/ 2626468 w 10330772"/>
              <a:gd name="connsiteY35" fmla="*/ 8700721 h 13637105"/>
              <a:gd name="connsiteX36" fmla="*/ 1157592 w 10330772"/>
              <a:gd name="connsiteY36" fmla="*/ 7606359 h 13637105"/>
              <a:gd name="connsiteX37" fmla="*/ 2315183 w 10330772"/>
              <a:gd name="connsiteY37" fmla="*/ 8700721 h 13637105"/>
              <a:gd name="connsiteX38" fmla="*/ 1157592 w 10330772"/>
              <a:gd name="connsiteY38" fmla="*/ 9795083 h 13637105"/>
              <a:gd name="connsiteX39" fmla="*/ 0 w 10330772"/>
              <a:gd name="connsiteY39" fmla="*/ 8700721 h 13637105"/>
              <a:gd name="connsiteX40" fmla="*/ 7821036 w 10330772"/>
              <a:gd name="connsiteY40" fmla="*/ 6351085 h 13637105"/>
              <a:gd name="connsiteX41" fmla="*/ 8978627 w 10330772"/>
              <a:gd name="connsiteY41" fmla="*/ 7445447 h 13637105"/>
              <a:gd name="connsiteX42" fmla="*/ 7821036 w 10330772"/>
              <a:gd name="connsiteY42" fmla="*/ 8539809 h 13637105"/>
              <a:gd name="connsiteX43" fmla="*/ 6663444 w 10330772"/>
              <a:gd name="connsiteY43" fmla="*/ 7445447 h 13637105"/>
              <a:gd name="connsiteX44" fmla="*/ 2431915 w 10330772"/>
              <a:gd name="connsiteY44" fmla="*/ 6332035 h 13637105"/>
              <a:gd name="connsiteX45" fmla="*/ 3589506 w 10330772"/>
              <a:gd name="connsiteY45" fmla="*/ 7426397 h 13637105"/>
              <a:gd name="connsiteX46" fmla="*/ 2431915 w 10330772"/>
              <a:gd name="connsiteY46" fmla="*/ 8520759 h 13637105"/>
              <a:gd name="connsiteX47" fmla="*/ 1274323 w 10330772"/>
              <a:gd name="connsiteY47" fmla="*/ 7426397 h 13637105"/>
              <a:gd name="connsiteX48" fmla="*/ 5155659 w 10330772"/>
              <a:gd name="connsiteY48" fmla="*/ 6321090 h 13637105"/>
              <a:gd name="connsiteX49" fmla="*/ 6313250 w 10330772"/>
              <a:gd name="connsiteY49" fmla="*/ 7415452 h 13637105"/>
              <a:gd name="connsiteX50" fmla="*/ 5155659 w 10330772"/>
              <a:gd name="connsiteY50" fmla="*/ 8509814 h 13637105"/>
              <a:gd name="connsiteX51" fmla="*/ 3998067 w 10330772"/>
              <a:gd name="connsiteY51" fmla="*/ 7415452 h 13637105"/>
              <a:gd name="connsiteX52" fmla="*/ 6429982 w 10330772"/>
              <a:gd name="connsiteY52" fmla="*/ 5046768 h 13637105"/>
              <a:gd name="connsiteX53" fmla="*/ 7587573 w 10330772"/>
              <a:gd name="connsiteY53" fmla="*/ 6141130 h 13637105"/>
              <a:gd name="connsiteX54" fmla="*/ 6429982 w 10330772"/>
              <a:gd name="connsiteY54" fmla="*/ 7235490 h 13637105"/>
              <a:gd name="connsiteX55" fmla="*/ 5272390 w 10330772"/>
              <a:gd name="connsiteY55" fmla="*/ 6141130 h 13637105"/>
              <a:gd name="connsiteX56" fmla="*/ 3803514 w 10330772"/>
              <a:gd name="connsiteY56" fmla="*/ 5046768 h 13637105"/>
              <a:gd name="connsiteX57" fmla="*/ 4961105 w 10330772"/>
              <a:gd name="connsiteY57" fmla="*/ 6141131 h 13637105"/>
              <a:gd name="connsiteX58" fmla="*/ 3803514 w 10330772"/>
              <a:gd name="connsiteY58" fmla="*/ 7235490 h 13637105"/>
              <a:gd name="connsiteX59" fmla="*/ 2645922 w 10330772"/>
              <a:gd name="connsiteY59" fmla="*/ 6141131 h 13637105"/>
              <a:gd name="connsiteX60" fmla="*/ 5077837 w 10330772"/>
              <a:gd name="connsiteY60" fmla="*/ 3772445 h 13637105"/>
              <a:gd name="connsiteX61" fmla="*/ 6235428 w 10330772"/>
              <a:gd name="connsiteY61" fmla="*/ 4866808 h 13637105"/>
              <a:gd name="connsiteX62" fmla="*/ 5077837 w 10330772"/>
              <a:gd name="connsiteY62" fmla="*/ 5961169 h 13637105"/>
              <a:gd name="connsiteX63" fmla="*/ 3920245 w 10330772"/>
              <a:gd name="connsiteY63" fmla="*/ 4866808 h 13637105"/>
              <a:gd name="connsiteX64" fmla="*/ 7782127 w 10330772"/>
              <a:gd name="connsiteY64" fmla="*/ 3772445 h 13637105"/>
              <a:gd name="connsiteX65" fmla="*/ 8939718 w 10330772"/>
              <a:gd name="connsiteY65" fmla="*/ 4866808 h 13637105"/>
              <a:gd name="connsiteX66" fmla="*/ 7782127 w 10330772"/>
              <a:gd name="connsiteY66" fmla="*/ 5961169 h 13637105"/>
              <a:gd name="connsiteX67" fmla="*/ 6624535 w 10330772"/>
              <a:gd name="connsiteY67" fmla="*/ 4866808 h 13637105"/>
              <a:gd name="connsiteX68" fmla="*/ 3803514 w 10330772"/>
              <a:gd name="connsiteY68" fmla="*/ 2548649 h 13637105"/>
              <a:gd name="connsiteX69" fmla="*/ 4961105 w 10330772"/>
              <a:gd name="connsiteY69" fmla="*/ 3643011 h 13637105"/>
              <a:gd name="connsiteX70" fmla="*/ 3803514 w 10330772"/>
              <a:gd name="connsiteY70" fmla="*/ 4737374 h 13637105"/>
              <a:gd name="connsiteX71" fmla="*/ 2645922 w 10330772"/>
              <a:gd name="connsiteY71" fmla="*/ 3643011 h 13637105"/>
              <a:gd name="connsiteX72" fmla="*/ 6429982 w 10330772"/>
              <a:gd name="connsiteY72" fmla="*/ 2498121 h 13637105"/>
              <a:gd name="connsiteX73" fmla="*/ 7587573 w 10330772"/>
              <a:gd name="connsiteY73" fmla="*/ 3592483 h 13637105"/>
              <a:gd name="connsiteX74" fmla="*/ 6429982 w 10330772"/>
              <a:gd name="connsiteY74" fmla="*/ 4686844 h 13637105"/>
              <a:gd name="connsiteX75" fmla="*/ 5272390 w 10330772"/>
              <a:gd name="connsiteY75" fmla="*/ 3592483 h 13637105"/>
              <a:gd name="connsiteX76" fmla="*/ 9056450 w 10330772"/>
              <a:gd name="connsiteY76" fmla="*/ 2498121 h 13637105"/>
              <a:gd name="connsiteX77" fmla="*/ 10214041 w 10330772"/>
              <a:gd name="connsiteY77" fmla="*/ 3592483 h 13637105"/>
              <a:gd name="connsiteX78" fmla="*/ 9056450 w 10330772"/>
              <a:gd name="connsiteY78" fmla="*/ 4686844 h 13637105"/>
              <a:gd name="connsiteX79" fmla="*/ 7898858 w 10330772"/>
              <a:gd name="connsiteY79" fmla="*/ 3592483 h 13637105"/>
              <a:gd name="connsiteX80" fmla="*/ 2451369 w 10330772"/>
              <a:gd name="connsiteY80" fmla="*/ 1274326 h 13637105"/>
              <a:gd name="connsiteX81" fmla="*/ 3608960 w 10330772"/>
              <a:gd name="connsiteY81" fmla="*/ 2368688 h 13637105"/>
              <a:gd name="connsiteX82" fmla="*/ 2451369 w 10330772"/>
              <a:gd name="connsiteY82" fmla="*/ 3463050 h 13637105"/>
              <a:gd name="connsiteX83" fmla="*/ 1293777 w 10330772"/>
              <a:gd name="connsiteY83" fmla="*/ 2368688 h 13637105"/>
              <a:gd name="connsiteX84" fmla="*/ 5077837 w 10330772"/>
              <a:gd name="connsiteY84" fmla="*/ 1274325 h 13637105"/>
              <a:gd name="connsiteX85" fmla="*/ 6235428 w 10330772"/>
              <a:gd name="connsiteY85" fmla="*/ 2368687 h 13637105"/>
              <a:gd name="connsiteX86" fmla="*/ 5077837 w 10330772"/>
              <a:gd name="connsiteY86" fmla="*/ 3463049 h 13637105"/>
              <a:gd name="connsiteX87" fmla="*/ 3920245 w 10330772"/>
              <a:gd name="connsiteY87" fmla="*/ 2368687 h 13637105"/>
              <a:gd name="connsiteX88" fmla="*/ 7704305 w 10330772"/>
              <a:gd name="connsiteY88" fmla="*/ 1223797 h 13637105"/>
              <a:gd name="connsiteX89" fmla="*/ 8861896 w 10330772"/>
              <a:gd name="connsiteY89" fmla="*/ 2318159 h 13637105"/>
              <a:gd name="connsiteX90" fmla="*/ 7704305 w 10330772"/>
              <a:gd name="connsiteY90" fmla="*/ 3412521 h 13637105"/>
              <a:gd name="connsiteX91" fmla="*/ 6546713 w 10330772"/>
              <a:gd name="connsiteY91" fmla="*/ 2318159 h 13637105"/>
              <a:gd name="connsiteX92" fmla="*/ 3725692 w 10330772"/>
              <a:gd name="connsiteY92" fmla="*/ 0 h 13637105"/>
              <a:gd name="connsiteX93" fmla="*/ 4883283 w 10330772"/>
              <a:gd name="connsiteY93" fmla="*/ 1094364 h 13637105"/>
              <a:gd name="connsiteX94" fmla="*/ 3725692 w 10330772"/>
              <a:gd name="connsiteY94" fmla="*/ 2188726 h 13637105"/>
              <a:gd name="connsiteX95" fmla="*/ 2568100 w 10330772"/>
              <a:gd name="connsiteY95" fmla="*/ 1094364 h 1363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0330772" h="13637105">
                <a:moveTo>
                  <a:pt x="5233481" y="11448381"/>
                </a:moveTo>
                <a:lnTo>
                  <a:pt x="6391072" y="12542743"/>
                </a:lnTo>
                <a:lnTo>
                  <a:pt x="5233481" y="13637105"/>
                </a:lnTo>
                <a:lnTo>
                  <a:pt x="4075889" y="12542743"/>
                </a:lnTo>
                <a:close/>
                <a:moveTo>
                  <a:pt x="6507804" y="10174057"/>
                </a:moveTo>
                <a:lnTo>
                  <a:pt x="7665395" y="11268419"/>
                </a:lnTo>
                <a:lnTo>
                  <a:pt x="6507804" y="12362781"/>
                </a:lnTo>
                <a:lnTo>
                  <a:pt x="5350212" y="11268419"/>
                </a:lnTo>
                <a:close/>
                <a:moveTo>
                  <a:pt x="3881336" y="10174057"/>
                </a:moveTo>
                <a:lnTo>
                  <a:pt x="5038927" y="11268419"/>
                </a:lnTo>
                <a:lnTo>
                  <a:pt x="3881336" y="12362781"/>
                </a:lnTo>
                <a:lnTo>
                  <a:pt x="2723744" y="11268419"/>
                </a:lnTo>
                <a:close/>
                <a:moveTo>
                  <a:pt x="7898858" y="8899733"/>
                </a:moveTo>
                <a:lnTo>
                  <a:pt x="9056449" y="9994095"/>
                </a:lnTo>
                <a:lnTo>
                  <a:pt x="7898858" y="11088457"/>
                </a:lnTo>
                <a:lnTo>
                  <a:pt x="6741266" y="9994095"/>
                </a:lnTo>
                <a:close/>
                <a:moveTo>
                  <a:pt x="5155659" y="8899733"/>
                </a:moveTo>
                <a:lnTo>
                  <a:pt x="6313250" y="9994095"/>
                </a:lnTo>
                <a:lnTo>
                  <a:pt x="5155659" y="11088457"/>
                </a:lnTo>
                <a:lnTo>
                  <a:pt x="3998067" y="9994095"/>
                </a:lnTo>
                <a:close/>
                <a:moveTo>
                  <a:pt x="2509737" y="8880683"/>
                </a:moveTo>
                <a:lnTo>
                  <a:pt x="3667328" y="9975045"/>
                </a:lnTo>
                <a:lnTo>
                  <a:pt x="2509737" y="11069407"/>
                </a:lnTo>
                <a:lnTo>
                  <a:pt x="1352145" y="9975045"/>
                </a:lnTo>
                <a:close/>
                <a:moveTo>
                  <a:pt x="9173181" y="7625409"/>
                </a:moveTo>
                <a:lnTo>
                  <a:pt x="10330772" y="8719771"/>
                </a:lnTo>
                <a:lnTo>
                  <a:pt x="9173181" y="9814133"/>
                </a:lnTo>
                <a:lnTo>
                  <a:pt x="8015589" y="8719771"/>
                </a:lnTo>
                <a:close/>
                <a:moveTo>
                  <a:pt x="6546713" y="7625409"/>
                </a:moveTo>
                <a:lnTo>
                  <a:pt x="7704304" y="8719771"/>
                </a:lnTo>
                <a:lnTo>
                  <a:pt x="6546713" y="9814133"/>
                </a:lnTo>
                <a:lnTo>
                  <a:pt x="5389121" y="8719771"/>
                </a:lnTo>
                <a:close/>
                <a:moveTo>
                  <a:pt x="3784060" y="7606359"/>
                </a:moveTo>
                <a:lnTo>
                  <a:pt x="4941651" y="8700721"/>
                </a:lnTo>
                <a:lnTo>
                  <a:pt x="3784060" y="9795083"/>
                </a:lnTo>
                <a:lnTo>
                  <a:pt x="2626468" y="8700721"/>
                </a:lnTo>
                <a:close/>
                <a:moveTo>
                  <a:pt x="1157592" y="7606359"/>
                </a:moveTo>
                <a:lnTo>
                  <a:pt x="2315183" y="8700721"/>
                </a:lnTo>
                <a:lnTo>
                  <a:pt x="1157592" y="9795083"/>
                </a:lnTo>
                <a:lnTo>
                  <a:pt x="0" y="8700721"/>
                </a:lnTo>
                <a:close/>
                <a:moveTo>
                  <a:pt x="7821036" y="6351085"/>
                </a:moveTo>
                <a:lnTo>
                  <a:pt x="8978627" y="7445447"/>
                </a:lnTo>
                <a:lnTo>
                  <a:pt x="7821036" y="8539809"/>
                </a:lnTo>
                <a:lnTo>
                  <a:pt x="6663444" y="7445447"/>
                </a:lnTo>
                <a:close/>
                <a:moveTo>
                  <a:pt x="2431915" y="6332035"/>
                </a:moveTo>
                <a:lnTo>
                  <a:pt x="3589506" y="7426397"/>
                </a:lnTo>
                <a:lnTo>
                  <a:pt x="2431915" y="8520759"/>
                </a:lnTo>
                <a:lnTo>
                  <a:pt x="1274323" y="7426397"/>
                </a:lnTo>
                <a:close/>
                <a:moveTo>
                  <a:pt x="5155659" y="6321090"/>
                </a:moveTo>
                <a:lnTo>
                  <a:pt x="6313250" y="7415452"/>
                </a:lnTo>
                <a:lnTo>
                  <a:pt x="5155659" y="8509814"/>
                </a:lnTo>
                <a:lnTo>
                  <a:pt x="3998067" y="7415452"/>
                </a:lnTo>
                <a:close/>
                <a:moveTo>
                  <a:pt x="6429982" y="5046768"/>
                </a:moveTo>
                <a:lnTo>
                  <a:pt x="7587573" y="6141130"/>
                </a:lnTo>
                <a:lnTo>
                  <a:pt x="6429982" y="7235490"/>
                </a:lnTo>
                <a:lnTo>
                  <a:pt x="5272390" y="6141130"/>
                </a:lnTo>
                <a:close/>
                <a:moveTo>
                  <a:pt x="3803514" y="5046768"/>
                </a:moveTo>
                <a:lnTo>
                  <a:pt x="4961105" y="6141131"/>
                </a:lnTo>
                <a:lnTo>
                  <a:pt x="3803514" y="7235490"/>
                </a:lnTo>
                <a:lnTo>
                  <a:pt x="2645922" y="6141131"/>
                </a:lnTo>
                <a:close/>
                <a:moveTo>
                  <a:pt x="5077837" y="3772445"/>
                </a:moveTo>
                <a:lnTo>
                  <a:pt x="6235428" y="4866808"/>
                </a:lnTo>
                <a:lnTo>
                  <a:pt x="5077837" y="5961169"/>
                </a:lnTo>
                <a:lnTo>
                  <a:pt x="3920245" y="4866808"/>
                </a:lnTo>
                <a:close/>
                <a:moveTo>
                  <a:pt x="7782127" y="3772445"/>
                </a:moveTo>
                <a:lnTo>
                  <a:pt x="8939718" y="4866808"/>
                </a:lnTo>
                <a:lnTo>
                  <a:pt x="7782127" y="5961169"/>
                </a:lnTo>
                <a:lnTo>
                  <a:pt x="6624535" y="4866808"/>
                </a:lnTo>
                <a:close/>
                <a:moveTo>
                  <a:pt x="3803514" y="2548649"/>
                </a:moveTo>
                <a:lnTo>
                  <a:pt x="4961105" y="3643011"/>
                </a:lnTo>
                <a:lnTo>
                  <a:pt x="3803514" y="4737374"/>
                </a:lnTo>
                <a:lnTo>
                  <a:pt x="2645922" y="3643011"/>
                </a:lnTo>
                <a:close/>
                <a:moveTo>
                  <a:pt x="6429982" y="2498121"/>
                </a:moveTo>
                <a:lnTo>
                  <a:pt x="7587573" y="3592483"/>
                </a:lnTo>
                <a:lnTo>
                  <a:pt x="6429982" y="4686844"/>
                </a:lnTo>
                <a:lnTo>
                  <a:pt x="5272390" y="3592483"/>
                </a:lnTo>
                <a:close/>
                <a:moveTo>
                  <a:pt x="9056450" y="2498121"/>
                </a:moveTo>
                <a:lnTo>
                  <a:pt x="10214041" y="3592483"/>
                </a:lnTo>
                <a:lnTo>
                  <a:pt x="9056450" y="4686844"/>
                </a:lnTo>
                <a:lnTo>
                  <a:pt x="7898858" y="3592483"/>
                </a:lnTo>
                <a:close/>
                <a:moveTo>
                  <a:pt x="2451369" y="1274326"/>
                </a:moveTo>
                <a:lnTo>
                  <a:pt x="3608960" y="2368688"/>
                </a:lnTo>
                <a:lnTo>
                  <a:pt x="2451369" y="3463050"/>
                </a:lnTo>
                <a:lnTo>
                  <a:pt x="1293777" y="2368688"/>
                </a:lnTo>
                <a:close/>
                <a:moveTo>
                  <a:pt x="5077837" y="1274325"/>
                </a:moveTo>
                <a:lnTo>
                  <a:pt x="6235428" y="2368687"/>
                </a:lnTo>
                <a:lnTo>
                  <a:pt x="5077837" y="3463049"/>
                </a:lnTo>
                <a:lnTo>
                  <a:pt x="3920245" y="2368687"/>
                </a:lnTo>
                <a:close/>
                <a:moveTo>
                  <a:pt x="7704305" y="1223797"/>
                </a:moveTo>
                <a:lnTo>
                  <a:pt x="8861896" y="2318159"/>
                </a:lnTo>
                <a:lnTo>
                  <a:pt x="7704305" y="3412521"/>
                </a:lnTo>
                <a:lnTo>
                  <a:pt x="6546713" y="2318159"/>
                </a:lnTo>
                <a:close/>
                <a:moveTo>
                  <a:pt x="3725692" y="0"/>
                </a:moveTo>
                <a:lnTo>
                  <a:pt x="4883283" y="1094364"/>
                </a:lnTo>
                <a:lnTo>
                  <a:pt x="3725692" y="2188726"/>
                </a:lnTo>
                <a:lnTo>
                  <a:pt x="2568100" y="109436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TextBox 30">
            <a:extLst>
              <a:ext uri="{FF2B5EF4-FFF2-40B4-BE49-F238E27FC236}">
                <a16:creationId xmlns:a16="http://schemas.microsoft.com/office/drawing/2014/main" id="{05CECD87-F2F4-42D8-83D2-C1AB397CA7AF}"/>
              </a:ext>
            </a:extLst>
          </p:cNvPr>
          <p:cNvSpPr txBox="1"/>
          <p:nvPr/>
        </p:nvSpPr>
        <p:spPr>
          <a:xfrm>
            <a:off x="426720" y="2545080"/>
            <a:ext cx="6400800" cy="1323439"/>
          </a:xfrm>
          <a:prstGeom prst="rect">
            <a:avLst/>
          </a:prstGeom>
          <a:noFill/>
        </p:spPr>
        <p:txBody>
          <a:bodyPr wrap="square" rtlCol="0">
            <a:spAutoFit/>
          </a:bodyPr>
          <a:lstStyle/>
          <a:p>
            <a:r>
              <a:rPr lang="en-US" sz="8000" dirty="0">
                <a:solidFill>
                  <a:schemeClr val="bg1"/>
                </a:solidFill>
                <a:latin typeface="Arial Black" panose="020B0A04020102020204" pitchFamily="34" charset="0"/>
              </a:rPr>
              <a:t>PIVOT</a:t>
            </a:r>
          </a:p>
        </p:txBody>
      </p:sp>
    </p:spTree>
    <p:extLst>
      <p:ext uri="{BB962C8B-B14F-4D97-AF65-F5344CB8AC3E}">
        <p14:creationId xmlns:p14="http://schemas.microsoft.com/office/powerpoint/2010/main" val="3216168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lumMod val="65000"/>
                <a:lumOff val="35000"/>
              </a:schemeClr>
            </a:gs>
            <a:gs pos="100000">
              <a:schemeClr val="bg2">
                <a:lumMod val="90000"/>
              </a:schemeClr>
            </a:gs>
          </a:gsLst>
          <a:lin ang="0" scaled="1"/>
          <a:tileRect/>
        </a:gradFill>
        <a:effectLst/>
      </p:bgPr>
    </p:bg>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6A4F5571-7E81-C1AC-A52A-3F42116ED5EA}"/>
              </a:ext>
            </a:extLst>
          </p:cNvPr>
          <p:cNvSpPr/>
          <p:nvPr/>
        </p:nvSpPr>
        <p:spPr>
          <a:xfrm>
            <a:off x="4073944" y="-8586013"/>
            <a:ext cx="10330772" cy="13637105"/>
          </a:xfrm>
          <a:custGeom>
            <a:avLst/>
            <a:gdLst>
              <a:gd name="connsiteX0" fmla="*/ 5233481 w 10330772"/>
              <a:gd name="connsiteY0" fmla="*/ 11448381 h 13637105"/>
              <a:gd name="connsiteX1" fmla="*/ 6391072 w 10330772"/>
              <a:gd name="connsiteY1" fmla="*/ 12542743 h 13637105"/>
              <a:gd name="connsiteX2" fmla="*/ 5233481 w 10330772"/>
              <a:gd name="connsiteY2" fmla="*/ 13637105 h 13637105"/>
              <a:gd name="connsiteX3" fmla="*/ 4075889 w 10330772"/>
              <a:gd name="connsiteY3" fmla="*/ 12542743 h 13637105"/>
              <a:gd name="connsiteX4" fmla="*/ 6507804 w 10330772"/>
              <a:gd name="connsiteY4" fmla="*/ 10174057 h 13637105"/>
              <a:gd name="connsiteX5" fmla="*/ 7665395 w 10330772"/>
              <a:gd name="connsiteY5" fmla="*/ 11268419 h 13637105"/>
              <a:gd name="connsiteX6" fmla="*/ 6507804 w 10330772"/>
              <a:gd name="connsiteY6" fmla="*/ 12362781 h 13637105"/>
              <a:gd name="connsiteX7" fmla="*/ 5350212 w 10330772"/>
              <a:gd name="connsiteY7" fmla="*/ 11268419 h 13637105"/>
              <a:gd name="connsiteX8" fmla="*/ 3881336 w 10330772"/>
              <a:gd name="connsiteY8" fmla="*/ 10174057 h 13637105"/>
              <a:gd name="connsiteX9" fmla="*/ 5038927 w 10330772"/>
              <a:gd name="connsiteY9" fmla="*/ 11268419 h 13637105"/>
              <a:gd name="connsiteX10" fmla="*/ 3881336 w 10330772"/>
              <a:gd name="connsiteY10" fmla="*/ 12362781 h 13637105"/>
              <a:gd name="connsiteX11" fmla="*/ 2723744 w 10330772"/>
              <a:gd name="connsiteY11" fmla="*/ 11268419 h 13637105"/>
              <a:gd name="connsiteX12" fmla="*/ 7898858 w 10330772"/>
              <a:gd name="connsiteY12" fmla="*/ 8899733 h 13637105"/>
              <a:gd name="connsiteX13" fmla="*/ 9056449 w 10330772"/>
              <a:gd name="connsiteY13" fmla="*/ 9994095 h 13637105"/>
              <a:gd name="connsiteX14" fmla="*/ 7898858 w 10330772"/>
              <a:gd name="connsiteY14" fmla="*/ 11088457 h 13637105"/>
              <a:gd name="connsiteX15" fmla="*/ 6741266 w 10330772"/>
              <a:gd name="connsiteY15" fmla="*/ 9994095 h 13637105"/>
              <a:gd name="connsiteX16" fmla="*/ 5155659 w 10330772"/>
              <a:gd name="connsiteY16" fmla="*/ 8899733 h 13637105"/>
              <a:gd name="connsiteX17" fmla="*/ 6313250 w 10330772"/>
              <a:gd name="connsiteY17" fmla="*/ 9994095 h 13637105"/>
              <a:gd name="connsiteX18" fmla="*/ 5155659 w 10330772"/>
              <a:gd name="connsiteY18" fmla="*/ 11088457 h 13637105"/>
              <a:gd name="connsiteX19" fmla="*/ 3998067 w 10330772"/>
              <a:gd name="connsiteY19" fmla="*/ 9994095 h 13637105"/>
              <a:gd name="connsiteX20" fmla="*/ 2509737 w 10330772"/>
              <a:gd name="connsiteY20" fmla="*/ 8880683 h 13637105"/>
              <a:gd name="connsiteX21" fmla="*/ 3667328 w 10330772"/>
              <a:gd name="connsiteY21" fmla="*/ 9975045 h 13637105"/>
              <a:gd name="connsiteX22" fmla="*/ 2509737 w 10330772"/>
              <a:gd name="connsiteY22" fmla="*/ 11069407 h 13637105"/>
              <a:gd name="connsiteX23" fmla="*/ 1352145 w 10330772"/>
              <a:gd name="connsiteY23" fmla="*/ 9975045 h 13637105"/>
              <a:gd name="connsiteX24" fmla="*/ 9173181 w 10330772"/>
              <a:gd name="connsiteY24" fmla="*/ 7625409 h 13637105"/>
              <a:gd name="connsiteX25" fmla="*/ 10330772 w 10330772"/>
              <a:gd name="connsiteY25" fmla="*/ 8719771 h 13637105"/>
              <a:gd name="connsiteX26" fmla="*/ 9173181 w 10330772"/>
              <a:gd name="connsiteY26" fmla="*/ 9814133 h 13637105"/>
              <a:gd name="connsiteX27" fmla="*/ 8015589 w 10330772"/>
              <a:gd name="connsiteY27" fmla="*/ 8719771 h 13637105"/>
              <a:gd name="connsiteX28" fmla="*/ 6546713 w 10330772"/>
              <a:gd name="connsiteY28" fmla="*/ 7625409 h 13637105"/>
              <a:gd name="connsiteX29" fmla="*/ 7704304 w 10330772"/>
              <a:gd name="connsiteY29" fmla="*/ 8719771 h 13637105"/>
              <a:gd name="connsiteX30" fmla="*/ 6546713 w 10330772"/>
              <a:gd name="connsiteY30" fmla="*/ 9814133 h 13637105"/>
              <a:gd name="connsiteX31" fmla="*/ 5389121 w 10330772"/>
              <a:gd name="connsiteY31" fmla="*/ 8719771 h 13637105"/>
              <a:gd name="connsiteX32" fmla="*/ 3784060 w 10330772"/>
              <a:gd name="connsiteY32" fmla="*/ 7606359 h 13637105"/>
              <a:gd name="connsiteX33" fmla="*/ 4941651 w 10330772"/>
              <a:gd name="connsiteY33" fmla="*/ 8700721 h 13637105"/>
              <a:gd name="connsiteX34" fmla="*/ 3784060 w 10330772"/>
              <a:gd name="connsiteY34" fmla="*/ 9795083 h 13637105"/>
              <a:gd name="connsiteX35" fmla="*/ 2626468 w 10330772"/>
              <a:gd name="connsiteY35" fmla="*/ 8700721 h 13637105"/>
              <a:gd name="connsiteX36" fmla="*/ 1157592 w 10330772"/>
              <a:gd name="connsiteY36" fmla="*/ 7606359 h 13637105"/>
              <a:gd name="connsiteX37" fmla="*/ 2315183 w 10330772"/>
              <a:gd name="connsiteY37" fmla="*/ 8700721 h 13637105"/>
              <a:gd name="connsiteX38" fmla="*/ 1157592 w 10330772"/>
              <a:gd name="connsiteY38" fmla="*/ 9795083 h 13637105"/>
              <a:gd name="connsiteX39" fmla="*/ 0 w 10330772"/>
              <a:gd name="connsiteY39" fmla="*/ 8700721 h 13637105"/>
              <a:gd name="connsiteX40" fmla="*/ 7821036 w 10330772"/>
              <a:gd name="connsiteY40" fmla="*/ 6351085 h 13637105"/>
              <a:gd name="connsiteX41" fmla="*/ 8978627 w 10330772"/>
              <a:gd name="connsiteY41" fmla="*/ 7445447 h 13637105"/>
              <a:gd name="connsiteX42" fmla="*/ 7821036 w 10330772"/>
              <a:gd name="connsiteY42" fmla="*/ 8539809 h 13637105"/>
              <a:gd name="connsiteX43" fmla="*/ 6663444 w 10330772"/>
              <a:gd name="connsiteY43" fmla="*/ 7445447 h 13637105"/>
              <a:gd name="connsiteX44" fmla="*/ 2431915 w 10330772"/>
              <a:gd name="connsiteY44" fmla="*/ 6332035 h 13637105"/>
              <a:gd name="connsiteX45" fmla="*/ 3589506 w 10330772"/>
              <a:gd name="connsiteY45" fmla="*/ 7426397 h 13637105"/>
              <a:gd name="connsiteX46" fmla="*/ 2431915 w 10330772"/>
              <a:gd name="connsiteY46" fmla="*/ 8520759 h 13637105"/>
              <a:gd name="connsiteX47" fmla="*/ 1274323 w 10330772"/>
              <a:gd name="connsiteY47" fmla="*/ 7426397 h 13637105"/>
              <a:gd name="connsiteX48" fmla="*/ 5155659 w 10330772"/>
              <a:gd name="connsiteY48" fmla="*/ 6321090 h 13637105"/>
              <a:gd name="connsiteX49" fmla="*/ 6313250 w 10330772"/>
              <a:gd name="connsiteY49" fmla="*/ 7415452 h 13637105"/>
              <a:gd name="connsiteX50" fmla="*/ 5155659 w 10330772"/>
              <a:gd name="connsiteY50" fmla="*/ 8509814 h 13637105"/>
              <a:gd name="connsiteX51" fmla="*/ 3998067 w 10330772"/>
              <a:gd name="connsiteY51" fmla="*/ 7415452 h 13637105"/>
              <a:gd name="connsiteX52" fmla="*/ 6429982 w 10330772"/>
              <a:gd name="connsiteY52" fmla="*/ 5046768 h 13637105"/>
              <a:gd name="connsiteX53" fmla="*/ 7587573 w 10330772"/>
              <a:gd name="connsiteY53" fmla="*/ 6141130 h 13637105"/>
              <a:gd name="connsiteX54" fmla="*/ 6429982 w 10330772"/>
              <a:gd name="connsiteY54" fmla="*/ 7235490 h 13637105"/>
              <a:gd name="connsiteX55" fmla="*/ 5272390 w 10330772"/>
              <a:gd name="connsiteY55" fmla="*/ 6141130 h 13637105"/>
              <a:gd name="connsiteX56" fmla="*/ 3803514 w 10330772"/>
              <a:gd name="connsiteY56" fmla="*/ 5046768 h 13637105"/>
              <a:gd name="connsiteX57" fmla="*/ 4961105 w 10330772"/>
              <a:gd name="connsiteY57" fmla="*/ 6141131 h 13637105"/>
              <a:gd name="connsiteX58" fmla="*/ 3803514 w 10330772"/>
              <a:gd name="connsiteY58" fmla="*/ 7235490 h 13637105"/>
              <a:gd name="connsiteX59" fmla="*/ 2645922 w 10330772"/>
              <a:gd name="connsiteY59" fmla="*/ 6141131 h 13637105"/>
              <a:gd name="connsiteX60" fmla="*/ 5077837 w 10330772"/>
              <a:gd name="connsiteY60" fmla="*/ 3772445 h 13637105"/>
              <a:gd name="connsiteX61" fmla="*/ 6235428 w 10330772"/>
              <a:gd name="connsiteY61" fmla="*/ 4866808 h 13637105"/>
              <a:gd name="connsiteX62" fmla="*/ 5077837 w 10330772"/>
              <a:gd name="connsiteY62" fmla="*/ 5961169 h 13637105"/>
              <a:gd name="connsiteX63" fmla="*/ 3920245 w 10330772"/>
              <a:gd name="connsiteY63" fmla="*/ 4866808 h 13637105"/>
              <a:gd name="connsiteX64" fmla="*/ 7782127 w 10330772"/>
              <a:gd name="connsiteY64" fmla="*/ 3772445 h 13637105"/>
              <a:gd name="connsiteX65" fmla="*/ 8939718 w 10330772"/>
              <a:gd name="connsiteY65" fmla="*/ 4866808 h 13637105"/>
              <a:gd name="connsiteX66" fmla="*/ 7782127 w 10330772"/>
              <a:gd name="connsiteY66" fmla="*/ 5961169 h 13637105"/>
              <a:gd name="connsiteX67" fmla="*/ 6624535 w 10330772"/>
              <a:gd name="connsiteY67" fmla="*/ 4866808 h 13637105"/>
              <a:gd name="connsiteX68" fmla="*/ 3803514 w 10330772"/>
              <a:gd name="connsiteY68" fmla="*/ 2548649 h 13637105"/>
              <a:gd name="connsiteX69" fmla="*/ 4961105 w 10330772"/>
              <a:gd name="connsiteY69" fmla="*/ 3643011 h 13637105"/>
              <a:gd name="connsiteX70" fmla="*/ 3803514 w 10330772"/>
              <a:gd name="connsiteY70" fmla="*/ 4737374 h 13637105"/>
              <a:gd name="connsiteX71" fmla="*/ 2645922 w 10330772"/>
              <a:gd name="connsiteY71" fmla="*/ 3643011 h 13637105"/>
              <a:gd name="connsiteX72" fmla="*/ 6429982 w 10330772"/>
              <a:gd name="connsiteY72" fmla="*/ 2498121 h 13637105"/>
              <a:gd name="connsiteX73" fmla="*/ 7587573 w 10330772"/>
              <a:gd name="connsiteY73" fmla="*/ 3592483 h 13637105"/>
              <a:gd name="connsiteX74" fmla="*/ 6429982 w 10330772"/>
              <a:gd name="connsiteY74" fmla="*/ 4686844 h 13637105"/>
              <a:gd name="connsiteX75" fmla="*/ 5272390 w 10330772"/>
              <a:gd name="connsiteY75" fmla="*/ 3592483 h 13637105"/>
              <a:gd name="connsiteX76" fmla="*/ 9056450 w 10330772"/>
              <a:gd name="connsiteY76" fmla="*/ 2498121 h 13637105"/>
              <a:gd name="connsiteX77" fmla="*/ 10214041 w 10330772"/>
              <a:gd name="connsiteY77" fmla="*/ 3592483 h 13637105"/>
              <a:gd name="connsiteX78" fmla="*/ 9056450 w 10330772"/>
              <a:gd name="connsiteY78" fmla="*/ 4686844 h 13637105"/>
              <a:gd name="connsiteX79" fmla="*/ 7898858 w 10330772"/>
              <a:gd name="connsiteY79" fmla="*/ 3592483 h 13637105"/>
              <a:gd name="connsiteX80" fmla="*/ 2451369 w 10330772"/>
              <a:gd name="connsiteY80" fmla="*/ 1274326 h 13637105"/>
              <a:gd name="connsiteX81" fmla="*/ 3608960 w 10330772"/>
              <a:gd name="connsiteY81" fmla="*/ 2368688 h 13637105"/>
              <a:gd name="connsiteX82" fmla="*/ 2451369 w 10330772"/>
              <a:gd name="connsiteY82" fmla="*/ 3463050 h 13637105"/>
              <a:gd name="connsiteX83" fmla="*/ 1293777 w 10330772"/>
              <a:gd name="connsiteY83" fmla="*/ 2368688 h 13637105"/>
              <a:gd name="connsiteX84" fmla="*/ 5077837 w 10330772"/>
              <a:gd name="connsiteY84" fmla="*/ 1274325 h 13637105"/>
              <a:gd name="connsiteX85" fmla="*/ 6235428 w 10330772"/>
              <a:gd name="connsiteY85" fmla="*/ 2368687 h 13637105"/>
              <a:gd name="connsiteX86" fmla="*/ 5077837 w 10330772"/>
              <a:gd name="connsiteY86" fmla="*/ 3463049 h 13637105"/>
              <a:gd name="connsiteX87" fmla="*/ 3920245 w 10330772"/>
              <a:gd name="connsiteY87" fmla="*/ 2368687 h 13637105"/>
              <a:gd name="connsiteX88" fmla="*/ 7704305 w 10330772"/>
              <a:gd name="connsiteY88" fmla="*/ 1223797 h 13637105"/>
              <a:gd name="connsiteX89" fmla="*/ 8861896 w 10330772"/>
              <a:gd name="connsiteY89" fmla="*/ 2318159 h 13637105"/>
              <a:gd name="connsiteX90" fmla="*/ 7704305 w 10330772"/>
              <a:gd name="connsiteY90" fmla="*/ 3412521 h 13637105"/>
              <a:gd name="connsiteX91" fmla="*/ 6546713 w 10330772"/>
              <a:gd name="connsiteY91" fmla="*/ 2318159 h 13637105"/>
              <a:gd name="connsiteX92" fmla="*/ 3725692 w 10330772"/>
              <a:gd name="connsiteY92" fmla="*/ 0 h 13637105"/>
              <a:gd name="connsiteX93" fmla="*/ 4883283 w 10330772"/>
              <a:gd name="connsiteY93" fmla="*/ 1094364 h 13637105"/>
              <a:gd name="connsiteX94" fmla="*/ 3725692 w 10330772"/>
              <a:gd name="connsiteY94" fmla="*/ 2188726 h 13637105"/>
              <a:gd name="connsiteX95" fmla="*/ 2568100 w 10330772"/>
              <a:gd name="connsiteY95" fmla="*/ 1094364 h 1363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0330772" h="13637105">
                <a:moveTo>
                  <a:pt x="5233481" y="11448381"/>
                </a:moveTo>
                <a:lnTo>
                  <a:pt x="6391072" y="12542743"/>
                </a:lnTo>
                <a:lnTo>
                  <a:pt x="5233481" y="13637105"/>
                </a:lnTo>
                <a:lnTo>
                  <a:pt x="4075889" y="12542743"/>
                </a:lnTo>
                <a:close/>
                <a:moveTo>
                  <a:pt x="6507804" y="10174057"/>
                </a:moveTo>
                <a:lnTo>
                  <a:pt x="7665395" y="11268419"/>
                </a:lnTo>
                <a:lnTo>
                  <a:pt x="6507804" y="12362781"/>
                </a:lnTo>
                <a:lnTo>
                  <a:pt x="5350212" y="11268419"/>
                </a:lnTo>
                <a:close/>
                <a:moveTo>
                  <a:pt x="3881336" y="10174057"/>
                </a:moveTo>
                <a:lnTo>
                  <a:pt x="5038927" y="11268419"/>
                </a:lnTo>
                <a:lnTo>
                  <a:pt x="3881336" y="12362781"/>
                </a:lnTo>
                <a:lnTo>
                  <a:pt x="2723744" y="11268419"/>
                </a:lnTo>
                <a:close/>
                <a:moveTo>
                  <a:pt x="7898858" y="8899733"/>
                </a:moveTo>
                <a:lnTo>
                  <a:pt x="9056449" y="9994095"/>
                </a:lnTo>
                <a:lnTo>
                  <a:pt x="7898858" y="11088457"/>
                </a:lnTo>
                <a:lnTo>
                  <a:pt x="6741266" y="9994095"/>
                </a:lnTo>
                <a:close/>
                <a:moveTo>
                  <a:pt x="5155659" y="8899733"/>
                </a:moveTo>
                <a:lnTo>
                  <a:pt x="6313250" y="9994095"/>
                </a:lnTo>
                <a:lnTo>
                  <a:pt x="5155659" y="11088457"/>
                </a:lnTo>
                <a:lnTo>
                  <a:pt x="3998067" y="9994095"/>
                </a:lnTo>
                <a:close/>
                <a:moveTo>
                  <a:pt x="2509737" y="8880683"/>
                </a:moveTo>
                <a:lnTo>
                  <a:pt x="3667328" y="9975045"/>
                </a:lnTo>
                <a:lnTo>
                  <a:pt x="2509737" y="11069407"/>
                </a:lnTo>
                <a:lnTo>
                  <a:pt x="1352145" y="9975045"/>
                </a:lnTo>
                <a:close/>
                <a:moveTo>
                  <a:pt x="9173181" y="7625409"/>
                </a:moveTo>
                <a:lnTo>
                  <a:pt x="10330772" y="8719771"/>
                </a:lnTo>
                <a:lnTo>
                  <a:pt x="9173181" y="9814133"/>
                </a:lnTo>
                <a:lnTo>
                  <a:pt x="8015589" y="8719771"/>
                </a:lnTo>
                <a:close/>
                <a:moveTo>
                  <a:pt x="6546713" y="7625409"/>
                </a:moveTo>
                <a:lnTo>
                  <a:pt x="7704304" y="8719771"/>
                </a:lnTo>
                <a:lnTo>
                  <a:pt x="6546713" y="9814133"/>
                </a:lnTo>
                <a:lnTo>
                  <a:pt x="5389121" y="8719771"/>
                </a:lnTo>
                <a:close/>
                <a:moveTo>
                  <a:pt x="3784060" y="7606359"/>
                </a:moveTo>
                <a:lnTo>
                  <a:pt x="4941651" y="8700721"/>
                </a:lnTo>
                <a:lnTo>
                  <a:pt x="3784060" y="9795083"/>
                </a:lnTo>
                <a:lnTo>
                  <a:pt x="2626468" y="8700721"/>
                </a:lnTo>
                <a:close/>
                <a:moveTo>
                  <a:pt x="1157592" y="7606359"/>
                </a:moveTo>
                <a:lnTo>
                  <a:pt x="2315183" y="8700721"/>
                </a:lnTo>
                <a:lnTo>
                  <a:pt x="1157592" y="9795083"/>
                </a:lnTo>
                <a:lnTo>
                  <a:pt x="0" y="8700721"/>
                </a:lnTo>
                <a:close/>
                <a:moveTo>
                  <a:pt x="7821036" y="6351085"/>
                </a:moveTo>
                <a:lnTo>
                  <a:pt x="8978627" y="7445447"/>
                </a:lnTo>
                <a:lnTo>
                  <a:pt x="7821036" y="8539809"/>
                </a:lnTo>
                <a:lnTo>
                  <a:pt x="6663444" y="7445447"/>
                </a:lnTo>
                <a:close/>
                <a:moveTo>
                  <a:pt x="2431915" y="6332035"/>
                </a:moveTo>
                <a:lnTo>
                  <a:pt x="3589506" y="7426397"/>
                </a:lnTo>
                <a:lnTo>
                  <a:pt x="2431915" y="8520759"/>
                </a:lnTo>
                <a:lnTo>
                  <a:pt x="1274323" y="7426397"/>
                </a:lnTo>
                <a:close/>
                <a:moveTo>
                  <a:pt x="5155659" y="6321090"/>
                </a:moveTo>
                <a:lnTo>
                  <a:pt x="6313250" y="7415452"/>
                </a:lnTo>
                <a:lnTo>
                  <a:pt x="5155659" y="8509814"/>
                </a:lnTo>
                <a:lnTo>
                  <a:pt x="3998067" y="7415452"/>
                </a:lnTo>
                <a:close/>
                <a:moveTo>
                  <a:pt x="6429982" y="5046768"/>
                </a:moveTo>
                <a:lnTo>
                  <a:pt x="7587573" y="6141130"/>
                </a:lnTo>
                <a:lnTo>
                  <a:pt x="6429982" y="7235490"/>
                </a:lnTo>
                <a:lnTo>
                  <a:pt x="5272390" y="6141130"/>
                </a:lnTo>
                <a:close/>
                <a:moveTo>
                  <a:pt x="3803514" y="5046768"/>
                </a:moveTo>
                <a:lnTo>
                  <a:pt x="4961105" y="6141131"/>
                </a:lnTo>
                <a:lnTo>
                  <a:pt x="3803514" y="7235490"/>
                </a:lnTo>
                <a:lnTo>
                  <a:pt x="2645922" y="6141131"/>
                </a:lnTo>
                <a:close/>
                <a:moveTo>
                  <a:pt x="5077837" y="3772445"/>
                </a:moveTo>
                <a:lnTo>
                  <a:pt x="6235428" y="4866808"/>
                </a:lnTo>
                <a:lnTo>
                  <a:pt x="5077837" y="5961169"/>
                </a:lnTo>
                <a:lnTo>
                  <a:pt x="3920245" y="4866808"/>
                </a:lnTo>
                <a:close/>
                <a:moveTo>
                  <a:pt x="7782127" y="3772445"/>
                </a:moveTo>
                <a:lnTo>
                  <a:pt x="8939718" y="4866808"/>
                </a:lnTo>
                <a:lnTo>
                  <a:pt x="7782127" y="5961169"/>
                </a:lnTo>
                <a:lnTo>
                  <a:pt x="6624535" y="4866808"/>
                </a:lnTo>
                <a:close/>
                <a:moveTo>
                  <a:pt x="3803514" y="2548649"/>
                </a:moveTo>
                <a:lnTo>
                  <a:pt x="4961105" y="3643011"/>
                </a:lnTo>
                <a:lnTo>
                  <a:pt x="3803514" y="4737374"/>
                </a:lnTo>
                <a:lnTo>
                  <a:pt x="2645922" y="3643011"/>
                </a:lnTo>
                <a:close/>
                <a:moveTo>
                  <a:pt x="6429982" y="2498121"/>
                </a:moveTo>
                <a:lnTo>
                  <a:pt x="7587573" y="3592483"/>
                </a:lnTo>
                <a:lnTo>
                  <a:pt x="6429982" y="4686844"/>
                </a:lnTo>
                <a:lnTo>
                  <a:pt x="5272390" y="3592483"/>
                </a:lnTo>
                <a:close/>
                <a:moveTo>
                  <a:pt x="9056450" y="2498121"/>
                </a:moveTo>
                <a:lnTo>
                  <a:pt x="10214041" y="3592483"/>
                </a:lnTo>
                <a:lnTo>
                  <a:pt x="9056450" y="4686844"/>
                </a:lnTo>
                <a:lnTo>
                  <a:pt x="7898858" y="3592483"/>
                </a:lnTo>
                <a:close/>
                <a:moveTo>
                  <a:pt x="2451369" y="1274326"/>
                </a:moveTo>
                <a:lnTo>
                  <a:pt x="3608960" y="2368688"/>
                </a:lnTo>
                <a:lnTo>
                  <a:pt x="2451369" y="3463050"/>
                </a:lnTo>
                <a:lnTo>
                  <a:pt x="1293777" y="2368688"/>
                </a:lnTo>
                <a:close/>
                <a:moveTo>
                  <a:pt x="5077837" y="1274325"/>
                </a:moveTo>
                <a:lnTo>
                  <a:pt x="6235428" y="2368687"/>
                </a:lnTo>
                <a:lnTo>
                  <a:pt x="5077837" y="3463049"/>
                </a:lnTo>
                <a:lnTo>
                  <a:pt x="3920245" y="2368687"/>
                </a:lnTo>
                <a:close/>
                <a:moveTo>
                  <a:pt x="7704305" y="1223797"/>
                </a:moveTo>
                <a:lnTo>
                  <a:pt x="8861896" y="2318159"/>
                </a:lnTo>
                <a:lnTo>
                  <a:pt x="7704305" y="3412521"/>
                </a:lnTo>
                <a:lnTo>
                  <a:pt x="6546713" y="2318159"/>
                </a:lnTo>
                <a:close/>
                <a:moveTo>
                  <a:pt x="3725692" y="0"/>
                </a:moveTo>
                <a:lnTo>
                  <a:pt x="4883283" y="1094364"/>
                </a:lnTo>
                <a:lnTo>
                  <a:pt x="3725692" y="2188726"/>
                </a:lnTo>
                <a:lnTo>
                  <a:pt x="2568100" y="109436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TextBox 30">
            <a:extLst>
              <a:ext uri="{FF2B5EF4-FFF2-40B4-BE49-F238E27FC236}">
                <a16:creationId xmlns:a16="http://schemas.microsoft.com/office/drawing/2014/main" id="{05CECD87-F2F4-42D8-83D2-C1AB397CA7AF}"/>
              </a:ext>
            </a:extLst>
          </p:cNvPr>
          <p:cNvSpPr txBox="1"/>
          <p:nvPr/>
        </p:nvSpPr>
        <p:spPr>
          <a:xfrm>
            <a:off x="167640" y="2514600"/>
            <a:ext cx="6400800" cy="1569660"/>
          </a:xfrm>
          <a:prstGeom prst="rect">
            <a:avLst/>
          </a:prstGeom>
          <a:noFill/>
        </p:spPr>
        <p:txBody>
          <a:bodyPr wrap="square" rtlCol="0">
            <a:spAutoFit/>
          </a:bodyPr>
          <a:lstStyle/>
          <a:p>
            <a:r>
              <a:rPr lang="en-US" sz="3200" dirty="0">
                <a:solidFill>
                  <a:schemeClr val="bg1"/>
                </a:solidFill>
                <a:latin typeface="Arial Black" panose="020B0A04020102020204" pitchFamily="34" charset="0"/>
              </a:rPr>
              <a:t>Pressure, Inertia, Viscosity and Torque Monitoring System</a:t>
            </a:r>
          </a:p>
        </p:txBody>
      </p:sp>
      <p:sp>
        <p:nvSpPr>
          <p:cNvPr id="2" name="Diamond 1">
            <a:extLst>
              <a:ext uri="{FF2B5EF4-FFF2-40B4-BE49-F238E27FC236}">
                <a16:creationId xmlns:a16="http://schemas.microsoft.com/office/drawing/2014/main" id="{0F9A9663-874C-9678-2ECA-4C493789E36E}"/>
              </a:ext>
            </a:extLst>
          </p:cNvPr>
          <p:cNvSpPr/>
          <p:nvPr/>
        </p:nvSpPr>
        <p:spPr>
          <a:xfrm>
            <a:off x="1478280" y="4267200"/>
            <a:ext cx="2880360" cy="2423160"/>
          </a:xfrm>
          <a:prstGeom prst="diamond">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iamond 2">
            <a:extLst>
              <a:ext uri="{FF2B5EF4-FFF2-40B4-BE49-F238E27FC236}">
                <a16:creationId xmlns:a16="http://schemas.microsoft.com/office/drawing/2014/main" id="{FA767AED-3445-ED0D-57A0-9D545B00376F}"/>
              </a:ext>
            </a:extLst>
          </p:cNvPr>
          <p:cNvSpPr/>
          <p:nvPr/>
        </p:nvSpPr>
        <p:spPr>
          <a:xfrm>
            <a:off x="4358640" y="3596640"/>
            <a:ext cx="2880360" cy="2423160"/>
          </a:xfrm>
          <a:prstGeom prst="diamond">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EFDA8B0-6B5F-BB18-0465-5D2996435096}"/>
                  </a:ext>
                </a:extLst>
              </p:cNvPr>
              <p:cNvSpPr txBox="1"/>
              <p:nvPr/>
            </p:nvSpPr>
            <p:spPr>
              <a:xfrm>
                <a:off x="1681264" y="5206798"/>
                <a:ext cx="2677376" cy="4029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𝜏</m:t>
                          </m:r>
                        </m:e>
                      </m:acc>
                      <m:r>
                        <a:rPr lang="en-US" b="0" i="1" smtClean="0">
                          <a:latin typeface="Cambria Math" panose="02040503050406030204" pitchFamily="18" charset="0"/>
                        </a:rPr>
                        <m:t>= </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𝑟</m:t>
                          </m:r>
                        </m:e>
                      </m:acc>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 </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𝐹</m:t>
                          </m:r>
                        </m:e>
                      </m:acc>
                    </m:oMath>
                  </m:oMathPara>
                </a14:m>
                <a:endParaRPr lang="en-US" dirty="0"/>
              </a:p>
            </p:txBody>
          </p:sp>
        </mc:Choice>
        <mc:Fallback xmlns="">
          <p:sp>
            <p:nvSpPr>
              <p:cNvPr id="4" name="TextBox 3">
                <a:extLst>
                  <a:ext uri="{FF2B5EF4-FFF2-40B4-BE49-F238E27FC236}">
                    <a16:creationId xmlns:a16="http://schemas.microsoft.com/office/drawing/2014/main" id="{2EFDA8B0-6B5F-BB18-0465-5D2996435096}"/>
                  </a:ext>
                </a:extLst>
              </p:cNvPr>
              <p:cNvSpPr txBox="1">
                <a:spLocks noRot="1" noChangeAspect="1" noMove="1" noResize="1" noEditPoints="1" noAdjustHandles="1" noChangeArrowheads="1" noChangeShapeType="1" noTextEdit="1"/>
              </p:cNvSpPr>
              <p:nvPr/>
            </p:nvSpPr>
            <p:spPr>
              <a:xfrm>
                <a:off x="1681264" y="5206798"/>
                <a:ext cx="2677376" cy="402931"/>
              </a:xfrm>
              <a:prstGeom prst="rect">
                <a:avLst/>
              </a:prstGeom>
              <a:blipFill>
                <a:blip r:embed="rId3"/>
                <a:stretch>
                  <a:fillRect t="-242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7BE2F3B-317B-831C-2014-5AF4304D283E}"/>
                  </a:ext>
                </a:extLst>
              </p:cNvPr>
              <p:cNvSpPr txBox="1"/>
              <p:nvPr/>
            </p:nvSpPr>
            <p:spPr>
              <a:xfrm>
                <a:off x="5086350" y="4495800"/>
                <a:ext cx="1609725" cy="6081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𝜂</m:t>
                          </m:r>
                        </m:e>
                        <m:sub>
                          <m:r>
                            <a:rPr lang="en-US" b="0" i="1" smtClean="0">
                              <a:latin typeface="Cambria Math" panose="02040503050406030204" pitchFamily="18" charset="0"/>
                            </a:rPr>
                            <m:t>𝐴𝑃𝑃</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𝜏</m:t>
                          </m:r>
                        </m:num>
                        <m:den>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𝛾</m:t>
                              </m:r>
                            </m:e>
                          </m:acc>
                        </m:den>
                      </m:f>
                    </m:oMath>
                  </m:oMathPara>
                </a14:m>
                <a:endParaRPr lang="en-US" dirty="0"/>
              </a:p>
            </p:txBody>
          </p:sp>
        </mc:Choice>
        <mc:Fallback xmlns="">
          <p:sp>
            <p:nvSpPr>
              <p:cNvPr id="5" name="TextBox 4">
                <a:extLst>
                  <a:ext uri="{FF2B5EF4-FFF2-40B4-BE49-F238E27FC236}">
                    <a16:creationId xmlns:a16="http://schemas.microsoft.com/office/drawing/2014/main" id="{07BE2F3B-317B-831C-2014-5AF4304D283E}"/>
                  </a:ext>
                </a:extLst>
              </p:cNvPr>
              <p:cNvSpPr txBox="1">
                <a:spLocks noRot="1" noChangeAspect="1" noMove="1" noResize="1" noEditPoints="1" noAdjustHandles="1" noChangeArrowheads="1" noChangeShapeType="1" noTextEdit="1"/>
              </p:cNvSpPr>
              <p:nvPr/>
            </p:nvSpPr>
            <p:spPr>
              <a:xfrm>
                <a:off x="5086350" y="4495800"/>
                <a:ext cx="1609725" cy="608115"/>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1806351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0ECC21-1BE0-F2A0-58BB-F2676F4DFA6A}"/>
              </a:ext>
            </a:extLst>
          </p:cNvPr>
          <p:cNvPicPr>
            <a:picLocks noChangeAspect="1"/>
          </p:cNvPicPr>
          <p:nvPr/>
        </p:nvPicPr>
        <p:blipFill>
          <a:blip r:embed="rId2"/>
          <a:stretch>
            <a:fillRect/>
          </a:stretch>
        </p:blipFill>
        <p:spPr>
          <a:xfrm>
            <a:off x="319088" y="204787"/>
            <a:ext cx="3709988" cy="3090863"/>
          </a:xfrm>
          <a:prstGeom prst="rect">
            <a:avLst/>
          </a:prstGeom>
        </p:spPr>
      </p:pic>
      <p:pic>
        <p:nvPicPr>
          <p:cNvPr id="5" name="Picture 4">
            <a:extLst>
              <a:ext uri="{FF2B5EF4-FFF2-40B4-BE49-F238E27FC236}">
                <a16:creationId xmlns:a16="http://schemas.microsoft.com/office/drawing/2014/main" id="{1A01D935-10D8-8FFF-F0A9-27E5E0A4F0F7}"/>
              </a:ext>
            </a:extLst>
          </p:cNvPr>
          <p:cNvPicPr>
            <a:picLocks noChangeAspect="1"/>
          </p:cNvPicPr>
          <p:nvPr/>
        </p:nvPicPr>
        <p:blipFill>
          <a:blip r:embed="rId3"/>
          <a:stretch>
            <a:fillRect/>
          </a:stretch>
        </p:blipFill>
        <p:spPr>
          <a:xfrm>
            <a:off x="5062537" y="429164"/>
            <a:ext cx="6810375" cy="2866486"/>
          </a:xfrm>
          <a:prstGeom prst="rect">
            <a:avLst/>
          </a:prstGeom>
        </p:spPr>
      </p:pic>
      <p:pic>
        <p:nvPicPr>
          <p:cNvPr id="7" name="Picture 6">
            <a:extLst>
              <a:ext uri="{FF2B5EF4-FFF2-40B4-BE49-F238E27FC236}">
                <a16:creationId xmlns:a16="http://schemas.microsoft.com/office/drawing/2014/main" id="{DC79D2BD-94F5-EACF-733E-0EF11B24BC7F}"/>
              </a:ext>
            </a:extLst>
          </p:cNvPr>
          <p:cNvPicPr>
            <a:picLocks noChangeAspect="1"/>
          </p:cNvPicPr>
          <p:nvPr/>
        </p:nvPicPr>
        <p:blipFill>
          <a:blip r:embed="rId4"/>
          <a:stretch>
            <a:fillRect/>
          </a:stretch>
        </p:blipFill>
        <p:spPr>
          <a:xfrm>
            <a:off x="319088" y="3128962"/>
            <a:ext cx="6615113" cy="3386685"/>
          </a:xfrm>
          <a:prstGeom prst="rect">
            <a:avLst/>
          </a:prstGeom>
        </p:spPr>
      </p:pic>
      <p:pic>
        <p:nvPicPr>
          <p:cNvPr id="9" name="Picture 8">
            <a:extLst>
              <a:ext uri="{FF2B5EF4-FFF2-40B4-BE49-F238E27FC236}">
                <a16:creationId xmlns:a16="http://schemas.microsoft.com/office/drawing/2014/main" id="{D90A8994-0AF4-B0DB-5CAE-920803341577}"/>
              </a:ext>
            </a:extLst>
          </p:cNvPr>
          <p:cNvPicPr>
            <a:picLocks noChangeAspect="1"/>
          </p:cNvPicPr>
          <p:nvPr/>
        </p:nvPicPr>
        <p:blipFill>
          <a:blip r:embed="rId5"/>
          <a:stretch>
            <a:fillRect/>
          </a:stretch>
        </p:blipFill>
        <p:spPr>
          <a:xfrm>
            <a:off x="4491037" y="3562351"/>
            <a:ext cx="7453313" cy="2778546"/>
          </a:xfrm>
          <a:prstGeom prst="rect">
            <a:avLst/>
          </a:prstGeom>
        </p:spPr>
      </p:pic>
      <p:pic>
        <p:nvPicPr>
          <p:cNvPr id="11" name="Picture 10">
            <a:extLst>
              <a:ext uri="{FF2B5EF4-FFF2-40B4-BE49-F238E27FC236}">
                <a16:creationId xmlns:a16="http://schemas.microsoft.com/office/drawing/2014/main" id="{C807F999-4DD8-A04D-326F-3F9B6358C3A5}"/>
              </a:ext>
            </a:extLst>
          </p:cNvPr>
          <p:cNvPicPr>
            <a:picLocks noChangeAspect="1"/>
          </p:cNvPicPr>
          <p:nvPr/>
        </p:nvPicPr>
        <p:blipFill>
          <a:blip r:embed="rId6"/>
          <a:stretch>
            <a:fillRect/>
          </a:stretch>
        </p:blipFill>
        <p:spPr>
          <a:xfrm>
            <a:off x="100012" y="124969"/>
            <a:ext cx="6919913" cy="3003993"/>
          </a:xfrm>
          <a:prstGeom prst="rect">
            <a:avLst/>
          </a:prstGeom>
        </p:spPr>
      </p:pic>
      <p:pic>
        <p:nvPicPr>
          <p:cNvPr id="13" name="Picture 12">
            <a:extLst>
              <a:ext uri="{FF2B5EF4-FFF2-40B4-BE49-F238E27FC236}">
                <a16:creationId xmlns:a16="http://schemas.microsoft.com/office/drawing/2014/main" id="{B78812BD-40A7-DE48-1D8A-BF7C547FD0A1}"/>
              </a:ext>
            </a:extLst>
          </p:cNvPr>
          <p:cNvPicPr>
            <a:picLocks noChangeAspect="1"/>
          </p:cNvPicPr>
          <p:nvPr/>
        </p:nvPicPr>
        <p:blipFill>
          <a:blip r:embed="rId7"/>
          <a:stretch>
            <a:fillRect/>
          </a:stretch>
        </p:blipFill>
        <p:spPr>
          <a:xfrm>
            <a:off x="319088" y="3079961"/>
            <a:ext cx="11010900" cy="3743325"/>
          </a:xfrm>
          <a:prstGeom prst="rect">
            <a:avLst/>
          </a:prstGeom>
        </p:spPr>
      </p:pic>
    </p:spTree>
    <p:extLst>
      <p:ext uri="{BB962C8B-B14F-4D97-AF65-F5344CB8AC3E}">
        <p14:creationId xmlns:p14="http://schemas.microsoft.com/office/powerpoint/2010/main" val="40325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100000">
              <a:schemeClr val="bg1"/>
            </a:gs>
          </a:gsLst>
          <a:lin ang="0" scaled="1"/>
        </a:gradFill>
        <a:effectLst/>
      </p:bgPr>
    </p:bg>
    <p:spTree>
      <p:nvGrpSpPr>
        <p:cNvPr id="1" name=""/>
        <p:cNvGrpSpPr/>
        <p:nvPr/>
      </p:nvGrpSpPr>
      <p:grpSpPr>
        <a:xfrm>
          <a:off x="0" y="0"/>
          <a:ext cx="0" cy="0"/>
          <a:chOff x="0" y="0"/>
          <a:chExt cx="0" cy="0"/>
        </a:xfrm>
      </p:grpSpPr>
      <p:sp>
        <p:nvSpPr>
          <p:cNvPr id="1052" name="Freeform: Shape 1051">
            <a:extLst>
              <a:ext uri="{FF2B5EF4-FFF2-40B4-BE49-F238E27FC236}">
                <a16:creationId xmlns:a16="http://schemas.microsoft.com/office/drawing/2014/main" id="{5E6D3C65-C39D-20E6-2691-85ABB3B5E915}"/>
              </a:ext>
            </a:extLst>
          </p:cNvPr>
          <p:cNvSpPr/>
          <p:nvPr/>
        </p:nvSpPr>
        <p:spPr>
          <a:xfrm>
            <a:off x="2" y="-1769613"/>
            <a:ext cx="16717699" cy="12640551"/>
          </a:xfrm>
          <a:custGeom>
            <a:avLst/>
            <a:gdLst>
              <a:gd name="connsiteX0" fmla="*/ 9715017 w 16717699"/>
              <a:gd name="connsiteY0" fmla="*/ 10661280 h 12640551"/>
              <a:gd name="connsiteX1" fmla="*/ 11925781 w 16717699"/>
              <a:gd name="connsiteY1" fmla="*/ 10661280 h 12640551"/>
              <a:gd name="connsiteX2" fmla="*/ 11925781 w 16717699"/>
              <a:gd name="connsiteY2" fmla="*/ 12640551 h 12640551"/>
              <a:gd name="connsiteX3" fmla="*/ 9715017 w 16717699"/>
              <a:gd name="connsiteY3" fmla="*/ 12640551 h 12640551"/>
              <a:gd name="connsiteX4" fmla="*/ 7400080 w 16717699"/>
              <a:gd name="connsiteY4" fmla="*/ 10646812 h 12640551"/>
              <a:gd name="connsiteX5" fmla="*/ 9610844 w 16717699"/>
              <a:gd name="connsiteY5" fmla="*/ 10646812 h 12640551"/>
              <a:gd name="connsiteX6" fmla="*/ 9610844 w 16717699"/>
              <a:gd name="connsiteY6" fmla="*/ 12626083 h 12640551"/>
              <a:gd name="connsiteX7" fmla="*/ 7400080 w 16717699"/>
              <a:gd name="connsiteY7" fmla="*/ 12626083 h 12640551"/>
              <a:gd name="connsiteX8" fmla="*/ 5085143 w 16717699"/>
              <a:gd name="connsiteY8" fmla="*/ 10646812 h 12640551"/>
              <a:gd name="connsiteX9" fmla="*/ 7295907 w 16717699"/>
              <a:gd name="connsiteY9" fmla="*/ 10646812 h 12640551"/>
              <a:gd name="connsiteX10" fmla="*/ 7295907 w 16717699"/>
              <a:gd name="connsiteY10" fmla="*/ 12626083 h 12640551"/>
              <a:gd name="connsiteX11" fmla="*/ 5085143 w 16717699"/>
              <a:gd name="connsiteY11" fmla="*/ 12626083 h 12640551"/>
              <a:gd name="connsiteX12" fmla="*/ 11574683 w 16717699"/>
              <a:gd name="connsiteY12" fmla="*/ 8506655 h 12640551"/>
              <a:gd name="connsiteX13" fmla="*/ 13785447 w 16717699"/>
              <a:gd name="connsiteY13" fmla="*/ 8506655 h 12640551"/>
              <a:gd name="connsiteX14" fmla="*/ 13785447 w 16717699"/>
              <a:gd name="connsiteY14" fmla="*/ 10485926 h 12640551"/>
              <a:gd name="connsiteX15" fmla="*/ 11574683 w 16717699"/>
              <a:gd name="connsiteY15" fmla="*/ 10485926 h 12640551"/>
              <a:gd name="connsiteX16" fmla="*/ 9259746 w 16717699"/>
              <a:gd name="connsiteY16" fmla="*/ 8492187 h 12640551"/>
              <a:gd name="connsiteX17" fmla="*/ 11470510 w 16717699"/>
              <a:gd name="connsiteY17" fmla="*/ 8492187 h 12640551"/>
              <a:gd name="connsiteX18" fmla="*/ 11470510 w 16717699"/>
              <a:gd name="connsiteY18" fmla="*/ 10471458 h 12640551"/>
              <a:gd name="connsiteX19" fmla="*/ 9259746 w 16717699"/>
              <a:gd name="connsiteY19" fmla="*/ 10471458 h 12640551"/>
              <a:gd name="connsiteX20" fmla="*/ 6944810 w 16717699"/>
              <a:gd name="connsiteY20" fmla="*/ 8492187 h 12640551"/>
              <a:gd name="connsiteX21" fmla="*/ 9155573 w 16717699"/>
              <a:gd name="connsiteY21" fmla="*/ 8492187 h 12640551"/>
              <a:gd name="connsiteX22" fmla="*/ 9155573 w 16717699"/>
              <a:gd name="connsiteY22" fmla="*/ 10471458 h 12640551"/>
              <a:gd name="connsiteX23" fmla="*/ 6944810 w 16717699"/>
              <a:gd name="connsiteY23" fmla="*/ 10471458 h 12640551"/>
              <a:gd name="connsiteX24" fmla="*/ 4629873 w 16717699"/>
              <a:gd name="connsiteY24" fmla="*/ 8477719 h 12640551"/>
              <a:gd name="connsiteX25" fmla="*/ 6840637 w 16717699"/>
              <a:gd name="connsiteY25" fmla="*/ 8477719 h 12640551"/>
              <a:gd name="connsiteX26" fmla="*/ 6840637 w 16717699"/>
              <a:gd name="connsiteY26" fmla="*/ 10456990 h 12640551"/>
              <a:gd name="connsiteX27" fmla="*/ 4629873 w 16717699"/>
              <a:gd name="connsiteY27" fmla="*/ 10456990 h 12640551"/>
              <a:gd name="connsiteX28" fmla="*/ 2314937 w 16717699"/>
              <a:gd name="connsiteY28" fmla="*/ 8463251 h 12640551"/>
              <a:gd name="connsiteX29" fmla="*/ 4525701 w 16717699"/>
              <a:gd name="connsiteY29" fmla="*/ 8463251 h 12640551"/>
              <a:gd name="connsiteX30" fmla="*/ 4525701 w 16717699"/>
              <a:gd name="connsiteY30" fmla="*/ 10442522 h 12640551"/>
              <a:gd name="connsiteX31" fmla="*/ 2314937 w 16717699"/>
              <a:gd name="connsiteY31" fmla="*/ 10442522 h 12640551"/>
              <a:gd name="connsiteX32" fmla="*/ 0 w 16717699"/>
              <a:gd name="connsiteY32" fmla="*/ 8463251 h 12640551"/>
              <a:gd name="connsiteX33" fmla="*/ 2210764 w 16717699"/>
              <a:gd name="connsiteY33" fmla="*/ 8463251 h 12640551"/>
              <a:gd name="connsiteX34" fmla="*/ 2210764 w 16717699"/>
              <a:gd name="connsiteY34" fmla="*/ 10442522 h 12640551"/>
              <a:gd name="connsiteX35" fmla="*/ 0 w 16717699"/>
              <a:gd name="connsiteY35" fmla="*/ 10442522 h 12640551"/>
              <a:gd name="connsiteX36" fmla="*/ 10015959 w 16717699"/>
              <a:gd name="connsiteY36" fmla="*/ 6366498 h 12640551"/>
              <a:gd name="connsiteX37" fmla="*/ 12226723 w 16717699"/>
              <a:gd name="connsiteY37" fmla="*/ 6366498 h 12640551"/>
              <a:gd name="connsiteX38" fmla="*/ 12226723 w 16717699"/>
              <a:gd name="connsiteY38" fmla="*/ 8345769 h 12640551"/>
              <a:gd name="connsiteX39" fmla="*/ 10015959 w 16717699"/>
              <a:gd name="connsiteY39" fmla="*/ 8345769 h 12640551"/>
              <a:gd name="connsiteX40" fmla="*/ 7701026 w 16717699"/>
              <a:gd name="connsiteY40" fmla="*/ 6352030 h 12640551"/>
              <a:gd name="connsiteX41" fmla="*/ 9911786 w 16717699"/>
              <a:gd name="connsiteY41" fmla="*/ 6352030 h 12640551"/>
              <a:gd name="connsiteX42" fmla="*/ 9911786 w 16717699"/>
              <a:gd name="connsiteY42" fmla="*/ 8331301 h 12640551"/>
              <a:gd name="connsiteX43" fmla="*/ 7701026 w 16717699"/>
              <a:gd name="connsiteY43" fmla="*/ 8331301 h 12640551"/>
              <a:gd name="connsiteX44" fmla="*/ 5386087 w 16717699"/>
              <a:gd name="connsiteY44" fmla="*/ 6352030 h 12640551"/>
              <a:gd name="connsiteX45" fmla="*/ 7596851 w 16717699"/>
              <a:gd name="connsiteY45" fmla="*/ 6352030 h 12640551"/>
              <a:gd name="connsiteX46" fmla="*/ 7596851 w 16717699"/>
              <a:gd name="connsiteY46" fmla="*/ 8331301 h 12640551"/>
              <a:gd name="connsiteX47" fmla="*/ 5386087 w 16717699"/>
              <a:gd name="connsiteY47" fmla="*/ 8331301 h 12640551"/>
              <a:gd name="connsiteX48" fmla="*/ 11447361 w 16717699"/>
              <a:gd name="connsiteY48" fmla="*/ 4284218 h 12640551"/>
              <a:gd name="connsiteX49" fmla="*/ 13658125 w 16717699"/>
              <a:gd name="connsiteY49" fmla="*/ 4284218 h 12640551"/>
              <a:gd name="connsiteX50" fmla="*/ 13658125 w 16717699"/>
              <a:gd name="connsiteY50" fmla="*/ 6263485 h 12640551"/>
              <a:gd name="connsiteX51" fmla="*/ 11447361 w 16717699"/>
              <a:gd name="connsiteY51" fmla="*/ 6263485 h 12640551"/>
              <a:gd name="connsiteX52" fmla="*/ 9132424 w 16717699"/>
              <a:gd name="connsiteY52" fmla="*/ 4269749 h 12640551"/>
              <a:gd name="connsiteX53" fmla="*/ 11343188 w 16717699"/>
              <a:gd name="connsiteY53" fmla="*/ 4269749 h 12640551"/>
              <a:gd name="connsiteX54" fmla="*/ 11343188 w 16717699"/>
              <a:gd name="connsiteY54" fmla="*/ 6249017 h 12640551"/>
              <a:gd name="connsiteX55" fmla="*/ 9132424 w 16717699"/>
              <a:gd name="connsiteY55" fmla="*/ 6249017 h 12640551"/>
              <a:gd name="connsiteX56" fmla="*/ 6817489 w 16717699"/>
              <a:gd name="connsiteY56" fmla="*/ 4269749 h 12640551"/>
              <a:gd name="connsiteX57" fmla="*/ 9028251 w 16717699"/>
              <a:gd name="connsiteY57" fmla="*/ 4269749 h 12640551"/>
              <a:gd name="connsiteX58" fmla="*/ 9028251 w 16717699"/>
              <a:gd name="connsiteY58" fmla="*/ 6249017 h 12640551"/>
              <a:gd name="connsiteX59" fmla="*/ 6817489 w 16717699"/>
              <a:gd name="connsiteY59" fmla="*/ 6249017 h 12640551"/>
              <a:gd name="connsiteX60" fmla="*/ 7504255 w 16717699"/>
              <a:gd name="connsiteY60" fmla="*/ 2172995 h 12640551"/>
              <a:gd name="connsiteX61" fmla="*/ 9715017 w 16717699"/>
              <a:gd name="connsiteY61" fmla="*/ 2172995 h 12640551"/>
              <a:gd name="connsiteX62" fmla="*/ 9715017 w 16717699"/>
              <a:gd name="connsiteY62" fmla="*/ 4152266 h 12640551"/>
              <a:gd name="connsiteX63" fmla="*/ 7504255 w 16717699"/>
              <a:gd name="connsiteY63" fmla="*/ 4152266 h 12640551"/>
              <a:gd name="connsiteX64" fmla="*/ 14506935 w 16717699"/>
              <a:gd name="connsiteY64" fmla="*/ 2172994 h 12640551"/>
              <a:gd name="connsiteX65" fmla="*/ 16717699 w 16717699"/>
              <a:gd name="connsiteY65" fmla="*/ 2172994 h 12640551"/>
              <a:gd name="connsiteX66" fmla="*/ 16717699 w 16717699"/>
              <a:gd name="connsiteY66" fmla="*/ 4152266 h 12640551"/>
              <a:gd name="connsiteX67" fmla="*/ 14506935 w 16717699"/>
              <a:gd name="connsiteY67" fmla="*/ 4152266 h 12640551"/>
              <a:gd name="connsiteX68" fmla="*/ 2874382 w 16717699"/>
              <a:gd name="connsiteY68" fmla="*/ 2158527 h 12640551"/>
              <a:gd name="connsiteX69" fmla="*/ 5085146 w 16717699"/>
              <a:gd name="connsiteY69" fmla="*/ 2158527 h 12640551"/>
              <a:gd name="connsiteX70" fmla="*/ 5085146 w 16717699"/>
              <a:gd name="connsiteY70" fmla="*/ 4137798 h 12640551"/>
              <a:gd name="connsiteX71" fmla="*/ 2874382 w 16717699"/>
              <a:gd name="connsiteY71" fmla="*/ 4137798 h 12640551"/>
              <a:gd name="connsiteX72" fmla="*/ 5189319 w 16717699"/>
              <a:gd name="connsiteY72" fmla="*/ 2158527 h 12640551"/>
              <a:gd name="connsiteX73" fmla="*/ 7400082 w 16717699"/>
              <a:gd name="connsiteY73" fmla="*/ 2158527 h 12640551"/>
              <a:gd name="connsiteX74" fmla="*/ 7400082 w 16717699"/>
              <a:gd name="connsiteY74" fmla="*/ 4137798 h 12640551"/>
              <a:gd name="connsiteX75" fmla="*/ 5189319 w 16717699"/>
              <a:gd name="connsiteY75" fmla="*/ 4137798 h 12640551"/>
              <a:gd name="connsiteX76" fmla="*/ 9877061 w 16717699"/>
              <a:gd name="connsiteY76" fmla="*/ 2158526 h 12640551"/>
              <a:gd name="connsiteX77" fmla="*/ 12087825 w 16717699"/>
              <a:gd name="connsiteY77" fmla="*/ 2158526 h 12640551"/>
              <a:gd name="connsiteX78" fmla="*/ 12087825 w 16717699"/>
              <a:gd name="connsiteY78" fmla="*/ 4137798 h 12640551"/>
              <a:gd name="connsiteX79" fmla="*/ 9877061 w 16717699"/>
              <a:gd name="connsiteY79" fmla="*/ 4137798 h 12640551"/>
              <a:gd name="connsiteX80" fmla="*/ 12191998 w 16717699"/>
              <a:gd name="connsiteY80" fmla="*/ 2158526 h 12640551"/>
              <a:gd name="connsiteX81" fmla="*/ 14402762 w 16717699"/>
              <a:gd name="connsiteY81" fmla="*/ 2158526 h 12640551"/>
              <a:gd name="connsiteX82" fmla="*/ 14402762 w 16717699"/>
              <a:gd name="connsiteY82" fmla="*/ 4137798 h 12640551"/>
              <a:gd name="connsiteX83" fmla="*/ 12191998 w 16717699"/>
              <a:gd name="connsiteY83" fmla="*/ 4137798 h 12640551"/>
              <a:gd name="connsiteX84" fmla="*/ 9923363 w 16717699"/>
              <a:gd name="connsiteY84" fmla="*/ 14468 h 12640551"/>
              <a:gd name="connsiteX85" fmla="*/ 12134127 w 16717699"/>
              <a:gd name="connsiteY85" fmla="*/ 14468 h 12640551"/>
              <a:gd name="connsiteX86" fmla="*/ 12134127 w 16717699"/>
              <a:gd name="connsiteY86" fmla="*/ 1993739 h 12640551"/>
              <a:gd name="connsiteX87" fmla="*/ 9923363 w 16717699"/>
              <a:gd name="connsiteY87" fmla="*/ 1993739 h 12640551"/>
              <a:gd name="connsiteX88" fmla="*/ 5293492 w 16717699"/>
              <a:gd name="connsiteY88" fmla="*/ 0 h 12640551"/>
              <a:gd name="connsiteX89" fmla="*/ 7504255 w 16717699"/>
              <a:gd name="connsiteY89" fmla="*/ 0 h 12640551"/>
              <a:gd name="connsiteX90" fmla="*/ 7504255 w 16717699"/>
              <a:gd name="connsiteY90" fmla="*/ 1979271 h 12640551"/>
              <a:gd name="connsiteX91" fmla="*/ 5293492 w 16717699"/>
              <a:gd name="connsiteY91" fmla="*/ 1979271 h 12640551"/>
              <a:gd name="connsiteX92" fmla="*/ 7608428 w 16717699"/>
              <a:gd name="connsiteY92" fmla="*/ 0 h 12640551"/>
              <a:gd name="connsiteX93" fmla="*/ 9819190 w 16717699"/>
              <a:gd name="connsiteY93" fmla="*/ 0 h 12640551"/>
              <a:gd name="connsiteX94" fmla="*/ 9819190 w 16717699"/>
              <a:gd name="connsiteY94" fmla="*/ 1979271 h 12640551"/>
              <a:gd name="connsiteX95" fmla="*/ 7608428 w 16717699"/>
              <a:gd name="connsiteY95" fmla="*/ 1979271 h 12640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6717699" h="12640551">
                <a:moveTo>
                  <a:pt x="9715017" y="10661280"/>
                </a:moveTo>
                <a:lnTo>
                  <a:pt x="11925781" y="10661280"/>
                </a:lnTo>
                <a:lnTo>
                  <a:pt x="11925781" y="12640551"/>
                </a:lnTo>
                <a:lnTo>
                  <a:pt x="9715017" y="12640551"/>
                </a:lnTo>
                <a:close/>
                <a:moveTo>
                  <a:pt x="7400080" y="10646812"/>
                </a:moveTo>
                <a:lnTo>
                  <a:pt x="9610844" y="10646812"/>
                </a:lnTo>
                <a:lnTo>
                  <a:pt x="9610844" y="12626083"/>
                </a:lnTo>
                <a:lnTo>
                  <a:pt x="7400080" y="12626083"/>
                </a:lnTo>
                <a:close/>
                <a:moveTo>
                  <a:pt x="5085143" y="10646812"/>
                </a:moveTo>
                <a:lnTo>
                  <a:pt x="7295907" y="10646812"/>
                </a:lnTo>
                <a:lnTo>
                  <a:pt x="7295907" y="12626083"/>
                </a:lnTo>
                <a:lnTo>
                  <a:pt x="5085143" y="12626083"/>
                </a:lnTo>
                <a:close/>
                <a:moveTo>
                  <a:pt x="11574683" y="8506655"/>
                </a:moveTo>
                <a:lnTo>
                  <a:pt x="13785447" y="8506655"/>
                </a:lnTo>
                <a:lnTo>
                  <a:pt x="13785447" y="10485926"/>
                </a:lnTo>
                <a:lnTo>
                  <a:pt x="11574683" y="10485926"/>
                </a:lnTo>
                <a:close/>
                <a:moveTo>
                  <a:pt x="9259746" y="8492187"/>
                </a:moveTo>
                <a:lnTo>
                  <a:pt x="11470510" y="8492187"/>
                </a:lnTo>
                <a:lnTo>
                  <a:pt x="11470510" y="10471458"/>
                </a:lnTo>
                <a:lnTo>
                  <a:pt x="9259746" y="10471458"/>
                </a:lnTo>
                <a:close/>
                <a:moveTo>
                  <a:pt x="6944810" y="8492187"/>
                </a:moveTo>
                <a:lnTo>
                  <a:pt x="9155573" y="8492187"/>
                </a:lnTo>
                <a:lnTo>
                  <a:pt x="9155573" y="10471458"/>
                </a:lnTo>
                <a:lnTo>
                  <a:pt x="6944810" y="10471458"/>
                </a:lnTo>
                <a:close/>
                <a:moveTo>
                  <a:pt x="4629873" y="8477719"/>
                </a:moveTo>
                <a:lnTo>
                  <a:pt x="6840637" y="8477719"/>
                </a:lnTo>
                <a:lnTo>
                  <a:pt x="6840637" y="10456990"/>
                </a:lnTo>
                <a:lnTo>
                  <a:pt x="4629873" y="10456990"/>
                </a:lnTo>
                <a:close/>
                <a:moveTo>
                  <a:pt x="2314937" y="8463251"/>
                </a:moveTo>
                <a:lnTo>
                  <a:pt x="4525701" y="8463251"/>
                </a:lnTo>
                <a:lnTo>
                  <a:pt x="4525701" y="10442522"/>
                </a:lnTo>
                <a:lnTo>
                  <a:pt x="2314937" y="10442522"/>
                </a:lnTo>
                <a:close/>
                <a:moveTo>
                  <a:pt x="0" y="8463251"/>
                </a:moveTo>
                <a:lnTo>
                  <a:pt x="2210764" y="8463251"/>
                </a:lnTo>
                <a:lnTo>
                  <a:pt x="2210764" y="10442522"/>
                </a:lnTo>
                <a:lnTo>
                  <a:pt x="0" y="10442522"/>
                </a:lnTo>
                <a:close/>
                <a:moveTo>
                  <a:pt x="10015959" y="6366498"/>
                </a:moveTo>
                <a:lnTo>
                  <a:pt x="12226723" y="6366498"/>
                </a:lnTo>
                <a:lnTo>
                  <a:pt x="12226723" y="8345769"/>
                </a:lnTo>
                <a:lnTo>
                  <a:pt x="10015959" y="8345769"/>
                </a:lnTo>
                <a:close/>
                <a:moveTo>
                  <a:pt x="7701026" y="6352030"/>
                </a:moveTo>
                <a:lnTo>
                  <a:pt x="9911786" y="6352030"/>
                </a:lnTo>
                <a:lnTo>
                  <a:pt x="9911786" y="8331301"/>
                </a:lnTo>
                <a:lnTo>
                  <a:pt x="7701026" y="8331301"/>
                </a:lnTo>
                <a:close/>
                <a:moveTo>
                  <a:pt x="5386087" y="6352030"/>
                </a:moveTo>
                <a:lnTo>
                  <a:pt x="7596851" y="6352030"/>
                </a:lnTo>
                <a:lnTo>
                  <a:pt x="7596851" y="8331301"/>
                </a:lnTo>
                <a:lnTo>
                  <a:pt x="5386087" y="8331301"/>
                </a:lnTo>
                <a:close/>
                <a:moveTo>
                  <a:pt x="11447361" y="4284218"/>
                </a:moveTo>
                <a:lnTo>
                  <a:pt x="13658125" y="4284218"/>
                </a:lnTo>
                <a:lnTo>
                  <a:pt x="13658125" y="6263485"/>
                </a:lnTo>
                <a:lnTo>
                  <a:pt x="11447361" y="6263485"/>
                </a:lnTo>
                <a:close/>
                <a:moveTo>
                  <a:pt x="9132424" y="4269749"/>
                </a:moveTo>
                <a:lnTo>
                  <a:pt x="11343188" y="4269749"/>
                </a:lnTo>
                <a:lnTo>
                  <a:pt x="11343188" y="6249017"/>
                </a:lnTo>
                <a:lnTo>
                  <a:pt x="9132424" y="6249017"/>
                </a:lnTo>
                <a:close/>
                <a:moveTo>
                  <a:pt x="6817489" y="4269749"/>
                </a:moveTo>
                <a:lnTo>
                  <a:pt x="9028251" y="4269749"/>
                </a:lnTo>
                <a:lnTo>
                  <a:pt x="9028251" y="6249017"/>
                </a:lnTo>
                <a:lnTo>
                  <a:pt x="6817489" y="6249017"/>
                </a:lnTo>
                <a:close/>
                <a:moveTo>
                  <a:pt x="7504255" y="2172995"/>
                </a:moveTo>
                <a:lnTo>
                  <a:pt x="9715017" y="2172995"/>
                </a:lnTo>
                <a:lnTo>
                  <a:pt x="9715017" y="4152266"/>
                </a:lnTo>
                <a:lnTo>
                  <a:pt x="7504255" y="4152266"/>
                </a:lnTo>
                <a:close/>
                <a:moveTo>
                  <a:pt x="14506935" y="2172994"/>
                </a:moveTo>
                <a:lnTo>
                  <a:pt x="16717699" y="2172994"/>
                </a:lnTo>
                <a:lnTo>
                  <a:pt x="16717699" y="4152266"/>
                </a:lnTo>
                <a:lnTo>
                  <a:pt x="14506935" y="4152266"/>
                </a:lnTo>
                <a:close/>
                <a:moveTo>
                  <a:pt x="2874382" y="2158527"/>
                </a:moveTo>
                <a:lnTo>
                  <a:pt x="5085146" y="2158527"/>
                </a:lnTo>
                <a:lnTo>
                  <a:pt x="5085146" y="4137798"/>
                </a:lnTo>
                <a:lnTo>
                  <a:pt x="2874382" y="4137798"/>
                </a:lnTo>
                <a:close/>
                <a:moveTo>
                  <a:pt x="5189319" y="2158527"/>
                </a:moveTo>
                <a:lnTo>
                  <a:pt x="7400082" y="2158527"/>
                </a:lnTo>
                <a:lnTo>
                  <a:pt x="7400082" y="4137798"/>
                </a:lnTo>
                <a:lnTo>
                  <a:pt x="5189319" y="4137798"/>
                </a:lnTo>
                <a:close/>
                <a:moveTo>
                  <a:pt x="9877061" y="2158526"/>
                </a:moveTo>
                <a:lnTo>
                  <a:pt x="12087825" y="2158526"/>
                </a:lnTo>
                <a:lnTo>
                  <a:pt x="12087825" y="4137798"/>
                </a:lnTo>
                <a:lnTo>
                  <a:pt x="9877061" y="4137798"/>
                </a:lnTo>
                <a:close/>
                <a:moveTo>
                  <a:pt x="12191998" y="2158526"/>
                </a:moveTo>
                <a:lnTo>
                  <a:pt x="14402762" y="2158526"/>
                </a:lnTo>
                <a:lnTo>
                  <a:pt x="14402762" y="4137798"/>
                </a:lnTo>
                <a:lnTo>
                  <a:pt x="12191998" y="4137798"/>
                </a:lnTo>
                <a:close/>
                <a:moveTo>
                  <a:pt x="9923363" y="14468"/>
                </a:moveTo>
                <a:lnTo>
                  <a:pt x="12134127" y="14468"/>
                </a:lnTo>
                <a:lnTo>
                  <a:pt x="12134127" y="1993739"/>
                </a:lnTo>
                <a:lnTo>
                  <a:pt x="9923363" y="1993739"/>
                </a:lnTo>
                <a:close/>
                <a:moveTo>
                  <a:pt x="5293492" y="0"/>
                </a:moveTo>
                <a:lnTo>
                  <a:pt x="7504255" y="0"/>
                </a:lnTo>
                <a:lnTo>
                  <a:pt x="7504255" y="1979271"/>
                </a:lnTo>
                <a:lnTo>
                  <a:pt x="5293492" y="1979271"/>
                </a:lnTo>
                <a:close/>
                <a:moveTo>
                  <a:pt x="7608428" y="0"/>
                </a:moveTo>
                <a:lnTo>
                  <a:pt x="9819190" y="0"/>
                </a:lnTo>
                <a:lnTo>
                  <a:pt x="9819190" y="1979271"/>
                </a:lnTo>
                <a:lnTo>
                  <a:pt x="7608428" y="1979271"/>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3" name="TextBox 1052">
            <a:extLst>
              <a:ext uri="{FF2B5EF4-FFF2-40B4-BE49-F238E27FC236}">
                <a16:creationId xmlns:a16="http://schemas.microsoft.com/office/drawing/2014/main" id="{226E8A23-5DB3-9A03-0315-1B3A0ED0D99E}"/>
              </a:ext>
            </a:extLst>
          </p:cNvPr>
          <p:cNvSpPr txBox="1"/>
          <p:nvPr/>
        </p:nvSpPr>
        <p:spPr>
          <a:xfrm>
            <a:off x="530497" y="3227223"/>
            <a:ext cx="6964680" cy="1323439"/>
          </a:xfrm>
          <a:prstGeom prst="rect">
            <a:avLst/>
          </a:prstGeom>
          <a:noFill/>
        </p:spPr>
        <p:txBody>
          <a:bodyPr wrap="square" rtlCol="0">
            <a:spAutoFit/>
          </a:bodyPr>
          <a:lstStyle/>
          <a:p>
            <a:r>
              <a:rPr lang="en-US" sz="8000" dirty="0">
                <a:solidFill>
                  <a:schemeClr val="bg1"/>
                </a:solidFill>
                <a:latin typeface="Arial Black" panose="020B0A04020102020204" pitchFamily="34" charset="0"/>
              </a:rPr>
              <a:t>HARP</a:t>
            </a:r>
          </a:p>
        </p:txBody>
      </p:sp>
    </p:spTree>
    <p:extLst>
      <p:ext uri="{BB962C8B-B14F-4D97-AF65-F5344CB8AC3E}">
        <p14:creationId xmlns:p14="http://schemas.microsoft.com/office/powerpoint/2010/main" val="3223641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100000">
              <a:schemeClr val="bg1"/>
            </a:gs>
          </a:gsLst>
          <a:lin ang="0" scaled="1"/>
        </a:gradFill>
        <a:effectLst/>
      </p:bgPr>
    </p:bg>
    <p:spTree>
      <p:nvGrpSpPr>
        <p:cNvPr id="1" name=""/>
        <p:cNvGrpSpPr/>
        <p:nvPr/>
      </p:nvGrpSpPr>
      <p:grpSpPr>
        <a:xfrm>
          <a:off x="0" y="0"/>
          <a:ext cx="0" cy="0"/>
          <a:chOff x="0" y="0"/>
          <a:chExt cx="0" cy="0"/>
        </a:xfrm>
      </p:grpSpPr>
      <p:sp>
        <p:nvSpPr>
          <p:cNvPr id="1052" name="Freeform: Shape 1051">
            <a:extLst>
              <a:ext uri="{FF2B5EF4-FFF2-40B4-BE49-F238E27FC236}">
                <a16:creationId xmlns:a16="http://schemas.microsoft.com/office/drawing/2014/main" id="{5E6D3C65-C39D-20E6-2691-85ABB3B5E915}"/>
              </a:ext>
            </a:extLst>
          </p:cNvPr>
          <p:cNvSpPr/>
          <p:nvPr/>
        </p:nvSpPr>
        <p:spPr>
          <a:xfrm>
            <a:off x="0" y="-5380321"/>
            <a:ext cx="16717699" cy="12640551"/>
          </a:xfrm>
          <a:custGeom>
            <a:avLst/>
            <a:gdLst>
              <a:gd name="connsiteX0" fmla="*/ 9715017 w 16717699"/>
              <a:gd name="connsiteY0" fmla="*/ 10661280 h 12640551"/>
              <a:gd name="connsiteX1" fmla="*/ 11925781 w 16717699"/>
              <a:gd name="connsiteY1" fmla="*/ 10661280 h 12640551"/>
              <a:gd name="connsiteX2" fmla="*/ 11925781 w 16717699"/>
              <a:gd name="connsiteY2" fmla="*/ 12640551 h 12640551"/>
              <a:gd name="connsiteX3" fmla="*/ 9715017 w 16717699"/>
              <a:gd name="connsiteY3" fmla="*/ 12640551 h 12640551"/>
              <a:gd name="connsiteX4" fmla="*/ 7400080 w 16717699"/>
              <a:gd name="connsiteY4" fmla="*/ 10646812 h 12640551"/>
              <a:gd name="connsiteX5" fmla="*/ 9610844 w 16717699"/>
              <a:gd name="connsiteY5" fmla="*/ 10646812 h 12640551"/>
              <a:gd name="connsiteX6" fmla="*/ 9610844 w 16717699"/>
              <a:gd name="connsiteY6" fmla="*/ 12626083 h 12640551"/>
              <a:gd name="connsiteX7" fmla="*/ 7400080 w 16717699"/>
              <a:gd name="connsiteY7" fmla="*/ 12626083 h 12640551"/>
              <a:gd name="connsiteX8" fmla="*/ 5085143 w 16717699"/>
              <a:gd name="connsiteY8" fmla="*/ 10646812 h 12640551"/>
              <a:gd name="connsiteX9" fmla="*/ 7295907 w 16717699"/>
              <a:gd name="connsiteY9" fmla="*/ 10646812 h 12640551"/>
              <a:gd name="connsiteX10" fmla="*/ 7295907 w 16717699"/>
              <a:gd name="connsiteY10" fmla="*/ 12626083 h 12640551"/>
              <a:gd name="connsiteX11" fmla="*/ 5085143 w 16717699"/>
              <a:gd name="connsiteY11" fmla="*/ 12626083 h 12640551"/>
              <a:gd name="connsiteX12" fmla="*/ 11574683 w 16717699"/>
              <a:gd name="connsiteY12" fmla="*/ 8506655 h 12640551"/>
              <a:gd name="connsiteX13" fmla="*/ 13785447 w 16717699"/>
              <a:gd name="connsiteY13" fmla="*/ 8506655 h 12640551"/>
              <a:gd name="connsiteX14" fmla="*/ 13785447 w 16717699"/>
              <a:gd name="connsiteY14" fmla="*/ 10485926 h 12640551"/>
              <a:gd name="connsiteX15" fmla="*/ 11574683 w 16717699"/>
              <a:gd name="connsiteY15" fmla="*/ 10485926 h 12640551"/>
              <a:gd name="connsiteX16" fmla="*/ 9259746 w 16717699"/>
              <a:gd name="connsiteY16" fmla="*/ 8492187 h 12640551"/>
              <a:gd name="connsiteX17" fmla="*/ 11470510 w 16717699"/>
              <a:gd name="connsiteY17" fmla="*/ 8492187 h 12640551"/>
              <a:gd name="connsiteX18" fmla="*/ 11470510 w 16717699"/>
              <a:gd name="connsiteY18" fmla="*/ 10471458 h 12640551"/>
              <a:gd name="connsiteX19" fmla="*/ 9259746 w 16717699"/>
              <a:gd name="connsiteY19" fmla="*/ 10471458 h 12640551"/>
              <a:gd name="connsiteX20" fmla="*/ 6944810 w 16717699"/>
              <a:gd name="connsiteY20" fmla="*/ 8492187 h 12640551"/>
              <a:gd name="connsiteX21" fmla="*/ 9155573 w 16717699"/>
              <a:gd name="connsiteY21" fmla="*/ 8492187 h 12640551"/>
              <a:gd name="connsiteX22" fmla="*/ 9155573 w 16717699"/>
              <a:gd name="connsiteY22" fmla="*/ 10471458 h 12640551"/>
              <a:gd name="connsiteX23" fmla="*/ 6944810 w 16717699"/>
              <a:gd name="connsiteY23" fmla="*/ 10471458 h 12640551"/>
              <a:gd name="connsiteX24" fmla="*/ 4629873 w 16717699"/>
              <a:gd name="connsiteY24" fmla="*/ 8477719 h 12640551"/>
              <a:gd name="connsiteX25" fmla="*/ 6840637 w 16717699"/>
              <a:gd name="connsiteY25" fmla="*/ 8477719 h 12640551"/>
              <a:gd name="connsiteX26" fmla="*/ 6840637 w 16717699"/>
              <a:gd name="connsiteY26" fmla="*/ 10456990 h 12640551"/>
              <a:gd name="connsiteX27" fmla="*/ 4629873 w 16717699"/>
              <a:gd name="connsiteY27" fmla="*/ 10456990 h 12640551"/>
              <a:gd name="connsiteX28" fmla="*/ 2314937 w 16717699"/>
              <a:gd name="connsiteY28" fmla="*/ 8463251 h 12640551"/>
              <a:gd name="connsiteX29" fmla="*/ 4525701 w 16717699"/>
              <a:gd name="connsiteY29" fmla="*/ 8463251 h 12640551"/>
              <a:gd name="connsiteX30" fmla="*/ 4525701 w 16717699"/>
              <a:gd name="connsiteY30" fmla="*/ 10442522 h 12640551"/>
              <a:gd name="connsiteX31" fmla="*/ 2314937 w 16717699"/>
              <a:gd name="connsiteY31" fmla="*/ 10442522 h 12640551"/>
              <a:gd name="connsiteX32" fmla="*/ 0 w 16717699"/>
              <a:gd name="connsiteY32" fmla="*/ 8463251 h 12640551"/>
              <a:gd name="connsiteX33" fmla="*/ 2210764 w 16717699"/>
              <a:gd name="connsiteY33" fmla="*/ 8463251 h 12640551"/>
              <a:gd name="connsiteX34" fmla="*/ 2210764 w 16717699"/>
              <a:gd name="connsiteY34" fmla="*/ 10442522 h 12640551"/>
              <a:gd name="connsiteX35" fmla="*/ 0 w 16717699"/>
              <a:gd name="connsiteY35" fmla="*/ 10442522 h 12640551"/>
              <a:gd name="connsiteX36" fmla="*/ 10015959 w 16717699"/>
              <a:gd name="connsiteY36" fmla="*/ 6366498 h 12640551"/>
              <a:gd name="connsiteX37" fmla="*/ 12226723 w 16717699"/>
              <a:gd name="connsiteY37" fmla="*/ 6366498 h 12640551"/>
              <a:gd name="connsiteX38" fmla="*/ 12226723 w 16717699"/>
              <a:gd name="connsiteY38" fmla="*/ 8345769 h 12640551"/>
              <a:gd name="connsiteX39" fmla="*/ 10015959 w 16717699"/>
              <a:gd name="connsiteY39" fmla="*/ 8345769 h 12640551"/>
              <a:gd name="connsiteX40" fmla="*/ 7701026 w 16717699"/>
              <a:gd name="connsiteY40" fmla="*/ 6352030 h 12640551"/>
              <a:gd name="connsiteX41" fmla="*/ 9911786 w 16717699"/>
              <a:gd name="connsiteY41" fmla="*/ 6352030 h 12640551"/>
              <a:gd name="connsiteX42" fmla="*/ 9911786 w 16717699"/>
              <a:gd name="connsiteY42" fmla="*/ 8331301 h 12640551"/>
              <a:gd name="connsiteX43" fmla="*/ 7701026 w 16717699"/>
              <a:gd name="connsiteY43" fmla="*/ 8331301 h 12640551"/>
              <a:gd name="connsiteX44" fmla="*/ 5386087 w 16717699"/>
              <a:gd name="connsiteY44" fmla="*/ 6352030 h 12640551"/>
              <a:gd name="connsiteX45" fmla="*/ 7596851 w 16717699"/>
              <a:gd name="connsiteY45" fmla="*/ 6352030 h 12640551"/>
              <a:gd name="connsiteX46" fmla="*/ 7596851 w 16717699"/>
              <a:gd name="connsiteY46" fmla="*/ 8331301 h 12640551"/>
              <a:gd name="connsiteX47" fmla="*/ 5386087 w 16717699"/>
              <a:gd name="connsiteY47" fmla="*/ 8331301 h 12640551"/>
              <a:gd name="connsiteX48" fmla="*/ 11447361 w 16717699"/>
              <a:gd name="connsiteY48" fmla="*/ 4284218 h 12640551"/>
              <a:gd name="connsiteX49" fmla="*/ 13658125 w 16717699"/>
              <a:gd name="connsiteY49" fmla="*/ 4284218 h 12640551"/>
              <a:gd name="connsiteX50" fmla="*/ 13658125 w 16717699"/>
              <a:gd name="connsiteY50" fmla="*/ 6263485 h 12640551"/>
              <a:gd name="connsiteX51" fmla="*/ 11447361 w 16717699"/>
              <a:gd name="connsiteY51" fmla="*/ 6263485 h 12640551"/>
              <a:gd name="connsiteX52" fmla="*/ 9132424 w 16717699"/>
              <a:gd name="connsiteY52" fmla="*/ 4269749 h 12640551"/>
              <a:gd name="connsiteX53" fmla="*/ 11343188 w 16717699"/>
              <a:gd name="connsiteY53" fmla="*/ 4269749 h 12640551"/>
              <a:gd name="connsiteX54" fmla="*/ 11343188 w 16717699"/>
              <a:gd name="connsiteY54" fmla="*/ 6249017 h 12640551"/>
              <a:gd name="connsiteX55" fmla="*/ 9132424 w 16717699"/>
              <a:gd name="connsiteY55" fmla="*/ 6249017 h 12640551"/>
              <a:gd name="connsiteX56" fmla="*/ 6817489 w 16717699"/>
              <a:gd name="connsiteY56" fmla="*/ 4269749 h 12640551"/>
              <a:gd name="connsiteX57" fmla="*/ 9028251 w 16717699"/>
              <a:gd name="connsiteY57" fmla="*/ 4269749 h 12640551"/>
              <a:gd name="connsiteX58" fmla="*/ 9028251 w 16717699"/>
              <a:gd name="connsiteY58" fmla="*/ 6249017 h 12640551"/>
              <a:gd name="connsiteX59" fmla="*/ 6817489 w 16717699"/>
              <a:gd name="connsiteY59" fmla="*/ 6249017 h 12640551"/>
              <a:gd name="connsiteX60" fmla="*/ 7504255 w 16717699"/>
              <a:gd name="connsiteY60" fmla="*/ 2172995 h 12640551"/>
              <a:gd name="connsiteX61" fmla="*/ 9715017 w 16717699"/>
              <a:gd name="connsiteY61" fmla="*/ 2172995 h 12640551"/>
              <a:gd name="connsiteX62" fmla="*/ 9715017 w 16717699"/>
              <a:gd name="connsiteY62" fmla="*/ 4152266 h 12640551"/>
              <a:gd name="connsiteX63" fmla="*/ 7504255 w 16717699"/>
              <a:gd name="connsiteY63" fmla="*/ 4152266 h 12640551"/>
              <a:gd name="connsiteX64" fmla="*/ 14506935 w 16717699"/>
              <a:gd name="connsiteY64" fmla="*/ 2172994 h 12640551"/>
              <a:gd name="connsiteX65" fmla="*/ 16717699 w 16717699"/>
              <a:gd name="connsiteY65" fmla="*/ 2172994 h 12640551"/>
              <a:gd name="connsiteX66" fmla="*/ 16717699 w 16717699"/>
              <a:gd name="connsiteY66" fmla="*/ 4152266 h 12640551"/>
              <a:gd name="connsiteX67" fmla="*/ 14506935 w 16717699"/>
              <a:gd name="connsiteY67" fmla="*/ 4152266 h 12640551"/>
              <a:gd name="connsiteX68" fmla="*/ 2874382 w 16717699"/>
              <a:gd name="connsiteY68" fmla="*/ 2158527 h 12640551"/>
              <a:gd name="connsiteX69" fmla="*/ 5085146 w 16717699"/>
              <a:gd name="connsiteY69" fmla="*/ 2158527 h 12640551"/>
              <a:gd name="connsiteX70" fmla="*/ 5085146 w 16717699"/>
              <a:gd name="connsiteY70" fmla="*/ 4137798 h 12640551"/>
              <a:gd name="connsiteX71" fmla="*/ 2874382 w 16717699"/>
              <a:gd name="connsiteY71" fmla="*/ 4137798 h 12640551"/>
              <a:gd name="connsiteX72" fmla="*/ 5189319 w 16717699"/>
              <a:gd name="connsiteY72" fmla="*/ 2158527 h 12640551"/>
              <a:gd name="connsiteX73" fmla="*/ 7400082 w 16717699"/>
              <a:gd name="connsiteY73" fmla="*/ 2158527 h 12640551"/>
              <a:gd name="connsiteX74" fmla="*/ 7400082 w 16717699"/>
              <a:gd name="connsiteY74" fmla="*/ 4137798 h 12640551"/>
              <a:gd name="connsiteX75" fmla="*/ 5189319 w 16717699"/>
              <a:gd name="connsiteY75" fmla="*/ 4137798 h 12640551"/>
              <a:gd name="connsiteX76" fmla="*/ 9877061 w 16717699"/>
              <a:gd name="connsiteY76" fmla="*/ 2158526 h 12640551"/>
              <a:gd name="connsiteX77" fmla="*/ 12087825 w 16717699"/>
              <a:gd name="connsiteY77" fmla="*/ 2158526 h 12640551"/>
              <a:gd name="connsiteX78" fmla="*/ 12087825 w 16717699"/>
              <a:gd name="connsiteY78" fmla="*/ 4137798 h 12640551"/>
              <a:gd name="connsiteX79" fmla="*/ 9877061 w 16717699"/>
              <a:gd name="connsiteY79" fmla="*/ 4137798 h 12640551"/>
              <a:gd name="connsiteX80" fmla="*/ 12191998 w 16717699"/>
              <a:gd name="connsiteY80" fmla="*/ 2158526 h 12640551"/>
              <a:gd name="connsiteX81" fmla="*/ 14402762 w 16717699"/>
              <a:gd name="connsiteY81" fmla="*/ 2158526 h 12640551"/>
              <a:gd name="connsiteX82" fmla="*/ 14402762 w 16717699"/>
              <a:gd name="connsiteY82" fmla="*/ 4137798 h 12640551"/>
              <a:gd name="connsiteX83" fmla="*/ 12191998 w 16717699"/>
              <a:gd name="connsiteY83" fmla="*/ 4137798 h 12640551"/>
              <a:gd name="connsiteX84" fmla="*/ 9923363 w 16717699"/>
              <a:gd name="connsiteY84" fmla="*/ 14468 h 12640551"/>
              <a:gd name="connsiteX85" fmla="*/ 12134127 w 16717699"/>
              <a:gd name="connsiteY85" fmla="*/ 14468 h 12640551"/>
              <a:gd name="connsiteX86" fmla="*/ 12134127 w 16717699"/>
              <a:gd name="connsiteY86" fmla="*/ 1993739 h 12640551"/>
              <a:gd name="connsiteX87" fmla="*/ 9923363 w 16717699"/>
              <a:gd name="connsiteY87" fmla="*/ 1993739 h 12640551"/>
              <a:gd name="connsiteX88" fmla="*/ 5293492 w 16717699"/>
              <a:gd name="connsiteY88" fmla="*/ 0 h 12640551"/>
              <a:gd name="connsiteX89" fmla="*/ 7504255 w 16717699"/>
              <a:gd name="connsiteY89" fmla="*/ 0 h 12640551"/>
              <a:gd name="connsiteX90" fmla="*/ 7504255 w 16717699"/>
              <a:gd name="connsiteY90" fmla="*/ 1979271 h 12640551"/>
              <a:gd name="connsiteX91" fmla="*/ 5293492 w 16717699"/>
              <a:gd name="connsiteY91" fmla="*/ 1979271 h 12640551"/>
              <a:gd name="connsiteX92" fmla="*/ 7608428 w 16717699"/>
              <a:gd name="connsiteY92" fmla="*/ 0 h 12640551"/>
              <a:gd name="connsiteX93" fmla="*/ 9819190 w 16717699"/>
              <a:gd name="connsiteY93" fmla="*/ 0 h 12640551"/>
              <a:gd name="connsiteX94" fmla="*/ 9819190 w 16717699"/>
              <a:gd name="connsiteY94" fmla="*/ 1979271 h 12640551"/>
              <a:gd name="connsiteX95" fmla="*/ 7608428 w 16717699"/>
              <a:gd name="connsiteY95" fmla="*/ 1979271 h 12640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6717699" h="12640551">
                <a:moveTo>
                  <a:pt x="9715017" y="10661280"/>
                </a:moveTo>
                <a:lnTo>
                  <a:pt x="11925781" y="10661280"/>
                </a:lnTo>
                <a:lnTo>
                  <a:pt x="11925781" y="12640551"/>
                </a:lnTo>
                <a:lnTo>
                  <a:pt x="9715017" y="12640551"/>
                </a:lnTo>
                <a:close/>
                <a:moveTo>
                  <a:pt x="7400080" y="10646812"/>
                </a:moveTo>
                <a:lnTo>
                  <a:pt x="9610844" y="10646812"/>
                </a:lnTo>
                <a:lnTo>
                  <a:pt x="9610844" y="12626083"/>
                </a:lnTo>
                <a:lnTo>
                  <a:pt x="7400080" y="12626083"/>
                </a:lnTo>
                <a:close/>
                <a:moveTo>
                  <a:pt x="5085143" y="10646812"/>
                </a:moveTo>
                <a:lnTo>
                  <a:pt x="7295907" y="10646812"/>
                </a:lnTo>
                <a:lnTo>
                  <a:pt x="7295907" y="12626083"/>
                </a:lnTo>
                <a:lnTo>
                  <a:pt x="5085143" y="12626083"/>
                </a:lnTo>
                <a:close/>
                <a:moveTo>
                  <a:pt x="11574683" y="8506655"/>
                </a:moveTo>
                <a:lnTo>
                  <a:pt x="13785447" y="8506655"/>
                </a:lnTo>
                <a:lnTo>
                  <a:pt x="13785447" y="10485926"/>
                </a:lnTo>
                <a:lnTo>
                  <a:pt x="11574683" y="10485926"/>
                </a:lnTo>
                <a:close/>
                <a:moveTo>
                  <a:pt x="9259746" y="8492187"/>
                </a:moveTo>
                <a:lnTo>
                  <a:pt x="11470510" y="8492187"/>
                </a:lnTo>
                <a:lnTo>
                  <a:pt x="11470510" y="10471458"/>
                </a:lnTo>
                <a:lnTo>
                  <a:pt x="9259746" y="10471458"/>
                </a:lnTo>
                <a:close/>
                <a:moveTo>
                  <a:pt x="6944810" y="8492187"/>
                </a:moveTo>
                <a:lnTo>
                  <a:pt x="9155573" y="8492187"/>
                </a:lnTo>
                <a:lnTo>
                  <a:pt x="9155573" y="10471458"/>
                </a:lnTo>
                <a:lnTo>
                  <a:pt x="6944810" y="10471458"/>
                </a:lnTo>
                <a:close/>
                <a:moveTo>
                  <a:pt x="4629873" y="8477719"/>
                </a:moveTo>
                <a:lnTo>
                  <a:pt x="6840637" y="8477719"/>
                </a:lnTo>
                <a:lnTo>
                  <a:pt x="6840637" y="10456990"/>
                </a:lnTo>
                <a:lnTo>
                  <a:pt x="4629873" y="10456990"/>
                </a:lnTo>
                <a:close/>
                <a:moveTo>
                  <a:pt x="2314937" y="8463251"/>
                </a:moveTo>
                <a:lnTo>
                  <a:pt x="4525701" y="8463251"/>
                </a:lnTo>
                <a:lnTo>
                  <a:pt x="4525701" y="10442522"/>
                </a:lnTo>
                <a:lnTo>
                  <a:pt x="2314937" y="10442522"/>
                </a:lnTo>
                <a:close/>
                <a:moveTo>
                  <a:pt x="0" y="8463251"/>
                </a:moveTo>
                <a:lnTo>
                  <a:pt x="2210764" y="8463251"/>
                </a:lnTo>
                <a:lnTo>
                  <a:pt x="2210764" y="10442522"/>
                </a:lnTo>
                <a:lnTo>
                  <a:pt x="0" y="10442522"/>
                </a:lnTo>
                <a:close/>
                <a:moveTo>
                  <a:pt x="10015959" y="6366498"/>
                </a:moveTo>
                <a:lnTo>
                  <a:pt x="12226723" y="6366498"/>
                </a:lnTo>
                <a:lnTo>
                  <a:pt x="12226723" y="8345769"/>
                </a:lnTo>
                <a:lnTo>
                  <a:pt x="10015959" y="8345769"/>
                </a:lnTo>
                <a:close/>
                <a:moveTo>
                  <a:pt x="7701026" y="6352030"/>
                </a:moveTo>
                <a:lnTo>
                  <a:pt x="9911786" y="6352030"/>
                </a:lnTo>
                <a:lnTo>
                  <a:pt x="9911786" y="8331301"/>
                </a:lnTo>
                <a:lnTo>
                  <a:pt x="7701026" y="8331301"/>
                </a:lnTo>
                <a:close/>
                <a:moveTo>
                  <a:pt x="5386087" y="6352030"/>
                </a:moveTo>
                <a:lnTo>
                  <a:pt x="7596851" y="6352030"/>
                </a:lnTo>
                <a:lnTo>
                  <a:pt x="7596851" y="8331301"/>
                </a:lnTo>
                <a:lnTo>
                  <a:pt x="5386087" y="8331301"/>
                </a:lnTo>
                <a:close/>
                <a:moveTo>
                  <a:pt x="11447361" y="4284218"/>
                </a:moveTo>
                <a:lnTo>
                  <a:pt x="13658125" y="4284218"/>
                </a:lnTo>
                <a:lnTo>
                  <a:pt x="13658125" y="6263485"/>
                </a:lnTo>
                <a:lnTo>
                  <a:pt x="11447361" y="6263485"/>
                </a:lnTo>
                <a:close/>
                <a:moveTo>
                  <a:pt x="9132424" y="4269749"/>
                </a:moveTo>
                <a:lnTo>
                  <a:pt x="11343188" y="4269749"/>
                </a:lnTo>
                <a:lnTo>
                  <a:pt x="11343188" y="6249017"/>
                </a:lnTo>
                <a:lnTo>
                  <a:pt x="9132424" y="6249017"/>
                </a:lnTo>
                <a:close/>
                <a:moveTo>
                  <a:pt x="6817489" y="4269749"/>
                </a:moveTo>
                <a:lnTo>
                  <a:pt x="9028251" y="4269749"/>
                </a:lnTo>
                <a:lnTo>
                  <a:pt x="9028251" y="6249017"/>
                </a:lnTo>
                <a:lnTo>
                  <a:pt x="6817489" y="6249017"/>
                </a:lnTo>
                <a:close/>
                <a:moveTo>
                  <a:pt x="7504255" y="2172995"/>
                </a:moveTo>
                <a:lnTo>
                  <a:pt x="9715017" y="2172995"/>
                </a:lnTo>
                <a:lnTo>
                  <a:pt x="9715017" y="4152266"/>
                </a:lnTo>
                <a:lnTo>
                  <a:pt x="7504255" y="4152266"/>
                </a:lnTo>
                <a:close/>
                <a:moveTo>
                  <a:pt x="14506935" y="2172994"/>
                </a:moveTo>
                <a:lnTo>
                  <a:pt x="16717699" y="2172994"/>
                </a:lnTo>
                <a:lnTo>
                  <a:pt x="16717699" y="4152266"/>
                </a:lnTo>
                <a:lnTo>
                  <a:pt x="14506935" y="4152266"/>
                </a:lnTo>
                <a:close/>
                <a:moveTo>
                  <a:pt x="2874382" y="2158527"/>
                </a:moveTo>
                <a:lnTo>
                  <a:pt x="5085146" y="2158527"/>
                </a:lnTo>
                <a:lnTo>
                  <a:pt x="5085146" y="4137798"/>
                </a:lnTo>
                <a:lnTo>
                  <a:pt x="2874382" y="4137798"/>
                </a:lnTo>
                <a:close/>
                <a:moveTo>
                  <a:pt x="5189319" y="2158527"/>
                </a:moveTo>
                <a:lnTo>
                  <a:pt x="7400082" y="2158527"/>
                </a:lnTo>
                <a:lnTo>
                  <a:pt x="7400082" y="4137798"/>
                </a:lnTo>
                <a:lnTo>
                  <a:pt x="5189319" y="4137798"/>
                </a:lnTo>
                <a:close/>
                <a:moveTo>
                  <a:pt x="9877061" y="2158526"/>
                </a:moveTo>
                <a:lnTo>
                  <a:pt x="12087825" y="2158526"/>
                </a:lnTo>
                <a:lnTo>
                  <a:pt x="12087825" y="4137798"/>
                </a:lnTo>
                <a:lnTo>
                  <a:pt x="9877061" y="4137798"/>
                </a:lnTo>
                <a:close/>
                <a:moveTo>
                  <a:pt x="12191998" y="2158526"/>
                </a:moveTo>
                <a:lnTo>
                  <a:pt x="14402762" y="2158526"/>
                </a:lnTo>
                <a:lnTo>
                  <a:pt x="14402762" y="4137798"/>
                </a:lnTo>
                <a:lnTo>
                  <a:pt x="12191998" y="4137798"/>
                </a:lnTo>
                <a:close/>
                <a:moveTo>
                  <a:pt x="9923363" y="14468"/>
                </a:moveTo>
                <a:lnTo>
                  <a:pt x="12134127" y="14468"/>
                </a:lnTo>
                <a:lnTo>
                  <a:pt x="12134127" y="1993739"/>
                </a:lnTo>
                <a:lnTo>
                  <a:pt x="9923363" y="1993739"/>
                </a:lnTo>
                <a:close/>
                <a:moveTo>
                  <a:pt x="5293492" y="0"/>
                </a:moveTo>
                <a:lnTo>
                  <a:pt x="7504255" y="0"/>
                </a:lnTo>
                <a:lnTo>
                  <a:pt x="7504255" y="1979271"/>
                </a:lnTo>
                <a:lnTo>
                  <a:pt x="5293492" y="1979271"/>
                </a:lnTo>
                <a:close/>
                <a:moveTo>
                  <a:pt x="7608428" y="0"/>
                </a:moveTo>
                <a:lnTo>
                  <a:pt x="9819190" y="0"/>
                </a:lnTo>
                <a:lnTo>
                  <a:pt x="9819190" y="1979271"/>
                </a:lnTo>
                <a:lnTo>
                  <a:pt x="7608428" y="1979271"/>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3" name="TextBox 1052">
            <a:extLst>
              <a:ext uri="{FF2B5EF4-FFF2-40B4-BE49-F238E27FC236}">
                <a16:creationId xmlns:a16="http://schemas.microsoft.com/office/drawing/2014/main" id="{226E8A23-5DB3-9A03-0315-1B3A0ED0D99E}"/>
              </a:ext>
            </a:extLst>
          </p:cNvPr>
          <p:cNvSpPr txBox="1"/>
          <p:nvPr/>
        </p:nvSpPr>
        <p:spPr>
          <a:xfrm>
            <a:off x="378655" y="1241474"/>
            <a:ext cx="4802945" cy="1569660"/>
          </a:xfrm>
          <a:prstGeom prst="rect">
            <a:avLst/>
          </a:prstGeom>
          <a:noFill/>
        </p:spPr>
        <p:txBody>
          <a:bodyPr wrap="square" rtlCol="0">
            <a:spAutoFit/>
          </a:bodyPr>
          <a:lstStyle/>
          <a:p>
            <a:r>
              <a:rPr lang="en-US" sz="3200" dirty="0">
                <a:solidFill>
                  <a:schemeClr val="bg1"/>
                </a:solidFill>
                <a:latin typeface="Arial Black" panose="020B0A04020102020204" pitchFamily="34" charset="0"/>
              </a:rPr>
              <a:t>Hyper Aggregation and Real – time Processing</a:t>
            </a:r>
          </a:p>
        </p:txBody>
      </p:sp>
    </p:spTree>
    <p:extLst>
      <p:ext uri="{BB962C8B-B14F-4D97-AF65-F5344CB8AC3E}">
        <p14:creationId xmlns:p14="http://schemas.microsoft.com/office/powerpoint/2010/main" val="3353871008"/>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FC4308-FE36-7CD9-FE67-4643E71275FA}"/>
              </a:ext>
            </a:extLst>
          </p:cNvPr>
          <p:cNvSpPr/>
          <p:nvPr/>
        </p:nvSpPr>
        <p:spPr>
          <a:xfrm>
            <a:off x="5474825" y="2491451"/>
            <a:ext cx="1608881" cy="93754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Physical processes</a:t>
            </a:r>
          </a:p>
        </p:txBody>
      </p:sp>
      <p:pic>
        <p:nvPicPr>
          <p:cNvPr id="4" name="Picture 3">
            <a:extLst>
              <a:ext uri="{FF2B5EF4-FFF2-40B4-BE49-F238E27FC236}">
                <a16:creationId xmlns:a16="http://schemas.microsoft.com/office/drawing/2014/main" id="{0459C356-03D3-50CD-E93A-6D077BDCEAD4}"/>
              </a:ext>
            </a:extLst>
          </p:cNvPr>
          <p:cNvPicPr>
            <a:picLocks noChangeAspect="1"/>
          </p:cNvPicPr>
          <p:nvPr/>
        </p:nvPicPr>
        <p:blipFill>
          <a:blip r:embed="rId2"/>
          <a:stretch>
            <a:fillRect/>
          </a:stretch>
        </p:blipFill>
        <p:spPr>
          <a:xfrm>
            <a:off x="720645" y="1272407"/>
            <a:ext cx="4045109" cy="2441978"/>
          </a:xfrm>
          <a:prstGeom prst="rect">
            <a:avLst/>
          </a:prstGeom>
        </p:spPr>
      </p:pic>
      <p:pic>
        <p:nvPicPr>
          <p:cNvPr id="5124" name="Picture 4" descr="Structure of PLC Based PID Speed Controller | Download Scientific Diagram">
            <a:extLst>
              <a:ext uri="{FF2B5EF4-FFF2-40B4-BE49-F238E27FC236}">
                <a16:creationId xmlns:a16="http://schemas.microsoft.com/office/drawing/2014/main" id="{0E1C0446-2690-597C-52FE-62717C8053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853" y="4095902"/>
            <a:ext cx="3778289" cy="2036351"/>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7482C82E-7700-8288-41AD-32552C888720}"/>
              </a:ext>
            </a:extLst>
          </p:cNvPr>
          <p:cNvGrpSpPr/>
          <p:nvPr/>
        </p:nvGrpSpPr>
        <p:grpSpPr>
          <a:xfrm>
            <a:off x="2835797" y="694481"/>
            <a:ext cx="3443469" cy="1796970"/>
            <a:chOff x="2835797" y="694481"/>
            <a:chExt cx="3443469" cy="1796970"/>
          </a:xfrm>
        </p:grpSpPr>
        <p:cxnSp>
          <p:nvCxnSpPr>
            <p:cNvPr id="6" name="Straight Connector 5">
              <a:extLst>
                <a:ext uri="{FF2B5EF4-FFF2-40B4-BE49-F238E27FC236}">
                  <a16:creationId xmlns:a16="http://schemas.microsoft.com/office/drawing/2014/main" id="{312678B7-6646-46EF-371B-3302F952A332}"/>
                </a:ext>
              </a:extLst>
            </p:cNvPr>
            <p:cNvCxnSpPr>
              <a:cxnSpLocks/>
              <a:stCxn id="2" idx="0"/>
            </p:cNvCxnSpPr>
            <p:nvPr/>
          </p:nvCxnSpPr>
          <p:spPr>
            <a:xfrm flipH="1" flipV="1">
              <a:off x="6279265" y="694481"/>
              <a:ext cx="1" cy="1796970"/>
            </a:xfrm>
            <a:prstGeom prst="line">
              <a:avLst/>
            </a:prstGeom>
          </p:spPr>
          <p:style>
            <a:lnRef idx="2">
              <a:schemeClr val="dk1"/>
            </a:lnRef>
            <a:fillRef idx="0">
              <a:schemeClr val="dk1"/>
            </a:fillRef>
            <a:effectRef idx="1">
              <a:schemeClr val="dk1"/>
            </a:effectRef>
            <a:fontRef idx="minor">
              <a:schemeClr val="tx1"/>
            </a:fontRef>
          </p:style>
        </p:cxnSp>
        <p:cxnSp>
          <p:nvCxnSpPr>
            <p:cNvPr id="8" name="Straight Connector 7">
              <a:extLst>
                <a:ext uri="{FF2B5EF4-FFF2-40B4-BE49-F238E27FC236}">
                  <a16:creationId xmlns:a16="http://schemas.microsoft.com/office/drawing/2014/main" id="{1DF60666-F78D-25CF-3289-642F5A3D9D46}"/>
                </a:ext>
              </a:extLst>
            </p:cNvPr>
            <p:cNvCxnSpPr/>
            <p:nvPr/>
          </p:nvCxnSpPr>
          <p:spPr>
            <a:xfrm flipH="1">
              <a:off x="2835797" y="729205"/>
              <a:ext cx="3443468" cy="0"/>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6E3151A8-D8E7-C340-2585-9E097F6CDDF1}"/>
                </a:ext>
              </a:extLst>
            </p:cNvPr>
            <p:cNvCxnSpPr>
              <a:cxnSpLocks/>
            </p:cNvCxnSpPr>
            <p:nvPr/>
          </p:nvCxnSpPr>
          <p:spPr>
            <a:xfrm>
              <a:off x="2835797" y="694481"/>
              <a:ext cx="0" cy="64818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15" name="TextBox 14">
            <a:extLst>
              <a:ext uri="{FF2B5EF4-FFF2-40B4-BE49-F238E27FC236}">
                <a16:creationId xmlns:a16="http://schemas.microsoft.com/office/drawing/2014/main" id="{53EDCF65-2419-2BED-55F4-97220F2FAFD9}"/>
              </a:ext>
            </a:extLst>
          </p:cNvPr>
          <p:cNvSpPr txBox="1"/>
          <p:nvPr/>
        </p:nvSpPr>
        <p:spPr>
          <a:xfrm>
            <a:off x="2450260" y="437629"/>
            <a:ext cx="4325045" cy="369332"/>
          </a:xfrm>
          <a:prstGeom prst="rect">
            <a:avLst/>
          </a:prstGeom>
          <a:noFill/>
        </p:spPr>
        <p:txBody>
          <a:bodyPr wrap="square" rtlCol="0">
            <a:spAutoFit/>
          </a:bodyPr>
          <a:lstStyle/>
          <a:p>
            <a:r>
              <a:rPr lang="en-US" dirty="0"/>
              <a:t>Data &amp; Feedback from the process</a:t>
            </a:r>
          </a:p>
        </p:txBody>
      </p:sp>
      <p:grpSp>
        <p:nvGrpSpPr>
          <p:cNvPr id="18" name="Group 17">
            <a:extLst>
              <a:ext uri="{FF2B5EF4-FFF2-40B4-BE49-F238E27FC236}">
                <a16:creationId xmlns:a16="http://schemas.microsoft.com/office/drawing/2014/main" id="{BA02BE16-E81B-ADC7-0CFA-94C2CAAF6068}"/>
              </a:ext>
            </a:extLst>
          </p:cNvPr>
          <p:cNvGrpSpPr/>
          <p:nvPr/>
        </p:nvGrpSpPr>
        <p:grpSpPr>
          <a:xfrm rot="10800000">
            <a:off x="2835796" y="3429000"/>
            <a:ext cx="3443470" cy="3262077"/>
            <a:chOff x="2835796" y="694481"/>
            <a:chExt cx="3443470" cy="3262077"/>
          </a:xfrm>
        </p:grpSpPr>
        <p:cxnSp>
          <p:nvCxnSpPr>
            <p:cNvPr id="19" name="Straight Connector 18">
              <a:extLst>
                <a:ext uri="{FF2B5EF4-FFF2-40B4-BE49-F238E27FC236}">
                  <a16:creationId xmlns:a16="http://schemas.microsoft.com/office/drawing/2014/main" id="{917B5C85-D8E8-17BD-CFD8-E160E9ED2F3A}"/>
                </a:ext>
              </a:extLst>
            </p:cNvPr>
            <p:cNvCxnSpPr>
              <a:cxnSpLocks/>
            </p:cNvCxnSpPr>
            <p:nvPr/>
          </p:nvCxnSpPr>
          <p:spPr>
            <a:xfrm rot="10800000" flipH="1">
              <a:off x="6279265" y="694481"/>
              <a:ext cx="1" cy="434418"/>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43F31C73-9C6B-8E15-208C-6532342DAC1C}"/>
                </a:ext>
              </a:extLst>
            </p:cNvPr>
            <p:cNvCxnSpPr/>
            <p:nvPr/>
          </p:nvCxnSpPr>
          <p:spPr>
            <a:xfrm flipH="1">
              <a:off x="2835797" y="729205"/>
              <a:ext cx="3443468" cy="0"/>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A943D70F-70C7-D377-188A-B55A51A34880}"/>
                </a:ext>
              </a:extLst>
            </p:cNvPr>
            <p:cNvCxnSpPr>
              <a:cxnSpLocks/>
              <a:endCxn id="2" idx="2"/>
            </p:cNvCxnSpPr>
            <p:nvPr/>
          </p:nvCxnSpPr>
          <p:spPr>
            <a:xfrm rot="10800000" flipV="1">
              <a:off x="2835796" y="694481"/>
              <a:ext cx="1" cy="326207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24" name="TextBox 23">
            <a:extLst>
              <a:ext uri="{FF2B5EF4-FFF2-40B4-BE49-F238E27FC236}">
                <a16:creationId xmlns:a16="http://schemas.microsoft.com/office/drawing/2014/main" id="{471861B0-EFFC-7398-0F21-59EBCE89C519}"/>
              </a:ext>
            </a:extLst>
          </p:cNvPr>
          <p:cNvSpPr txBox="1"/>
          <p:nvPr/>
        </p:nvSpPr>
        <p:spPr>
          <a:xfrm>
            <a:off x="4118175" y="6177240"/>
            <a:ext cx="1437672" cy="369332"/>
          </a:xfrm>
          <a:prstGeom prst="rect">
            <a:avLst/>
          </a:prstGeom>
          <a:noFill/>
        </p:spPr>
        <p:txBody>
          <a:bodyPr wrap="square" rtlCol="0">
            <a:spAutoFit/>
          </a:bodyPr>
          <a:lstStyle/>
          <a:p>
            <a:r>
              <a:rPr lang="en-US" dirty="0"/>
              <a:t>Commands</a:t>
            </a:r>
          </a:p>
        </p:txBody>
      </p:sp>
      <p:sp>
        <p:nvSpPr>
          <p:cNvPr id="25" name="Rectangle 24">
            <a:extLst>
              <a:ext uri="{FF2B5EF4-FFF2-40B4-BE49-F238E27FC236}">
                <a16:creationId xmlns:a16="http://schemas.microsoft.com/office/drawing/2014/main" id="{5BDC61F6-83BB-8D47-57DA-8BD28B4B1DC3}"/>
              </a:ext>
            </a:extLst>
          </p:cNvPr>
          <p:cNvSpPr/>
          <p:nvPr/>
        </p:nvSpPr>
        <p:spPr>
          <a:xfrm>
            <a:off x="3129567" y="1148001"/>
            <a:ext cx="2966433" cy="500237"/>
          </a:xfrm>
          <a:prstGeom prst="rect">
            <a:avLst/>
          </a:prstGeom>
          <a:solidFill>
            <a:schemeClr val="accent3">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Design control systems &amp; Simulate</a:t>
            </a:r>
          </a:p>
        </p:txBody>
      </p:sp>
      <p:pic>
        <p:nvPicPr>
          <p:cNvPr id="5126" name="Picture 6" descr="MATLAB - Wikipedia">
            <a:extLst>
              <a:ext uri="{FF2B5EF4-FFF2-40B4-BE49-F238E27FC236}">
                <a16:creationId xmlns:a16="http://schemas.microsoft.com/office/drawing/2014/main" id="{2A7D4C26-6189-D7F0-1C66-D016E02EDA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967" y="725747"/>
            <a:ext cx="818318" cy="73251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9A526F35-96B7-5F6B-61A2-0950E126DC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8040" y="694481"/>
            <a:ext cx="783958" cy="783958"/>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Siemens S7 - EasyEdge">
            <a:extLst>
              <a:ext uri="{FF2B5EF4-FFF2-40B4-BE49-F238E27FC236}">
                <a16:creationId xmlns:a16="http://schemas.microsoft.com/office/drawing/2014/main" id="{243AD280-4A20-E9A4-EB0A-290DA51E0F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104" y="3328876"/>
            <a:ext cx="816006" cy="816006"/>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7E98CC18-6A6B-1004-E714-5E6AACA81766}"/>
              </a:ext>
            </a:extLst>
          </p:cNvPr>
          <p:cNvSpPr/>
          <p:nvPr/>
        </p:nvSpPr>
        <p:spPr>
          <a:xfrm>
            <a:off x="3182504" y="3736002"/>
            <a:ext cx="2479730" cy="500237"/>
          </a:xfrm>
          <a:prstGeom prst="rect">
            <a:avLst/>
          </a:prstGeom>
          <a:solidFill>
            <a:schemeClr val="accent2">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Enforce and monitor</a:t>
            </a:r>
          </a:p>
        </p:txBody>
      </p:sp>
      <p:sp>
        <p:nvSpPr>
          <p:cNvPr id="28" name="TextBox 27">
            <a:extLst>
              <a:ext uri="{FF2B5EF4-FFF2-40B4-BE49-F238E27FC236}">
                <a16:creationId xmlns:a16="http://schemas.microsoft.com/office/drawing/2014/main" id="{17AFB507-986B-B02C-ABF3-A28DFEE7D5BC}"/>
              </a:ext>
            </a:extLst>
          </p:cNvPr>
          <p:cNvSpPr txBox="1"/>
          <p:nvPr/>
        </p:nvSpPr>
        <p:spPr>
          <a:xfrm>
            <a:off x="2114678" y="102236"/>
            <a:ext cx="3556918" cy="369332"/>
          </a:xfrm>
          <a:prstGeom prst="rect">
            <a:avLst/>
          </a:prstGeom>
          <a:solidFill>
            <a:srgbClr val="C00000"/>
          </a:solidFill>
        </p:spPr>
        <p:txBody>
          <a:bodyPr wrap="square" rtlCol="0">
            <a:spAutoFit/>
          </a:bodyPr>
          <a:lstStyle/>
          <a:p>
            <a:r>
              <a:rPr lang="en-US" dirty="0">
                <a:solidFill>
                  <a:schemeClr val="bg1"/>
                </a:solidFill>
              </a:rPr>
              <a:t>Motor Branch – Work by Reflex</a:t>
            </a:r>
          </a:p>
        </p:txBody>
      </p:sp>
      <p:cxnSp>
        <p:nvCxnSpPr>
          <p:cNvPr id="30" name="Straight Arrow Connector 29">
            <a:extLst>
              <a:ext uri="{FF2B5EF4-FFF2-40B4-BE49-F238E27FC236}">
                <a16:creationId xmlns:a16="http://schemas.microsoft.com/office/drawing/2014/main" id="{D53146ED-616C-8CE3-F400-4C54D1685226}"/>
              </a:ext>
            </a:extLst>
          </p:cNvPr>
          <p:cNvCxnSpPr/>
          <p:nvPr/>
        </p:nvCxnSpPr>
        <p:spPr>
          <a:xfrm>
            <a:off x="2743200" y="3136739"/>
            <a:ext cx="0" cy="71763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1" name="TextBox 30">
            <a:extLst>
              <a:ext uri="{FF2B5EF4-FFF2-40B4-BE49-F238E27FC236}">
                <a16:creationId xmlns:a16="http://schemas.microsoft.com/office/drawing/2014/main" id="{B39A33BE-80A1-2A14-A6C3-DEC25CE59FF5}"/>
              </a:ext>
            </a:extLst>
          </p:cNvPr>
          <p:cNvSpPr txBox="1"/>
          <p:nvPr/>
        </p:nvSpPr>
        <p:spPr>
          <a:xfrm>
            <a:off x="7502687" y="98241"/>
            <a:ext cx="4118296" cy="369332"/>
          </a:xfrm>
          <a:prstGeom prst="rect">
            <a:avLst/>
          </a:prstGeom>
          <a:solidFill>
            <a:srgbClr val="0070C0"/>
          </a:solidFill>
        </p:spPr>
        <p:txBody>
          <a:bodyPr wrap="square" rtlCol="0">
            <a:spAutoFit/>
          </a:bodyPr>
          <a:lstStyle/>
          <a:p>
            <a:r>
              <a:rPr lang="en-US" dirty="0">
                <a:solidFill>
                  <a:schemeClr val="bg1"/>
                </a:solidFill>
              </a:rPr>
              <a:t>Cognitive Branch – Work by Learning</a:t>
            </a:r>
          </a:p>
        </p:txBody>
      </p:sp>
      <p:pic>
        <p:nvPicPr>
          <p:cNvPr id="5132" name="Picture 12" descr="2808361999">
            <a:extLst>
              <a:ext uri="{FF2B5EF4-FFF2-40B4-BE49-F238E27FC236}">
                <a16:creationId xmlns:a16="http://schemas.microsoft.com/office/drawing/2014/main" id="{4930CA48-AAFB-33E4-F3BE-CCB31A4E04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80358" y="2241992"/>
            <a:ext cx="3936883" cy="3328898"/>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NVIDIA - YouTube">
            <a:extLst>
              <a:ext uri="{FF2B5EF4-FFF2-40B4-BE49-F238E27FC236}">
                <a16:creationId xmlns:a16="http://schemas.microsoft.com/office/drawing/2014/main" id="{55A1E91B-D623-BEF5-22E5-D494D8D3D75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81627" y="5598778"/>
            <a:ext cx="684397" cy="684397"/>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Python (programming language) - Wikipedia">
            <a:extLst>
              <a:ext uri="{FF2B5EF4-FFF2-40B4-BE49-F238E27FC236}">
                <a16:creationId xmlns:a16="http://schemas.microsoft.com/office/drawing/2014/main" id="{C61DD2C4-8EF1-DC9E-D51A-8ED985CEE4E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61835" y="5598778"/>
            <a:ext cx="798317" cy="875090"/>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Google Open-Sourcing TensorFlow Shows AI's Future Is Data | WIRED">
            <a:extLst>
              <a:ext uri="{FF2B5EF4-FFF2-40B4-BE49-F238E27FC236}">
                <a16:creationId xmlns:a16="http://schemas.microsoft.com/office/drawing/2014/main" id="{699B8750-0A28-CA0A-95F4-BB44A7BB283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97389" y="5619598"/>
            <a:ext cx="1055507" cy="791630"/>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Connector 36">
            <a:extLst>
              <a:ext uri="{FF2B5EF4-FFF2-40B4-BE49-F238E27FC236}">
                <a16:creationId xmlns:a16="http://schemas.microsoft.com/office/drawing/2014/main" id="{A2540288-F331-D05F-86A1-24CA331F9EB0}"/>
              </a:ext>
            </a:extLst>
          </p:cNvPr>
          <p:cNvCxnSpPr>
            <a:stCxn id="5132" idx="0"/>
          </p:cNvCxnSpPr>
          <p:nvPr/>
        </p:nvCxnSpPr>
        <p:spPr>
          <a:xfrm flipH="1" flipV="1">
            <a:off x="9448799" y="729205"/>
            <a:ext cx="1" cy="1512787"/>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39" name="Straight Arrow Connector 38">
            <a:extLst>
              <a:ext uri="{FF2B5EF4-FFF2-40B4-BE49-F238E27FC236}">
                <a16:creationId xmlns:a16="http://schemas.microsoft.com/office/drawing/2014/main" id="{64A4FEB5-4099-EE6E-515A-EC8940791EEE}"/>
              </a:ext>
            </a:extLst>
          </p:cNvPr>
          <p:cNvCxnSpPr/>
          <p:nvPr/>
        </p:nvCxnSpPr>
        <p:spPr>
          <a:xfrm flipH="1">
            <a:off x="6279265" y="729205"/>
            <a:ext cx="3169534" cy="0"/>
          </a:xfrm>
          <a:prstGeom prst="straightConnector1">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cxnSp>
        <p:nvCxnSpPr>
          <p:cNvPr id="44" name="Straight Arrow Connector 43">
            <a:extLst>
              <a:ext uri="{FF2B5EF4-FFF2-40B4-BE49-F238E27FC236}">
                <a16:creationId xmlns:a16="http://schemas.microsoft.com/office/drawing/2014/main" id="{272D5D45-898A-82E0-EBFB-7B10E199C753}"/>
              </a:ext>
            </a:extLst>
          </p:cNvPr>
          <p:cNvCxnSpPr>
            <a:endCxn id="5132" idx="1"/>
          </p:cNvCxnSpPr>
          <p:nvPr/>
        </p:nvCxnSpPr>
        <p:spPr>
          <a:xfrm flipV="1">
            <a:off x="6279265" y="3906441"/>
            <a:ext cx="1201093" cy="2749912"/>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p:pic>
        <p:nvPicPr>
          <p:cNvPr id="52" name="Picture 51">
            <a:extLst>
              <a:ext uri="{FF2B5EF4-FFF2-40B4-BE49-F238E27FC236}">
                <a16:creationId xmlns:a16="http://schemas.microsoft.com/office/drawing/2014/main" id="{0BD1B21B-3C3E-08FE-3C93-57322600042E}"/>
              </a:ext>
            </a:extLst>
          </p:cNvPr>
          <p:cNvPicPr>
            <a:picLocks noChangeAspect="1"/>
          </p:cNvPicPr>
          <p:nvPr/>
        </p:nvPicPr>
        <p:blipFill>
          <a:blip r:embed="rId11"/>
          <a:stretch>
            <a:fillRect/>
          </a:stretch>
        </p:blipFill>
        <p:spPr>
          <a:xfrm>
            <a:off x="7307548" y="2822877"/>
            <a:ext cx="4542828" cy="2097680"/>
          </a:xfrm>
          <a:prstGeom prst="rect">
            <a:avLst/>
          </a:prstGeom>
        </p:spPr>
      </p:pic>
      <p:sp>
        <p:nvSpPr>
          <p:cNvPr id="53" name="Rectangle 52">
            <a:extLst>
              <a:ext uri="{FF2B5EF4-FFF2-40B4-BE49-F238E27FC236}">
                <a16:creationId xmlns:a16="http://schemas.microsoft.com/office/drawing/2014/main" id="{08015A3D-602F-97D6-F421-8173DB5CF1B6}"/>
              </a:ext>
            </a:extLst>
          </p:cNvPr>
          <p:cNvSpPr/>
          <p:nvPr/>
        </p:nvSpPr>
        <p:spPr>
          <a:xfrm>
            <a:off x="9592903" y="1653930"/>
            <a:ext cx="2442458" cy="500237"/>
          </a:xfrm>
          <a:prstGeom prst="rect">
            <a:avLst/>
          </a:prstGeom>
          <a:solidFill>
            <a:srgbClr val="FFC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Learn from experience</a:t>
            </a:r>
          </a:p>
        </p:txBody>
      </p:sp>
      <p:cxnSp>
        <p:nvCxnSpPr>
          <p:cNvPr id="55" name="Straight Connector 54">
            <a:extLst>
              <a:ext uri="{FF2B5EF4-FFF2-40B4-BE49-F238E27FC236}">
                <a16:creationId xmlns:a16="http://schemas.microsoft.com/office/drawing/2014/main" id="{1449256B-3DF8-01FC-7031-1614BB478FCB}"/>
              </a:ext>
            </a:extLst>
          </p:cNvPr>
          <p:cNvCxnSpPr/>
          <p:nvPr/>
        </p:nvCxnSpPr>
        <p:spPr>
          <a:xfrm flipH="1">
            <a:off x="5117120" y="2154167"/>
            <a:ext cx="1162144" cy="0"/>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5D190B8A-FB4C-D76C-7DF0-7A19F5D6AE15}"/>
              </a:ext>
            </a:extLst>
          </p:cNvPr>
          <p:cNvCxnSpPr/>
          <p:nvPr/>
        </p:nvCxnSpPr>
        <p:spPr>
          <a:xfrm flipH="1">
            <a:off x="2835796" y="2154167"/>
            <a:ext cx="2291789" cy="1700203"/>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pic>
        <p:nvPicPr>
          <p:cNvPr id="50" name="Picture 49">
            <a:extLst>
              <a:ext uri="{FF2B5EF4-FFF2-40B4-BE49-F238E27FC236}">
                <a16:creationId xmlns:a16="http://schemas.microsoft.com/office/drawing/2014/main" id="{EE10A503-3FEE-0DDA-32E2-B5BA08DFED70}"/>
              </a:ext>
            </a:extLst>
          </p:cNvPr>
          <p:cNvPicPr>
            <a:picLocks noChangeAspect="1"/>
          </p:cNvPicPr>
          <p:nvPr/>
        </p:nvPicPr>
        <p:blipFill>
          <a:blip r:embed="rId12"/>
          <a:stretch>
            <a:fillRect/>
          </a:stretch>
        </p:blipFill>
        <p:spPr>
          <a:xfrm>
            <a:off x="434730" y="2978674"/>
            <a:ext cx="4786475" cy="2090909"/>
          </a:xfrm>
          <a:prstGeom prst="rect">
            <a:avLst/>
          </a:prstGeom>
        </p:spPr>
      </p:pic>
    </p:spTree>
    <p:extLst>
      <p:ext uri="{BB962C8B-B14F-4D97-AF65-F5344CB8AC3E}">
        <p14:creationId xmlns:p14="http://schemas.microsoft.com/office/powerpoint/2010/main" val="111826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5000">
              <a:schemeClr val="tx1"/>
            </a:gs>
            <a:gs pos="100000">
              <a:srgbClr val="0070C0"/>
            </a:gs>
          </a:gsLst>
          <a:lin ang="0" scaled="1"/>
          <a:tileRect/>
        </a:gradFill>
        <a:effectLst/>
      </p:bgPr>
    </p:bg>
    <p:spTree>
      <p:nvGrpSpPr>
        <p:cNvPr id="1" name=""/>
        <p:cNvGrpSpPr/>
        <p:nvPr/>
      </p:nvGrpSpPr>
      <p:grpSpPr>
        <a:xfrm>
          <a:off x="0" y="0"/>
          <a:ext cx="0" cy="0"/>
          <a:chOff x="0" y="0"/>
          <a:chExt cx="0" cy="0"/>
        </a:xfrm>
      </p:grpSpPr>
      <p:sp>
        <p:nvSpPr>
          <p:cNvPr id="62" name="Freeform: Shape 61">
            <a:extLst>
              <a:ext uri="{FF2B5EF4-FFF2-40B4-BE49-F238E27FC236}">
                <a16:creationId xmlns:a16="http://schemas.microsoft.com/office/drawing/2014/main" id="{8214BDAF-5AFC-F2CF-D87B-DD759F3E3C21}"/>
              </a:ext>
            </a:extLst>
          </p:cNvPr>
          <p:cNvSpPr/>
          <p:nvPr/>
        </p:nvSpPr>
        <p:spPr>
          <a:xfrm>
            <a:off x="5347501" y="520859"/>
            <a:ext cx="9606991" cy="10390130"/>
          </a:xfrm>
          <a:custGeom>
            <a:avLst/>
            <a:gdLst>
              <a:gd name="connsiteX0" fmla="*/ 6481825 w 9606991"/>
              <a:gd name="connsiteY0" fmla="*/ 8399285 h 10390130"/>
              <a:gd name="connsiteX1" fmla="*/ 9606990 w 9606991"/>
              <a:gd name="connsiteY1" fmla="*/ 8399285 h 10390130"/>
              <a:gd name="connsiteX2" fmla="*/ 9606990 w 9606991"/>
              <a:gd name="connsiteY2" fmla="*/ 10390130 h 10390130"/>
              <a:gd name="connsiteX3" fmla="*/ 6481825 w 9606991"/>
              <a:gd name="connsiteY3" fmla="*/ 10390130 h 10390130"/>
              <a:gd name="connsiteX4" fmla="*/ 0 w 9606991"/>
              <a:gd name="connsiteY4" fmla="*/ 8376822 h 10390130"/>
              <a:gd name="connsiteX5" fmla="*/ 3125165 w 9606991"/>
              <a:gd name="connsiteY5" fmla="*/ 8376822 h 10390130"/>
              <a:gd name="connsiteX6" fmla="*/ 3125165 w 9606991"/>
              <a:gd name="connsiteY6" fmla="*/ 10367667 h 10390130"/>
              <a:gd name="connsiteX7" fmla="*/ 0 w 9606991"/>
              <a:gd name="connsiteY7" fmla="*/ 10367667 h 10390130"/>
              <a:gd name="connsiteX8" fmla="*/ 3240913 w 9606991"/>
              <a:gd name="connsiteY8" fmla="*/ 8376821 h 10390130"/>
              <a:gd name="connsiteX9" fmla="*/ 6366078 w 9606991"/>
              <a:gd name="connsiteY9" fmla="*/ 8376821 h 10390130"/>
              <a:gd name="connsiteX10" fmla="*/ 6366078 w 9606991"/>
              <a:gd name="connsiteY10" fmla="*/ 10367666 h 10390130"/>
              <a:gd name="connsiteX11" fmla="*/ 3240913 w 9606991"/>
              <a:gd name="connsiteY11" fmla="*/ 10367666 h 10390130"/>
              <a:gd name="connsiteX12" fmla="*/ 6481825 w 9606991"/>
              <a:gd name="connsiteY12" fmla="*/ 6314676 h 10390130"/>
              <a:gd name="connsiteX13" fmla="*/ 9606990 w 9606991"/>
              <a:gd name="connsiteY13" fmla="*/ 6314676 h 10390130"/>
              <a:gd name="connsiteX14" fmla="*/ 9606990 w 9606991"/>
              <a:gd name="connsiteY14" fmla="*/ 8305521 h 10390130"/>
              <a:gd name="connsiteX15" fmla="*/ 6481825 w 9606991"/>
              <a:gd name="connsiteY15" fmla="*/ 8305521 h 10390130"/>
              <a:gd name="connsiteX16" fmla="*/ 0 w 9606991"/>
              <a:gd name="connsiteY16" fmla="*/ 6292213 h 10390130"/>
              <a:gd name="connsiteX17" fmla="*/ 3125165 w 9606991"/>
              <a:gd name="connsiteY17" fmla="*/ 6292213 h 10390130"/>
              <a:gd name="connsiteX18" fmla="*/ 3125165 w 9606991"/>
              <a:gd name="connsiteY18" fmla="*/ 8283058 h 10390130"/>
              <a:gd name="connsiteX19" fmla="*/ 0 w 9606991"/>
              <a:gd name="connsiteY19" fmla="*/ 8283058 h 10390130"/>
              <a:gd name="connsiteX20" fmla="*/ 3240913 w 9606991"/>
              <a:gd name="connsiteY20" fmla="*/ 6292212 h 10390130"/>
              <a:gd name="connsiteX21" fmla="*/ 6366078 w 9606991"/>
              <a:gd name="connsiteY21" fmla="*/ 6292212 h 10390130"/>
              <a:gd name="connsiteX22" fmla="*/ 6366078 w 9606991"/>
              <a:gd name="connsiteY22" fmla="*/ 8283057 h 10390130"/>
              <a:gd name="connsiteX23" fmla="*/ 3240913 w 9606991"/>
              <a:gd name="connsiteY23" fmla="*/ 8283057 h 10390130"/>
              <a:gd name="connsiteX24" fmla="*/ 0 w 9606991"/>
              <a:gd name="connsiteY24" fmla="*/ 4204503 h 10390130"/>
              <a:gd name="connsiteX25" fmla="*/ 3125165 w 9606991"/>
              <a:gd name="connsiteY25" fmla="*/ 4204503 h 10390130"/>
              <a:gd name="connsiteX26" fmla="*/ 3125165 w 9606991"/>
              <a:gd name="connsiteY26" fmla="*/ 6195348 h 10390130"/>
              <a:gd name="connsiteX27" fmla="*/ 0 w 9606991"/>
              <a:gd name="connsiteY27" fmla="*/ 6195348 h 10390130"/>
              <a:gd name="connsiteX28" fmla="*/ 6481825 w 9606991"/>
              <a:gd name="connsiteY28" fmla="*/ 4143735 h 10390130"/>
              <a:gd name="connsiteX29" fmla="*/ 9606990 w 9606991"/>
              <a:gd name="connsiteY29" fmla="*/ 4143735 h 10390130"/>
              <a:gd name="connsiteX30" fmla="*/ 9606990 w 9606991"/>
              <a:gd name="connsiteY30" fmla="*/ 6134580 h 10390130"/>
              <a:gd name="connsiteX31" fmla="*/ 6481825 w 9606991"/>
              <a:gd name="connsiteY31" fmla="*/ 6134580 h 10390130"/>
              <a:gd name="connsiteX32" fmla="*/ 3240914 w 9606991"/>
              <a:gd name="connsiteY32" fmla="*/ 4143735 h 10390130"/>
              <a:gd name="connsiteX33" fmla="*/ 6366079 w 9606991"/>
              <a:gd name="connsiteY33" fmla="*/ 4143735 h 10390130"/>
              <a:gd name="connsiteX34" fmla="*/ 6366079 w 9606991"/>
              <a:gd name="connsiteY34" fmla="*/ 6134580 h 10390130"/>
              <a:gd name="connsiteX35" fmla="*/ 3240914 w 9606991"/>
              <a:gd name="connsiteY35" fmla="*/ 6134580 h 10390130"/>
              <a:gd name="connsiteX36" fmla="*/ 3240914 w 9606991"/>
              <a:gd name="connsiteY36" fmla="*/ 2071870 h 10390130"/>
              <a:gd name="connsiteX37" fmla="*/ 6366079 w 9606991"/>
              <a:gd name="connsiteY37" fmla="*/ 2071870 h 10390130"/>
              <a:gd name="connsiteX38" fmla="*/ 6366079 w 9606991"/>
              <a:gd name="connsiteY38" fmla="*/ 4062713 h 10390130"/>
              <a:gd name="connsiteX39" fmla="*/ 3240914 w 9606991"/>
              <a:gd name="connsiteY39" fmla="*/ 4062713 h 10390130"/>
              <a:gd name="connsiteX40" fmla="*/ 1 w 9606991"/>
              <a:gd name="connsiteY40" fmla="*/ 2071869 h 10390130"/>
              <a:gd name="connsiteX41" fmla="*/ 3125166 w 9606991"/>
              <a:gd name="connsiteY41" fmla="*/ 2071869 h 10390130"/>
              <a:gd name="connsiteX42" fmla="*/ 3125166 w 9606991"/>
              <a:gd name="connsiteY42" fmla="*/ 4062712 h 10390130"/>
              <a:gd name="connsiteX43" fmla="*/ 1 w 9606991"/>
              <a:gd name="connsiteY43" fmla="*/ 4062712 h 10390130"/>
              <a:gd name="connsiteX44" fmla="*/ 6481825 w 9606991"/>
              <a:gd name="connsiteY44" fmla="*/ 2071867 h 10390130"/>
              <a:gd name="connsiteX45" fmla="*/ 9606990 w 9606991"/>
              <a:gd name="connsiteY45" fmla="*/ 2071867 h 10390130"/>
              <a:gd name="connsiteX46" fmla="*/ 9606990 w 9606991"/>
              <a:gd name="connsiteY46" fmla="*/ 4062711 h 10390130"/>
              <a:gd name="connsiteX47" fmla="*/ 6481825 w 9606991"/>
              <a:gd name="connsiteY47" fmla="*/ 4062711 h 10390130"/>
              <a:gd name="connsiteX48" fmla="*/ 3240914 w 9606991"/>
              <a:gd name="connsiteY48" fmla="*/ 3 h 10390130"/>
              <a:gd name="connsiteX49" fmla="*/ 6366079 w 9606991"/>
              <a:gd name="connsiteY49" fmla="*/ 3 h 10390130"/>
              <a:gd name="connsiteX50" fmla="*/ 6366079 w 9606991"/>
              <a:gd name="connsiteY50" fmla="*/ 1990848 h 10390130"/>
              <a:gd name="connsiteX51" fmla="*/ 3240914 w 9606991"/>
              <a:gd name="connsiteY51" fmla="*/ 1990848 h 10390130"/>
              <a:gd name="connsiteX52" fmla="*/ 2 w 9606991"/>
              <a:gd name="connsiteY52" fmla="*/ 2 h 10390130"/>
              <a:gd name="connsiteX53" fmla="*/ 3125167 w 9606991"/>
              <a:gd name="connsiteY53" fmla="*/ 2 h 10390130"/>
              <a:gd name="connsiteX54" fmla="*/ 3125167 w 9606991"/>
              <a:gd name="connsiteY54" fmla="*/ 1990847 h 10390130"/>
              <a:gd name="connsiteX55" fmla="*/ 2 w 9606991"/>
              <a:gd name="connsiteY55" fmla="*/ 1990847 h 10390130"/>
              <a:gd name="connsiteX56" fmla="*/ 6481826 w 9606991"/>
              <a:gd name="connsiteY56" fmla="*/ 0 h 10390130"/>
              <a:gd name="connsiteX57" fmla="*/ 9606991 w 9606991"/>
              <a:gd name="connsiteY57" fmla="*/ 0 h 10390130"/>
              <a:gd name="connsiteX58" fmla="*/ 9606991 w 9606991"/>
              <a:gd name="connsiteY58" fmla="*/ 1990845 h 10390130"/>
              <a:gd name="connsiteX59" fmla="*/ 6481826 w 9606991"/>
              <a:gd name="connsiteY59" fmla="*/ 1990845 h 1039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606991" h="10390130">
                <a:moveTo>
                  <a:pt x="6481825" y="8399285"/>
                </a:moveTo>
                <a:lnTo>
                  <a:pt x="9606990" y="8399285"/>
                </a:lnTo>
                <a:lnTo>
                  <a:pt x="9606990" y="10390130"/>
                </a:lnTo>
                <a:lnTo>
                  <a:pt x="6481825" y="10390130"/>
                </a:lnTo>
                <a:close/>
                <a:moveTo>
                  <a:pt x="0" y="8376822"/>
                </a:moveTo>
                <a:lnTo>
                  <a:pt x="3125165" y="8376822"/>
                </a:lnTo>
                <a:lnTo>
                  <a:pt x="3125165" y="10367667"/>
                </a:lnTo>
                <a:lnTo>
                  <a:pt x="0" y="10367667"/>
                </a:lnTo>
                <a:close/>
                <a:moveTo>
                  <a:pt x="3240913" y="8376821"/>
                </a:moveTo>
                <a:lnTo>
                  <a:pt x="6366078" y="8376821"/>
                </a:lnTo>
                <a:lnTo>
                  <a:pt x="6366078" y="10367666"/>
                </a:lnTo>
                <a:lnTo>
                  <a:pt x="3240913" y="10367666"/>
                </a:lnTo>
                <a:close/>
                <a:moveTo>
                  <a:pt x="6481825" y="6314676"/>
                </a:moveTo>
                <a:lnTo>
                  <a:pt x="9606990" y="6314676"/>
                </a:lnTo>
                <a:lnTo>
                  <a:pt x="9606990" y="8305521"/>
                </a:lnTo>
                <a:lnTo>
                  <a:pt x="6481825" y="8305521"/>
                </a:lnTo>
                <a:close/>
                <a:moveTo>
                  <a:pt x="0" y="6292213"/>
                </a:moveTo>
                <a:lnTo>
                  <a:pt x="3125165" y="6292213"/>
                </a:lnTo>
                <a:lnTo>
                  <a:pt x="3125165" y="8283058"/>
                </a:lnTo>
                <a:lnTo>
                  <a:pt x="0" y="8283058"/>
                </a:lnTo>
                <a:close/>
                <a:moveTo>
                  <a:pt x="3240913" y="6292212"/>
                </a:moveTo>
                <a:lnTo>
                  <a:pt x="6366078" y="6292212"/>
                </a:lnTo>
                <a:lnTo>
                  <a:pt x="6366078" y="8283057"/>
                </a:lnTo>
                <a:lnTo>
                  <a:pt x="3240913" y="8283057"/>
                </a:lnTo>
                <a:close/>
                <a:moveTo>
                  <a:pt x="0" y="4204503"/>
                </a:moveTo>
                <a:lnTo>
                  <a:pt x="3125165" y="4204503"/>
                </a:lnTo>
                <a:lnTo>
                  <a:pt x="3125165" y="6195348"/>
                </a:lnTo>
                <a:lnTo>
                  <a:pt x="0" y="6195348"/>
                </a:lnTo>
                <a:close/>
                <a:moveTo>
                  <a:pt x="6481825" y="4143735"/>
                </a:moveTo>
                <a:lnTo>
                  <a:pt x="9606990" y="4143735"/>
                </a:lnTo>
                <a:lnTo>
                  <a:pt x="9606990" y="6134580"/>
                </a:lnTo>
                <a:lnTo>
                  <a:pt x="6481825" y="6134580"/>
                </a:lnTo>
                <a:close/>
                <a:moveTo>
                  <a:pt x="3240914" y="4143735"/>
                </a:moveTo>
                <a:lnTo>
                  <a:pt x="6366079" y="4143735"/>
                </a:lnTo>
                <a:lnTo>
                  <a:pt x="6366079" y="6134580"/>
                </a:lnTo>
                <a:lnTo>
                  <a:pt x="3240914" y="6134580"/>
                </a:lnTo>
                <a:close/>
                <a:moveTo>
                  <a:pt x="3240914" y="2071870"/>
                </a:moveTo>
                <a:lnTo>
                  <a:pt x="6366079" y="2071870"/>
                </a:lnTo>
                <a:lnTo>
                  <a:pt x="6366079" y="4062713"/>
                </a:lnTo>
                <a:lnTo>
                  <a:pt x="3240914" y="4062713"/>
                </a:lnTo>
                <a:close/>
                <a:moveTo>
                  <a:pt x="1" y="2071869"/>
                </a:moveTo>
                <a:lnTo>
                  <a:pt x="3125166" y="2071869"/>
                </a:lnTo>
                <a:lnTo>
                  <a:pt x="3125166" y="4062712"/>
                </a:lnTo>
                <a:lnTo>
                  <a:pt x="1" y="4062712"/>
                </a:lnTo>
                <a:close/>
                <a:moveTo>
                  <a:pt x="6481825" y="2071867"/>
                </a:moveTo>
                <a:lnTo>
                  <a:pt x="9606990" y="2071867"/>
                </a:lnTo>
                <a:lnTo>
                  <a:pt x="9606990" y="4062711"/>
                </a:lnTo>
                <a:lnTo>
                  <a:pt x="6481825" y="4062711"/>
                </a:lnTo>
                <a:close/>
                <a:moveTo>
                  <a:pt x="3240914" y="3"/>
                </a:moveTo>
                <a:lnTo>
                  <a:pt x="6366079" y="3"/>
                </a:lnTo>
                <a:lnTo>
                  <a:pt x="6366079" y="1990848"/>
                </a:lnTo>
                <a:lnTo>
                  <a:pt x="3240914" y="1990848"/>
                </a:lnTo>
                <a:close/>
                <a:moveTo>
                  <a:pt x="2" y="2"/>
                </a:moveTo>
                <a:lnTo>
                  <a:pt x="3125167" y="2"/>
                </a:lnTo>
                <a:lnTo>
                  <a:pt x="3125167" y="1990847"/>
                </a:lnTo>
                <a:lnTo>
                  <a:pt x="2" y="1990847"/>
                </a:lnTo>
                <a:close/>
                <a:moveTo>
                  <a:pt x="6481826" y="0"/>
                </a:moveTo>
                <a:lnTo>
                  <a:pt x="9606991" y="0"/>
                </a:lnTo>
                <a:lnTo>
                  <a:pt x="9606991" y="1990845"/>
                </a:lnTo>
                <a:lnTo>
                  <a:pt x="6481826" y="1990845"/>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TextBox 62">
            <a:extLst>
              <a:ext uri="{FF2B5EF4-FFF2-40B4-BE49-F238E27FC236}">
                <a16:creationId xmlns:a16="http://schemas.microsoft.com/office/drawing/2014/main" id="{7FEA7D88-043E-C4FB-C93B-EDD444CB0793}"/>
              </a:ext>
            </a:extLst>
          </p:cNvPr>
          <p:cNvSpPr txBox="1"/>
          <p:nvPr/>
        </p:nvSpPr>
        <p:spPr>
          <a:xfrm>
            <a:off x="713935" y="2105561"/>
            <a:ext cx="2727960" cy="1323439"/>
          </a:xfrm>
          <a:prstGeom prst="rect">
            <a:avLst/>
          </a:prstGeom>
          <a:noFill/>
        </p:spPr>
        <p:txBody>
          <a:bodyPr wrap="square" rtlCol="0">
            <a:spAutoFit/>
          </a:bodyPr>
          <a:lstStyle/>
          <a:p>
            <a:r>
              <a:rPr lang="en-US" sz="8000" dirty="0">
                <a:solidFill>
                  <a:schemeClr val="bg1"/>
                </a:solidFill>
                <a:latin typeface="Arial Black" panose="020B0A04020102020204" pitchFamily="34" charset="0"/>
              </a:rPr>
              <a:t>HPC</a:t>
            </a:r>
          </a:p>
        </p:txBody>
      </p:sp>
    </p:spTree>
    <p:extLst>
      <p:ext uri="{BB962C8B-B14F-4D97-AF65-F5344CB8AC3E}">
        <p14:creationId xmlns:p14="http://schemas.microsoft.com/office/powerpoint/2010/main" val="38507507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5000">
              <a:schemeClr val="tx1"/>
            </a:gs>
            <a:gs pos="100000">
              <a:srgbClr val="0070C0"/>
            </a:gs>
          </a:gsLst>
          <a:lin ang="0" scaled="1"/>
          <a:tileRect/>
        </a:gradFill>
        <a:effectLst/>
      </p:bgPr>
    </p:bg>
    <p:spTree>
      <p:nvGrpSpPr>
        <p:cNvPr id="1" name=""/>
        <p:cNvGrpSpPr/>
        <p:nvPr/>
      </p:nvGrpSpPr>
      <p:grpSpPr>
        <a:xfrm>
          <a:off x="0" y="0"/>
          <a:ext cx="0" cy="0"/>
          <a:chOff x="0" y="0"/>
          <a:chExt cx="0" cy="0"/>
        </a:xfrm>
      </p:grpSpPr>
      <p:sp>
        <p:nvSpPr>
          <p:cNvPr id="63" name="TextBox 62">
            <a:extLst>
              <a:ext uri="{FF2B5EF4-FFF2-40B4-BE49-F238E27FC236}">
                <a16:creationId xmlns:a16="http://schemas.microsoft.com/office/drawing/2014/main" id="{7FEA7D88-043E-C4FB-C93B-EDD444CB0793}"/>
              </a:ext>
            </a:extLst>
          </p:cNvPr>
          <p:cNvSpPr txBox="1"/>
          <p:nvPr/>
        </p:nvSpPr>
        <p:spPr>
          <a:xfrm>
            <a:off x="494014" y="1306906"/>
            <a:ext cx="4853487" cy="1077218"/>
          </a:xfrm>
          <a:prstGeom prst="rect">
            <a:avLst/>
          </a:prstGeom>
          <a:noFill/>
        </p:spPr>
        <p:txBody>
          <a:bodyPr wrap="square" rtlCol="0">
            <a:spAutoFit/>
          </a:bodyPr>
          <a:lstStyle/>
          <a:p>
            <a:r>
              <a:rPr lang="en-US" sz="3200" dirty="0">
                <a:solidFill>
                  <a:schemeClr val="bg1"/>
                </a:solidFill>
                <a:latin typeface="Arial Black" panose="020B0A04020102020204" pitchFamily="34" charset="0"/>
              </a:rPr>
              <a:t>High Performance Computing</a:t>
            </a:r>
          </a:p>
        </p:txBody>
      </p:sp>
      <p:sp>
        <p:nvSpPr>
          <p:cNvPr id="2" name="Freeform: Shape 1">
            <a:extLst>
              <a:ext uri="{FF2B5EF4-FFF2-40B4-BE49-F238E27FC236}">
                <a16:creationId xmlns:a16="http://schemas.microsoft.com/office/drawing/2014/main" id="{4AB615E6-5B00-D039-C0C7-79C4F5B7BE01}"/>
              </a:ext>
            </a:extLst>
          </p:cNvPr>
          <p:cNvSpPr/>
          <p:nvPr/>
        </p:nvSpPr>
        <p:spPr>
          <a:xfrm>
            <a:off x="5347501" y="-5195065"/>
            <a:ext cx="9606991" cy="10390130"/>
          </a:xfrm>
          <a:custGeom>
            <a:avLst/>
            <a:gdLst>
              <a:gd name="connsiteX0" fmla="*/ 6481825 w 9606991"/>
              <a:gd name="connsiteY0" fmla="*/ 8399285 h 10390130"/>
              <a:gd name="connsiteX1" fmla="*/ 9606990 w 9606991"/>
              <a:gd name="connsiteY1" fmla="*/ 8399285 h 10390130"/>
              <a:gd name="connsiteX2" fmla="*/ 9606990 w 9606991"/>
              <a:gd name="connsiteY2" fmla="*/ 10390130 h 10390130"/>
              <a:gd name="connsiteX3" fmla="*/ 6481825 w 9606991"/>
              <a:gd name="connsiteY3" fmla="*/ 10390130 h 10390130"/>
              <a:gd name="connsiteX4" fmla="*/ 0 w 9606991"/>
              <a:gd name="connsiteY4" fmla="*/ 8376822 h 10390130"/>
              <a:gd name="connsiteX5" fmla="*/ 3125165 w 9606991"/>
              <a:gd name="connsiteY5" fmla="*/ 8376822 h 10390130"/>
              <a:gd name="connsiteX6" fmla="*/ 3125165 w 9606991"/>
              <a:gd name="connsiteY6" fmla="*/ 10367667 h 10390130"/>
              <a:gd name="connsiteX7" fmla="*/ 0 w 9606991"/>
              <a:gd name="connsiteY7" fmla="*/ 10367667 h 10390130"/>
              <a:gd name="connsiteX8" fmla="*/ 3240913 w 9606991"/>
              <a:gd name="connsiteY8" fmla="*/ 8376821 h 10390130"/>
              <a:gd name="connsiteX9" fmla="*/ 6366078 w 9606991"/>
              <a:gd name="connsiteY9" fmla="*/ 8376821 h 10390130"/>
              <a:gd name="connsiteX10" fmla="*/ 6366078 w 9606991"/>
              <a:gd name="connsiteY10" fmla="*/ 10367666 h 10390130"/>
              <a:gd name="connsiteX11" fmla="*/ 3240913 w 9606991"/>
              <a:gd name="connsiteY11" fmla="*/ 10367666 h 10390130"/>
              <a:gd name="connsiteX12" fmla="*/ 6481825 w 9606991"/>
              <a:gd name="connsiteY12" fmla="*/ 6314676 h 10390130"/>
              <a:gd name="connsiteX13" fmla="*/ 9606990 w 9606991"/>
              <a:gd name="connsiteY13" fmla="*/ 6314676 h 10390130"/>
              <a:gd name="connsiteX14" fmla="*/ 9606990 w 9606991"/>
              <a:gd name="connsiteY14" fmla="*/ 8305521 h 10390130"/>
              <a:gd name="connsiteX15" fmla="*/ 6481825 w 9606991"/>
              <a:gd name="connsiteY15" fmla="*/ 8305521 h 10390130"/>
              <a:gd name="connsiteX16" fmla="*/ 0 w 9606991"/>
              <a:gd name="connsiteY16" fmla="*/ 6292213 h 10390130"/>
              <a:gd name="connsiteX17" fmla="*/ 3125165 w 9606991"/>
              <a:gd name="connsiteY17" fmla="*/ 6292213 h 10390130"/>
              <a:gd name="connsiteX18" fmla="*/ 3125165 w 9606991"/>
              <a:gd name="connsiteY18" fmla="*/ 8283058 h 10390130"/>
              <a:gd name="connsiteX19" fmla="*/ 0 w 9606991"/>
              <a:gd name="connsiteY19" fmla="*/ 8283058 h 10390130"/>
              <a:gd name="connsiteX20" fmla="*/ 3240913 w 9606991"/>
              <a:gd name="connsiteY20" fmla="*/ 6292212 h 10390130"/>
              <a:gd name="connsiteX21" fmla="*/ 6366078 w 9606991"/>
              <a:gd name="connsiteY21" fmla="*/ 6292212 h 10390130"/>
              <a:gd name="connsiteX22" fmla="*/ 6366078 w 9606991"/>
              <a:gd name="connsiteY22" fmla="*/ 8283057 h 10390130"/>
              <a:gd name="connsiteX23" fmla="*/ 3240913 w 9606991"/>
              <a:gd name="connsiteY23" fmla="*/ 8283057 h 10390130"/>
              <a:gd name="connsiteX24" fmla="*/ 0 w 9606991"/>
              <a:gd name="connsiteY24" fmla="*/ 4204503 h 10390130"/>
              <a:gd name="connsiteX25" fmla="*/ 3125165 w 9606991"/>
              <a:gd name="connsiteY25" fmla="*/ 4204503 h 10390130"/>
              <a:gd name="connsiteX26" fmla="*/ 3125165 w 9606991"/>
              <a:gd name="connsiteY26" fmla="*/ 6195348 h 10390130"/>
              <a:gd name="connsiteX27" fmla="*/ 0 w 9606991"/>
              <a:gd name="connsiteY27" fmla="*/ 6195348 h 10390130"/>
              <a:gd name="connsiteX28" fmla="*/ 6481825 w 9606991"/>
              <a:gd name="connsiteY28" fmla="*/ 4143735 h 10390130"/>
              <a:gd name="connsiteX29" fmla="*/ 9606990 w 9606991"/>
              <a:gd name="connsiteY29" fmla="*/ 4143735 h 10390130"/>
              <a:gd name="connsiteX30" fmla="*/ 9606990 w 9606991"/>
              <a:gd name="connsiteY30" fmla="*/ 6134580 h 10390130"/>
              <a:gd name="connsiteX31" fmla="*/ 6481825 w 9606991"/>
              <a:gd name="connsiteY31" fmla="*/ 6134580 h 10390130"/>
              <a:gd name="connsiteX32" fmla="*/ 3240914 w 9606991"/>
              <a:gd name="connsiteY32" fmla="*/ 4143735 h 10390130"/>
              <a:gd name="connsiteX33" fmla="*/ 6366079 w 9606991"/>
              <a:gd name="connsiteY33" fmla="*/ 4143735 h 10390130"/>
              <a:gd name="connsiteX34" fmla="*/ 6366079 w 9606991"/>
              <a:gd name="connsiteY34" fmla="*/ 6134580 h 10390130"/>
              <a:gd name="connsiteX35" fmla="*/ 3240914 w 9606991"/>
              <a:gd name="connsiteY35" fmla="*/ 6134580 h 10390130"/>
              <a:gd name="connsiteX36" fmla="*/ 3240914 w 9606991"/>
              <a:gd name="connsiteY36" fmla="*/ 2071870 h 10390130"/>
              <a:gd name="connsiteX37" fmla="*/ 6366079 w 9606991"/>
              <a:gd name="connsiteY37" fmla="*/ 2071870 h 10390130"/>
              <a:gd name="connsiteX38" fmla="*/ 6366079 w 9606991"/>
              <a:gd name="connsiteY38" fmla="*/ 4062713 h 10390130"/>
              <a:gd name="connsiteX39" fmla="*/ 3240914 w 9606991"/>
              <a:gd name="connsiteY39" fmla="*/ 4062713 h 10390130"/>
              <a:gd name="connsiteX40" fmla="*/ 1 w 9606991"/>
              <a:gd name="connsiteY40" fmla="*/ 2071869 h 10390130"/>
              <a:gd name="connsiteX41" fmla="*/ 3125166 w 9606991"/>
              <a:gd name="connsiteY41" fmla="*/ 2071869 h 10390130"/>
              <a:gd name="connsiteX42" fmla="*/ 3125166 w 9606991"/>
              <a:gd name="connsiteY42" fmla="*/ 4062712 h 10390130"/>
              <a:gd name="connsiteX43" fmla="*/ 1 w 9606991"/>
              <a:gd name="connsiteY43" fmla="*/ 4062712 h 10390130"/>
              <a:gd name="connsiteX44" fmla="*/ 6481825 w 9606991"/>
              <a:gd name="connsiteY44" fmla="*/ 2071867 h 10390130"/>
              <a:gd name="connsiteX45" fmla="*/ 9606990 w 9606991"/>
              <a:gd name="connsiteY45" fmla="*/ 2071867 h 10390130"/>
              <a:gd name="connsiteX46" fmla="*/ 9606990 w 9606991"/>
              <a:gd name="connsiteY46" fmla="*/ 4062711 h 10390130"/>
              <a:gd name="connsiteX47" fmla="*/ 6481825 w 9606991"/>
              <a:gd name="connsiteY47" fmla="*/ 4062711 h 10390130"/>
              <a:gd name="connsiteX48" fmla="*/ 3240914 w 9606991"/>
              <a:gd name="connsiteY48" fmla="*/ 3 h 10390130"/>
              <a:gd name="connsiteX49" fmla="*/ 6366079 w 9606991"/>
              <a:gd name="connsiteY49" fmla="*/ 3 h 10390130"/>
              <a:gd name="connsiteX50" fmla="*/ 6366079 w 9606991"/>
              <a:gd name="connsiteY50" fmla="*/ 1990848 h 10390130"/>
              <a:gd name="connsiteX51" fmla="*/ 3240914 w 9606991"/>
              <a:gd name="connsiteY51" fmla="*/ 1990848 h 10390130"/>
              <a:gd name="connsiteX52" fmla="*/ 2 w 9606991"/>
              <a:gd name="connsiteY52" fmla="*/ 2 h 10390130"/>
              <a:gd name="connsiteX53" fmla="*/ 3125167 w 9606991"/>
              <a:gd name="connsiteY53" fmla="*/ 2 h 10390130"/>
              <a:gd name="connsiteX54" fmla="*/ 3125167 w 9606991"/>
              <a:gd name="connsiteY54" fmla="*/ 1990847 h 10390130"/>
              <a:gd name="connsiteX55" fmla="*/ 2 w 9606991"/>
              <a:gd name="connsiteY55" fmla="*/ 1990847 h 10390130"/>
              <a:gd name="connsiteX56" fmla="*/ 6481826 w 9606991"/>
              <a:gd name="connsiteY56" fmla="*/ 0 h 10390130"/>
              <a:gd name="connsiteX57" fmla="*/ 9606991 w 9606991"/>
              <a:gd name="connsiteY57" fmla="*/ 0 h 10390130"/>
              <a:gd name="connsiteX58" fmla="*/ 9606991 w 9606991"/>
              <a:gd name="connsiteY58" fmla="*/ 1990845 h 10390130"/>
              <a:gd name="connsiteX59" fmla="*/ 6481826 w 9606991"/>
              <a:gd name="connsiteY59" fmla="*/ 1990845 h 1039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606991" h="10390130">
                <a:moveTo>
                  <a:pt x="6481825" y="8399285"/>
                </a:moveTo>
                <a:lnTo>
                  <a:pt x="9606990" y="8399285"/>
                </a:lnTo>
                <a:lnTo>
                  <a:pt x="9606990" y="10390130"/>
                </a:lnTo>
                <a:lnTo>
                  <a:pt x="6481825" y="10390130"/>
                </a:lnTo>
                <a:close/>
                <a:moveTo>
                  <a:pt x="0" y="8376822"/>
                </a:moveTo>
                <a:lnTo>
                  <a:pt x="3125165" y="8376822"/>
                </a:lnTo>
                <a:lnTo>
                  <a:pt x="3125165" y="10367667"/>
                </a:lnTo>
                <a:lnTo>
                  <a:pt x="0" y="10367667"/>
                </a:lnTo>
                <a:close/>
                <a:moveTo>
                  <a:pt x="3240913" y="8376821"/>
                </a:moveTo>
                <a:lnTo>
                  <a:pt x="6366078" y="8376821"/>
                </a:lnTo>
                <a:lnTo>
                  <a:pt x="6366078" y="10367666"/>
                </a:lnTo>
                <a:lnTo>
                  <a:pt x="3240913" y="10367666"/>
                </a:lnTo>
                <a:close/>
                <a:moveTo>
                  <a:pt x="6481825" y="6314676"/>
                </a:moveTo>
                <a:lnTo>
                  <a:pt x="9606990" y="6314676"/>
                </a:lnTo>
                <a:lnTo>
                  <a:pt x="9606990" y="8305521"/>
                </a:lnTo>
                <a:lnTo>
                  <a:pt x="6481825" y="8305521"/>
                </a:lnTo>
                <a:close/>
                <a:moveTo>
                  <a:pt x="0" y="6292213"/>
                </a:moveTo>
                <a:lnTo>
                  <a:pt x="3125165" y="6292213"/>
                </a:lnTo>
                <a:lnTo>
                  <a:pt x="3125165" y="8283058"/>
                </a:lnTo>
                <a:lnTo>
                  <a:pt x="0" y="8283058"/>
                </a:lnTo>
                <a:close/>
                <a:moveTo>
                  <a:pt x="3240913" y="6292212"/>
                </a:moveTo>
                <a:lnTo>
                  <a:pt x="6366078" y="6292212"/>
                </a:lnTo>
                <a:lnTo>
                  <a:pt x="6366078" y="8283057"/>
                </a:lnTo>
                <a:lnTo>
                  <a:pt x="3240913" y="8283057"/>
                </a:lnTo>
                <a:close/>
                <a:moveTo>
                  <a:pt x="0" y="4204503"/>
                </a:moveTo>
                <a:lnTo>
                  <a:pt x="3125165" y="4204503"/>
                </a:lnTo>
                <a:lnTo>
                  <a:pt x="3125165" y="6195348"/>
                </a:lnTo>
                <a:lnTo>
                  <a:pt x="0" y="6195348"/>
                </a:lnTo>
                <a:close/>
                <a:moveTo>
                  <a:pt x="6481825" y="4143735"/>
                </a:moveTo>
                <a:lnTo>
                  <a:pt x="9606990" y="4143735"/>
                </a:lnTo>
                <a:lnTo>
                  <a:pt x="9606990" y="6134580"/>
                </a:lnTo>
                <a:lnTo>
                  <a:pt x="6481825" y="6134580"/>
                </a:lnTo>
                <a:close/>
                <a:moveTo>
                  <a:pt x="3240914" y="4143735"/>
                </a:moveTo>
                <a:lnTo>
                  <a:pt x="6366079" y="4143735"/>
                </a:lnTo>
                <a:lnTo>
                  <a:pt x="6366079" y="6134580"/>
                </a:lnTo>
                <a:lnTo>
                  <a:pt x="3240914" y="6134580"/>
                </a:lnTo>
                <a:close/>
                <a:moveTo>
                  <a:pt x="3240914" y="2071870"/>
                </a:moveTo>
                <a:lnTo>
                  <a:pt x="6366079" y="2071870"/>
                </a:lnTo>
                <a:lnTo>
                  <a:pt x="6366079" y="4062713"/>
                </a:lnTo>
                <a:lnTo>
                  <a:pt x="3240914" y="4062713"/>
                </a:lnTo>
                <a:close/>
                <a:moveTo>
                  <a:pt x="1" y="2071869"/>
                </a:moveTo>
                <a:lnTo>
                  <a:pt x="3125166" y="2071869"/>
                </a:lnTo>
                <a:lnTo>
                  <a:pt x="3125166" y="4062712"/>
                </a:lnTo>
                <a:lnTo>
                  <a:pt x="1" y="4062712"/>
                </a:lnTo>
                <a:close/>
                <a:moveTo>
                  <a:pt x="6481825" y="2071867"/>
                </a:moveTo>
                <a:lnTo>
                  <a:pt x="9606990" y="2071867"/>
                </a:lnTo>
                <a:lnTo>
                  <a:pt x="9606990" y="4062711"/>
                </a:lnTo>
                <a:lnTo>
                  <a:pt x="6481825" y="4062711"/>
                </a:lnTo>
                <a:close/>
                <a:moveTo>
                  <a:pt x="3240914" y="3"/>
                </a:moveTo>
                <a:lnTo>
                  <a:pt x="6366079" y="3"/>
                </a:lnTo>
                <a:lnTo>
                  <a:pt x="6366079" y="1990848"/>
                </a:lnTo>
                <a:lnTo>
                  <a:pt x="3240914" y="1990848"/>
                </a:lnTo>
                <a:close/>
                <a:moveTo>
                  <a:pt x="2" y="2"/>
                </a:moveTo>
                <a:lnTo>
                  <a:pt x="3125167" y="2"/>
                </a:lnTo>
                <a:lnTo>
                  <a:pt x="3125167" y="1990847"/>
                </a:lnTo>
                <a:lnTo>
                  <a:pt x="2" y="1990847"/>
                </a:lnTo>
                <a:close/>
                <a:moveTo>
                  <a:pt x="6481826" y="0"/>
                </a:moveTo>
                <a:lnTo>
                  <a:pt x="9606991" y="0"/>
                </a:lnTo>
                <a:lnTo>
                  <a:pt x="9606991" y="1990845"/>
                </a:lnTo>
                <a:lnTo>
                  <a:pt x="6481826" y="1990845"/>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368FA103-A071-541C-A139-FE26991E8BF9}"/>
              </a:ext>
            </a:extLst>
          </p:cNvPr>
          <p:cNvSpPr txBox="1"/>
          <p:nvPr/>
        </p:nvSpPr>
        <p:spPr>
          <a:xfrm>
            <a:off x="61892" y="2384124"/>
            <a:ext cx="6034108" cy="4278094"/>
          </a:xfrm>
          <a:prstGeom prst="rect">
            <a:avLst/>
          </a:prstGeom>
          <a:noFill/>
        </p:spPr>
        <p:txBody>
          <a:bodyPr wrap="square" rtlCol="0">
            <a:spAutoFit/>
          </a:bodyPr>
          <a:lstStyle/>
          <a:p>
            <a:r>
              <a:rPr lang="en-US" sz="1600" dirty="0">
                <a:solidFill>
                  <a:schemeClr val="bg1"/>
                </a:solidFill>
              </a:rPr>
              <a:t>#include &lt;</a:t>
            </a:r>
            <a:r>
              <a:rPr lang="en-US" sz="1600" dirty="0" err="1">
                <a:solidFill>
                  <a:schemeClr val="bg1"/>
                </a:solidFill>
              </a:rPr>
              <a:t>stdio.h</a:t>
            </a:r>
            <a:r>
              <a:rPr lang="en-US" sz="1600" dirty="0">
                <a:solidFill>
                  <a:schemeClr val="bg1"/>
                </a:solidFill>
              </a:rPr>
              <a:t>&gt;</a:t>
            </a:r>
          </a:p>
          <a:p>
            <a:r>
              <a:rPr lang="en-US" sz="1600" dirty="0">
                <a:solidFill>
                  <a:schemeClr val="bg1"/>
                </a:solidFill>
              </a:rPr>
              <a:t>#include &lt;</a:t>
            </a:r>
            <a:r>
              <a:rPr lang="en-US" sz="1600" dirty="0" err="1">
                <a:solidFill>
                  <a:schemeClr val="bg1"/>
                </a:solidFill>
              </a:rPr>
              <a:t>cuda_runtime.h</a:t>
            </a:r>
            <a:r>
              <a:rPr lang="en-US" sz="1600" dirty="0">
                <a:solidFill>
                  <a:schemeClr val="bg1"/>
                </a:solidFill>
              </a:rPr>
              <a:t>&gt;</a:t>
            </a:r>
          </a:p>
          <a:p>
            <a:r>
              <a:rPr lang="en-US" sz="1600" dirty="0">
                <a:solidFill>
                  <a:schemeClr val="bg1"/>
                </a:solidFill>
              </a:rPr>
              <a:t>#define N 16  </a:t>
            </a:r>
          </a:p>
          <a:p>
            <a:endParaRPr lang="en-US" sz="1600" dirty="0">
              <a:solidFill>
                <a:schemeClr val="bg1"/>
              </a:solidFill>
            </a:endParaRPr>
          </a:p>
          <a:p>
            <a:r>
              <a:rPr lang="en-US" sz="1600" dirty="0">
                <a:solidFill>
                  <a:schemeClr val="bg1"/>
                </a:solidFill>
              </a:rPr>
              <a:t>// CUDA kernel to perform matrix multiplication</a:t>
            </a:r>
          </a:p>
          <a:p>
            <a:r>
              <a:rPr lang="en-US" sz="1600" dirty="0">
                <a:solidFill>
                  <a:schemeClr val="bg1"/>
                </a:solidFill>
              </a:rPr>
              <a:t>__global__ void </a:t>
            </a:r>
            <a:r>
              <a:rPr lang="en-US" sz="1600" dirty="0" err="1">
                <a:solidFill>
                  <a:schemeClr val="bg1"/>
                </a:solidFill>
              </a:rPr>
              <a:t>matrixMulCUDA</a:t>
            </a:r>
            <a:r>
              <a:rPr lang="en-US" sz="1600" dirty="0">
                <a:solidFill>
                  <a:schemeClr val="bg1"/>
                </a:solidFill>
              </a:rPr>
              <a:t>(int *a, int *b, int *c, int n) {</a:t>
            </a:r>
          </a:p>
          <a:p>
            <a:r>
              <a:rPr lang="en-US" sz="1600" dirty="0">
                <a:solidFill>
                  <a:schemeClr val="bg1"/>
                </a:solidFill>
              </a:rPr>
              <a:t>    int row = </a:t>
            </a:r>
            <a:r>
              <a:rPr lang="en-US" sz="1600" dirty="0" err="1">
                <a:solidFill>
                  <a:schemeClr val="bg1"/>
                </a:solidFill>
              </a:rPr>
              <a:t>blockIdx.y</a:t>
            </a:r>
            <a:r>
              <a:rPr lang="en-US" sz="1600" dirty="0">
                <a:solidFill>
                  <a:schemeClr val="bg1"/>
                </a:solidFill>
              </a:rPr>
              <a:t> * </a:t>
            </a:r>
            <a:r>
              <a:rPr lang="en-US" sz="1600" dirty="0" err="1">
                <a:solidFill>
                  <a:schemeClr val="bg1"/>
                </a:solidFill>
              </a:rPr>
              <a:t>blockDim.y</a:t>
            </a:r>
            <a:r>
              <a:rPr lang="en-US" sz="1600" dirty="0">
                <a:solidFill>
                  <a:schemeClr val="bg1"/>
                </a:solidFill>
              </a:rPr>
              <a:t> + </a:t>
            </a:r>
            <a:r>
              <a:rPr lang="en-US" sz="1600" dirty="0" err="1">
                <a:solidFill>
                  <a:schemeClr val="bg1"/>
                </a:solidFill>
              </a:rPr>
              <a:t>threadIdx.y</a:t>
            </a:r>
            <a:r>
              <a:rPr lang="en-US" sz="1600" dirty="0">
                <a:solidFill>
                  <a:schemeClr val="bg1"/>
                </a:solidFill>
              </a:rPr>
              <a:t>;</a:t>
            </a:r>
          </a:p>
          <a:p>
            <a:r>
              <a:rPr lang="en-US" sz="1600" dirty="0">
                <a:solidFill>
                  <a:schemeClr val="bg1"/>
                </a:solidFill>
              </a:rPr>
              <a:t>    int col = </a:t>
            </a:r>
            <a:r>
              <a:rPr lang="en-US" sz="1600" dirty="0" err="1">
                <a:solidFill>
                  <a:schemeClr val="bg1"/>
                </a:solidFill>
              </a:rPr>
              <a:t>blockIdx.x</a:t>
            </a:r>
            <a:r>
              <a:rPr lang="en-US" sz="1600" dirty="0">
                <a:solidFill>
                  <a:schemeClr val="bg1"/>
                </a:solidFill>
              </a:rPr>
              <a:t> * </a:t>
            </a:r>
            <a:r>
              <a:rPr lang="en-US" sz="1600" dirty="0" err="1">
                <a:solidFill>
                  <a:schemeClr val="bg1"/>
                </a:solidFill>
              </a:rPr>
              <a:t>blockDim.x</a:t>
            </a:r>
            <a:r>
              <a:rPr lang="en-US" sz="1600" dirty="0">
                <a:solidFill>
                  <a:schemeClr val="bg1"/>
                </a:solidFill>
              </a:rPr>
              <a:t> + </a:t>
            </a:r>
            <a:r>
              <a:rPr lang="en-US" sz="1600" dirty="0" err="1">
                <a:solidFill>
                  <a:schemeClr val="bg1"/>
                </a:solidFill>
              </a:rPr>
              <a:t>threadIdx.x</a:t>
            </a:r>
            <a:r>
              <a:rPr lang="en-US" sz="1600" dirty="0">
                <a:solidFill>
                  <a:schemeClr val="bg1"/>
                </a:solidFill>
              </a:rPr>
              <a:t>;</a:t>
            </a:r>
          </a:p>
          <a:p>
            <a:r>
              <a:rPr lang="en-US" sz="1600" dirty="0">
                <a:solidFill>
                  <a:schemeClr val="bg1"/>
                </a:solidFill>
              </a:rPr>
              <a:t>    int sum = 0;</a:t>
            </a:r>
          </a:p>
          <a:p>
            <a:endParaRPr lang="en-US" sz="1600" dirty="0">
              <a:solidFill>
                <a:schemeClr val="bg1"/>
              </a:solidFill>
            </a:endParaRPr>
          </a:p>
          <a:p>
            <a:r>
              <a:rPr lang="en-US" sz="1600" dirty="0">
                <a:solidFill>
                  <a:schemeClr val="bg1"/>
                </a:solidFill>
              </a:rPr>
              <a:t>    if (row &lt; n &amp;&amp; col &lt; n) {</a:t>
            </a:r>
          </a:p>
          <a:p>
            <a:r>
              <a:rPr lang="en-US" sz="1600" dirty="0">
                <a:solidFill>
                  <a:schemeClr val="bg1"/>
                </a:solidFill>
              </a:rPr>
              <a:t>        for (int k = 0; k &lt; n; ++k) {</a:t>
            </a:r>
          </a:p>
          <a:p>
            <a:r>
              <a:rPr lang="en-US" sz="1600" dirty="0">
                <a:solidFill>
                  <a:schemeClr val="bg1"/>
                </a:solidFill>
              </a:rPr>
              <a:t>            sum += a[row * n + k] * b[k * n + col];</a:t>
            </a:r>
          </a:p>
          <a:p>
            <a:r>
              <a:rPr lang="en-US" sz="1600" dirty="0">
                <a:solidFill>
                  <a:schemeClr val="bg1"/>
                </a:solidFill>
              </a:rPr>
              <a:t>        }</a:t>
            </a:r>
          </a:p>
          <a:p>
            <a:r>
              <a:rPr lang="en-US" sz="1600" dirty="0">
                <a:solidFill>
                  <a:schemeClr val="bg1"/>
                </a:solidFill>
              </a:rPr>
              <a:t>        c[row * n + col] = sum;</a:t>
            </a:r>
          </a:p>
          <a:p>
            <a:r>
              <a:rPr lang="en-US" sz="1600" dirty="0">
                <a:solidFill>
                  <a:schemeClr val="bg1"/>
                </a:solidFill>
              </a:rPr>
              <a:t>    }</a:t>
            </a:r>
          </a:p>
          <a:p>
            <a:r>
              <a:rPr lang="en-US" sz="1600" dirty="0">
                <a:solidFill>
                  <a:schemeClr val="bg1"/>
                </a:solidFill>
              </a:rPr>
              <a:t>}</a:t>
            </a:r>
          </a:p>
        </p:txBody>
      </p:sp>
    </p:spTree>
    <p:extLst>
      <p:ext uri="{BB962C8B-B14F-4D97-AF65-F5344CB8AC3E}">
        <p14:creationId xmlns:p14="http://schemas.microsoft.com/office/powerpoint/2010/main" val="68330077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circuit board&#10;&#10;Description automatically generated">
            <a:extLst>
              <a:ext uri="{FF2B5EF4-FFF2-40B4-BE49-F238E27FC236}">
                <a16:creationId xmlns:a16="http://schemas.microsoft.com/office/drawing/2014/main" id="{9D23B9A1-D95A-4EED-9B68-444CAE5B56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960" y="-36870"/>
            <a:ext cx="13054415" cy="7057429"/>
          </a:xfrm>
          <a:prstGeom prst="rect">
            <a:avLst/>
          </a:prstGeom>
        </p:spPr>
      </p:pic>
      <p:sp>
        <p:nvSpPr>
          <p:cNvPr id="10" name="Freeform: Shape 9">
            <a:extLst>
              <a:ext uri="{FF2B5EF4-FFF2-40B4-BE49-F238E27FC236}">
                <a16:creationId xmlns:a16="http://schemas.microsoft.com/office/drawing/2014/main" id="{5B5BDCFC-FD08-9517-02D7-CD669F27A06C}"/>
              </a:ext>
            </a:extLst>
          </p:cNvPr>
          <p:cNvSpPr/>
          <p:nvPr/>
        </p:nvSpPr>
        <p:spPr>
          <a:xfrm>
            <a:off x="-61798200" y="-32308800"/>
            <a:ext cx="125115095" cy="75666600"/>
          </a:xfrm>
          <a:custGeom>
            <a:avLst/>
            <a:gdLst/>
            <a:ahLst/>
            <a:cxnLst/>
            <a:rect l="l" t="t" r="r" b="b"/>
            <a:pathLst>
              <a:path w="13542380" h="7442521">
                <a:moveTo>
                  <a:pt x="10878920" y="2592804"/>
                </a:moveTo>
                <a:lnTo>
                  <a:pt x="11305871" y="3982487"/>
                </a:lnTo>
                <a:lnTo>
                  <a:pt x="10451969" y="3982487"/>
                </a:lnTo>
                <a:close/>
                <a:moveTo>
                  <a:pt x="10407321" y="1705416"/>
                </a:moveTo>
                <a:lnTo>
                  <a:pt x="9079030" y="5461466"/>
                </a:lnTo>
                <a:lnTo>
                  <a:pt x="10008275" y="5461466"/>
                </a:lnTo>
                <a:lnTo>
                  <a:pt x="10242680" y="4727557"/>
                </a:lnTo>
                <a:lnTo>
                  <a:pt x="11517951" y="4727557"/>
                </a:lnTo>
                <a:lnTo>
                  <a:pt x="11752355" y="5461466"/>
                </a:lnTo>
                <a:lnTo>
                  <a:pt x="12689973" y="5461466"/>
                </a:lnTo>
                <a:lnTo>
                  <a:pt x="11347729" y="1705416"/>
                </a:lnTo>
                <a:close/>
                <a:moveTo>
                  <a:pt x="4289072" y="1705416"/>
                </a:moveTo>
                <a:lnTo>
                  <a:pt x="4289072" y="5461466"/>
                </a:lnTo>
                <a:lnTo>
                  <a:pt x="5184832" y="5461466"/>
                </a:lnTo>
                <a:lnTo>
                  <a:pt x="5184832" y="1705416"/>
                </a:lnTo>
                <a:close/>
                <a:moveTo>
                  <a:pt x="1336322" y="1705416"/>
                </a:moveTo>
                <a:lnTo>
                  <a:pt x="1336322" y="5461466"/>
                </a:lnTo>
                <a:lnTo>
                  <a:pt x="3750128" y="5461466"/>
                </a:lnTo>
                <a:lnTo>
                  <a:pt x="3750128" y="4668956"/>
                </a:lnTo>
                <a:lnTo>
                  <a:pt x="2232082" y="4668956"/>
                </a:lnTo>
                <a:lnTo>
                  <a:pt x="2232082" y="1705416"/>
                </a:lnTo>
                <a:close/>
                <a:moveTo>
                  <a:pt x="7333686" y="1660768"/>
                </a:moveTo>
                <a:cubicBezTo>
                  <a:pt x="7060214" y="1660768"/>
                  <a:pt x="6815578" y="1696115"/>
                  <a:pt x="6599777" y="1766808"/>
                </a:cubicBezTo>
                <a:cubicBezTo>
                  <a:pt x="6383976" y="1837501"/>
                  <a:pt x="6212825" y="1950983"/>
                  <a:pt x="6086320" y="2107252"/>
                </a:cubicBezTo>
                <a:cubicBezTo>
                  <a:pt x="5959816" y="2263522"/>
                  <a:pt x="5896565" y="2469091"/>
                  <a:pt x="5896565" y="2723959"/>
                </a:cubicBezTo>
                <a:cubicBezTo>
                  <a:pt x="5896565" y="2962084"/>
                  <a:pt x="5951445" y="3153700"/>
                  <a:pt x="6061205" y="3298807"/>
                </a:cubicBezTo>
                <a:cubicBezTo>
                  <a:pt x="6170967" y="3443915"/>
                  <a:pt x="6321655" y="3561582"/>
                  <a:pt x="6513271" y="3651809"/>
                </a:cubicBezTo>
                <a:cubicBezTo>
                  <a:pt x="6704887" y="3742036"/>
                  <a:pt x="6925339" y="3823426"/>
                  <a:pt x="7174626" y="3895980"/>
                </a:cubicBezTo>
                <a:cubicBezTo>
                  <a:pt x="7388566" y="3959232"/>
                  <a:pt x="7552742" y="4015043"/>
                  <a:pt x="7667154" y="4063412"/>
                </a:cubicBezTo>
                <a:cubicBezTo>
                  <a:pt x="7781566" y="4111781"/>
                  <a:pt x="7860630" y="4163871"/>
                  <a:pt x="7904349" y="4219681"/>
                </a:cubicBezTo>
                <a:cubicBezTo>
                  <a:pt x="7948067" y="4275492"/>
                  <a:pt x="7969926" y="4347116"/>
                  <a:pt x="7969926" y="4434552"/>
                </a:cubicBezTo>
                <a:cubicBezTo>
                  <a:pt x="7969926" y="4516408"/>
                  <a:pt x="7946207" y="4584310"/>
                  <a:pt x="7898768" y="4638261"/>
                </a:cubicBezTo>
                <a:cubicBezTo>
                  <a:pt x="7851329" y="4692211"/>
                  <a:pt x="7783426" y="4732208"/>
                  <a:pt x="7695059" y="4758253"/>
                </a:cubicBezTo>
                <a:cubicBezTo>
                  <a:pt x="7606693" y="4784298"/>
                  <a:pt x="7501118" y="4797321"/>
                  <a:pt x="7378334" y="4797321"/>
                </a:cubicBezTo>
                <a:cubicBezTo>
                  <a:pt x="7255551" y="4797321"/>
                  <a:pt x="7147651" y="4781973"/>
                  <a:pt x="7054633" y="4751277"/>
                </a:cubicBezTo>
                <a:cubicBezTo>
                  <a:pt x="6961616" y="4720581"/>
                  <a:pt x="6888132" y="4669421"/>
                  <a:pt x="6834182" y="4597798"/>
                </a:cubicBezTo>
                <a:cubicBezTo>
                  <a:pt x="6780231" y="4526174"/>
                  <a:pt x="6749536" y="4429901"/>
                  <a:pt x="6742095" y="4308978"/>
                </a:cubicBezTo>
                <a:lnTo>
                  <a:pt x="5821221" y="4308978"/>
                </a:lnTo>
                <a:cubicBezTo>
                  <a:pt x="5821221" y="4595472"/>
                  <a:pt x="5889588" y="4827086"/>
                  <a:pt x="6026324" y="5003820"/>
                </a:cubicBezTo>
                <a:cubicBezTo>
                  <a:pt x="6163060" y="5180553"/>
                  <a:pt x="6347700" y="5309382"/>
                  <a:pt x="6580244" y="5390308"/>
                </a:cubicBezTo>
                <a:cubicBezTo>
                  <a:pt x="6812787" y="5471233"/>
                  <a:pt x="7075097" y="5511696"/>
                  <a:pt x="7367172" y="5511696"/>
                </a:cubicBezTo>
                <a:cubicBezTo>
                  <a:pt x="7657387" y="5511696"/>
                  <a:pt x="7917836" y="5474489"/>
                  <a:pt x="8148520" y="5400075"/>
                </a:cubicBezTo>
                <a:cubicBezTo>
                  <a:pt x="8379203" y="5325660"/>
                  <a:pt x="8561518" y="5205203"/>
                  <a:pt x="8695463" y="5038701"/>
                </a:cubicBezTo>
                <a:cubicBezTo>
                  <a:pt x="8829409" y="4872200"/>
                  <a:pt x="8896381" y="4652213"/>
                  <a:pt x="8896381" y="4378742"/>
                </a:cubicBezTo>
                <a:cubicBezTo>
                  <a:pt x="8896381" y="4135035"/>
                  <a:pt x="8851733" y="3939233"/>
                  <a:pt x="8762436" y="3791335"/>
                </a:cubicBezTo>
                <a:cubicBezTo>
                  <a:pt x="8673139" y="3643438"/>
                  <a:pt x="8536868" y="3522515"/>
                  <a:pt x="8353624" y="3428567"/>
                </a:cubicBezTo>
                <a:cubicBezTo>
                  <a:pt x="8170379" y="3334619"/>
                  <a:pt x="7937370" y="3244857"/>
                  <a:pt x="7654597" y="3159281"/>
                </a:cubicBezTo>
                <a:cubicBezTo>
                  <a:pt x="7423913" y="3088588"/>
                  <a:pt x="7248575" y="3027196"/>
                  <a:pt x="7128582" y="2975106"/>
                </a:cubicBezTo>
                <a:cubicBezTo>
                  <a:pt x="7008589" y="2923016"/>
                  <a:pt x="6927199" y="2872322"/>
                  <a:pt x="6884411" y="2823022"/>
                </a:cubicBezTo>
                <a:cubicBezTo>
                  <a:pt x="6841623" y="2773723"/>
                  <a:pt x="6820229" y="2718378"/>
                  <a:pt x="6820229" y="2656986"/>
                </a:cubicBezTo>
                <a:cubicBezTo>
                  <a:pt x="6820229" y="2547225"/>
                  <a:pt x="6870923" y="2468626"/>
                  <a:pt x="6972313" y="2421187"/>
                </a:cubicBezTo>
                <a:cubicBezTo>
                  <a:pt x="7073702" y="2373748"/>
                  <a:pt x="7192299" y="2350028"/>
                  <a:pt x="7328105" y="2350028"/>
                </a:cubicBezTo>
                <a:cubicBezTo>
                  <a:pt x="7473212" y="2350028"/>
                  <a:pt x="7598786" y="2383049"/>
                  <a:pt x="7704826" y="2449092"/>
                </a:cubicBezTo>
                <a:cubicBezTo>
                  <a:pt x="7810866" y="2515134"/>
                  <a:pt x="7863886" y="2617919"/>
                  <a:pt x="7863886" y="2757445"/>
                </a:cubicBezTo>
                <a:lnTo>
                  <a:pt x="8784760" y="2757445"/>
                </a:lnTo>
                <a:cubicBezTo>
                  <a:pt x="8784760" y="2504437"/>
                  <a:pt x="8719183" y="2297008"/>
                  <a:pt x="8588028" y="2135158"/>
                </a:cubicBezTo>
                <a:cubicBezTo>
                  <a:pt x="8456873" y="1973307"/>
                  <a:pt x="8281070" y="1853779"/>
                  <a:pt x="8060618" y="1776575"/>
                </a:cubicBezTo>
                <a:cubicBezTo>
                  <a:pt x="7840167" y="1699370"/>
                  <a:pt x="7597856" y="1660768"/>
                  <a:pt x="7333686" y="1660768"/>
                </a:cubicBezTo>
                <a:close/>
                <a:moveTo>
                  <a:pt x="0" y="0"/>
                </a:moveTo>
                <a:lnTo>
                  <a:pt x="13542380" y="0"/>
                </a:lnTo>
                <a:lnTo>
                  <a:pt x="13542380" y="7442521"/>
                </a:lnTo>
                <a:lnTo>
                  <a:pt x="0" y="7442521"/>
                </a:lnTo>
                <a:close/>
              </a:path>
            </a:pathLst>
          </a:cu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A9A8C4BF-4BAF-043A-AC28-5ABFC22B1161}"/>
              </a:ext>
            </a:extLst>
          </p:cNvPr>
          <p:cNvSpPr txBox="1"/>
          <p:nvPr/>
        </p:nvSpPr>
        <p:spPr>
          <a:xfrm>
            <a:off x="0" y="0"/>
            <a:ext cx="10769600" cy="707886"/>
          </a:xfrm>
          <a:prstGeom prst="rect">
            <a:avLst/>
          </a:prstGeom>
          <a:noFill/>
        </p:spPr>
        <p:txBody>
          <a:bodyPr wrap="square" rtlCol="0">
            <a:spAutoFit/>
          </a:bodyPr>
          <a:lstStyle/>
          <a:p>
            <a:pPr algn="ctr"/>
            <a:r>
              <a:rPr lang="en-US" sz="4000" dirty="0">
                <a:solidFill>
                  <a:schemeClr val="bg1"/>
                </a:solidFill>
              </a:rPr>
              <a:t>Large Interconnected Sensor Array</a:t>
            </a:r>
          </a:p>
        </p:txBody>
      </p:sp>
    </p:spTree>
    <p:extLst>
      <p:ext uri="{BB962C8B-B14F-4D97-AF65-F5344CB8AC3E}">
        <p14:creationId xmlns:p14="http://schemas.microsoft.com/office/powerpoint/2010/main" val="1034379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verview of First-Principles (ab initio) calculation | J-OCTA - CAE  Solution JSOL Corporation -">
            <a:extLst>
              <a:ext uri="{FF2B5EF4-FFF2-40B4-BE49-F238E27FC236}">
                <a16:creationId xmlns:a16="http://schemas.microsoft.com/office/drawing/2014/main" id="{E1373A3E-6520-632F-B488-6FD2E710B3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853"/>
            <a:ext cx="10531501" cy="6632294"/>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Shape 6">
            <a:extLst>
              <a:ext uri="{FF2B5EF4-FFF2-40B4-BE49-F238E27FC236}">
                <a16:creationId xmlns:a16="http://schemas.microsoft.com/office/drawing/2014/main" id="{1104102C-9176-A1D4-F4C6-503188C2BA30}"/>
              </a:ext>
            </a:extLst>
          </p:cNvPr>
          <p:cNvSpPr/>
          <p:nvPr/>
        </p:nvSpPr>
        <p:spPr>
          <a:xfrm flipH="1">
            <a:off x="7406337" y="0"/>
            <a:ext cx="6979533" cy="8160155"/>
          </a:xfrm>
          <a:custGeom>
            <a:avLst/>
            <a:gdLst>
              <a:gd name="connsiteX0" fmla="*/ 5232224 w 6979533"/>
              <a:gd name="connsiteY0" fmla="*/ 0 h 8160155"/>
              <a:gd name="connsiteX1" fmla="*/ 2193870 w 6979533"/>
              <a:gd name="connsiteY1" fmla="*/ 0 h 8160155"/>
              <a:gd name="connsiteX2" fmla="*/ 2193870 w 6979533"/>
              <a:gd name="connsiteY2" fmla="*/ 1632031 h 8160155"/>
              <a:gd name="connsiteX3" fmla="*/ 266686 w 6979533"/>
              <a:gd name="connsiteY3" fmla="*/ 1632031 h 8160155"/>
              <a:gd name="connsiteX4" fmla="*/ 266686 w 6979533"/>
              <a:gd name="connsiteY4" fmla="*/ 3264062 h 8160155"/>
              <a:gd name="connsiteX5" fmla="*/ 0 w 6979533"/>
              <a:gd name="connsiteY5" fmla="*/ 3264062 h 8160155"/>
              <a:gd name="connsiteX6" fmla="*/ 0 w 6979533"/>
              <a:gd name="connsiteY6" fmla="*/ 4896093 h 8160155"/>
              <a:gd name="connsiteX7" fmla="*/ 844952 w 6979533"/>
              <a:gd name="connsiteY7" fmla="*/ 4896093 h 8160155"/>
              <a:gd name="connsiteX8" fmla="*/ 844952 w 6979533"/>
              <a:gd name="connsiteY8" fmla="*/ 6528124 h 8160155"/>
              <a:gd name="connsiteX9" fmla="*/ 3125164 w 6979533"/>
              <a:gd name="connsiteY9" fmla="*/ 6528124 h 8160155"/>
              <a:gd name="connsiteX10" fmla="*/ 3125164 w 6979533"/>
              <a:gd name="connsiteY10" fmla="*/ 8160155 h 8160155"/>
              <a:gd name="connsiteX11" fmla="*/ 6163518 w 6979533"/>
              <a:gd name="connsiteY11" fmla="*/ 8160155 h 8160155"/>
              <a:gd name="connsiteX12" fmla="*/ 6979533 w 6979533"/>
              <a:gd name="connsiteY12" fmla="*/ 7344140 h 8160155"/>
              <a:gd name="connsiteX13" fmla="*/ 6163518 w 6979533"/>
              <a:gd name="connsiteY13" fmla="*/ 6528124 h 8160155"/>
              <a:gd name="connsiteX14" fmla="*/ 3883306 w 6979533"/>
              <a:gd name="connsiteY14" fmla="*/ 6528124 h 8160155"/>
              <a:gd name="connsiteX15" fmla="*/ 4699321 w 6979533"/>
              <a:gd name="connsiteY15" fmla="*/ 5712109 h 8160155"/>
              <a:gd name="connsiteX16" fmla="*/ 3883306 w 6979533"/>
              <a:gd name="connsiteY16" fmla="*/ 4896093 h 8160155"/>
              <a:gd name="connsiteX17" fmla="*/ 3038354 w 6979533"/>
              <a:gd name="connsiteY17" fmla="*/ 4896093 h 8160155"/>
              <a:gd name="connsiteX18" fmla="*/ 3854369 w 6979533"/>
              <a:gd name="connsiteY18" fmla="*/ 4080078 h 8160155"/>
              <a:gd name="connsiteX19" fmla="*/ 3038354 w 6979533"/>
              <a:gd name="connsiteY19" fmla="*/ 3264062 h 8160155"/>
              <a:gd name="connsiteX20" fmla="*/ 3305040 w 6979533"/>
              <a:gd name="connsiteY20" fmla="*/ 3264062 h 8160155"/>
              <a:gd name="connsiteX21" fmla="*/ 4121055 w 6979533"/>
              <a:gd name="connsiteY21" fmla="*/ 2448047 h 8160155"/>
              <a:gd name="connsiteX22" fmla="*/ 3305040 w 6979533"/>
              <a:gd name="connsiteY22" fmla="*/ 1632031 h 8160155"/>
              <a:gd name="connsiteX23" fmla="*/ 5232224 w 6979533"/>
              <a:gd name="connsiteY23" fmla="*/ 1632031 h 8160155"/>
              <a:gd name="connsiteX24" fmla="*/ 6048239 w 6979533"/>
              <a:gd name="connsiteY24" fmla="*/ 816016 h 8160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979533" h="8160155">
                <a:moveTo>
                  <a:pt x="5232224" y="0"/>
                </a:moveTo>
                <a:lnTo>
                  <a:pt x="2193870" y="0"/>
                </a:lnTo>
                <a:lnTo>
                  <a:pt x="2193870" y="1632031"/>
                </a:lnTo>
                <a:lnTo>
                  <a:pt x="266686" y="1632031"/>
                </a:lnTo>
                <a:lnTo>
                  <a:pt x="266686" y="3264062"/>
                </a:lnTo>
                <a:lnTo>
                  <a:pt x="0" y="3264062"/>
                </a:lnTo>
                <a:lnTo>
                  <a:pt x="0" y="4896093"/>
                </a:lnTo>
                <a:lnTo>
                  <a:pt x="844952" y="4896093"/>
                </a:lnTo>
                <a:lnTo>
                  <a:pt x="844952" y="6528124"/>
                </a:lnTo>
                <a:lnTo>
                  <a:pt x="3125164" y="6528124"/>
                </a:lnTo>
                <a:lnTo>
                  <a:pt x="3125164" y="8160155"/>
                </a:lnTo>
                <a:lnTo>
                  <a:pt x="6163518" y="8160155"/>
                </a:lnTo>
                <a:lnTo>
                  <a:pt x="6979533" y="7344140"/>
                </a:lnTo>
                <a:lnTo>
                  <a:pt x="6163518" y="6528124"/>
                </a:lnTo>
                <a:lnTo>
                  <a:pt x="3883306" y="6528124"/>
                </a:lnTo>
                <a:lnTo>
                  <a:pt x="4699321" y="5712109"/>
                </a:lnTo>
                <a:lnTo>
                  <a:pt x="3883306" y="4896093"/>
                </a:lnTo>
                <a:lnTo>
                  <a:pt x="3038354" y="4896093"/>
                </a:lnTo>
                <a:lnTo>
                  <a:pt x="3854369" y="4080078"/>
                </a:lnTo>
                <a:lnTo>
                  <a:pt x="3038354" y="3264062"/>
                </a:lnTo>
                <a:lnTo>
                  <a:pt x="3305040" y="3264062"/>
                </a:lnTo>
                <a:lnTo>
                  <a:pt x="4121055" y="2448047"/>
                </a:lnTo>
                <a:lnTo>
                  <a:pt x="3305040" y="1632031"/>
                </a:lnTo>
                <a:lnTo>
                  <a:pt x="5232224" y="1632031"/>
                </a:lnTo>
                <a:lnTo>
                  <a:pt x="6048239" y="816016"/>
                </a:lnTo>
                <a:close/>
              </a:path>
            </a:pathLst>
          </a:cu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AC22E5E-1164-F0A9-E978-964551F31C4A}"/>
              </a:ext>
            </a:extLst>
          </p:cNvPr>
          <p:cNvPicPr>
            <a:picLocks noChangeAspect="1"/>
          </p:cNvPicPr>
          <p:nvPr/>
        </p:nvPicPr>
        <p:blipFill>
          <a:blip r:embed="rId4"/>
          <a:stretch>
            <a:fillRect/>
          </a:stretch>
        </p:blipFill>
        <p:spPr>
          <a:xfrm>
            <a:off x="-1" y="0"/>
            <a:ext cx="9433367" cy="6767415"/>
          </a:xfrm>
          <a:prstGeom prst="rect">
            <a:avLst/>
          </a:prstGeom>
        </p:spPr>
      </p:pic>
    </p:spTree>
    <p:extLst>
      <p:ext uri="{BB962C8B-B14F-4D97-AF65-F5344CB8AC3E}">
        <p14:creationId xmlns:p14="http://schemas.microsoft.com/office/powerpoint/2010/main" val="10874929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olecular electrostatic potential map of (a) H2L and (b)... | Download  Scientific Diagram">
            <a:extLst>
              <a:ext uri="{FF2B5EF4-FFF2-40B4-BE49-F238E27FC236}">
                <a16:creationId xmlns:a16="http://schemas.microsoft.com/office/drawing/2014/main" id="{002B7D1F-5AD3-1B0F-F82C-28AFF52EF7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1842" y="0"/>
            <a:ext cx="4690158" cy="44087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729DDBC-9ABE-687E-D38A-42778072C94D}"/>
              </a:ext>
            </a:extLst>
          </p:cNvPr>
          <p:cNvPicPr>
            <a:picLocks noChangeAspect="1"/>
          </p:cNvPicPr>
          <p:nvPr/>
        </p:nvPicPr>
        <p:blipFill>
          <a:blip r:embed="rId3"/>
          <a:stretch>
            <a:fillRect/>
          </a:stretch>
        </p:blipFill>
        <p:spPr>
          <a:xfrm>
            <a:off x="270077" y="201411"/>
            <a:ext cx="3295650" cy="1038225"/>
          </a:xfrm>
          <a:prstGeom prst="rect">
            <a:avLst/>
          </a:prstGeom>
        </p:spPr>
      </p:pic>
      <p:pic>
        <p:nvPicPr>
          <p:cNvPr id="8" name="Picture 7">
            <a:extLst>
              <a:ext uri="{FF2B5EF4-FFF2-40B4-BE49-F238E27FC236}">
                <a16:creationId xmlns:a16="http://schemas.microsoft.com/office/drawing/2014/main" id="{B724EC43-1A3E-C2B6-1C5C-1D9191869D8F}"/>
              </a:ext>
            </a:extLst>
          </p:cNvPr>
          <p:cNvPicPr>
            <a:picLocks noChangeAspect="1"/>
          </p:cNvPicPr>
          <p:nvPr/>
        </p:nvPicPr>
        <p:blipFill>
          <a:blip r:embed="rId4"/>
          <a:stretch>
            <a:fillRect/>
          </a:stretch>
        </p:blipFill>
        <p:spPr>
          <a:xfrm>
            <a:off x="270077" y="1077833"/>
            <a:ext cx="2901162" cy="5602870"/>
          </a:xfrm>
          <a:prstGeom prst="rect">
            <a:avLst/>
          </a:prstGeom>
        </p:spPr>
      </p:pic>
      <p:pic>
        <p:nvPicPr>
          <p:cNvPr id="10" name="Picture 9">
            <a:extLst>
              <a:ext uri="{FF2B5EF4-FFF2-40B4-BE49-F238E27FC236}">
                <a16:creationId xmlns:a16="http://schemas.microsoft.com/office/drawing/2014/main" id="{7544EA22-AF2E-0A8F-1E71-357CCCA1A627}"/>
              </a:ext>
            </a:extLst>
          </p:cNvPr>
          <p:cNvPicPr>
            <a:picLocks noChangeAspect="1"/>
          </p:cNvPicPr>
          <p:nvPr/>
        </p:nvPicPr>
        <p:blipFill>
          <a:blip r:embed="rId5"/>
          <a:stretch>
            <a:fillRect/>
          </a:stretch>
        </p:blipFill>
        <p:spPr>
          <a:xfrm>
            <a:off x="3565727" y="89161"/>
            <a:ext cx="6076950" cy="3114675"/>
          </a:xfrm>
          <a:prstGeom prst="rect">
            <a:avLst/>
          </a:prstGeom>
        </p:spPr>
      </p:pic>
      <p:pic>
        <p:nvPicPr>
          <p:cNvPr id="12" name="Picture 11">
            <a:extLst>
              <a:ext uri="{FF2B5EF4-FFF2-40B4-BE49-F238E27FC236}">
                <a16:creationId xmlns:a16="http://schemas.microsoft.com/office/drawing/2014/main" id="{926B6E28-CF58-8703-4045-6FCA619ECC41}"/>
              </a:ext>
            </a:extLst>
          </p:cNvPr>
          <p:cNvPicPr>
            <a:picLocks noChangeAspect="1"/>
          </p:cNvPicPr>
          <p:nvPr/>
        </p:nvPicPr>
        <p:blipFill>
          <a:blip r:embed="rId6"/>
          <a:stretch>
            <a:fillRect/>
          </a:stretch>
        </p:blipFill>
        <p:spPr>
          <a:xfrm>
            <a:off x="5200650" y="2501639"/>
            <a:ext cx="6991350" cy="4267200"/>
          </a:xfrm>
          <a:prstGeom prst="rect">
            <a:avLst/>
          </a:prstGeom>
        </p:spPr>
      </p:pic>
      <p:sp>
        <p:nvSpPr>
          <p:cNvPr id="13" name="TextBox 12">
            <a:extLst>
              <a:ext uri="{FF2B5EF4-FFF2-40B4-BE49-F238E27FC236}">
                <a16:creationId xmlns:a16="http://schemas.microsoft.com/office/drawing/2014/main" id="{B1417E7F-BA07-7D90-5360-2E6A27D14901}"/>
              </a:ext>
            </a:extLst>
          </p:cNvPr>
          <p:cNvSpPr txBox="1"/>
          <p:nvPr/>
        </p:nvSpPr>
        <p:spPr>
          <a:xfrm>
            <a:off x="5555848" y="2501639"/>
            <a:ext cx="6636152" cy="646331"/>
          </a:xfrm>
          <a:prstGeom prst="rect">
            <a:avLst/>
          </a:prstGeom>
          <a:solidFill>
            <a:schemeClr val="accent5">
              <a:lumMod val="20000"/>
              <a:lumOff val="80000"/>
            </a:schemeClr>
          </a:solidFill>
        </p:spPr>
        <p:txBody>
          <a:bodyPr wrap="square" rtlCol="0">
            <a:spAutoFit/>
          </a:bodyPr>
          <a:lstStyle/>
          <a:p>
            <a:r>
              <a:rPr lang="en-US" b="0" i="0" dirty="0">
                <a:solidFill>
                  <a:srgbClr val="202122"/>
                </a:solidFill>
                <a:effectLst/>
                <a:latin typeface="Arial" panose="020B0604020202020204" pitchFamily="34" charset="0"/>
              </a:rPr>
              <a:t>The </a:t>
            </a:r>
            <a:r>
              <a:rPr lang="en-US" b="1" i="0" dirty="0">
                <a:solidFill>
                  <a:srgbClr val="202122"/>
                </a:solidFill>
                <a:effectLst/>
                <a:latin typeface="Arial" panose="020B0604020202020204" pitchFamily="34" charset="0"/>
              </a:rPr>
              <a:t>ONIOM</a:t>
            </a:r>
            <a:r>
              <a:rPr lang="en-US" b="0" i="0" dirty="0">
                <a:solidFill>
                  <a:srgbClr val="202122"/>
                </a:solidFill>
                <a:effectLst/>
                <a:latin typeface="Arial" panose="020B0604020202020204" pitchFamily="34" charset="0"/>
              </a:rPr>
              <a:t> (short for '</a:t>
            </a:r>
            <a:r>
              <a:rPr lang="en-US" b="1" i="0" dirty="0">
                <a:solidFill>
                  <a:srgbClr val="202122"/>
                </a:solidFill>
                <a:effectLst/>
                <a:latin typeface="Arial" panose="020B0604020202020204" pitchFamily="34" charset="0"/>
              </a:rPr>
              <a:t>O</a:t>
            </a:r>
            <a:r>
              <a:rPr lang="en-US" b="0" i="0" dirty="0">
                <a:solidFill>
                  <a:srgbClr val="202122"/>
                </a:solidFill>
                <a:effectLst/>
                <a:latin typeface="Arial" panose="020B0604020202020204" pitchFamily="34" charset="0"/>
              </a:rPr>
              <a:t>ur own </a:t>
            </a:r>
            <a:r>
              <a:rPr lang="en-US" b="1" i="0" dirty="0">
                <a:solidFill>
                  <a:srgbClr val="202122"/>
                </a:solidFill>
                <a:effectLst/>
                <a:latin typeface="Arial" panose="020B0604020202020204" pitchFamily="34" charset="0"/>
              </a:rPr>
              <a:t>N</a:t>
            </a:r>
            <a:r>
              <a:rPr lang="en-US" b="0" i="0" dirty="0">
                <a:solidFill>
                  <a:srgbClr val="202122"/>
                </a:solidFill>
                <a:effectLst/>
                <a:latin typeface="Arial" panose="020B0604020202020204" pitchFamily="34" charset="0"/>
              </a:rPr>
              <a:t>-layered </a:t>
            </a:r>
            <a:r>
              <a:rPr lang="en-US" b="1" i="0" dirty="0">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ntegrated molecular </a:t>
            </a:r>
            <a:r>
              <a:rPr lang="en-US" b="1" i="0" dirty="0">
                <a:solidFill>
                  <a:srgbClr val="202122"/>
                </a:solidFill>
                <a:effectLst/>
                <a:latin typeface="Arial" panose="020B0604020202020204" pitchFamily="34" charset="0"/>
              </a:rPr>
              <a:t>O</a:t>
            </a:r>
            <a:r>
              <a:rPr lang="en-US" b="0" i="0" dirty="0">
                <a:solidFill>
                  <a:srgbClr val="202122"/>
                </a:solidFill>
                <a:effectLst/>
                <a:latin typeface="Arial" panose="020B0604020202020204" pitchFamily="34" charset="0"/>
              </a:rPr>
              <a:t>rbital and </a:t>
            </a:r>
            <a:r>
              <a:rPr lang="en-US" b="1" i="0" dirty="0">
                <a:solidFill>
                  <a:srgbClr val="202122"/>
                </a:solidFill>
                <a:effectLst/>
                <a:latin typeface="Arial" panose="020B0604020202020204" pitchFamily="34" charset="0"/>
              </a:rPr>
              <a:t>M</a:t>
            </a:r>
            <a:r>
              <a:rPr lang="en-US" b="0" i="0" dirty="0">
                <a:solidFill>
                  <a:srgbClr val="202122"/>
                </a:solidFill>
                <a:effectLst/>
                <a:latin typeface="Arial" panose="020B0604020202020204" pitchFamily="34" charset="0"/>
              </a:rPr>
              <a:t>olecular mechanics</a:t>
            </a:r>
            <a:endParaRPr lang="en-US" dirty="0"/>
          </a:p>
        </p:txBody>
      </p:sp>
      <p:pic>
        <p:nvPicPr>
          <p:cNvPr id="15" name="Picture 14">
            <a:extLst>
              <a:ext uri="{FF2B5EF4-FFF2-40B4-BE49-F238E27FC236}">
                <a16:creationId xmlns:a16="http://schemas.microsoft.com/office/drawing/2014/main" id="{B556FFED-E93B-9919-3AFA-679DDCE90D89}"/>
              </a:ext>
            </a:extLst>
          </p:cNvPr>
          <p:cNvPicPr>
            <a:picLocks noChangeAspect="1"/>
          </p:cNvPicPr>
          <p:nvPr/>
        </p:nvPicPr>
        <p:blipFill>
          <a:blip r:embed="rId7"/>
          <a:stretch>
            <a:fillRect/>
          </a:stretch>
        </p:blipFill>
        <p:spPr>
          <a:xfrm>
            <a:off x="95250" y="3756407"/>
            <a:ext cx="5105400" cy="3000375"/>
          </a:xfrm>
          <a:prstGeom prst="rect">
            <a:avLst/>
          </a:prstGeom>
        </p:spPr>
      </p:pic>
      <p:pic>
        <p:nvPicPr>
          <p:cNvPr id="17" name="Picture 16">
            <a:extLst>
              <a:ext uri="{FF2B5EF4-FFF2-40B4-BE49-F238E27FC236}">
                <a16:creationId xmlns:a16="http://schemas.microsoft.com/office/drawing/2014/main" id="{815875F3-B1C0-08C9-4735-53BA96DF4717}"/>
              </a:ext>
            </a:extLst>
          </p:cNvPr>
          <p:cNvPicPr>
            <a:picLocks noChangeAspect="1"/>
          </p:cNvPicPr>
          <p:nvPr/>
        </p:nvPicPr>
        <p:blipFill>
          <a:blip r:embed="rId8"/>
          <a:stretch>
            <a:fillRect/>
          </a:stretch>
        </p:blipFill>
        <p:spPr>
          <a:xfrm>
            <a:off x="4543425" y="65531"/>
            <a:ext cx="7553325" cy="6600825"/>
          </a:xfrm>
          <a:prstGeom prst="rect">
            <a:avLst/>
          </a:prstGeom>
        </p:spPr>
      </p:pic>
      <p:sp>
        <p:nvSpPr>
          <p:cNvPr id="18" name="TextBox 17">
            <a:extLst>
              <a:ext uri="{FF2B5EF4-FFF2-40B4-BE49-F238E27FC236}">
                <a16:creationId xmlns:a16="http://schemas.microsoft.com/office/drawing/2014/main" id="{9A6D94B1-7D54-560A-0A9C-1A771E5A20F9}"/>
              </a:ext>
            </a:extLst>
          </p:cNvPr>
          <p:cNvSpPr txBox="1"/>
          <p:nvPr/>
        </p:nvSpPr>
        <p:spPr>
          <a:xfrm>
            <a:off x="4872942" y="89161"/>
            <a:ext cx="1747777" cy="369332"/>
          </a:xfrm>
          <a:prstGeom prst="rect">
            <a:avLst/>
          </a:prstGeom>
          <a:solidFill>
            <a:schemeClr val="accent6">
              <a:lumMod val="20000"/>
              <a:lumOff val="80000"/>
            </a:schemeClr>
          </a:solidFill>
        </p:spPr>
        <p:txBody>
          <a:bodyPr wrap="square" rtlCol="0">
            <a:spAutoFit/>
          </a:bodyPr>
          <a:lstStyle/>
          <a:p>
            <a:r>
              <a:rPr lang="en-US" dirty="0"/>
              <a:t>Excited States</a:t>
            </a:r>
          </a:p>
        </p:txBody>
      </p:sp>
    </p:spTree>
    <p:extLst>
      <p:ext uri="{BB962C8B-B14F-4D97-AF65-F5344CB8AC3E}">
        <p14:creationId xmlns:p14="http://schemas.microsoft.com/office/powerpoint/2010/main" val="10546189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40EB50-D6F1-EB53-70D6-859D75FF9FE5}"/>
              </a:ext>
            </a:extLst>
          </p:cNvPr>
          <p:cNvPicPr>
            <a:picLocks noChangeAspect="1"/>
          </p:cNvPicPr>
          <p:nvPr/>
        </p:nvPicPr>
        <p:blipFill>
          <a:blip r:embed="rId2"/>
          <a:stretch>
            <a:fillRect/>
          </a:stretch>
        </p:blipFill>
        <p:spPr>
          <a:xfrm>
            <a:off x="654391" y="974624"/>
            <a:ext cx="3940758" cy="4859885"/>
          </a:xfrm>
          <a:prstGeom prst="rect">
            <a:avLst/>
          </a:prstGeom>
        </p:spPr>
      </p:pic>
      <p:pic>
        <p:nvPicPr>
          <p:cNvPr id="5" name="Picture 4">
            <a:extLst>
              <a:ext uri="{FF2B5EF4-FFF2-40B4-BE49-F238E27FC236}">
                <a16:creationId xmlns:a16="http://schemas.microsoft.com/office/drawing/2014/main" id="{2DCDECA8-A03A-5283-9AD8-68FA80296309}"/>
              </a:ext>
            </a:extLst>
          </p:cNvPr>
          <p:cNvPicPr>
            <a:picLocks noChangeAspect="1"/>
          </p:cNvPicPr>
          <p:nvPr/>
        </p:nvPicPr>
        <p:blipFill>
          <a:blip r:embed="rId3"/>
          <a:stretch>
            <a:fillRect/>
          </a:stretch>
        </p:blipFill>
        <p:spPr>
          <a:xfrm>
            <a:off x="5114563" y="974624"/>
            <a:ext cx="6423046" cy="4869932"/>
          </a:xfrm>
          <a:prstGeom prst="rect">
            <a:avLst/>
          </a:prstGeom>
        </p:spPr>
      </p:pic>
      <p:pic>
        <p:nvPicPr>
          <p:cNvPr id="9" name="Picture 8">
            <a:extLst>
              <a:ext uri="{FF2B5EF4-FFF2-40B4-BE49-F238E27FC236}">
                <a16:creationId xmlns:a16="http://schemas.microsoft.com/office/drawing/2014/main" id="{313E937A-BD6D-C8A2-FBFE-FD19A4532539}"/>
              </a:ext>
            </a:extLst>
          </p:cNvPr>
          <p:cNvPicPr>
            <a:picLocks noChangeAspect="1"/>
          </p:cNvPicPr>
          <p:nvPr/>
        </p:nvPicPr>
        <p:blipFill>
          <a:blip r:embed="rId4"/>
          <a:stretch>
            <a:fillRect/>
          </a:stretch>
        </p:blipFill>
        <p:spPr>
          <a:xfrm>
            <a:off x="0" y="380568"/>
            <a:ext cx="12142312" cy="5453941"/>
          </a:xfrm>
          <a:prstGeom prst="rect">
            <a:avLst/>
          </a:prstGeom>
        </p:spPr>
      </p:pic>
      <p:pic>
        <p:nvPicPr>
          <p:cNvPr id="3074" name="Picture 2" descr="Defining AI Innovation with NVIDIA DGX A100 | NVIDIA Technical Blog">
            <a:extLst>
              <a:ext uri="{FF2B5EF4-FFF2-40B4-BE49-F238E27FC236}">
                <a16:creationId xmlns:a16="http://schemas.microsoft.com/office/drawing/2014/main" id="{2B92678E-639E-D3C4-72E3-A6B71D7EEB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88" y="0"/>
            <a:ext cx="12142312" cy="71718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3A9EDF3-9A7B-CDFC-C3A6-A647D810FCA3}"/>
              </a:ext>
            </a:extLst>
          </p:cNvPr>
          <p:cNvSpPr txBox="1"/>
          <p:nvPr/>
        </p:nvSpPr>
        <p:spPr>
          <a:xfrm>
            <a:off x="4977115" y="5920733"/>
            <a:ext cx="5194682" cy="1015663"/>
          </a:xfrm>
          <a:prstGeom prst="rect">
            <a:avLst/>
          </a:prstGeom>
          <a:noFill/>
        </p:spPr>
        <p:txBody>
          <a:bodyPr wrap="square" rtlCol="0">
            <a:spAutoFit/>
          </a:bodyPr>
          <a:lstStyle/>
          <a:p>
            <a:r>
              <a:rPr lang="en-US" sz="6000" dirty="0"/>
              <a:t>US$ 200000</a:t>
            </a:r>
          </a:p>
        </p:txBody>
      </p:sp>
      <p:sp>
        <p:nvSpPr>
          <p:cNvPr id="11" name="TextBox 10">
            <a:extLst>
              <a:ext uri="{FF2B5EF4-FFF2-40B4-BE49-F238E27FC236}">
                <a16:creationId xmlns:a16="http://schemas.microsoft.com/office/drawing/2014/main" id="{5683D8D5-8C3D-E8A2-DEF9-602F7859833E}"/>
              </a:ext>
            </a:extLst>
          </p:cNvPr>
          <p:cNvSpPr txBox="1"/>
          <p:nvPr/>
        </p:nvSpPr>
        <p:spPr>
          <a:xfrm>
            <a:off x="6083220" y="369124"/>
            <a:ext cx="6318799" cy="1015663"/>
          </a:xfrm>
          <a:prstGeom prst="rect">
            <a:avLst/>
          </a:prstGeom>
          <a:noFill/>
        </p:spPr>
        <p:txBody>
          <a:bodyPr wrap="square" rtlCol="0">
            <a:spAutoFit/>
          </a:bodyPr>
          <a:lstStyle/>
          <a:p>
            <a:r>
              <a:rPr lang="en-US" sz="6000" dirty="0"/>
              <a:t>NVIDIA DGX A100</a:t>
            </a:r>
          </a:p>
        </p:txBody>
      </p:sp>
      <p:pic>
        <p:nvPicPr>
          <p:cNvPr id="13" name="Picture 12">
            <a:extLst>
              <a:ext uri="{FF2B5EF4-FFF2-40B4-BE49-F238E27FC236}">
                <a16:creationId xmlns:a16="http://schemas.microsoft.com/office/drawing/2014/main" id="{82C67E5F-5CEB-7963-7DB7-3A474BBDE18A}"/>
              </a:ext>
            </a:extLst>
          </p:cNvPr>
          <p:cNvPicPr>
            <a:picLocks noChangeAspect="1"/>
          </p:cNvPicPr>
          <p:nvPr/>
        </p:nvPicPr>
        <p:blipFill>
          <a:blip r:embed="rId6"/>
          <a:stretch>
            <a:fillRect/>
          </a:stretch>
        </p:blipFill>
        <p:spPr>
          <a:xfrm>
            <a:off x="54257" y="-1"/>
            <a:ext cx="9066594" cy="7153459"/>
          </a:xfrm>
          <a:prstGeom prst="rect">
            <a:avLst/>
          </a:prstGeom>
        </p:spPr>
      </p:pic>
    </p:spTree>
    <p:extLst>
      <p:ext uri="{BB962C8B-B14F-4D97-AF65-F5344CB8AC3E}">
        <p14:creationId xmlns:p14="http://schemas.microsoft.com/office/powerpoint/2010/main" val="301438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1000"/>
                                        <p:tgtEl>
                                          <p:spTgt spid="3074"/>
                                        </p:tgtEl>
                                      </p:cBhvr>
                                    </p:animEffect>
                                    <p:anim calcmode="lin" valueType="num">
                                      <p:cBhvr>
                                        <p:cTn id="15" dur="1000" fill="hold"/>
                                        <p:tgtEl>
                                          <p:spTgt spid="3074"/>
                                        </p:tgtEl>
                                        <p:attrNameLst>
                                          <p:attrName>ppt_x</p:attrName>
                                        </p:attrNameLst>
                                      </p:cBhvr>
                                      <p:tavLst>
                                        <p:tav tm="0">
                                          <p:val>
                                            <p:strVal val="#ppt_x"/>
                                          </p:val>
                                        </p:tav>
                                        <p:tav tm="100000">
                                          <p:val>
                                            <p:strVal val="#ppt_x"/>
                                          </p:val>
                                        </p:tav>
                                      </p:tavLst>
                                    </p:anim>
                                    <p:anim calcmode="lin" valueType="num">
                                      <p:cBhvr>
                                        <p:cTn id="16" dur="1000" fill="hold"/>
                                        <p:tgtEl>
                                          <p:spTgt spid="307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46EEAF-18FB-BBAF-EBF0-89F78B1EB411}"/>
              </a:ext>
            </a:extLst>
          </p:cNvPr>
          <p:cNvPicPr>
            <a:picLocks noChangeAspect="1"/>
          </p:cNvPicPr>
          <p:nvPr/>
        </p:nvPicPr>
        <p:blipFill>
          <a:blip r:embed="rId2"/>
          <a:stretch>
            <a:fillRect/>
          </a:stretch>
        </p:blipFill>
        <p:spPr>
          <a:xfrm>
            <a:off x="0" y="271342"/>
            <a:ext cx="7324725" cy="2333625"/>
          </a:xfrm>
          <a:prstGeom prst="rect">
            <a:avLst/>
          </a:prstGeom>
        </p:spPr>
      </p:pic>
      <p:pic>
        <p:nvPicPr>
          <p:cNvPr id="5" name="Picture 4">
            <a:extLst>
              <a:ext uri="{FF2B5EF4-FFF2-40B4-BE49-F238E27FC236}">
                <a16:creationId xmlns:a16="http://schemas.microsoft.com/office/drawing/2014/main" id="{FC0C2A2B-12B2-6DC0-15D6-52AAA3BFD610}"/>
              </a:ext>
            </a:extLst>
          </p:cNvPr>
          <p:cNvPicPr>
            <a:picLocks noChangeAspect="1"/>
          </p:cNvPicPr>
          <p:nvPr/>
        </p:nvPicPr>
        <p:blipFill>
          <a:blip r:embed="rId3"/>
          <a:stretch>
            <a:fillRect/>
          </a:stretch>
        </p:blipFill>
        <p:spPr>
          <a:xfrm>
            <a:off x="0" y="1981067"/>
            <a:ext cx="6528122" cy="4789509"/>
          </a:xfrm>
          <a:prstGeom prst="rect">
            <a:avLst/>
          </a:prstGeom>
        </p:spPr>
      </p:pic>
      <p:pic>
        <p:nvPicPr>
          <p:cNvPr id="7" name="Picture 6">
            <a:extLst>
              <a:ext uri="{FF2B5EF4-FFF2-40B4-BE49-F238E27FC236}">
                <a16:creationId xmlns:a16="http://schemas.microsoft.com/office/drawing/2014/main" id="{23F4B760-0701-8D14-505A-436C73BB56A9}"/>
              </a:ext>
            </a:extLst>
          </p:cNvPr>
          <p:cNvPicPr>
            <a:picLocks noChangeAspect="1"/>
          </p:cNvPicPr>
          <p:nvPr/>
        </p:nvPicPr>
        <p:blipFill>
          <a:blip r:embed="rId4"/>
          <a:stretch>
            <a:fillRect/>
          </a:stretch>
        </p:blipFill>
        <p:spPr>
          <a:xfrm>
            <a:off x="6061638" y="244250"/>
            <a:ext cx="6130362" cy="4502600"/>
          </a:xfrm>
          <a:prstGeom prst="rect">
            <a:avLst/>
          </a:prstGeom>
        </p:spPr>
      </p:pic>
      <p:sp>
        <p:nvSpPr>
          <p:cNvPr id="8" name="TextBox 7">
            <a:extLst>
              <a:ext uri="{FF2B5EF4-FFF2-40B4-BE49-F238E27FC236}">
                <a16:creationId xmlns:a16="http://schemas.microsoft.com/office/drawing/2014/main" id="{7F7EBD7F-AE8C-5AD5-0837-F708D7091C8E}"/>
              </a:ext>
            </a:extLst>
          </p:cNvPr>
          <p:cNvSpPr txBox="1"/>
          <p:nvPr/>
        </p:nvSpPr>
        <p:spPr>
          <a:xfrm>
            <a:off x="6528122" y="4516025"/>
            <a:ext cx="5278055" cy="646331"/>
          </a:xfrm>
          <a:prstGeom prst="rect">
            <a:avLst/>
          </a:prstGeom>
          <a:solidFill>
            <a:schemeClr val="accent5">
              <a:lumMod val="40000"/>
              <a:lumOff val="60000"/>
            </a:schemeClr>
          </a:solidFill>
        </p:spPr>
        <p:txBody>
          <a:bodyPr wrap="square" rtlCol="0">
            <a:spAutoFit/>
          </a:bodyPr>
          <a:lstStyle/>
          <a:p>
            <a:r>
              <a:rPr lang="en-US" b="0" i="0" dirty="0">
                <a:solidFill>
                  <a:srgbClr val="4D5156"/>
                </a:solidFill>
                <a:effectLst/>
                <a:latin typeface="Arial" panose="020B0604020202020204" pitchFamily="34" charset="0"/>
              </a:rPr>
              <a:t>Large-scale Atomic/Molecular Massively Parallel Simulator</a:t>
            </a:r>
            <a:endParaRPr lang="en-US" dirty="0"/>
          </a:p>
        </p:txBody>
      </p:sp>
      <p:pic>
        <p:nvPicPr>
          <p:cNvPr id="12" name="Picture 11" descr="Aerial view of a large city&#10;&#10;Description automatically generated">
            <a:extLst>
              <a:ext uri="{FF2B5EF4-FFF2-40B4-BE49-F238E27FC236}">
                <a16:creationId xmlns:a16="http://schemas.microsoft.com/office/drawing/2014/main" id="{FEAB06C5-AB3D-D7F2-7C50-69B7EEA176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9271" y="0"/>
            <a:ext cx="10212729" cy="6848536"/>
          </a:xfrm>
          <a:prstGeom prst="rect">
            <a:avLst/>
          </a:prstGeom>
        </p:spPr>
      </p:pic>
      <p:pic>
        <p:nvPicPr>
          <p:cNvPr id="14" name="Picture 13">
            <a:extLst>
              <a:ext uri="{FF2B5EF4-FFF2-40B4-BE49-F238E27FC236}">
                <a16:creationId xmlns:a16="http://schemas.microsoft.com/office/drawing/2014/main" id="{C2D1E32B-70DB-41B5-D019-8F3D73C42DA8}"/>
              </a:ext>
            </a:extLst>
          </p:cNvPr>
          <p:cNvPicPr>
            <a:picLocks noChangeAspect="1"/>
          </p:cNvPicPr>
          <p:nvPr/>
        </p:nvPicPr>
        <p:blipFill>
          <a:blip r:embed="rId6"/>
          <a:stretch>
            <a:fillRect/>
          </a:stretch>
        </p:blipFill>
        <p:spPr>
          <a:xfrm>
            <a:off x="2123412" y="87424"/>
            <a:ext cx="2505075" cy="3105150"/>
          </a:xfrm>
          <a:prstGeom prst="rect">
            <a:avLst/>
          </a:prstGeom>
        </p:spPr>
      </p:pic>
      <p:pic>
        <p:nvPicPr>
          <p:cNvPr id="16" name="Picture 15">
            <a:extLst>
              <a:ext uri="{FF2B5EF4-FFF2-40B4-BE49-F238E27FC236}">
                <a16:creationId xmlns:a16="http://schemas.microsoft.com/office/drawing/2014/main" id="{F1839395-2FE4-14F2-F1BA-3D498E6FC718}"/>
              </a:ext>
            </a:extLst>
          </p:cNvPr>
          <p:cNvPicPr>
            <a:picLocks noChangeAspect="1"/>
          </p:cNvPicPr>
          <p:nvPr/>
        </p:nvPicPr>
        <p:blipFill>
          <a:blip r:embed="rId7"/>
          <a:stretch>
            <a:fillRect/>
          </a:stretch>
        </p:blipFill>
        <p:spPr>
          <a:xfrm>
            <a:off x="4924425" y="193382"/>
            <a:ext cx="2400300" cy="1828800"/>
          </a:xfrm>
          <a:prstGeom prst="rect">
            <a:avLst/>
          </a:prstGeom>
        </p:spPr>
      </p:pic>
    </p:spTree>
    <p:extLst>
      <p:ext uri="{BB962C8B-B14F-4D97-AF65-F5344CB8AC3E}">
        <p14:creationId xmlns:p14="http://schemas.microsoft.com/office/powerpoint/2010/main" val="339799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B1D02B-89CF-83E3-3C71-B8E8ECA7A164}"/>
              </a:ext>
            </a:extLst>
          </p:cNvPr>
          <p:cNvPicPr>
            <a:picLocks noChangeAspect="1"/>
          </p:cNvPicPr>
          <p:nvPr/>
        </p:nvPicPr>
        <p:blipFill>
          <a:blip r:embed="rId2"/>
          <a:stretch>
            <a:fillRect/>
          </a:stretch>
        </p:blipFill>
        <p:spPr>
          <a:xfrm>
            <a:off x="240620" y="590309"/>
            <a:ext cx="5465763" cy="4722471"/>
          </a:xfrm>
          <a:prstGeom prst="rect">
            <a:avLst/>
          </a:prstGeom>
        </p:spPr>
      </p:pic>
      <p:pic>
        <p:nvPicPr>
          <p:cNvPr id="5" name="Picture 4">
            <a:extLst>
              <a:ext uri="{FF2B5EF4-FFF2-40B4-BE49-F238E27FC236}">
                <a16:creationId xmlns:a16="http://schemas.microsoft.com/office/drawing/2014/main" id="{2C785D48-191D-9AB6-D311-D8CF4CEE14A8}"/>
              </a:ext>
            </a:extLst>
          </p:cNvPr>
          <p:cNvPicPr>
            <a:picLocks noChangeAspect="1"/>
          </p:cNvPicPr>
          <p:nvPr/>
        </p:nvPicPr>
        <p:blipFill>
          <a:blip r:embed="rId3"/>
          <a:stretch>
            <a:fillRect/>
          </a:stretch>
        </p:blipFill>
        <p:spPr>
          <a:xfrm>
            <a:off x="5883539" y="590309"/>
            <a:ext cx="5684730" cy="4722471"/>
          </a:xfrm>
          <a:prstGeom prst="rect">
            <a:avLst/>
          </a:prstGeom>
        </p:spPr>
      </p:pic>
    </p:spTree>
    <p:extLst>
      <p:ext uri="{BB962C8B-B14F-4D97-AF65-F5344CB8AC3E}">
        <p14:creationId xmlns:p14="http://schemas.microsoft.com/office/powerpoint/2010/main" val="4956801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9BC1F7-B470-81EE-DE53-301B68D80D5B}"/>
              </a:ext>
            </a:extLst>
          </p:cNvPr>
          <p:cNvPicPr>
            <a:picLocks noChangeAspect="1"/>
          </p:cNvPicPr>
          <p:nvPr/>
        </p:nvPicPr>
        <p:blipFill>
          <a:blip r:embed="rId2"/>
          <a:stretch>
            <a:fillRect/>
          </a:stretch>
        </p:blipFill>
        <p:spPr>
          <a:xfrm>
            <a:off x="1395412" y="285750"/>
            <a:ext cx="9401175" cy="6286500"/>
          </a:xfrm>
          <a:prstGeom prst="rect">
            <a:avLst/>
          </a:prstGeom>
        </p:spPr>
      </p:pic>
      <p:pic>
        <p:nvPicPr>
          <p:cNvPr id="5122" name="Picture 2" descr="May be a graphic of map and text that says 'COUNTRIES WITH GDP LESS THAN NVIDIA' M-CAP With α market value of $3.334 trillion, Nvidia is now worth more than the GDP but six of the world's biggest economies. $3.334 TRILLION NVIDIA'S M-CAP NVIDIA'SM-CAPAS AS OF18JUNE OF18. JUNE Countries with GDP equal to or lower than Nvidia's m-cap Countries whose GDP bigger than Nvidia's 's T-cap US $ $28.78 trillion China $ 18.53 trillion O Germany $ 4.59 trillion Japan $ 4.11 trillion MIFDATA,ASOFI9JUNE202GCU DATA,A OF19 JUNE 2024; GDP, CURRENT PRICES India $ 3.94 trillion UK $3.50 trillion Network 18 creative'">
            <a:extLst>
              <a:ext uri="{FF2B5EF4-FFF2-40B4-BE49-F238E27FC236}">
                <a16:creationId xmlns:a16="http://schemas.microsoft.com/office/drawing/2014/main" id="{BE9FAC82-5D8F-E9B8-83CF-23747F8C6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534" y="185195"/>
            <a:ext cx="5828818" cy="582881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Jensen Huang - Wikipedia">
            <a:extLst>
              <a:ext uri="{FF2B5EF4-FFF2-40B4-BE49-F238E27FC236}">
                <a16:creationId xmlns:a16="http://schemas.microsoft.com/office/drawing/2014/main" id="{108DD2CE-6477-0650-CD75-B6891CB719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1760" y="185195"/>
            <a:ext cx="5104992" cy="55341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15EEE60-4BFE-6E67-29E9-C07763FE803B}"/>
              </a:ext>
            </a:extLst>
          </p:cNvPr>
          <p:cNvSpPr txBox="1"/>
          <p:nvPr/>
        </p:nvSpPr>
        <p:spPr>
          <a:xfrm>
            <a:off x="6643869" y="3877519"/>
            <a:ext cx="4837252" cy="1323439"/>
          </a:xfrm>
          <a:prstGeom prst="rect">
            <a:avLst/>
          </a:prstGeom>
          <a:solidFill>
            <a:schemeClr val="accent4">
              <a:lumMod val="20000"/>
              <a:lumOff val="80000"/>
            </a:schemeClr>
          </a:solidFill>
        </p:spPr>
        <p:txBody>
          <a:bodyPr wrap="square" rtlCol="0">
            <a:spAutoFit/>
          </a:bodyPr>
          <a:lstStyle/>
          <a:p>
            <a:r>
              <a:rPr lang="en-US" sz="1600" b="0" i="0" dirty="0">
                <a:solidFill>
                  <a:srgbClr val="000000"/>
                </a:solidFill>
                <a:effectLst/>
                <a:latin typeface="Poppins" panose="020B0502040204020203" pitchFamily="2" charset="0"/>
              </a:rPr>
              <a:t>“No task is beneath me because, remember, I used to be a dishwasher [and] I used to clean toilets. I’ve cleaned more toilets than all of you combined — and some of them you just can’t unsee</a:t>
            </a:r>
            <a:endParaRPr lang="en-US" sz="1600" dirty="0"/>
          </a:p>
        </p:txBody>
      </p:sp>
    </p:spTree>
    <p:extLst>
      <p:ext uri="{BB962C8B-B14F-4D97-AF65-F5344CB8AC3E}">
        <p14:creationId xmlns:p14="http://schemas.microsoft.com/office/powerpoint/2010/main" val="304250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1000"/>
                                        <p:tgtEl>
                                          <p:spTgt spid="5124"/>
                                        </p:tgtEl>
                                      </p:cBhvr>
                                    </p:animEffect>
                                    <p:anim calcmode="lin" valueType="num">
                                      <p:cBhvr>
                                        <p:cTn id="13" dur="1000" fill="hold"/>
                                        <p:tgtEl>
                                          <p:spTgt spid="5124"/>
                                        </p:tgtEl>
                                        <p:attrNameLst>
                                          <p:attrName>ppt_x</p:attrName>
                                        </p:attrNameLst>
                                      </p:cBhvr>
                                      <p:tavLst>
                                        <p:tav tm="0">
                                          <p:val>
                                            <p:strVal val="#ppt_x"/>
                                          </p:val>
                                        </p:tav>
                                        <p:tav tm="100000">
                                          <p:val>
                                            <p:strVal val="#ppt_x"/>
                                          </p:val>
                                        </p:tav>
                                      </p:tavLst>
                                    </p:anim>
                                    <p:anim calcmode="lin" valueType="num">
                                      <p:cBhvr>
                                        <p:cTn id="14" dur="1000" fill="hold"/>
                                        <p:tgtEl>
                                          <p:spTgt spid="51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40457D-DE0D-B698-C158-CF5EA4057BD7}"/>
              </a:ext>
            </a:extLst>
          </p:cNvPr>
          <p:cNvSpPr txBox="1"/>
          <p:nvPr/>
        </p:nvSpPr>
        <p:spPr>
          <a:xfrm>
            <a:off x="3877519" y="2105561"/>
            <a:ext cx="6157731" cy="2554545"/>
          </a:xfrm>
          <a:prstGeom prst="rect">
            <a:avLst/>
          </a:prstGeom>
          <a:noFill/>
        </p:spPr>
        <p:txBody>
          <a:bodyPr wrap="square" rtlCol="0">
            <a:spAutoFit/>
          </a:bodyPr>
          <a:lstStyle/>
          <a:p>
            <a:r>
              <a:rPr lang="en-US" sz="8000" dirty="0"/>
              <a:t>}</a:t>
            </a:r>
          </a:p>
          <a:p>
            <a:r>
              <a:rPr lang="en-US" sz="8000" dirty="0"/>
              <a:t>    return 0;</a:t>
            </a:r>
          </a:p>
        </p:txBody>
      </p:sp>
      <p:grpSp>
        <p:nvGrpSpPr>
          <p:cNvPr id="8" name="Group 7">
            <a:extLst>
              <a:ext uri="{FF2B5EF4-FFF2-40B4-BE49-F238E27FC236}">
                <a16:creationId xmlns:a16="http://schemas.microsoft.com/office/drawing/2014/main" id="{674D3D66-7DE5-E5E6-DCE7-B2F89249D4A6}"/>
              </a:ext>
            </a:extLst>
          </p:cNvPr>
          <p:cNvGrpSpPr/>
          <p:nvPr/>
        </p:nvGrpSpPr>
        <p:grpSpPr>
          <a:xfrm>
            <a:off x="5038183" y="1297841"/>
            <a:ext cx="7153817" cy="4876800"/>
            <a:chOff x="4734045" y="353992"/>
            <a:chExt cx="7153817" cy="4876800"/>
          </a:xfrm>
        </p:grpSpPr>
        <p:pic>
          <p:nvPicPr>
            <p:cNvPr id="6" name="Picture 5">
              <a:extLst>
                <a:ext uri="{FF2B5EF4-FFF2-40B4-BE49-F238E27FC236}">
                  <a16:creationId xmlns:a16="http://schemas.microsoft.com/office/drawing/2014/main" id="{19FD6751-680E-6271-E77C-B79444B3A211}"/>
                </a:ext>
              </a:extLst>
            </p:cNvPr>
            <p:cNvPicPr>
              <a:picLocks noChangeAspect="1"/>
            </p:cNvPicPr>
            <p:nvPr/>
          </p:nvPicPr>
          <p:blipFill>
            <a:blip r:embed="rId2"/>
            <a:stretch>
              <a:fillRect/>
            </a:stretch>
          </p:blipFill>
          <p:spPr>
            <a:xfrm>
              <a:off x="8182637" y="353992"/>
              <a:ext cx="3705225" cy="4876800"/>
            </a:xfrm>
            <a:prstGeom prst="rect">
              <a:avLst/>
            </a:prstGeom>
          </p:spPr>
        </p:pic>
        <p:sp>
          <p:nvSpPr>
            <p:cNvPr id="7" name="Speech Bubble: Oval 6">
              <a:extLst>
                <a:ext uri="{FF2B5EF4-FFF2-40B4-BE49-F238E27FC236}">
                  <a16:creationId xmlns:a16="http://schemas.microsoft.com/office/drawing/2014/main" id="{82E56EE8-DE0A-C62C-8E42-A145D3F5EFB8}"/>
                </a:ext>
              </a:extLst>
            </p:cNvPr>
            <p:cNvSpPr/>
            <p:nvPr/>
          </p:nvSpPr>
          <p:spPr>
            <a:xfrm flipH="1">
              <a:off x="4734045" y="765158"/>
              <a:ext cx="3808071" cy="1539433"/>
            </a:xfrm>
            <a:prstGeom prst="wedgeEllipseCallout">
              <a:avLst>
                <a:gd name="adj1" fmla="val -51532"/>
                <a:gd name="adj2" fmla="val 66259"/>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Or does it ?</a:t>
              </a:r>
            </a:p>
          </p:txBody>
        </p:sp>
      </p:grpSp>
      <p:sp>
        <p:nvSpPr>
          <p:cNvPr id="3" name="TextBox 2">
            <a:extLst>
              <a:ext uri="{FF2B5EF4-FFF2-40B4-BE49-F238E27FC236}">
                <a16:creationId xmlns:a16="http://schemas.microsoft.com/office/drawing/2014/main" id="{4E074634-B4F0-552A-0634-61042922D8A4}"/>
              </a:ext>
            </a:extLst>
          </p:cNvPr>
          <p:cNvSpPr txBox="1"/>
          <p:nvPr/>
        </p:nvSpPr>
        <p:spPr>
          <a:xfrm>
            <a:off x="896980" y="663897"/>
            <a:ext cx="6157731" cy="1323439"/>
          </a:xfrm>
          <a:prstGeom prst="rect">
            <a:avLst/>
          </a:prstGeom>
          <a:noFill/>
        </p:spPr>
        <p:txBody>
          <a:bodyPr wrap="square" rtlCol="0">
            <a:spAutoFit/>
          </a:bodyPr>
          <a:lstStyle/>
          <a:p>
            <a:r>
              <a:rPr lang="en-US" sz="8000" dirty="0"/>
              <a:t>Thanks!</a:t>
            </a:r>
          </a:p>
        </p:txBody>
      </p:sp>
      <p:sp>
        <p:nvSpPr>
          <p:cNvPr id="4" name="TextBox 3">
            <a:extLst>
              <a:ext uri="{FF2B5EF4-FFF2-40B4-BE49-F238E27FC236}">
                <a16:creationId xmlns:a16="http://schemas.microsoft.com/office/drawing/2014/main" id="{E3A321DA-74C7-8DA5-945C-348232165285}"/>
              </a:ext>
            </a:extLst>
          </p:cNvPr>
          <p:cNvSpPr txBox="1"/>
          <p:nvPr/>
        </p:nvSpPr>
        <p:spPr>
          <a:xfrm>
            <a:off x="464916" y="6216475"/>
            <a:ext cx="11262167" cy="369332"/>
          </a:xfrm>
          <a:prstGeom prst="rect">
            <a:avLst/>
          </a:prstGeom>
          <a:noFill/>
        </p:spPr>
        <p:txBody>
          <a:bodyPr wrap="square" rtlCol="0">
            <a:spAutoFit/>
          </a:bodyPr>
          <a:lstStyle/>
          <a:p>
            <a:r>
              <a:rPr lang="en-US" sz="1800" b="1" dirty="0">
                <a:effectLst/>
                <a:latin typeface="Times New Roman" panose="02020603050405020304" pitchFamily="18" charset="0"/>
                <a:ea typeface="Calibri" panose="020F0502020204030204" pitchFamily="34" charset="0"/>
              </a:rPr>
              <a:t>Specialist </a:t>
            </a:r>
            <a:r>
              <a:rPr lang="en-US" sz="1800" b="1" dirty="0" err="1">
                <a:effectLst/>
                <a:latin typeface="Times New Roman" panose="02020603050405020304" pitchFamily="18" charset="0"/>
                <a:ea typeface="Calibri" panose="020F0502020204030204" pitchFamily="34" charset="0"/>
              </a:rPr>
              <a:t>Cercetare</a:t>
            </a:r>
            <a:r>
              <a:rPr lang="en-US" sz="1800" b="1" dirty="0">
                <a:effectLst/>
                <a:latin typeface="Times New Roman" panose="02020603050405020304" pitchFamily="18" charset="0"/>
                <a:ea typeface="Calibri" panose="020F0502020204030204" pitchFamily="34" charset="0"/>
              </a:rPr>
              <a:t>, Ing. Sutu Dan -Valentin, </a:t>
            </a:r>
            <a:r>
              <a:rPr lang="en-US" sz="1800" b="1" dirty="0" err="1">
                <a:effectLst/>
                <a:latin typeface="Times New Roman" panose="02020603050405020304" pitchFamily="18" charset="0"/>
                <a:ea typeface="Calibri" panose="020F0502020204030204" pitchFamily="34" charset="0"/>
              </a:rPr>
              <a:t>Cercetare</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Dezvoltare</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echipa</a:t>
            </a:r>
            <a:r>
              <a:rPr lang="en-US" sz="1800" b="1" dirty="0">
                <a:effectLst/>
                <a:latin typeface="Times New Roman" panose="02020603050405020304" pitchFamily="18" charset="0"/>
                <a:ea typeface="Calibri" panose="020F0502020204030204" pitchFamily="34" charset="0"/>
              </a:rPr>
              <a:t> Upgrade , </a:t>
            </a:r>
            <a:r>
              <a:rPr lang="en-US" sz="1800" b="1" dirty="0" err="1">
                <a:effectLst/>
                <a:latin typeface="Times New Roman" panose="02020603050405020304" pitchFamily="18" charset="0"/>
                <a:ea typeface="Calibri" panose="020F0502020204030204" pitchFamily="34" charset="0"/>
              </a:rPr>
              <a:t>Antibiotice</a:t>
            </a:r>
            <a:r>
              <a:rPr lang="en-US" sz="1800" b="1" dirty="0">
                <a:effectLst/>
                <a:latin typeface="Times New Roman" panose="02020603050405020304" pitchFamily="18" charset="0"/>
                <a:ea typeface="Calibri" panose="020F0502020204030204" pitchFamily="34" charset="0"/>
              </a:rPr>
              <a:t> S.A. Iasi</a:t>
            </a:r>
            <a:endParaRPr lang="en-US" dirty="0"/>
          </a:p>
        </p:txBody>
      </p:sp>
    </p:spTree>
    <p:extLst>
      <p:ext uri="{BB962C8B-B14F-4D97-AF65-F5344CB8AC3E}">
        <p14:creationId xmlns:p14="http://schemas.microsoft.com/office/powerpoint/2010/main" val="329045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and white circular object&#10;&#10;Description automatically generated">
            <a:extLst>
              <a:ext uri="{FF2B5EF4-FFF2-40B4-BE49-F238E27FC236}">
                <a16:creationId xmlns:a16="http://schemas.microsoft.com/office/drawing/2014/main" id="{3FA5AA7E-8838-FC9C-074F-FC46397CA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965"/>
            <a:ext cx="12409025" cy="7445415"/>
          </a:xfrm>
          <a:prstGeom prst="rect">
            <a:avLst/>
          </a:prstGeom>
        </p:spPr>
      </p:pic>
      <p:sp>
        <p:nvSpPr>
          <p:cNvPr id="4" name="TextBox 3">
            <a:extLst>
              <a:ext uri="{FF2B5EF4-FFF2-40B4-BE49-F238E27FC236}">
                <a16:creationId xmlns:a16="http://schemas.microsoft.com/office/drawing/2014/main" id="{AA6592F6-5E2B-B747-AE71-F5AE3AB28B61}"/>
              </a:ext>
            </a:extLst>
          </p:cNvPr>
          <p:cNvSpPr txBox="1"/>
          <p:nvPr/>
        </p:nvSpPr>
        <p:spPr>
          <a:xfrm>
            <a:off x="289367" y="0"/>
            <a:ext cx="3437681" cy="1323439"/>
          </a:xfrm>
          <a:prstGeom prst="rect">
            <a:avLst/>
          </a:prstGeom>
          <a:noFill/>
        </p:spPr>
        <p:txBody>
          <a:bodyPr wrap="square" rtlCol="0">
            <a:spAutoFit/>
          </a:bodyPr>
          <a:lstStyle/>
          <a:p>
            <a:r>
              <a:rPr lang="en-US" sz="8000" dirty="0">
                <a:solidFill>
                  <a:schemeClr val="bg1"/>
                </a:solidFill>
                <a:latin typeface="Arial Black" panose="020B0A04020102020204" pitchFamily="34" charset="0"/>
              </a:rPr>
              <a:t>Dare</a:t>
            </a:r>
          </a:p>
        </p:txBody>
      </p:sp>
      <p:sp>
        <p:nvSpPr>
          <p:cNvPr id="5" name="TextBox 4">
            <a:extLst>
              <a:ext uri="{FF2B5EF4-FFF2-40B4-BE49-F238E27FC236}">
                <a16:creationId xmlns:a16="http://schemas.microsoft.com/office/drawing/2014/main" id="{61C8D94C-50D8-33F9-ED6F-43E407718777}"/>
              </a:ext>
            </a:extLst>
          </p:cNvPr>
          <p:cNvSpPr txBox="1"/>
          <p:nvPr/>
        </p:nvSpPr>
        <p:spPr>
          <a:xfrm>
            <a:off x="289366" y="1323439"/>
            <a:ext cx="4062715" cy="1323439"/>
          </a:xfrm>
          <a:prstGeom prst="rect">
            <a:avLst/>
          </a:prstGeom>
          <a:noFill/>
        </p:spPr>
        <p:txBody>
          <a:bodyPr wrap="square" rtlCol="0">
            <a:spAutoFit/>
          </a:bodyPr>
          <a:lstStyle/>
          <a:p>
            <a:r>
              <a:rPr lang="en-US" sz="8000" dirty="0">
                <a:solidFill>
                  <a:schemeClr val="bg1"/>
                </a:solidFill>
                <a:latin typeface="Arial Black" panose="020B0A04020102020204" pitchFamily="34" charset="0"/>
              </a:rPr>
              <a:t>Mighty</a:t>
            </a:r>
          </a:p>
        </p:txBody>
      </p:sp>
      <p:sp>
        <p:nvSpPr>
          <p:cNvPr id="6" name="TextBox 5">
            <a:extLst>
              <a:ext uri="{FF2B5EF4-FFF2-40B4-BE49-F238E27FC236}">
                <a16:creationId xmlns:a16="http://schemas.microsoft.com/office/drawing/2014/main" id="{71E696C0-0C88-8DD7-2EE3-59C747F7F7E8}"/>
              </a:ext>
            </a:extLst>
          </p:cNvPr>
          <p:cNvSpPr txBox="1"/>
          <p:nvPr/>
        </p:nvSpPr>
        <p:spPr>
          <a:xfrm>
            <a:off x="289365" y="2679022"/>
            <a:ext cx="4062715" cy="1323439"/>
          </a:xfrm>
          <a:prstGeom prst="rect">
            <a:avLst/>
          </a:prstGeom>
          <a:noFill/>
        </p:spPr>
        <p:txBody>
          <a:bodyPr wrap="square" rtlCol="0">
            <a:spAutoFit/>
          </a:bodyPr>
          <a:lstStyle/>
          <a:p>
            <a:r>
              <a:rPr lang="en-US" sz="8000" dirty="0">
                <a:solidFill>
                  <a:schemeClr val="bg1"/>
                </a:solidFill>
                <a:latin typeface="Arial Black" panose="020B0A04020102020204" pitchFamily="34" charset="0"/>
              </a:rPr>
              <a:t>Things</a:t>
            </a:r>
          </a:p>
        </p:txBody>
      </p:sp>
      <p:grpSp>
        <p:nvGrpSpPr>
          <p:cNvPr id="21" name="Group 20">
            <a:extLst>
              <a:ext uri="{FF2B5EF4-FFF2-40B4-BE49-F238E27FC236}">
                <a16:creationId xmlns:a16="http://schemas.microsoft.com/office/drawing/2014/main" id="{E3644087-6AB0-86A5-9F3E-4E751347FCF5}"/>
              </a:ext>
            </a:extLst>
          </p:cNvPr>
          <p:cNvGrpSpPr/>
          <p:nvPr/>
        </p:nvGrpSpPr>
        <p:grpSpPr>
          <a:xfrm>
            <a:off x="289365" y="5534561"/>
            <a:ext cx="8854635" cy="1323439"/>
            <a:chOff x="289365" y="5534561"/>
            <a:chExt cx="8854635" cy="1323439"/>
          </a:xfrm>
        </p:grpSpPr>
        <p:sp>
          <p:nvSpPr>
            <p:cNvPr id="14" name="Flowchart: Process 13">
              <a:extLst>
                <a:ext uri="{FF2B5EF4-FFF2-40B4-BE49-F238E27FC236}">
                  <a16:creationId xmlns:a16="http://schemas.microsoft.com/office/drawing/2014/main" id="{20AEAABB-2316-1F5F-DD94-890BB89150E1}"/>
                </a:ext>
              </a:extLst>
            </p:cNvPr>
            <p:cNvSpPr/>
            <p:nvPr/>
          </p:nvSpPr>
          <p:spPr>
            <a:xfrm>
              <a:off x="289365" y="5534561"/>
              <a:ext cx="8854635" cy="1323439"/>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5" name="Picture 14" descr="Python (programming language) - Wikipedia">
              <a:extLst>
                <a:ext uri="{FF2B5EF4-FFF2-40B4-BE49-F238E27FC236}">
                  <a16:creationId xmlns:a16="http://schemas.microsoft.com/office/drawing/2014/main" id="{B567C24D-B9A2-7781-6F15-08D9B53BBAE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575" y="5974253"/>
              <a:ext cx="450850" cy="494665"/>
            </a:xfrm>
            <a:prstGeom prst="rect">
              <a:avLst/>
            </a:prstGeom>
            <a:noFill/>
            <a:ln>
              <a:noFill/>
            </a:ln>
          </p:spPr>
        </p:pic>
        <p:pic>
          <p:nvPicPr>
            <p:cNvPr id="16" name="Picture 15" descr="TensorFlow - Wikipedia">
              <a:extLst>
                <a:ext uri="{FF2B5EF4-FFF2-40B4-BE49-F238E27FC236}">
                  <a16:creationId xmlns:a16="http://schemas.microsoft.com/office/drawing/2014/main" id="{62D7C7E6-241C-4F83-74F4-474A92F57FC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5310" y="5742478"/>
              <a:ext cx="1270000" cy="812165"/>
            </a:xfrm>
            <a:prstGeom prst="rect">
              <a:avLst/>
            </a:prstGeom>
            <a:noFill/>
            <a:ln>
              <a:noFill/>
            </a:ln>
          </p:spPr>
        </p:pic>
        <p:pic>
          <p:nvPicPr>
            <p:cNvPr id="17" name="Picture 16" descr="Keras: Deep Learning for humans">
              <a:extLst>
                <a:ext uri="{FF2B5EF4-FFF2-40B4-BE49-F238E27FC236}">
                  <a16:creationId xmlns:a16="http://schemas.microsoft.com/office/drawing/2014/main" id="{B0EFD3E3-13C8-9D46-8050-77F4DE40BF2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74840" y="5977428"/>
              <a:ext cx="1438910" cy="417195"/>
            </a:xfrm>
            <a:prstGeom prst="rect">
              <a:avLst/>
            </a:prstGeom>
            <a:noFill/>
            <a:ln>
              <a:noFill/>
            </a:ln>
          </p:spPr>
        </p:pic>
        <p:pic>
          <p:nvPicPr>
            <p:cNvPr id="18" name="Picture 17" descr="NumPy - Wikipedia">
              <a:extLst>
                <a:ext uri="{FF2B5EF4-FFF2-40B4-BE49-F238E27FC236}">
                  <a16:creationId xmlns:a16="http://schemas.microsoft.com/office/drawing/2014/main" id="{02D12A5C-80DC-E946-116D-85BB32DB517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92095" y="5919008"/>
              <a:ext cx="1324610" cy="596265"/>
            </a:xfrm>
            <a:prstGeom prst="rect">
              <a:avLst/>
            </a:prstGeom>
            <a:noFill/>
            <a:ln>
              <a:noFill/>
            </a:ln>
          </p:spPr>
        </p:pic>
        <p:pic>
          <p:nvPicPr>
            <p:cNvPr id="19" name="Picture 18" descr="pandas (software) - Wikipedia">
              <a:extLst>
                <a:ext uri="{FF2B5EF4-FFF2-40B4-BE49-F238E27FC236}">
                  <a16:creationId xmlns:a16="http://schemas.microsoft.com/office/drawing/2014/main" id="{DEEF9939-2018-9CEB-CFA8-573A9FFC1C9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78935" y="5919008"/>
              <a:ext cx="1475740" cy="596265"/>
            </a:xfrm>
            <a:prstGeom prst="rect">
              <a:avLst/>
            </a:prstGeom>
            <a:noFill/>
            <a:ln>
              <a:noFill/>
            </a:ln>
          </p:spPr>
        </p:pic>
        <p:pic>
          <p:nvPicPr>
            <p:cNvPr id="20" name="Picture 19">
              <a:extLst>
                <a:ext uri="{FF2B5EF4-FFF2-40B4-BE49-F238E27FC236}">
                  <a16:creationId xmlns:a16="http://schemas.microsoft.com/office/drawing/2014/main" id="{26C9A8C4-E280-AD85-91E6-4FB0F82AE3E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913750" y="5919008"/>
              <a:ext cx="1709420" cy="516255"/>
            </a:xfrm>
            <a:prstGeom prst="rect">
              <a:avLst/>
            </a:prstGeom>
            <a:noFill/>
            <a:ln>
              <a:noFill/>
            </a:ln>
          </p:spPr>
        </p:pic>
      </p:grpSp>
    </p:spTree>
    <p:extLst>
      <p:ext uri="{BB962C8B-B14F-4D97-AF65-F5344CB8AC3E}">
        <p14:creationId xmlns:p14="http://schemas.microsoft.com/office/powerpoint/2010/main" val="29119586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B915CA-11A9-D1E9-A724-81CD1004AB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374" y="85974"/>
            <a:ext cx="3656993" cy="3343026"/>
          </a:xfrm>
          <a:prstGeom prst="rect">
            <a:avLst/>
          </a:prstGeom>
        </p:spPr>
      </p:pic>
      <p:pic>
        <p:nvPicPr>
          <p:cNvPr id="5" name="Picture 4">
            <a:extLst>
              <a:ext uri="{FF2B5EF4-FFF2-40B4-BE49-F238E27FC236}">
                <a16:creationId xmlns:a16="http://schemas.microsoft.com/office/drawing/2014/main" id="{998E72D6-842F-4EC4-E21C-C90E05A8D227}"/>
              </a:ext>
            </a:extLst>
          </p:cNvPr>
          <p:cNvPicPr>
            <a:picLocks noChangeAspect="1"/>
          </p:cNvPicPr>
          <p:nvPr/>
        </p:nvPicPr>
        <p:blipFill>
          <a:blip r:embed="rId3"/>
          <a:stretch>
            <a:fillRect/>
          </a:stretch>
        </p:blipFill>
        <p:spPr>
          <a:xfrm>
            <a:off x="4072367" y="256885"/>
            <a:ext cx="5671656" cy="3001204"/>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59909ED-DA8C-0DA5-0263-9A4126E5C0AE}"/>
                  </a:ext>
                </a:extLst>
              </p:cNvPr>
              <p:cNvSpPr txBox="1"/>
              <p:nvPr/>
            </p:nvSpPr>
            <p:spPr>
              <a:xfrm>
                <a:off x="415374" y="3727048"/>
                <a:ext cx="7652180" cy="2098075"/>
              </a:xfrm>
              <a:prstGeom prst="rect">
                <a:avLst/>
              </a:prstGeom>
              <a:noFill/>
            </p:spPr>
            <p:txBody>
              <a:bodyPr wrap="square" rtlCol="0">
                <a:spAutoFit/>
              </a:bodyPr>
              <a:lstStyle/>
              <a:p>
                <a:pPr algn="just">
                  <a:lnSpc>
                    <a:spcPct val="107000"/>
                  </a:lnSpc>
                  <a:spcAft>
                    <a:spcPts val="800"/>
                  </a:spcAft>
                </a:pPr>
                <a:r>
                  <a:rPr lang="pt-BR" sz="1800" kern="0" dirty="0">
                    <a:effectLst/>
                    <a:latin typeface="Times New Roman" panose="02020603050405020304" pitchFamily="18" charset="0"/>
                    <a:ea typeface="Calibri" panose="020F0502020204030204" pitchFamily="34" charset="0"/>
                    <a:cs typeface="Times New Roman" panose="02020603050405020304" pitchFamily="18" charset="0"/>
                  </a:rPr>
                  <a:t>Ecuatiile de miscare, scrise in sitemul natural de coordonate polare cilindrice sunt: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arenR"/>
                </a:pPr>
                <a:r>
                  <a:rPr lang="pt-BR" sz="1800" kern="0" dirty="0">
                    <a:effectLst/>
                    <a:latin typeface="Times New Roman" panose="02020603050405020304" pitchFamily="18" charset="0"/>
                    <a:ea typeface="Calibri" panose="020F0502020204030204" pitchFamily="34" charset="0"/>
                    <a:cs typeface="Times New Roman" panose="02020603050405020304" pitchFamily="18" charset="0"/>
                  </a:rPr>
                  <a:t>Directia radiala: </a:t>
                </a:r>
                <a14:m>
                  <m:oMath xmlns:m="http://schemas.openxmlformats.org/officeDocument/2006/math">
                    <m:r>
                      <a:rPr lang="pt-BR" sz="1800" i="1"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pt-BR" sz="1800" kern="0">
                            <a:effectLst/>
                            <a:latin typeface="Cambria Math" panose="02040503050406030204" pitchFamily="18" charset="0"/>
                            <a:ea typeface="Calibri" panose="020F0502020204030204" pitchFamily="34" charset="0"/>
                            <a:cs typeface="Times New Roman" panose="02020603050405020304" pitchFamily="18" charset="0"/>
                          </a:rPr>
                          <m:t>ρ</m:t>
                        </m:r>
                        <m:sSubSup>
                          <m:sSubSupPr>
                            <m:ctrlPr>
                              <a:rPr lang="en-US" sz="1800" i="1" kern="0">
                                <a:effectLst/>
                                <a:latin typeface="Cambria Math" panose="02040503050406030204" pitchFamily="18" charset="0"/>
                                <a:ea typeface="Calibri" panose="020F0502020204030204" pitchFamily="34" charset="0"/>
                                <a:cs typeface="Times New Roman" panose="02020603050405020304" pitchFamily="18" charset="0"/>
                              </a:rPr>
                            </m:ctrlPr>
                          </m:sSubSupPr>
                          <m:e>
                            <m:r>
                              <m:rPr>
                                <m:sty m:val="p"/>
                              </m:rPr>
                              <a:rPr lang="pt-BR" sz="1800" kern="0">
                                <a:effectLst/>
                                <a:latin typeface="Cambria Math" panose="02040503050406030204" pitchFamily="18" charset="0"/>
                                <a:ea typeface="Calibri" panose="020F0502020204030204" pitchFamily="34" charset="0"/>
                                <a:cs typeface="Times New Roman" panose="02020603050405020304" pitchFamily="18" charset="0"/>
                              </a:rPr>
                              <m:t>v</m:t>
                            </m:r>
                          </m:e>
                          <m:sub>
                            <m:r>
                              <a:rPr lang="pt-BR" sz="1800" kern="0">
                                <a:effectLst/>
                                <a:latin typeface="Cambria Math" panose="02040503050406030204" pitchFamily="18" charset="0"/>
                                <a:ea typeface="Calibri" panose="020F0502020204030204" pitchFamily="34" charset="0"/>
                                <a:cs typeface="Times New Roman" panose="02020603050405020304" pitchFamily="18" charset="0"/>
                              </a:rPr>
                              <m:t>0</m:t>
                            </m:r>
                          </m:sub>
                          <m:sup>
                            <m:r>
                              <a:rPr lang="pt-BR" sz="1800" kern="0">
                                <a:effectLst/>
                                <a:latin typeface="Cambria Math" panose="02040503050406030204" pitchFamily="18" charset="0"/>
                                <a:ea typeface="Calibri" panose="020F0502020204030204" pitchFamily="34" charset="0"/>
                                <a:cs typeface="Times New Roman" panose="02020603050405020304" pitchFamily="18" charset="0"/>
                              </a:rPr>
                              <m:t>2</m:t>
                            </m:r>
                          </m:sup>
                        </m:sSubSup>
                      </m:num>
                      <m:den>
                        <m:r>
                          <m:rPr>
                            <m:sty m:val="p"/>
                          </m:rPr>
                          <a:rPr lang="pt-BR" sz="1800" kern="0">
                            <a:effectLst/>
                            <a:latin typeface="Cambria Math" panose="02040503050406030204" pitchFamily="18" charset="0"/>
                            <a:ea typeface="Calibri" panose="020F0502020204030204" pitchFamily="34" charset="0"/>
                            <a:cs typeface="Times New Roman" panose="02020603050405020304" pitchFamily="18" charset="0"/>
                          </a:rPr>
                          <m:t>r</m:t>
                        </m:r>
                      </m:den>
                    </m:f>
                    <m:r>
                      <a:rPr lang="pt-BR" sz="1800"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0">
                            <a:effectLst/>
                            <a:latin typeface="Cambria Math" panose="02040503050406030204" pitchFamily="18" charset="0"/>
                            <a:ea typeface="Calibri" panose="020F0502020204030204" pitchFamily="34" charset="0"/>
                            <a:cs typeface="Times New Roman" panose="02020603050405020304" pitchFamily="18" charset="0"/>
                          </a:rPr>
                        </m:ctrlPr>
                      </m:fPr>
                      <m:num>
                        <m:r>
                          <a:rPr lang="pt-BR" sz="1800" kern="0">
                            <a:effectLst/>
                            <a:latin typeface="Cambria Math" panose="02040503050406030204" pitchFamily="18" charset="0"/>
                            <a:ea typeface="Calibri" panose="020F0502020204030204" pitchFamily="34" charset="0"/>
                            <a:cs typeface="Times New Roman" panose="02020603050405020304" pitchFamily="18" charset="0"/>
                          </a:rPr>
                          <m:t>1</m:t>
                        </m:r>
                      </m:num>
                      <m:den>
                        <m:r>
                          <m:rPr>
                            <m:sty m:val="p"/>
                          </m:rPr>
                          <a:rPr lang="pt-BR" sz="1800" kern="0">
                            <a:effectLst/>
                            <a:latin typeface="Cambria Math" panose="02040503050406030204" pitchFamily="18" charset="0"/>
                            <a:ea typeface="Calibri" panose="020F0502020204030204" pitchFamily="34" charset="0"/>
                            <a:cs typeface="Times New Roman" panose="02020603050405020304" pitchFamily="18" charset="0"/>
                          </a:rPr>
                          <m:t>r</m:t>
                        </m:r>
                      </m:den>
                    </m:f>
                    <m:r>
                      <a:rPr lang="pt-BR" sz="1800" ker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kern="0">
                            <a:effectLst/>
                            <a:latin typeface="Cambria Math" panose="02040503050406030204" pitchFamily="18" charset="0"/>
                            <a:ea typeface="Calibri" panose="020F0502020204030204" pitchFamily="34" charset="0"/>
                            <a:cs typeface="Times New Roman" panose="02020603050405020304" pitchFamily="18" charset="0"/>
                          </a:rPr>
                        </m:ctrlPr>
                      </m:fPr>
                      <m:num>
                        <m:r>
                          <a:rPr lang="pt-BR" sz="1800" kern="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1800" i="1" kern="0">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pt-BR" sz="1800" kern="0">
                                <a:effectLst/>
                                <a:latin typeface="Cambria Math" panose="02040503050406030204" pitchFamily="18" charset="0"/>
                                <a:ea typeface="Calibri" panose="020F0502020204030204" pitchFamily="34" charset="0"/>
                                <a:cs typeface="Times New Roman" panose="02020603050405020304" pitchFamily="18" charset="0"/>
                              </a:rPr>
                              <m:t>r</m:t>
                            </m:r>
                            <m:sSub>
                              <m:sSubPr>
                                <m:ctrlPr>
                                  <a:rPr lang="en-US" sz="1800" i="1" kern="0">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pt-BR" sz="1800" kern="0">
                                    <a:effectLst/>
                                    <a:latin typeface="Cambria Math" panose="02040503050406030204" pitchFamily="18" charset="0"/>
                                    <a:ea typeface="Calibri" panose="020F0502020204030204" pitchFamily="34" charset="0"/>
                                    <a:cs typeface="Times New Roman" panose="02020603050405020304" pitchFamily="18" charset="0"/>
                                  </a:rPr>
                                  <m:t>T</m:t>
                                </m:r>
                              </m:e>
                              <m:sub>
                                <m:r>
                                  <m:rPr>
                                    <m:sty m:val="p"/>
                                  </m:rPr>
                                  <a:rPr lang="pt-BR" sz="1800" kern="0">
                                    <a:effectLst/>
                                    <a:latin typeface="Cambria Math" panose="02040503050406030204" pitchFamily="18" charset="0"/>
                                    <a:ea typeface="Calibri" panose="020F0502020204030204" pitchFamily="34" charset="0"/>
                                    <a:cs typeface="Times New Roman" panose="02020603050405020304" pitchFamily="18" charset="0"/>
                                  </a:rPr>
                                  <m:t>rr</m:t>
                                </m:r>
                              </m:sub>
                            </m:sSub>
                          </m:e>
                        </m:d>
                      </m:num>
                      <m:den>
                        <m:r>
                          <a:rPr lang="pt-BR" sz="1800" ker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pt-BR" sz="1800" kern="0">
                            <a:effectLst/>
                            <a:latin typeface="Cambria Math" panose="02040503050406030204" pitchFamily="18" charset="0"/>
                            <a:ea typeface="Calibri" panose="020F0502020204030204" pitchFamily="34" charset="0"/>
                            <a:cs typeface="Times New Roman" panose="02020603050405020304" pitchFamily="18" charset="0"/>
                          </a:rPr>
                          <m:t>r</m:t>
                        </m:r>
                      </m:den>
                    </m:f>
                    <m:r>
                      <a:rPr lang="pt-BR" sz="1800" i="1"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0">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1800" i="1" kern="0">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pt-BR" sz="1800" kern="0">
                                <a:effectLst/>
                                <a:latin typeface="Cambria Math" panose="02040503050406030204" pitchFamily="18" charset="0"/>
                                <a:ea typeface="Calibri" panose="020F0502020204030204" pitchFamily="34" charset="0"/>
                                <a:cs typeface="Times New Roman" panose="02020603050405020304" pitchFamily="18" charset="0"/>
                              </a:rPr>
                              <m:t>T</m:t>
                            </m:r>
                          </m:e>
                          <m:sub>
                            <m:r>
                              <m:rPr>
                                <m:sty m:val="p"/>
                              </m:rPr>
                              <a:rPr lang="pt-BR" sz="1800" kern="0">
                                <a:effectLst/>
                                <a:latin typeface="Cambria Math" panose="02040503050406030204" pitchFamily="18" charset="0"/>
                                <a:ea typeface="Calibri" panose="020F0502020204030204" pitchFamily="34" charset="0"/>
                                <a:cs typeface="Times New Roman" panose="02020603050405020304" pitchFamily="18" charset="0"/>
                              </a:rPr>
                              <m:t>θθ</m:t>
                            </m:r>
                          </m:sub>
                        </m:sSub>
                      </m:num>
                      <m:den>
                        <m:r>
                          <m:rPr>
                            <m:sty m:val="p"/>
                          </m:rPr>
                          <a:rPr lang="pt-BR" sz="1800" kern="0">
                            <a:effectLst/>
                            <a:latin typeface="Cambria Math" panose="02040503050406030204" pitchFamily="18" charset="0"/>
                            <a:ea typeface="Calibri" panose="020F0502020204030204" pitchFamily="34" charset="0"/>
                            <a:cs typeface="Times New Roman" panose="02020603050405020304" pitchFamily="18" charset="0"/>
                          </a:rPr>
                          <m:t>r</m:t>
                        </m:r>
                      </m:den>
                    </m:f>
                    <m:r>
                      <a:rPr lang="pt-BR" sz="1800" kern="0">
                        <a:effectLst/>
                        <a:latin typeface="Cambria Math" panose="02040503050406030204" pitchFamily="18" charset="0"/>
                        <a:ea typeface="Calibri" panose="020F0502020204030204" pitchFamily="34" charset="0"/>
                        <a:cs typeface="Times New Roman" panose="02020603050405020304" pitchFamily="18" charset="0"/>
                      </a:rPr>
                      <m:t>    (1)</m:t>
                    </m:r>
                  </m:oMath>
                </a14:m>
                <a:r>
                  <a:rPr lang="pt-BR" sz="1800" kern="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arenR"/>
                </a:pPr>
                <a:r>
                  <a:rPr lang="pt-BR" sz="1800" kern="0" dirty="0">
                    <a:effectLst/>
                    <a:latin typeface="Times New Roman" panose="02020603050405020304" pitchFamily="18" charset="0"/>
                    <a:ea typeface="Calibri" panose="020F0502020204030204" pitchFamily="34" charset="0"/>
                    <a:cs typeface="Times New Roman" panose="02020603050405020304" pitchFamily="18" charset="0"/>
                  </a:rPr>
                  <a:t>Directia azimutala: </a:t>
                </a:r>
                <a14:m>
                  <m:oMath xmlns:m="http://schemas.openxmlformats.org/officeDocument/2006/math">
                    <m:r>
                      <a:rPr lang="pt-BR" sz="1800" kern="0">
                        <a:effectLst/>
                        <a:latin typeface="Cambria Math" panose="02040503050406030204" pitchFamily="18" charset="0"/>
                        <a:ea typeface="Calibri" panose="020F0502020204030204" pitchFamily="34" charset="0"/>
                        <a:cs typeface="Times New Roman" panose="02020603050405020304" pitchFamily="18" charset="0"/>
                      </a:rPr>
                      <m:t>0 =</m:t>
                    </m:r>
                    <m:f>
                      <m:fPr>
                        <m:ctrlPr>
                          <a:rPr lang="en-US" sz="1800" i="1" kern="0">
                            <a:effectLst/>
                            <a:latin typeface="Cambria Math" panose="02040503050406030204" pitchFamily="18" charset="0"/>
                            <a:ea typeface="Calibri" panose="020F0502020204030204" pitchFamily="34" charset="0"/>
                            <a:cs typeface="Times New Roman" panose="02020603050405020304" pitchFamily="18" charset="0"/>
                          </a:rPr>
                        </m:ctrlPr>
                      </m:fPr>
                      <m:num>
                        <m:r>
                          <a:rPr lang="pt-BR" sz="1800" kern="0">
                            <a:effectLst/>
                            <a:latin typeface="Cambria Math" panose="02040503050406030204" pitchFamily="18" charset="0"/>
                            <a:ea typeface="Calibri" panose="020F0502020204030204" pitchFamily="34" charset="0"/>
                            <a:cs typeface="Times New Roman" panose="02020603050405020304" pitchFamily="18" charset="0"/>
                          </a:rPr>
                          <m:t>𝜕</m:t>
                        </m:r>
                        <m:r>
                          <a:rPr lang="pt-BR" sz="1800" ker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kern="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pt-BR" sz="1800" kern="0">
                                <a:effectLst/>
                                <a:latin typeface="Cambria Math" panose="02040503050406030204" pitchFamily="18" charset="0"/>
                                <a:ea typeface="Calibri" panose="020F0502020204030204" pitchFamily="34" charset="0"/>
                                <a:cs typeface="Times New Roman" panose="02020603050405020304" pitchFamily="18" charset="0"/>
                              </a:rPr>
                              <m:t>r</m:t>
                            </m:r>
                          </m:e>
                          <m:sup>
                            <m:r>
                              <a:rPr lang="pt-BR" sz="1800" kern="0">
                                <a:effectLst/>
                                <a:latin typeface="Cambria Math" panose="02040503050406030204" pitchFamily="18" charset="0"/>
                                <a:ea typeface="Calibri" panose="020F0502020204030204" pitchFamily="34" charset="0"/>
                                <a:cs typeface="Times New Roman" panose="02020603050405020304" pitchFamily="18" charset="0"/>
                              </a:rPr>
                              <m:t>2</m:t>
                            </m:r>
                          </m:sup>
                        </m:sSup>
                        <m:sSub>
                          <m:sSubPr>
                            <m:ctrlPr>
                              <a:rPr lang="en-US" sz="1800" i="1" kern="0">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pt-BR" sz="1800" kern="0">
                                <a:effectLst/>
                                <a:latin typeface="Cambria Math" panose="02040503050406030204" pitchFamily="18" charset="0"/>
                                <a:ea typeface="Calibri" panose="020F0502020204030204" pitchFamily="34" charset="0"/>
                                <a:cs typeface="Times New Roman" panose="02020603050405020304" pitchFamily="18" charset="0"/>
                              </a:rPr>
                              <m:t>τ</m:t>
                            </m:r>
                          </m:e>
                          <m:sub>
                            <m:r>
                              <m:rPr>
                                <m:sty m:val="p"/>
                              </m:rPr>
                              <a:rPr lang="pt-BR" sz="1800" kern="0">
                                <a:effectLst/>
                                <a:latin typeface="Cambria Math" panose="02040503050406030204" pitchFamily="18" charset="0"/>
                                <a:ea typeface="Calibri" panose="020F0502020204030204" pitchFamily="34" charset="0"/>
                                <a:cs typeface="Times New Roman" panose="02020603050405020304" pitchFamily="18" charset="0"/>
                              </a:rPr>
                              <m:t>rθ</m:t>
                            </m:r>
                          </m:sub>
                        </m:sSub>
                        <m:r>
                          <a:rPr lang="pt-BR" sz="1800" kern="0">
                            <a:effectLst/>
                            <a:latin typeface="Cambria Math" panose="02040503050406030204" pitchFamily="18" charset="0"/>
                            <a:ea typeface="Calibri" panose="020F0502020204030204" pitchFamily="34" charset="0"/>
                            <a:cs typeface="Times New Roman" panose="02020603050405020304" pitchFamily="18" charset="0"/>
                          </a:rPr>
                          <m:t>)</m:t>
                        </m:r>
                      </m:num>
                      <m:den>
                        <m:r>
                          <a:rPr lang="pt-BR" sz="1800" ker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pt-BR" sz="1800" kern="0">
                            <a:effectLst/>
                            <a:latin typeface="Cambria Math" panose="02040503050406030204" pitchFamily="18" charset="0"/>
                            <a:ea typeface="Calibri" panose="020F0502020204030204" pitchFamily="34" charset="0"/>
                            <a:cs typeface="Times New Roman" panose="02020603050405020304" pitchFamily="18" charset="0"/>
                          </a:rPr>
                          <m:t>r</m:t>
                        </m:r>
                      </m:den>
                    </m:f>
                    <m:r>
                      <a:rPr lang="pt-BR" sz="1800" kern="0">
                        <a:effectLst/>
                        <a:latin typeface="Cambria Math" panose="02040503050406030204" pitchFamily="18" charset="0"/>
                        <a:ea typeface="Calibri" panose="020F0502020204030204" pitchFamily="34" charset="0"/>
                        <a:cs typeface="Times New Roman" panose="02020603050405020304" pitchFamily="18" charset="0"/>
                      </a:rPr>
                      <m:t>                  (2)</m:t>
                    </m:r>
                  </m:oMath>
                </a14:m>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mc:Choice>
        <mc:Fallback xmlns="">
          <p:sp>
            <p:nvSpPr>
              <p:cNvPr id="6" name="TextBox 5">
                <a:extLst>
                  <a:ext uri="{FF2B5EF4-FFF2-40B4-BE49-F238E27FC236}">
                    <a16:creationId xmlns:a16="http://schemas.microsoft.com/office/drawing/2014/main" id="{859909ED-DA8C-0DA5-0263-9A4126E5C0AE}"/>
                  </a:ext>
                </a:extLst>
              </p:cNvPr>
              <p:cNvSpPr txBox="1">
                <a:spLocks noRot="1" noChangeAspect="1" noMove="1" noResize="1" noEditPoints="1" noAdjustHandles="1" noChangeArrowheads="1" noChangeShapeType="1" noTextEdit="1"/>
              </p:cNvSpPr>
              <p:nvPr/>
            </p:nvSpPr>
            <p:spPr>
              <a:xfrm>
                <a:off x="415374" y="3727048"/>
                <a:ext cx="7652180" cy="2098075"/>
              </a:xfrm>
              <a:prstGeom prst="rect">
                <a:avLst/>
              </a:prstGeom>
              <a:blipFill>
                <a:blip r:embed="rId4"/>
                <a:stretch>
                  <a:fillRect l="-637" t="-1449" r="-7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3F9250CD-C357-E333-DA8D-2FC3A4BE94C7}"/>
                  </a:ext>
                </a:extLst>
              </p:cNvPr>
              <p:cNvGraphicFramePr>
                <a:graphicFrameLocks noGrp="1"/>
              </p:cNvGraphicFramePr>
              <p:nvPr>
                <p:extLst>
                  <p:ext uri="{D42A27DB-BD31-4B8C-83A1-F6EECF244321}">
                    <p14:modId xmlns:p14="http://schemas.microsoft.com/office/powerpoint/2010/main" val="2261017248"/>
                  </p:ext>
                </p:extLst>
              </p:nvPr>
            </p:nvGraphicFramePr>
            <p:xfrm>
              <a:off x="4117340" y="2953543"/>
              <a:ext cx="6450346" cy="3647567"/>
            </p:xfrm>
            <a:graphic>
              <a:graphicData uri="http://schemas.openxmlformats.org/drawingml/2006/table">
                <a:tbl>
                  <a:tblPr firstRow="1" firstCol="1" bandRow="1">
                    <a:tableStyleId>{5C22544A-7EE6-4342-B048-85BDC9FD1C3A}</a:tableStyleId>
                  </a:tblPr>
                  <a:tblGrid>
                    <a:gridCol w="724525">
                      <a:extLst>
                        <a:ext uri="{9D8B030D-6E8A-4147-A177-3AD203B41FA5}">
                          <a16:colId xmlns:a16="http://schemas.microsoft.com/office/drawing/2014/main" val="953923705"/>
                        </a:ext>
                      </a:extLst>
                    </a:gridCol>
                    <a:gridCol w="1527714">
                      <a:extLst>
                        <a:ext uri="{9D8B030D-6E8A-4147-A177-3AD203B41FA5}">
                          <a16:colId xmlns:a16="http://schemas.microsoft.com/office/drawing/2014/main" val="4066759896"/>
                        </a:ext>
                      </a:extLst>
                    </a:gridCol>
                    <a:gridCol w="1997620">
                      <a:extLst>
                        <a:ext uri="{9D8B030D-6E8A-4147-A177-3AD203B41FA5}">
                          <a16:colId xmlns:a16="http://schemas.microsoft.com/office/drawing/2014/main" val="3294503671"/>
                        </a:ext>
                      </a:extLst>
                    </a:gridCol>
                    <a:gridCol w="2200487">
                      <a:extLst>
                        <a:ext uri="{9D8B030D-6E8A-4147-A177-3AD203B41FA5}">
                          <a16:colId xmlns:a16="http://schemas.microsoft.com/office/drawing/2014/main" val="2729340776"/>
                        </a:ext>
                      </a:extLst>
                    </a:gridCol>
                  </a:tblGrid>
                  <a:tr h="331597">
                    <a:tc>
                      <a:txBody>
                        <a:bodyPr/>
                        <a:lstStyle/>
                        <a:p>
                          <a:pPr algn="ctr">
                            <a:lnSpc>
                              <a:spcPct val="107000"/>
                            </a:lnSpc>
                            <a:spcAft>
                              <a:spcPts val="800"/>
                            </a:spcAft>
                          </a:pPr>
                          <a:r>
                            <a:rPr lang="en-US" sz="1200" kern="0">
                              <a:effectLst/>
                            </a:rPr>
                            <a:t>t (h)</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a:effectLst/>
                            </a:rPr>
                            <a:t>e (visc)</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rPr>
                            <a:t>C conc. </a:t>
                          </a:r>
                          <a:r>
                            <a:rPr lang="en-US" sz="1200" kern="0" dirty="0" err="1">
                              <a:effectLst/>
                            </a:rPr>
                            <a:t>biom</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rPr>
                            <a:t>r (x</a:t>
                          </a:r>
                          <a14:m>
                            <m:oMath xmlns:m="http://schemas.openxmlformats.org/officeDocument/2006/math">
                              <m:sSup>
                                <m:sSupPr>
                                  <m:ctrlPr>
                                    <a:rPr lang="en-US" sz="1200" i="1" kern="0">
                                      <a:effectLst/>
                                      <a:latin typeface="Cambria Math" panose="02040503050406030204" pitchFamily="18" charset="0"/>
                                    </a:rPr>
                                  </m:ctrlPr>
                                </m:sSupPr>
                                <m:e>
                                  <m:r>
                                    <a:rPr lang="en-US" sz="1200" kern="0">
                                      <a:effectLst/>
                                      <a:latin typeface="Cambria Math" panose="02040503050406030204" pitchFamily="18" charset="0"/>
                                    </a:rPr>
                                    <m:t>10</m:t>
                                  </m:r>
                                </m:e>
                                <m:sup>
                                  <m:r>
                                    <a:rPr lang="en-US" sz="1200" kern="0">
                                      <a:effectLst/>
                                      <a:latin typeface="Cambria Math" panose="02040503050406030204" pitchFamily="18" charset="0"/>
                                    </a:rPr>
                                    <m:t>3</m:t>
                                  </m:r>
                                </m:sup>
                              </m:sSup>
                              <m:r>
                                <a:rPr lang="en-US" sz="1200" kern="0">
                                  <a:effectLst/>
                                  <a:latin typeface="Cambria Math" panose="02040503050406030204" pitchFamily="18" charset="0"/>
                                </a:rPr>
                                <m:t>𝑈𝐼</m:t>
                              </m:r>
                              <m:r>
                                <a:rPr lang="en-US" sz="1200" kern="0">
                                  <a:effectLst/>
                                  <a:latin typeface="Cambria Math" panose="02040503050406030204" pitchFamily="18" charset="0"/>
                                </a:rPr>
                                <m:t>/</m:t>
                              </m:r>
                              <m:r>
                                <a:rPr lang="en-US" sz="1200" kern="0">
                                  <a:effectLst/>
                                  <a:latin typeface="Cambria Math" panose="02040503050406030204" pitchFamily="18" charset="0"/>
                                </a:rPr>
                                <m:t>𝑔</m:t>
                              </m:r>
                              <m:r>
                                <a:rPr lang="en-US" sz="1200" kern="0">
                                  <a:effectLst/>
                                  <a:latin typeface="Cambria Math" panose="02040503050406030204" pitchFamily="18" charset="0"/>
                                </a:rPr>
                                <m:t>)</m:t>
                              </m:r>
                            </m:oMath>
                          </a14:m>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87320940"/>
                      </a:ext>
                    </a:extLst>
                  </a:tr>
                  <a:tr h="331597">
                    <a:tc>
                      <a:txBody>
                        <a:bodyPr/>
                        <a:lstStyle/>
                        <a:p>
                          <a:pPr algn="ctr">
                            <a:lnSpc>
                              <a:spcPct val="107000"/>
                            </a:lnSpc>
                            <a:spcAft>
                              <a:spcPts val="800"/>
                            </a:spcAft>
                          </a:pPr>
                          <a:r>
                            <a:rPr lang="en-US" sz="1200" kern="0" dirty="0">
                              <a:solidFill>
                                <a:schemeClr val="tx1"/>
                              </a:solidFill>
                              <a:effectLst/>
                              <a:highlight>
                                <a:srgbClr val="000000"/>
                              </a:highlight>
                            </a:rPr>
                            <a:t>0</a:t>
                          </a:r>
                          <a:endParaRPr lang="en-US" sz="1100" kern="100" dirty="0">
                            <a:solidFill>
                              <a:schemeClr val="tx1"/>
                            </a:solidFill>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9.79</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0</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0</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83544055"/>
                      </a:ext>
                    </a:extLst>
                  </a:tr>
                  <a:tr h="331597">
                    <a:tc>
                      <a:txBody>
                        <a:bodyPr/>
                        <a:lstStyle/>
                        <a:p>
                          <a:pPr algn="ctr">
                            <a:lnSpc>
                              <a:spcPct val="107000"/>
                            </a:lnSpc>
                            <a:spcAft>
                              <a:spcPts val="800"/>
                            </a:spcAft>
                          </a:pPr>
                          <a:r>
                            <a:rPr lang="en-US" sz="1200" kern="0" dirty="0">
                              <a:solidFill>
                                <a:schemeClr val="tx1"/>
                              </a:solidFill>
                              <a:effectLst/>
                              <a:highlight>
                                <a:srgbClr val="000000"/>
                              </a:highlight>
                            </a:rPr>
                            <a:t>56</a:t>
                          </a:r>
                          <a:endParaRPr lang="en-US" sz="1100" kern="100" dirty="0">
                            <a:solidFill>
                              <a:schemeClr val="tx1"/>
                            </a:solidFill>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32.6</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55.1</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33.6</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65144067"/>
                      </a:ext>
                    </a:extLst>
                  </a:tr>
                  <a:tr h="331597">
                    <a:tc>
                      <a:txBody>
                        <a:bodyPr/>
                        <a:lstStyle/>
                        <a:p>
                          <a:pPr algn="ctr">
                            <a:lnSpc>
                              <a:spcPct val="107000"/>
                            </a:lnSpc>
                            <a:spcAft>
                              <a:spcPts val="800"/>
                            </a:spcAft>
                          </a:pPr>
                          <a:r>
                            <a:rPr lang="en-US" sz="1200" kern="0" dirty="0">
                              <a:solidFill>
                                <a:schemeClr val="tx1"/>
                              </a:solidFill>
                              <a:effectLst/>
                              <a:highlight>
                                <a:srgbClr val="000000"/>
                              </a:highlight>
                            </a:rPr>
                            <a:t>80</a:t>
                          </a:r>
                          <a:endParaRPr lang="en-US" sz="1100" kern="100" dirty="0">
                            <a:solidFill>
                              <a:schemeClr val="tx1"/>
                            </a:solidFill>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54.6</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66.0</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rPr>
                            <a:t>38.1</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15015875"/>
                      </a:ext>
                    </a:extLst>
                  </a:tr>
                  <a:tr h="331597">
                    <a:tc>
                      <a:txBody>
                        <a:bodyPr/>
                        <a:lstStyle/>
                        <a:p>
                          <a:pPr algn="ctr">
                            <a:lnSpc>
                              <a:spcPct val="107000"/>
                            </a:lnSpc>
                            <a:spcAft>
                              <a:spcPts val="800"/>
                            </a:spcAft>
                          </a:pPr>
                          <a:r>
                            <a:rPr lang="en-US" sz="1200" kern="0" dirty="0">
                              <a:solidFill>
                                <a:schemeClr val="tx1"/>
                              </a:solidFill>
                              <a:effectLst/>
                              <a:highlight>
                                <a:srgbClr val="000000"/>
                              </a:highlight>
                            </a:rPr>
                            <a:t>104</a:t>
                          </a:r>
                          <a:endParaRPr lang="en-US" sz="1100" kern="100" dirty="0">
                            <a:solidFill>
                              <a:schemeClr val="tx1"/>
                            </a:solidFill>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72.5</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73.7</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rPr>
                            <a:t>38.1</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80394835"/>
                      </a:ext>
                    </a:extLst>
                  </a:tr>
                  <a:tr h="331597">
                    <a:tc>
                      <a:txBody>
                        <a:bodyPr/>
                        <a:lstStyle/>
                        <a:p>
                          <a:pPr algn="ctr">
                            <a:lnSpc>
                              <a:spcPct val="107000"/>
                            </a:lnSpc>
                            <a:spcAft>
                              <a:spcPts val="800"/>
                            </a:spcAft>
                          </a:pPr>
                          <a:r>
                            <a:rPr lang="en-US" sz="1200" kern="0" dirty="0">
                              <a:solidFill>
                                <a:schemeClr val="tx1"/>
                              </a:solidFill>
                              <a:effectLst/>
                              <a:highlight>
                                <a:srgbClr val="000000"/>
                              </a:highlight>
                            </a:rPr>
                            <a:t>128</a:t>
                          </a:r>
                          <a:endParaRPr lang="en-US" sz="1100" kern="100" dirty="0">
                            <a:solidFill>
                              <a:schemeClr val="tx1"/>
                            </a:solidFill>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a:effectLst/>
                              <a:highlight>
                                <a:srgbClr val="000000"/>
                              </a:highlight>
                            </a:rPr>
                            <a:t>76.2</a:t>
                          </a:r>
                          <a:endParaRPr lang="en-US" sz="1100" kern="10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79.3</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33.5</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83256613"/>
                      </a:ext>
                    </a:extLst>
                  </a:tr>
                  <a:tr h="331597">
                    <a:tc>
                      <a:txBody>
                        <a:bodyPr/>
                        <a:lstStyle/>
                        <a:p>
                          <a:pPr algn="ctr">
                            <a:lnSpc>
                              <a:spcPct val="107000"/>
                            </a:lnSpc>
                            <a:spcAft>
                              <a:spcPts val="800"/>
                            </a:spcAft>
                          </a:pPr>
                          <a:r>
                            <a:rPr lang="en-US" sz="1200" kern="0" dirty="0">
                              <a:solidFill>
                                <a:schemeClr val="tx1"/>
                              </a:solidFill>
                              <a:effectLst/>
                              <a:highlight>
                                <a:srgbClr val="000000"/>
                              </a:highlight>
                            </a:rPr>
                            <a:t>152</a:t>
                          </a:r>
                          <a:endParaRPr lang="en-US" sz="1100" kern="100" dirty="0">
                            <a:solidFill>
                              <a:schemeClr val="tx1"/>
                            </a:solidFill>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80.1</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a:effectLst/>
                              <a:highlight>
                                <a:srgbClr val="000000"/>
                              </a:highlight>
                            </a:rPr>
                            <a:t>83.3</a:t>
                          </a:r>
                          <a:endParaRPr lang="en-US" sz="1100" kern="10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30.6</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16360803"/>
                      </a:ext>
                    </a:extLst>
                  </a:tr>
                  <a:tr h="331597">
                    <a:tc>
                      <a:txBody>
                        <a:bodyPr/>
                        <a:lstStyle/>
                        <a:p>
                          <a:pPr algn="ctr">
                            <a:lnSpc>
                              <a:spcPct val="107000"/>
                            </a:lnSpc>
                            <a:spcAft>
                              <a:spcPts val="800"/>
                            </a:spcAft>
                          </a:pPr>
                          <a:r>
                            <a:rPr lang="en-US" sz="1200" kern="0" dirty="0">
                              <a:solidFill>
                                <a:schemeClr val="tx1"/>
                              </a:solidFill>
                              <a:effectLst/>
                              <a:highlight>
                                <a:srgbClr val="000000"/>
                              </a:highlight>
                            </a:rPr>
                            <a:t>176</a:t>
                          </a:r>
                          <a:endParaRPr lang="en-US" sz="1100" kern="100" dirty="0">
                            <a:solidFill>
                              <a:schemeClr val="tx1"/>
                            </a:solidFill>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84.3</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86.1</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28.3</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63935444"/>
                      </a:ext>
                    </a:extLst>
                  </a:tr>
                  <a:tr h="331597">
                    <a:tc>
                      <a:txBody>
                        <a:bodyPr/>
                        <a:lstStyle/>
                        <a:p>
                          <a:pPr algn="ctr">
                            <a:lnSpc>
                              <a:spcPct val="107000"/>
                            </a:lnSpc>
                            <a:spcAft>
                              <a:spcPts val="800"/>
                            </a:spcAft>
                          </a:pPr>
                          <a:r>
                            <a:rPr lang="en-US" sz="1200" kern="0" dirty="0">
                              <a:solidFill>
                                <a:schemeClr val="tx1"/>
                              </a:solidFill>
                              <a:effectLst/>
                              <a:highlight>
                                <a:srgbClr val="000000"/>
                              </a:highlight>
                            </a:rPr>
                            <a:t>200</a:t>
                          </a:r>
                          <a:endParaRPr lang="en-US" sz="1100" kern="100" dirty="0">
                            <a:solidFill>
                              <a:schemeClr val="tx1"/>
                            </a:solidFill>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88.7</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a:effectLst/>
                              <a:highlight>
                                <a:srgbClr val="000000"/>
                              </a:highlight>
                            </a:rPr>
                            <a:t>83.9</a:t>
                          </a:r>
                          <a:endParaRPr lang="en-US" sz="1100" kern="10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24.1</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31246593"/>
                      </a:ext>
                    </a:extLst>
                  </a:tr>
                  <a:tr h="331597">
                    <a:tc>
                      <a:txBody>
                        <a:bodyPr/>
                        <a:lstStyle/>
                        <a:p>
                          <a:pPr algn="ctr">
                            <a:lnSpc>
                              <a:spcPct val="107000"/>
                            </a:lnSpc>
                            <a:spcAft>
                              <a:spcPts val="800"/>
                            </a:spcAft>
                          </a:pPr>
                          <a:r>
                            <a:rPr lang="en-US" sz="1200" kern="0" dirty="0">
                              <a:solidFill>
                                <a:schemeClr val="tx1"/>
                              </a:solidFill>
                              <a:effectLst/>
                              <a:highlight>
                                <a:srgbClr val="000000"/>
                              </a:highlight>
                            </a:rPr>
                            <a:t>224</a:t>
                          </a:r>
                          <a:endParaRPr lang="en-US" sz="1100" kern="100" dirty="0">
                            <a:solidFill>
                              <a:schemeClr val="tx1"/>
                            </a:solidFill>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93.2</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82.6</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22.3</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95948015"/>
                      </a:ext>
                    </a:extLst>
                  </a:tr>
                  <a:tr h="331597">
                    <a:tc>
                      <a:txBody>
                        <a:bodyPr/>
                        <a:lstStyle/>
                        <a:p>
                          <a:pPr algn="ctr">
                            <a:lnSpc>
                              <a:spcPct val="107000"/>
                            </a:lnSpc>
                            <a:spcAft>
                              <a:spcPts val="800"/>
                            </a:spcAft>
                          </a:pPr>
                          <a:r>
                            <a:rPr lang="en-US" sz="1200" kern="0" dirty="0">
                              <a:solidFill>
                                <a:schemeClr val="tx1"/>
                              </a:solidFill>
                              <a:effectLst/>
                              <a:highlight>
                                <a:srgbClr val="000000"/>
                              </a:highlight>
                            </a:rPr>
                            <a:t>248</a:t>
                          </a:r>
                          <a:endParaRPr lang="en-US" sz="1100" kern="100" dirty="0">
                            <a:solidFill>
                              <a:schemeClr val="tx1"/>
                            </a:solidFill>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98.1</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79.8</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14.3</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68053430"/>
                      </a:ext>
                    </a:extLst>
                  </a:tr>
                </a:tbl>
              </a:graphicData>
            </a:graphic>
          </p:graphicFrame>
        </mc:Choice>
        <mc:Fallback xmlns="">
          <p:graphicFrame>
            <p:nvGraphicFramePr>
              <p:cNvPr id="7" name="Table 6">
                <a:extLst>
                  <a:ext uri="{FF2B5EF4-FFF2-40B4-BE49-F238E27FC236}">
                    <a16:creationId xmlns:a16="http://schemas.microsoft.com/office/drawing/2014/main" id="{3F9250CD-C357-E333-DA8D-2FC3A4BE94C7}"/>
                  </a:ext>
                </a:extLst>
              </p:cNvPr>
              <p:cNvGraphicFramePr>
                <a:graphicFrameLocks noGrp="1"/>
              </p:cNvGraphicFramePr>
              <p:nvPr>
                <p:extLst>
                  <p:ext uri="{D42A27DB-BD31-4B8C-83A1-F6EECF244321}">
                    <p14:modId xmlns:p14="http://schemas.microsoft.com/office/powerpoint/2010/main" val="2261017248"/>
                  </p:ext>
                </p:extLst>
              </p:nvPr>
            </p:nvGraphicFramePr>
            <p:xfrm>
              <a:off x="4117340" y="2953543"/>
              <a:ext cx="6450346" cy="3647567"/>
            </p:xfrm>
            <a:graphic>
              <a:graphicData uri="http://schemas.openxmlformats.org/drawingml/2006/table">
                <a:tbl>
                  <a:tblPr firstRow="1" firstCol="1" bandRow="1">
                    <a:tableStyleId>{5C22544A-7EE6-4342-B048-85BDC9FD1C3A}</a:tableStyleId>
                  </a:tblPr>
                  <a:tblGrid>
                    <a:gridCol w="724525">
                      <a:extLst>
                        <a:ext uri="{9D8B030D-6E8A-4147-A177-3AD203B41FA5}">
                          <a16:colId xmlns:a16="http://schemas.microsoft.com/office/drawing/2014/main" val="953923705"/>
                        </a:ext>
                      </a:extLst>
                    </a:gridCol>
                    <a:gridCol w="1527714">
                      <a:extLst>
                        <a:ext uri="{9D8B030D-6E8A-4147-A177-3AD203B41FA5}">
                          <a16:colId xmlns:a16="http://schemas.microsoft.com/office/drawing/2014/main" val="4066759896"/>
                        </a:ext>
                      </a:extLst>
                    </a:gridCol>
                    <a:gridCol w="1997620">
                      <a:extLst>
                        <a:ext uri="{9D8B030D-6E8A-4147-A177-3AD203B41FA5}">
                          <a16:colId xmlns:a16="http://schemas.microsoft.com/office/drawing/2014/main" val="3294503671"/>
                        </a:ext>
                      </a:extLst>
                    </a:gridCol>
                    <a:gridCol w="2200487">
                      <a:extLst>
                        <a:ext uri="{9D8B030D-6E8A-4147-A177-3AD203B41FA5}">
                          <a16:colId xmlns:a16="http://schemas.microsoft.com/office/drawing/2014/main" val="2729340776"/>
                        </a:ext>
                      </a:extLst>
                    </a:gridCol>
                  </a:tblGrid>
                  <a:tr h="331597">
                    <a:tc>
                      <a:txBody>
                        <a:bodyPr/>
                        <a:lstStyle/>
                        <a:p>
                          <a:pPr algn="ctr">
                            <a:lnSpc>
                              <a:spcPct val="107000"/>
                            </a:lnSpc>
                            <a:spcAft>
                              <a:spcPts val="800"/>
                            </a:spcAft>
                          </a:pPr>
                          <a:r>
                            <a:rPr lang="en-US" sz="1200" kern="0">
                              <a:effectLst/>
                            </a:rPr>
                            <a:t>t (h)</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a:effectLst/>
                            </a:rPr>
                            <a:t>e (visc)</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rPr>
                            <a:t>C conc. </a:t>
                          </a:r>
                          <a:r>
                            <a:rPr lang="en-US" sz="1200" kern="0" dirty="0" err="1">
                              <a:effectLst/>
                            </a:rPr>
                            <a:t>biom</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n-US"/>
                        </a:p>
                      </a:txBody>
                      <a:tcPr marL="68580" marR="68580" marT="0" marB="0" anchor="ctr">
                        <a:blipFill>
                          <a:blip r:embed="rId5"/>
                          <a:stretch>
                            <a:fillRect l="-193629" t="-1852" r="-1108" b="-1016667"/>
                          </a:stretch>
                        </a:blipFill>
                      </a:tcPr>
                    </a:tc>
                    <a:extLst>
                      <a:ext uri="{0D108BD9-81ED-4DB2-BD59-A6C34878D82A}">
                        <a16:rowId xmlns:a16="http://schemas.microsoft.com/office/drawing/2014/main" val="587320940"/>
                      </a:ext>
                    </a:extLst>
                  </a:tr>
                  <a:tr h="331597">
                    <a:tc>
                      <a:txBody>
                        <a:bodyPr/>
                        <a:lstStyle/>
                        <a:p>
                          <a:pPr algn="ctr">
                            <a:lnSpc>
                              <a:spcPct val="107000"/>
                            </a:lnSpc>
                            <a:spcAft>
                              <a:spcPts val="800"/>
                            </a:spcAft>
                          </a:pPr>
                          <a:r>
                            <a:rPr lang="en-US" sz="1200" kern="0" dirty="0">
                              <a:solidFill>
                                <a:schemeClr val="tx1"/>
                              </a:solidFill>
                              <a:effectLst/>
                              <a:highlight>
                                <a:srgbClr val="000000"/>
                              </a:highlight>
                            </a:rPr>
                            <a:t>0</a:t>
                          </a:r>
                          <a:endParaRPr lang="en-US" sz="1100" kern="100" dirty="0">
                            <a:solidFill>
                              <a:schemeClr val="tx1"/>
                            </a:solidFill>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9.79</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0</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0</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83544055"/>
                      </a:ext>
                    </a:extLst>
                  </a:tr>
                  <a:tr h="331597">
                    <a:tc>
                      <a:txBody>
                        <a:bodyPr/>
                        <a:lstStyle/>
                        <a:p>
                          <a:pPr algn="ctr">
                            <a:lnSpc>
                              <a:spcPct val="107000"/>
                            </a:lnSpc>
                            <a:spcAft>
                              <a:spcPts val="800"/>
                            </a:spcAft>
                          </a:pPr>
                          <a:r>
                            <a:rPr lang="en-US" sz="1200" kern="0" dirty="0">
                              <a:solidFill>
                                <a:schemeClr val="tx1"/>
                              </a:solidFill>
                              <a:effectLst/>
                              <a:highlight>
                                <a:srgbClr val="000000"/>
                              </a:highlight>
                            </a:rPr>
                            <a:t>56</a:t>
                          </a:r>
                          <a:endParaRPr lang="en-US" sz="1100" kern="100" dirty="0">
                            <a:solidFill>
                              <a:schemeClr val="tx1"/>
                            </a:solidFill>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32.6</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55.1</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33.6</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65144067"/>
                      </a:ext>
                    </a:extLst>
                  </a:tr>
                  <a:tr h="331597">
                    <a:tc>
                      <a:txBody>
                        <a:bodyPr/>
                        <a:lstStyle/>
                        <a:p>
                          <a:pPr algn="ctr">
                            <a:lnSpc>
                              <a:spcPct val="107000"/>
                            </a:lnSpc>
                            <a:spcAft>
                              <a:spcPts val="800"/>
                            </a:spcAft>
                          </a:pPr>
                          <a:r>
                            <a:rPr lang="en-US" sz="1200" kern="0" dirty="0">
                              <a:solidFill>
                                <a:schemeClr val="tx1"/>
                              </a:solidFill>
                              <a:effectLst/>
                              <a:highlight>
                                <a:srgbClr val="000000"/>
                              </a:highlight>
                            </a:rPr>
                            <a:t>80</a:t>
                          </a:r>
                          <a:endParaRPr lang="en-US" sz="1100" kern="100" dirty="0">
                            <a:solidFill>
                              <a:schemeClr val="tx1"/>
                            </a:solidFill>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54.6</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66.0</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rPr>
                            <a:t>38.1</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15015875"/>
                      </a:ext>
                    </a:extLst>
                  </a:tr>
                  <a:tr h="331597">
                    <a:tc>
                      <a:txBody>
                        <a:bodyPr/>
                        <a:lstStyle/>
                        <a:p>
                          <a:pPr algn="ctr">
                            <a:lnSpc>
                              <a:spcPct val="107000"/>
                            </a:lnSpc>
                            <a:spcAft>
                              <a:spcPts val="800"/>
                            </a:spcAft>
                          </a:pPr>
                          <a:r>
                            <a:rPr lang="en-US" sz="1200" kern="0" dirty="0">
                              <a:solidFill>
                                <a:schemeClr val="tx1"/>
                              </a:solidFill>
                              <a:effectLst/>
                              <a:highlight>
                                <a:srgbClr val="000000"/>
                              </a:highlight>
                            </a:rPr>
                            <a:t>104</a:t>
                          </a:r>
                          <a:endParaRPr lang="en-US" sz="1100" kern="100" dirty="0">
                            <a:solidFill>
                              <a:schemeClr val="tx1"/>
                            </a:solidFill>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72.5</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73.7</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rPr>
                            <a:t>38.1</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80394835"/>
                      </a:ext>
                    </a:extLst>
                  </a:tr>
                  <a:tr h="331597">
                    <a:tc>
                      <a:txBody>
                        <a:bodyPr/>
                        <a:lstStyle/>
                        <a:p>
                          <a:pPr algn="ctr">
                            <a:lnSpc>
                              <a:spcPct val="107000"/>
                            </a:lnSpc>
                            <a:spcAft>
                              <a:spcPts val="800"/>
                            </a:spcAft>
                          </a:pPr>
                          <a:r>
                            <a:rPr lang="en-US" sz="1200" kern="0" dirty="0">
                              <a:solidFill>
                                <a:schemeClr val="tx1"/>
                              </a:solidFill>
                              <a:effectLst/>
                              <a:highlight>
                                <a:srgbClr val="000000"/>
                              </a:highlight>
                            </a:rPr>
                            <a:t>128</a:t>
                          </a:r>
                          <a:endParaRPr lang="en-US" sz="1100" kern="100" dirty="0">
                            <a:solidFill>
                              <a:schemeClr val="tx1"/>
                            </a:solidFill>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a:effectLst/>
                              <a:highlight>
                                <a:srgbClr val="000000"/>
                              </a:highlight>
                            </a:rPr>
                            <a:t>76.2</a:t>
                          </a:r>
                          <a:endParaRPr lang="en-US" sz="1100" kern="10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79.3</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33.5</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83256613"/>
                      </a:ext>
                    </a:extLst>
                  </a:tr>
                  <a:tr h="331597">
                    <a:tc>
                      <a:txBody>
                        <a:bodyPr/>
                        <a:lstStyle/>
                        <a:p>
                          <a:pPr algn="ctr">
                            <a:lnSpc>
                              <a:spcPct val="107000"/>
                            </a:lnSpc>
                            <a:spcAft>
                              <a:spcPts val="800"/>
                            </a:spcAft>
                          </a:pPr>
                          <a:r>
                            <a:rPr lang="en-US" sz="1200" kern="0" dirty="0">
                              <a:solidFill>
                                <a:schemeClr val="tx1"/>
                              </a:solidFill>
                              <a:effectLst/>
                              <a:highlight>
                                <a:srgbClr val="000000"/>
                              </a:highlight>
                            </a:rPr>
                            <a:t>152</a:t>
                          </a:r>
                          <a:endParaRPr lang="en-US" sz="1100" kern="100" dirty="0">
                            <a:solidFill>
                              <a:schemeClr val="tx1"/>
                            </a:solidFill>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80.1</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a:effectLst/>
                              <a:highlight>
                                <a:srgbClr val="000000"/>
                              </a:highlight>
                            </a:rPr>
                            <a:t>83.3</a:t>
                          </a:r>
                          <a:endParaRPr lang="en-US" sz="1100" kern="10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30.6</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16360803"/>
                      </a:ext>
                    </a:extLst>
                  </a:tr>
                  <a:tr h="331597">
                    <a:tc>
                      <a:txBody>
                        <a:bodyPr/>
                        <a:lstStyle/>
                        <a:p>
                          <a:pPr algn="ctr">
                            <a:lnSpc>
                              <a:spcPct val="107000"/>
                            </a:lnSpc>
                            <a:spcAft>
                              <a:spcPts val="800"/>
                            </a:spcAft>
                          </a:pPr>
                          <a:r>
                            <a:rPr lang="en-US" sz="1200" kern="0" dirty="0">
                              <a:solidFill>
                                <a:schemeClr val="tx1"/>
                              </a:solidFill>
                              <a:effectLst/>
                              <a:highlight>
                                <a:srgbClr val="000000"/>
                              </a:highlight>
                            </a:rPr>
                            <a:t>176</a:t>
                          </a:r>
                          <a:endParaRPr lang="en-US" sz="1100" kern="100" dirty="0">
                            <a:solidFill>
                              <a:schemeClr val="tx1"/>
                            </a:solidFill>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84.3</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86.1</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28.3</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63935444"/>
                      </a:ext>
                    </a:extLst>
                  </a:tr>
                  <a:tr h="331597">
                    <a:tc>
                      <a:txBody>
                        <a:bodyPr/>
                        <a:lstStyle/>
                        <a:p>
                          <a:pPr algn="ctr">
                            <a:lnSpc>
                              <a:spcPct val="107000"/>
                            </a:lnSpc>
                            <a:spcAft>
                              <a:spcPts val="800"/>
                            </a:spcAft>
                          </a:pPr>
                          <a:r>
                            <a:rPr lang="en-US" sz="1200" kern="0" dirty="0">
                              <a:solidFill>
                                <a:schemeClr val="tx1"/>
                              </a:solidFill>
                              <a:effectLst/>
                              <a:highlight>
                                <a:srgbClr val="000000"/>
                              </a:highlight>
                            </a:rPr>
                            <a:t>200</a:t>
                          </a:r>
                          <a:endParaRPr lang="en-US" sz="1100" kern="100" dirty="0">
                            <a:solidFill>
                              <a:schemeClr val="tx1"/>
                            </a:solidFill>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88.7</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a:effectLst/>
                              <a:highlight>
                                <a:srgbClr val="000000"/>
                              </a:highlight>
                            </a:rPr>
                            <a:t>83.9</a:t>
                          </a:r>
                          <a:endParaRPr lang="en-US" sz="1100" kern="10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24.1</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31246593"/>
                      </a:ext>
                    </a:extLst>
                  </a:tr>
                  <a:tr h="331597">
                    <a:tc>
                      <a:txBody>
                        <a:bodyPr/>
                        <a:lstStyle/>
                        <a:p>
                          <a:pPr algn="ctr">
                            <a:lnSpc>
                              <a:spcPct val="107000"/>
                            </a:lnSpc>
                            <a:spcAft>
                              <a:spcPts val="800"/>
                            </a:spcAft>
                          </a:pPr>
                          <a:r>
                            <a:rPr lang="en-US" sz="1200" kern="0" dirty="0">
                              <a:solidFill>
                                <a:schemeClr val="tx1"/>
                              </a:solidFill>
                              <a:effectLst/>
                              <a:highlight>
                                <a:srgbClr val="000000"/>
                              </a:highlight>
                            </a:rPr>
                            <a:t>224</a:t>
                          </a:r>
                          <a:endParaRPr lang="en-US" sz="1100" kern="100" dirty="0">
                            <a:solidFill>
                              <a:schemeClr val="tx1"/>
                            </a:solidFill>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93.2</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82.6</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22.3</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95948015"/>
                      </a:ext>
                    </a:extLst>
                  </a:tr>
                  <a:tr h="331597">
                    <a:tc>
                      <a:txBody>
                        <a:bodyPr/>
                        <a:lstStyle/>
                        <a:p>
                          <a:pPr algn="ctr">
                            <a:lnSpc>
                              <a:spcPct val="107000"/>
                            </a:lnSpc>
                            <a:spcAft>
                              <a:spcPts val="800"/>
                            </a:spcAft>
                          </a:pPr>
                          <a:r>
                            <a:rPr lang="en-US" sz="1200" kern="0" dirty="0">
                              <a:solidFill>
                                <a:schemeClr val="tx1"/>
                              </a:solidFill>
                              <a:effectLst/>
                              <a:highlight>
                                <a:srgbClr val="000000"/>
                              </a:highlight>
                            </a:rPr>
                            <a:t>248</a:t>
                          </a:r>
                          <a:endParaRPr lang="en-US" sz="1100" kern="100" dirty="0">
                            <a:solidFill>
                              <a:schemeClr val="tx1"/>
                            </a:solidFill>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98.1</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79.8</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200" kern="0" dirty="0">
                              <a:effectLst/>
                              <a:highlight>
                                <a:srgbClr val="000000"/>
                              </a:highlight>
                            </a:rPr>
                            <a:t>14.3</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68053430"/>
                      </a:ext>
                    </a:extLst>
                  </a:tr>
                </a:tbl>
              </a:graphicData>
            </a:graphic>
          </p:graphicFrame>
        </mc:Fallback>
      </mc:AlternateContent>
    </p:spTree>
    <p:extLst>
      <p:ext uri="{BB962C8B-B14F-4D97-AF65-F5344CB8AC3E}">
        <p14:creationId xmlns:p14="http://schemas.microsoft.com/office/powerpoint/2010/main" val="270019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70E8C2-5617-98B7-791A-77EFF68E0CA3}"/>
              </a:ext>
            </a:extLst>
          </p:cNvPr>
          <p:cNvSpPr/>
          <p:nvPr/>
        </p:nvSpPr>
        <p:spPr>
          <a:xfrm>
            <a:off x="497710" y="312515"/>
            <a:ext cx="11493661" cy="203714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Bef>
                <a:spcPts val="200"/>
              </a:spcBef>
            </a:pPr>
            <a:r>
              <a:rPr lang="en-GB" sz="1800" b="1" kern="10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Etapa 1) </a:t>
            </a:r>
            <a:r>
              <a:rPr lang="en-GB" sz="1800" b="1" kern="100" dirty="0" err="1">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Preprocesarea</a:t>
            </a:r>
            <a:r>
              <a:rPr lang="en-GB" sz="1800" b="1" kern="10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b="1" kern="100" dirty="0" err="1">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datelor</a:t>
            </a:r>
            <a:endParaRPr lang="en-GB" sz="1800" b="1" kern="10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Bef>
                <a:spcPts val="200"/>
              </a:spcBef>
            </a:pPr>
            <a:r>
              <a:rPr lang="en-GB" sz="1800" dirty="0" err="1">
                <a:solidFill>
                  <a:schemeClr val="tx1"/>
                </a:solidFill>
                <a:effectLst/>
                <a:latin typeface="Times New Roman" panose="02020603050405020304" pitchFamily="18" charset="0"/>
                <a:ea typeface="Times New Roman" panose="02020603050405020304" pitchFamily="18" charset="0"/>
              </a:rPr>
              <a:t>Prerprocesarea</a:t>
            </a:r>
            <a:r>
              <a:rPr lang="en-GB" sz="1800" dirty="0">
                <a:solidFill>
                  <a:schemeClr val="tx1"/>
                </a:solidFill>
                <a:effectLst/>
                <a:latin typeface="Times New Roman" panose="02020603050405020304" pitchFamily="18" charset="0"/>
                <a:ea typeface="Times New Roman" panose="02020603050405020304" pitchFamily="18" charset="0"/>
              </a:rPr>
              <a:t> </a:t>
            </a:r>
            <a:r>
              <a:rPr lang="en-GB" sz="1800" dirty="0" err="1">
                <a:solidFill>
                  <a:schemeClr val="tx1"/>
                </a:solidFill>
                <a:effectLst/>
                <a:latin typeface="Times New Roman" panose="02020603050405020304" pitchFamily="18" charset="0"/>
                <a:ea typeface="Times New Roman" panose="02020603050405020304" pitchFamily="18" charset="0"/>
              </a:rPr>
              <a:t>este</a:t>
            </a:r>
            <a:r>
              <a:rPr lang="en-GB" sz="1800" dirty="0">
                <a:solidFill>
                  <a:schemeClr val="tx1"/>
                </a:solidFill>
                <a:effectLst/>
                <a:latin typeface="Times New Roman" panose="02020603050405020304" pitchFamily="18" charset="0"/>
                <a:ea typeface="Times New Roman" panose="02020603050405020304" pitchFamily="18" charset="0"/>
              </a:rPr>
              <a:t> </a:t>
            </a:r>
            <a:r>
              <a:rPr lang="en-GB" sz="1800" dirty="0" err="1">
                <a:solidFill>
                  <a:schemeClr val="tx1"/>
                </a:solidFill>
                <a:effectLst/>
                <a:latin typeface="Times New Roman" panose="02020603050405020304" pitchFamily="18" charset="0"/>
                <a:ea typeface="Times New Roman" panose="02020603050405020304" pitchFamily="18" charset="0"/>
              </a:rPr>
              <a:t>esentiala</a:t>
            </a:r>
            <a:r>
              <a:rPr lang="en-GB" sz="1800" dirty="0">
                <a:solidFill>
                  <a:schemeClr val="tx1"/>
                </a:solidFill>
                <a:effectLst/>
                <a:latin typeface="Times New Roman" panose="02020603050405020304" pitchFamily="18" charset="0"/>
                <a:ea typeface="Times New Roman" panose="02020603050405020304" pitchFamily="18" charset="0"/>
              </a:rPr>
              <a:t> in </a:t>
            </a:r>
            <a:r>
              <a:rPr lang="en-GB" sz="1800" dirty="0" err="1">
                <a:solidFill>
                  <a:schemeClr val="tx1"/>
                </a:solidFill>
                <a:effectLst/>
                <a:latin typeface="Times New Roman" panose="02020603050405020304" pitchFamily="18" charset="0"/>
                <a:ea typeface="Times New Roman" panose="02020603050405020304" pitchFamily="18" charset="0"/>
              </a:rPr>
              <a:t>aceasta</a:t>
            </a:r>
            <a:r>
              <a:rPr lang="en-GB" sz="1800" dirty="0">
                <a:solidFill>
                  <a:schemeClr val="tx1"/>
                </a:solidFill>
                <a:effectLst/>
                <a:latin typeface="Times New Roman" panose="02020603050405020304" pitchFamily="18" charset="0"/>
                <a:ea typeface="Times New Roman" panose="02020603050405020304" pitchFamily="18" charset="0"/>
              </a:rPr>
              <a:t> </a:t>
            </a:r>
            <a:r>
              <a:rPr lang="en-GB" sz="1800" dirty="0" err="1">
                <a:solidFill>
                  <a:schemeClr val="tx1"/>
                </a:solidFill>
                <a:effectLst/>
                <a:latin typeface="Times New Roman" panose="02020603050405020304" pitchFamily="18" charset="0"/>
                <a:ea typeface="Times New Roman" panose="02020603050405020304" pitchFamily="18" charset="0"/>
              </a:rPr>
              <a:t>aplicatie</a:t>
            </a:r>
            <a:r>
              <a:rPr lang="en-GB" sz="1800" dirty="0">
                <a:solidFill>
                  <a:schemeClr val="tx1"/>
                </a:solidFill>
                <a:effectLst/>
                <a:latin typeface="Times New Roman" panose="02020603050405020304" pitchFamily="18" charset="0"/>
                <a:ea typeface="Times New Roman" panose="02020603050405020304" pitchFamily="18" charset="0"/>
              </a:rPr>
              <a:t> de machine learning. O prima </a:t>
            </a:r>
            <a:r>
              <a:rPr lang="en-GB" sz="1800" dirty="0" err="1">
                <a:solidFill>
                  <a:schemeClr val="tx1"/>
                </a:solidFill>
                <a:effectLst/>
                <a:latin typeface="Times New Roman" panose="02020603050405020304" pitchFamily="18" charset="0"/>
                <a:ea typeface="Times New Roman" panose="02020603050405020304" pitchFamily="18" charset="0"/>
              </a:rPr>
              <a:t>etapa</a:t>
            </a:r>
            <a:r>
              <a:rPr lang="en-GB" sz="1800" dirty="0">
                <a:solidFill>
                  <a:schemeClr val="tx1"/>
                </a:solidFill>
                <a:effectLst/>
                <a:latin typeface="Times New Roman" panose="02020603050405020304" pitchFamily="18" charset="0"/>
                <a:ea typeface="Times New Roman" panose="02020603050405020304" pitchFamily="18" charset="0"/>
              </a:rPr>
              <a:t> o </a:t>
            </a:r>
            <a:r>
              <a:rPr lang="en-GB" sz="1800" dirty="0" err="1">
                <a:solidFill>
                  <a:schemeClr val="tx1"/>
                </a:solidFill>
                <a:effectLst/>
                <a:latin typeface="Times New Roman" panose="02020603050405020304" pitchFamily="18" charset="0"/>
                <a:ea typeface="Times New Roman" panose="02020603050405020304" pitchFamily="18" charset="0"/>
              </a:rPr>
              <a:t>presupune</a:t>
            </a:r>
            <a:r>
              <a:rPr lang="en-GB" sz="1800" dirty="0">
                <a:solidFill>
                  <a:schemeClr val="tx1"/>
                </a:solidFill>
                <a:effectLst/>
                <a:latin typeface="Times New Roman" panose="02020603050405020304" pitchFamily="18" charset="0"/>
                <a:ea typeface="Times New Roman" panose="02020603050405020304" pitchFamily="18" charset="0"/>
              </a:rPr>
              <a:t> </a:t>
            </a:r>
            <a:r>
              <a:rPr lang="en-GB" sz="1800" dirty="0" err="1">
                <a:solidFill>
                  <a:schemeClr val="tx1"/>
                </a:solidFill>
                <a:effectLst/>
                <a:latin typeface="Times New Roman" panose="02020603050405020304" pitchFamily="18" charset="0"/>
                <a:ea typeface="Times New Roman" panose="02020603050405020304" pitchFamily="18" charset="0"/>
              </a:rPr>
              <a:t>scalarea</a:t>
            </a:r>
            <a:r>
              <a:rPr lang="en-GB" sz="1800" dirty="0">
                <a:solidFill>
                  <a:schemeClr val="tx1"/>
                </a:solidFill>
                <a:effectLst/>
                <a:latin typeface="Times New Roman" panose="02020603050405020304" pitchFamily="18" charset="0"/>
                <a:ea typeface="Times New Roman" panose="02020603050405020304" pitchFamily="18" charset="0"/>
              </a:rPr>
              <a:t> </a:t>
            </a:r>
            <a:r>
              <a:rPr lang="en-GB" sz="1800" dirty="0" err="1">
                <a:solidFill>
                  <a:schemeClr val="tx1"/>
                </a:solidFill>
                <a:effectLst/>
                <a:latin typeface="Times New Roman" panose="02020603050405020304" pitchFamily="18" charset="0"/>
                <a:ea typeface="Times New Roman" panose="02020603050405020304" pitchFamily="18" charset="0"/>
              </a:rPr>
              <a:t>si</a:t>
            </a:r>
            <a:r>
              <a:rPr lang="en-GB" sz="1800" dirty="0">
                <a:solidFill>
                  <a:schemeClr val="tx1"/>
                </a:solidFill>
                <a:effectLst/>
                <a:latin typeface="Times New Roman" panose="02020603050405020304" pitchFamily="18" charset="0"/>
                <a:ea typeface="Times New Roman" panose="02020603050405020304" pitchFamily="18" charset="0"/>
              </a:rPr>
              <a:t> </a:t>
            </a:r>
            <a:r>
              <a:rPr lang="en-GB" sz="1800" dirty="0" err="1">
                <a:solidFill>
                  <a:schemeClr val="tx1"/>
                </a:solidFill>
                <a:effectLst/>
                <a:latin typeface="Times New Roman" panose="02020603050405020304" pitchFamily="18" charset="0"/>
                <a:ea typeface="Times New Roman" panose="02020603050405020304" pitchFamily="18" charset="0"/>
              </a:rPr>
              <a:t>normalizarea</a:t>
            </a:r>
            <a:r>
              <a:rPr lang="en-GB" sz="1800" dirty="0">
                <a:solidFill>
                  <a:schemeClr val="tx1"/>
                </a:solidFill>
                <a:effectLst/>
                <a:latin typeface="Times New Roman" panose="02020603050405020304" pitchFamily="18" charset="0"/>
                <a:ea typeface="Times New Roman" panose="02020603050405020304" pitchFamily="18" charset="0"/>
              </a:rPr>
              <a:t> </a:t>
            </a:r>
            <a:r>
              <a:rPr lang="en-GB" sz="1800" dirty="0" err="1">
                <a:solidFill>
                  <a:schemeClr val="tx1"/>
                </a:solidFill>
                <a:effectLst/>
                <a:latin typeface="Times New Roman" panose="02020603050405020304" pitchFamily="18" charset="0"/>
                <a:ea typeface="Times New Roman" panose="02020603050405020304" pitchFamily="18" charset="0"/>
              </a:rPr>
              <a:t>datelor</a:t>
            </a:r>
            <a:r>
              <a:rPr lang="en-GB" sz="1800" dirty="0">
                <a:solidFill>
                  <a:schemeClr val="tx1"/>
                </a:solidFill>
                <a:effectLst/>
                <a:latin typeface="Times New Roman" panose="02020603050405020304" pitchFamily="18" charset="0"/>
                <a:ea typeface="Times New Roman" panose="02020603050405020304" pitchFamily="18" charset="0"/>
              </a:rPr>
              <a:t>, </a:t>
            </a:r>
            <a:r>
              <a:rPr lang="en-GB" sz="1800" dirty="0" err="1">
                <a:solidFill>
                  <a:schemeClr val="tx1"/>
                </a:solidFill>
                <a:effectLst/>
                <a:latin typeface="Times New Roman" panose="02020603050405020304" pitchFamily="18" charset="0"/>
                <a:ea typeface="Times New Roman" panose="02020603050405020304" pitchFamily="18" charset="0"/>
              </a:rPr>
              <a:t>apoi</a:t>
            </a:r>
            <a:r>
              <a:rPr lang="en-GB" sz="1800" dirty="0">
                <a:solidFill>
                  <a:schemeClr val="tx1"/>
                </a:solidFill>
                <a:effectLst/>
                <a:latin typeface="Times New Roman" panose="02020603050405020304" pitchFamily="18" charset="0"/>
                <a:ea typeface="Times New Roman" panose="02020603050405020304" pitchFamily="18" charset="0"/>
              </a:rPr>
              <a:t> </a:t>
            </a:r>
            <a:r>
              <a:rPr lang="en-GB" sz="1800" dirty="0" err="1">
                <a:solidFill>
                  <a:schemeClr val="tx1"/>
                </a:solidFill>
                <a:effectLst/>
                <a:latin typeface="Times New Roman" panose="02020603050405020304" pitchFamily="18" charset="0"/>
                <a:ea typeface="Times New Roman" panose="02020603050405020304" pitchFamily="18" charset="0"/>
              </a:rPr>
              <a:t>standardizarea</a:t>
            </a:r>
            <a:r>
              <a:rPr lang="en-GB" sz="1800" dirty="0">
                <a:solidFill>
                  <a:schemeClr val="tx1"/>
                </a:solidFill>
                <a:effectLst/>
                <a:latin typeface="Times New Roman" panose="02020603050405020304" pitchFamily="18" charset="0"/>
                <a:ea typeface="Times New Roman" panose="02020603050405020304" pitchFamily="18" charset="0"/>
              </a:rPr>
              <a:t> (</a:t>
            </a:r>
            <a:r>
              <a:rPr lang="en-GB" sz="1800" dirty="0" err="1">
                <a:solidFill>
                  <a:schemeClr val="tx1"/>
                </a:solidFill>
                <a:effectLst/>
                <a:latin typeface="Times New Roman" panose="02020603050405020304" pitchFamily="18" charset="0"/>
                <a:ea typeface="Times New Roman" panose="02020603050405020304" pitchFamily="18" charset="0"/>
              </a:rPr>
              <a:t>scalare</a:t>
            </a:r>
            <a:r>
              <a:rPr lang="en-GB" sz="1800" dirty="0">
                <a:solidFill>
                  <a:schemeClr val="tx1"/>
                </a:solidFill>
                <a:effectLst/>
                <a:latin typeface="Times New Roman" panose="02020603050405020304" pitchFamily="18" charset="0"/>
                <a:ea typeface="Times New Roman" panose="02020603050405020304" pitchFamily="18" charset="0"/>
              </a:rPr>
              <a:t> </a:t>
            </a:r>
            <a:r>
              <a:rPr lang="en-GB" sz="1800" dirty="0" err="1">
                <a:solidFill>
                  <a:schemeClr val="tx1"/>
                </a:solidFill>
                <a:effectLst/>
                <a:latin typeface="Times New Roman" panose="02020603050405020304" pitchFamily="18" charset="0"/>
                <a:ea typeface="Times New Roman" panose="02020603050405020304" pitchFamily="18" charset="0"/>
              </a:rPr>
              <a:t>astfel</a:t>
            </a:r>
            <a:r>
              <a:rPr lang="en-GB" sz="1800" dirty="0">
                <a:solidFill>
                  <a:schemeClr val="tx1"/>
                </a:solidFill>
                <a:effectLst/>
                <a:latin typeface="Times New Roman" panose="02020603050405020304" pitchFamily="18" charset="0"/>
                <a:ea typeface="Times New Roman" panose="02020603050405020304" pitchFamily="18" charset="0"/>
              </a:rPr>
              <a:t> </a:t>
            </a:r>
            <a:r>
              <a:rPr lang="en-GB" sz="1800" dirty="0" err="1">
                <a:solidFill>
                  <a:schemeClr val="tx1"/>
                </a:solidFill>
                <a:effectLst/>
                <a:latin typeface="Times New Roman" panose="02020603050405020304" pitchFamily="18" charset="0"/>
                <a:ea typeface="Times New Roman" panose="02020603050405020304" pitchFamily="18" charset="0"/>
              </a:rPr>
              <a:t>incat</a:t>
            </a:r>
            <a:r>
              <a:rPr lang="en-GB" sz="1800" dirty="0">
                <a:solidFill>
                  <a:schemeClr val="tx1"/>
                </a:solidFill>
                <a:effectLst/>
                <a:latin typeface="Times New Roman" panose="02020603050405020304" pitchFamily="18" charset="0"/>
                <a:ea typeface="Times New Roman" panose="02020603050405020304" pitchFamily="18" charset="0"/>
              </a:rPr>
              <a:t> media </a:t>
            </a:r>
            <a:r>
              <a:rPr lang="en-GB" sz="1800" dirty="0" err="1">
                <a:solidFill>
                  <a:schemeClr val="tx1"/>
                </a:solidFill>
                <a:effectLst/>
                <a:latin typeface="Times New Roman" panose="02020603050405020304" pitchFamily="18" charset="0"/>
                <a:ea typeface="Times New Roman" panose="02020603050405020304" pitchFamily="18" charset="0"/>
              </a:rPr>
              <a:t>sa</a:t>
            </a:r>
            <a:r>
              <a:rPr lang="en-GB" sz="1800" dirty="0">
                <a:solidFill>
                  <a:schemeClr val="tx1"/>
                </a:solidFill>
                <a:effectLst/>
                <a:latin typeface="Times New Roman" panose="02020603050405020304" pitchFamily="18" charset="0"/>
                <a:ea typeface="Times New Roman" panose="02020603050405020304" pitchFamily="18" charset="0"/>
              </a:rPr>
              <a:t> fie 0 </a:t>
            </a:r>
            <a:r>
              <a:rPr lang="en-GB" sz="1800" dirty="0" err="1">
                <a:solidFill>
                  <a:schemeClr val="tx1"/>
                </a:solidFill>
                <a:effectLst/>
                <a:latin typeface="Times New Roman" panose="02020603050405020304" pitchFamily="18" charset="0"/>
                <a:ea typeface="Times New Roman" panose="02020603050405020304" pitchFamily="18" charset="0"/>
              </a:rPr>
              <a:t>si</a:t>
            </a:r>
            <a:r>
              <a:rPr lang="en-GB" sz="1800" dirty="0">
                <a:solidFill>
                  <a:schemeClr val="tx1"/>
                </a:solidFill>
                <a:effectLst/>
                <a:latin typeface="Times New Roman" panose="02020603050405020304" pitchFamily="18" charset="0"/>
                <a:ea typeface="Times New Roman" panose="02020603050405020304" pitchFamily="18" charset="0"/>
              </a:rPr>
              <a:t> </a:t>
            </a:r>
            <a:r>
              <a:rPr lang="en-GB" sz="1800" dirty="0" err="1">
                <a:solidFill>
                  <a:schemeClr val="tx1"/>
                </a:solidFill>
                <a:effectLst/>
                <a:latin typeface="Times New Roman" panose="02020603050405020304" pitchFamily="18" charset="0"/>
                <a:ea typeface="Times New Roman" panose="02020603050405020304" pitchFamily="18" charset="0"/>
              </a:rPr>
              <a:t>deviatia</a:t>
            </a:r>
            <a:r>
              <a:rPr lang="en-GB" sz="1800" dirty="0">
                <a:solidFill>
                  <a:schemeClr val="tx1"/>
                </a:solidFill>
                <a:effectLst/>
                <a:latin typeface="Times New Roman" panose="02020603050405020304" pitchFamily="18" charset="0"/>
                <a:ea typeface="Times New Roman" panose="02020603050405020304" pitchFamily="18" charset="0"/>
              </a:rPr>
              <a:t> standard 1). </a:t>
            </a:r>
            <a:r>
              <a:rPr lang="en-GB" sz="1800" dirty="0" err="1">
                <a:solidFill>
                  <a:schemeClr val="tx1"/>
                </a:solidFill>
                <a:effectLst/>
                <a:latin typeface="Times New Roman" panose="02020603050405020304" pitchFamily="18" charset="0"/>
                <a:ea typeface="Times New Roman" panose="02020603050405020304" pitchFamily="18" charset="0"/>
              </a:rPr>
              <a:t>Setul</a:t>
            </a:r>
            <a:r>
              <a:rPr lang="en-GB" sz="1800" dirty="0">
                <a:solidFill>
                  <a:schemeClr val="tx1"/>
                </a:solidFill>
                <a:effectLst/>
                <a:latin typeface="Times New Roman" panose="02020603050405020304" pitchFamily="18" charset="0"/>
                <a:ea typeface="Times New Roman" panose="02020603050405020304" pitchFamily="18" charset="0"/>
              </a:rPr>
              <a:t> de date </a:t>
            </a:r>
            <a:r>
              <a:rPr lang="en-GB" sz="1800" dirty="0" err="1">
                <a:solidFill>
                  <a:schemeClr val="tx1"/>
                </a:solidFill>
                <a:effectLst/>
                <a:latin typeface="Times New Roman" panose="02020603050405020304" pitchFamily="18" charset="0"/>
                <a:ea typeface="Times New Roman" panose="02020603050405020304" pitchFamily="18" charset="0"/>
              </a:rPr>
              <a:t>este</a:t>
            </a:r>
            <a:r>
              <a:rPr lang="en-GB" sz="1800" dirty="0">
                <a:solidFill>
                  <a:schemeClr val="tx1"/>
                </a:solidFill>
                <a:effectLst/>
                <a:latin typeface="Times New Roman" panose="02020603050405020304" pitchFamily="18" charset="0"/>
                <a:ea typeface="Times New Roman" panose="02020603050405020304" pitchFamily="18" charset="0"/>
              </a:rPr>
              <a:t> </a:t>
            </a:r>
            <a:r>
              <a:rPr lang="en-GB" sz="1800" dirty="0" err="1">
                <a:solidFill>
                  <a:schemeClr val="tx1"/>
                </a:solidFill>
                <a:effectLst/>
                <a:latin typeface="Times New Roman" panose="02020603050405020304" pitchFamily="18" charset="0"/>
                <a:ea typeface="Times New Roman" panose="02020603050405020304" pitchFamily="18" charset="0"/>
              </a:rPr>
              <a:t>splitat</a:t>
            </a:r>
            <a:r>
              <a:rPr lang="en-GB" sz="1800" dirty="0">
                <a:solidFill>
                  <a:schemeClr val="tx1"/>
                </a:solidFill>
                <a:effectLst/>
                <a:latin typeface="Times New Roman" panose="02020603050405020304" pitchFamily="18" charset="0"/>
                <a:ea typeface="Times New Roman" panose="02020603050405020304" pitchFamily="18" charset="0"/>
              </a:rPr>
              <a:t> in </a:t>
            </a:r>
            <a:r>
              <a:rPr lang="en-GB" sz="1800" dirty="0" err="1">
                <a:solidFill>
                  <a:schemeClr val="tx1"/>
                </a:solidFill>
                <a:effectLst/>
                <a:latin typeface="Times New Roman" panose="02020603050405020304" pitchFamily="18" charset="0"/>
                <a:ea typeface="Times New Roman" panose="02020603050405020304" pitchFamily="18" charset="0"/>
              </a:rPr>
              <a:t>doua</a:t>
            </a:r>
            <a:r>
              <a:rPr lang="en-GB" sz="1800" dirty="0">
                <a:solidFill>
                  <a:schemeClr val="tx1"/>
                </a:solidFill>
                <a:effectLst/>
                <a:latin typeface="Times New Roman" panose="02020603050405020304" pitchFamily="18" charset="0"/>
                <a:ea typeface="Times New Roman" panose="02020603050405020304" pitchFamily="18" charset="0"/>
              </a:rPr>
              <a:t> </a:t>
            </a:r>
            <a:r>
              <a:rPr lang="en-GB" sz="1800" dirty="0" err="1">
                <a:solidFill>
                  <a:schemeClr val="tx1"/>
                </a:solidFill>
                <a:effectLst/>
                <a:latin typeface="Times New Roman" panose="02020603050405020304" pitchFamily="18" charset="0"/>
                <a:ea typeface="Times New Roman" panose="02020603050405020304" pitchFamily="18" charset="0"/>
              </a:rPr>
              <a:t>seturi</a:t>
            </a:r>
            <a:r>
              <a:rPr lang="en-GB" sz="1800" dirty="0">
                <a:solidFill>
                  <a:schemeClr val="tx1"/>
                </a:solidFill>
                <a:effectLst/>
                <a:latin typeface="Times New Roman" panose="02020603050405020304" pitchFamily="18" charset="0"/>
                <a:ea typeface="Times New Roman" panose="02020603050405020304" pitchFamily="18" charset="0"/>
              </a:rPr>
              <a:t>. </a:t>
            </a:r>
            <a:r>
              <a:rPr lang="en-GB" sz="1800" dirty="0" err="1">
                <a:solidFill>
                  <a:schemeClr val="tx1"/>
                </a:solidFill>
                <a:effectLst/>
                <a:latin typeface="Times New Roman" panose="02020603050405020304" pitchFamily="18" charset="0"/>
                <a:ea typeface="Times New Roman" panose="02020603050405020304" pitchFamily="18" charset="0"/>
              </a:rPr>
              <a:t>Unul</a:t>
            </a:r>
            <a:r>
              <a:rPr lang="en-GB" sz="1800" dirty="0">
                <a:solidFill>
                  <a:schemeClr val="tx1"/>
                </a:solidFill>
                <a:effectLst/>
                <a:latin typeface="Times New Roman" panose="02020603050405020304" pitchFamily="18" charset="0"/>
                <a:ea typeface="Times New Roman" panose="02020603050405020304" pitchFamily="18" charset="0"/>
              </a:rPr>
              <a:t> de training </a:t>
            </a:r>
            <a:r>
              <a:rPr lang="en-GB" sz="1800" dirty="0" err="1">
                <a:solidFill>
                  <a:schemeClr val="tx1"/>
                </a:solidFill>
                <a:effectLst/>
                <a:latin typeface="Times New Roman" panose="02020603050405020304" pitchFamily="18" charset="0"/>
                <a:ea typeface="Times New Roman" panose="02020603050405020304" pitchFamily="18" charset="0"/>
              </a:rPr>
              <a:t>si</a:t>
            </a:r>
            <a:r>
              <a:rPr lang="en-GB" sz="1800" dirty="0">
                <a:solidFill>
                  <a:schemeClr val="tx1"/>
                </a:solidFill>
                <a:effectLst/>
                <a:latin typeface="Times New Roman" panose="02020603050405020304" pitchFamily="18" charset="0"/>
                <a:ea typeface="Times New Roman" panose="02020603050405020304" pitchFamily="18" charset="0"/>
              </a:rPr>
              <a:t> </a:t>
            </a:r>
            <a:r>
              <a:rPr lang="en-GB" sz="1800" dirty="0" err="1">
                <a:solidFill>
                  <a:schemeClr val="tx1"/>
                </a:solidFill>
                <a:effectLst/>
                <a:latin typeface="Times New Roman" panose="02020603050405020304" pitchFamily="18" charset="0"/>
                <a:ea typeface="Times New Roman" panose="02020603050405020304" pitchFamily="18" charset="0"/>
              </a:rPr>
              <a:t>unul</a:t>
            </a:r>
            <a:r>
              <a:rPr lang="en-GB" sz="1800" dirty="0">
                <a:solidFill>
                  <a:schemeClr val="tx1"/>
                </a:solidFill>
                <a:effectLst/>
                <a:latin typeface="Times New Roman" panose="02020603050405020304" pitchFamily="18" charset="0"/>
                <a:ea typeface="Times New Roman" panose="02020603050405020304" pitchFamily="18" charset="0"/>
              </a:rPr>
              <a:t> de </a:t>
            </a:r>
            <a:r>
              <a:rPr lang="en-GB" sz="1800" dirty="0" err="1">
                <a:solidFill>
                  <a:schemeClr val="tx1"/>
                </a:solidFill>
                <a:effectLst/>
                <a:latin typeface="Times New Roman" panose="02020603050405020304" pitchFamily="18" charset="0"/>
                <a:ea typeface="Times New Roman" panose="02020603050405020304" pitchFamily="18" charset="0"/>
              </a:rPr>
              <a:t>testare</a:t>
            </a:r>
            <a:r>
              <a:rPr lang="en-GB" sz="1800" dirty="0">
                <a:solidFill>
                  <a:schemeClr val="tx1"/>
                </a:solidFill>
                <a:effectLst/>
                <a:latin typeface="Times New Roman" panose="02020603050405020304" pitchFamily="18" charset="0"/>
                <a:ea typeface="Times New Roman" panose="02020603050405020304" pitchFamily="18" charset="0"/>
              </a:rPr>
              <a:t>. </a:t>
            </a:r>
            <a:r>
              <a:rPr lang="en-GB" sz="1800" dirty="0" err="1">
                <a:solidFill>
                  <a:schemeClr val="tx1"/>
                </a:solidFill>
                <a:effectLst/>
                <a:latin typeface="Times New Roman" panose="02020603050405020304" pitchFamily="18" charset="0"/>
                <a:ea typeface="Times New Roman" panose="02020603050405020304" pitchFamily="18" charset="0"/>
              </a:rPr>
              <a:t>Acest</a:t>
            </a:r>
            <a:r>
              <a:rPr lang="en-GB" sz="1800" dirty="0">
                <a:solidFill>
                  <a:schemeClr val="tx1"/>
                </a:solidFill>
                <a:effectLst/>
                <a:latin typeface="Times New Roman" panose="02020603050405020304" pitchFamily="18" charset="0"/>
                <a:ea typeface="Times New Roman" panose="02020603050405020304" pitchFamily="18" charset="0"/>
              </a:rPr>
              <a:t> </a:t>
            </a:r>
            <a:r>
              <a:rPr lang="en-GB" sz="1800" dirty="0" err="1">
                <a:solidFill>
                  <a:schemeClr val="tx1"/>
                </a:solidFill>
                <a:effectLst/>
                <a:latin typeface="Times New Roman" panose="02020603050405020304" pitchFamily="18" charset="0"/>
                <a:ea typeface="Times New Roman" panose="02020603050405020304" pitchFamily="18" charset="0"/>
              </a:rPr>
              <a:t>lucru</a:t>
            </a:r>
            <a:r>
              <a:rPr lang="en-GB" sz="1800" dirty="0">
                <a:solidFill>
                  <a:schemeClr val="tx1"/>
                </a:solidFill>
                <a:effectLst/>
                <a:latin typeface="Times New Roman" panose="02020603050405020304" pitchFamily="18" charset="0"/>
                <a:ea typeface="Times New Roman" panose="02020603050405020304" pitchFamily="18" charset="0"/>
              </a:rPr>
              <a:t> e important </a:t>
            </a:r>
            <a:r>
              <a:rPr lang="en-GB" sz="1800" dirty="0" err="1">
                <a:solidFill>
                  <a:schemeClr val="tx1"/>
                </a:solidFill>
                <a:effectLst/>
                <a:latin typeface="Times New Roman" panose="02020603050405020304" pitchFamily="18" charset="0"/>
                <a:ea typeface="Times New Roman" panose="02020603050405020304" pitchFamily="18" charset="0"/>
              </a:rPr>
              <a:t>pentru</a:t>
            </a:r>
            <a:r>
              <a:rPr lang="en-GB" sz="1800" dirty="0">
                <a:solidFill>
                  <a:schemeClr val="tx1"/>
                </a:solidFill>
                <a:effectLst/>
                <a:latin typeface="Times New Roman" panose="02020603050405020304" pitchFamily="18" charset="0"/>
                <a:ea typeface="Times New Roman" panose="02020603050405020304" pitchFamily="18" charset="0"/>
              </a:rPr>
              <a:t> a </a:t>
            </a:r>
            <a:r>
              <a:rPr lang="en-GB" sz="1800" dirty="0" err="1">
                <a:solidFill>
                  <a:schemeClr val="tx1"/>
                </a:solidFill>
                <a:effectLst/>
                <a:latin typeface="Times New Roman" panose="02020603050405020304" pitchFamily="18" charset="0"/>
                <a:ea typeface="Times New Roman" panose="02020603050405020304" pitchFamily="18" charset="0"/>
              </a:rPr>
              <a:t>evalua</a:t>
            </a:r>
            <a:r>
              <a:rPr lang="en-GB" sz="1800" dirty="0">
                <a:solidFill>
                  <a:schemeClr val="tx1"/>
                </a:solidFill>
                <a:effectLst/>
                <a:latin typeface="Times New Roman" panose="02020603050405020304" pitchFamily="18" charset="0"/>
                <a:ea typeface="Times New Roman" panose="02020603050405020304" pitchFamily="18" charset="0"/>
              </a:rPr>
              <a:t> </a:t>
            </a:r>
            <a:r>
              <a:rPr lang="en-GB" sz="1800" dirty="0" err="1">
                <a:solidFill>
                  <a:schemeClr val="tx1"/>
                </a:solidFill>
                <a:effectLst/>
                <a:latin typeface="Times New Roman" panose="02020603050405020304" pitchFamily="18" charset="0"/>
                <a:ea typeface="Times New Roman" panose="02020603050405020304" pitchFamily="18" charset="0"/>
              </a:rPr>
              <a:t>performanta</a:t>
            </a:r>
            <a:r>
              <a:rPr lang="en-GB" sz="1800" dirty="0">
                <a:solidFill>
                  <a:schemeClr val="tx1"/>
                </a:solidFill>
                <a:effectLst/>
                <a:latin typeface="Times New Roman" panose="02020603050405020304" pitchFamily="18" charset="0"/>
                <a:ea typeface="Times New Roman" panose="02020603050405020304" pitchFamily="18" charset="0"/>
              </a:rPr>
              <a:t> </a:t>
            </a:r>
            <a:r>
              <a:rPr lang="en-GB" sz="1800" dirty="0" err="1">
                <a:solidFill>
                  <a:schemeClr val="tx1"/>
                </a:solidFill>
                <a:effectLst/>
                <a:latin typeface="Times New Roman" panose="02020603050405020304" pitchFamily="18" charset="0"/>
                <a:ea typeface="Times New Roman" panose="02020603050405020304" pitchFamily="18" charset="0"/>
              </a:rPr>
              <a:t>modelului</a:t>
            </a:r>
            <a:r>
              <a:rPr lang="en-GB" sz="1800" dirty="0">
                <a:solidFill>
                  <a:schemeClr val="tx1"/>
                </a:solidFill>
                <a:effectLst/>
                <a:latin typeface="Times New Roman" panose="02020603050405020304" pitchFamily="18" charset="0"/>
                <a:ea typeface="Times New Roman" panose="02020603050405020304" pitchFamily="18" charset="0"/>
              </a:rPr>
              <a:t> pe date </a:t>
            </a:r>
            <a:r>
              <a:rPr lang="en-GB" sz="1800" dirty="0" err="1">
                <a:solidFill>
                  <a:schemeClr val="tx1"/>
                </a:solidFill>
                <a:effectLst/>
                <a:latin typeface="Times New Roman" panose="02020603050405020304" pitchFamily="18" charset="0"/>
                <a:ea typeface="Times New Roman" panose="02020603050405020304" pitchFamily="18" charset="0"/>
              </a:rPr>
              <a:t>noi</a:t>
            </a:r>
            <a:r>
              <a:rPr lang="en-GB" sz="1800" dirty="0">
                <a:solidFill>
                  <a:schemeClr val="tx1"/>
                </a:solidFill>
                <a:effectLst/>
                <a:latin typeface="Times New Roman" panose="02020603050405020304" pitchFamily="18" charset="0"/>
                <a:ea typeface="Times New Roman" panose="02020603050405020304" pitchFamily="18" charset="0"/>
              </a:rPr>
              <a:t>. Am </a:t>
            </a:r>
            <a:r>
              <a:rPr lang="en-GB" sz="1800" dirty="0" err="1">
                <a:solidFill>
                  <a:schemeClr val="tx1"/>
                </a:solidFill>
                <a:effectLst/>
                <a:latin typeface="Times New Roman" panose="02020603050405020304" pitchFamily="18" charset="0"/>
                <a:ea typeface="Times New Roman" panose="02020603050405020304" pitchFamily="18" charset="0"/>
              </a:rPr>
              <a:t>folosit</a:t>
            </a:r>
            <a:r>
              <a:rPr lang="en-GB" sz="1800" dirty="0">
                <a:solidFill>
                  <a:schemeClr val="tx1"/>
                </a:solidFill>
                <a:effectLst/>
                <a:latin typeface="Times New Roman" panose="02020603050405020304" pitchFamily="18" charset="0"/>
                <a:ea typeface="Times New Roman" panose="02020603050405020304" pitchFamily="18" charset="0"/>
              </a:rPr>
              <a:t> din </a:t>
            </a:r>
            <a:r>
              <a:rPr lang="en-GB" sz="1800" dirty="0" err="1">
                <a:solidFill>
                  <a:schemeClr val="tx1"/>
                </a:solidFill>
                <a:effectLst/>
                <a:latin typeface="Times New Roman" panose="02020603050405020304" pitchFamily="18" charset="0"/>
                <a:ea typeface="Times New Roman" panose="02020603050405020304" pitchFamily="18" charset="0"/>
              </a:rPr>
              <a:t>libraria</a:t>
            </a:r>
            <a:r>
              <a:rPr lang="en-GB" sz="1800" dirty="0">
                <a:solidFill>
                  <a:schemeClr val="tx1"/>
                </a:solidFill>
                <a:effectLst/>
                <a:latin typeface="Times New Roman" panose="02020603050405020304" pitchFamily="18" charset="0"/>
                <a:ea typeface="Times New Roman" panose="02020603050405020304" pitchFamily="18" charset="0"/>
              </a:rPr>
              <a:t> de machine learning scikit-learn, </a:t>
            </a:r>
            <a:r>
              <a:rPr lang="en-GB" sz="1800" dirty="0" err="1">
                <a:solidFill>
                  <a:schemeClr val="tx1"/>
                </a:solidFill>
                <a:effectLst/>
                <a:latin typeface="Times New Roman" panose="02020603050405020304" pitchFamily="18" charset="0"/>
                <a:ea typeface="Times New Roman" panose="02020603050405020304" pitchFamily="18" charset="0"/>
              </a:rPr>
              <a:t>functia</a:t>
            </a:r>
            <a:r>
              <a:rPr lang="en-GB" sz="1800" dirty="0">
                <a:solidFill>
                  <a:schemeClr val="tx1"/>
                </a:solidFill>
                <a:effectLst/>
                <a:latin typeface="Times New Roman" panose="02020603050405020304" pitchFamily="18" charset="0"/>
                <a:ea typeface="Times New Roman" panose="02020603050405020304" pitchFamily="18" charset="0"/>
              </a:rPr>
              <a:t> </a:t>
            </a:r>
            <a:r>
              <a:rPr lang="en-GB" sz="1800" dirty="0" err="1">
                <a:solidFill>
                  <a:schemeClr val="tx1"/>
                </a:solidFill>
                <a:effectLst/>
                <a:latin typeface="Times New Roman" panose="02020603050405020304" pitchFamily="18" charset="0"/>
                <a:ea typeface="Times New Roman" panose="02020603050405020304" pitchFamily="18" charset="0"/>
              </a:rPr>
              <a:t>train_test_split</a:t>
            </a:r>
            <a:r>
              <a:rPr lang="en-GB" sz="1800" dirty="0">
                <a:solidFill>
                  <a:schemeClr val="tx1"/>
                </a:solidFill>
                <a:effectLst/>
                <a:latin typeface="Times New Roman" panose="02020603050405020304" pitchFamily="18" charset="0"/>
                <a:ea typeface="Times New Roman" panose="02020603050405020304" pitchFamily="18" charset="0"/>
              </a:rPr>
              <a:t> </a:t>
            </a:r>
            <a:r>
              <a:rPr lang="en-GB" sz="1800" dirty="0" err="1">
                <a:solidFill>
                  <a:schemeClr val="tx1"/>
                </a:solidFill>
                <a:effectLst/>
                <a:latin typeface="Times New Roman" panose="02020603050405020304" pitchFamily="18" charset="0"/>
                <a:ea typeface="Times New Roman" panose="02020603050405020304" pitchFamily="18" charset="0"/>
              </a:rPr>
              <a:t>si</a:t>
            </a:r>
            <a:r>
              <a:rPr lang="en-GB" sz="1800" dirty="0">
                <a:solidFill>
                  <a:schemeClr val="tx1"/>
                </a:solidFill>
                <a:effectLst/>
                <a:latin typeface="Times New Roman" panose="02020603050405020304" pitchFamily="18" charset="0"/>
                <a:ea typeface="Times New Roman" panose="02020603050405020304" pitchFamily="18" charset="0"/>
              </a:rPr>
              <a:t> am </a:t>
            </a:r>
            <a:r>
              <a:rPr lang="en-GB" sz="1800" dirty="0" err="1">
                <a:solidFill>
                  <a:schemeClr val="tx1"/>
                </a:solidFill>
                <a:effectLst/>
                <a:latin typeface="Times New Roman" panose="02020603050405020304" pitchFamily="18" charset="0"/>
                <a:ea typeface="Times New Roman" panose="02020603050405020304" pitchFamily="18" charset="0"/>
              </a:rPr>
              <a:t>folosit</a:t>
            </a:r>
            <a:r>
              <a:rPr lang="en-GB" sz="1800" dirty="0">
                <a:solidFill>
                  <a:schemeClr val="tx1"/>
                </a:solidFill>
                <a:effectLst/>
                <a:latin typeface="Times New Roman" panose="02020603050405020304" pitchFamily="18" charset="0"/>
                <a:ea typeface="Times New Roman" panose="02020603050405020304" pitchFamily="18" charset="0"/>
              </a:rPr>
              <a:t> </a:t>
            </a:r>
            <a:r>
              <a:rPr lang="en-GB" sz="1800" dirty="0" err="1">
                <a:solidFill>
                  <a:schemeClr val="tx1"/>
                </a:solidFill>
                <a:effectLst/>
                <a:latin typeface="Times New Roman" panose="02020603050405020304" pitchFamily="18" charset="0"/>
                <a:ea typeface="Times New Roman" panose="02020603050405020304" pitchFamily="18" charset="0"/>
              </a:rPr>
              <a:t>test_size</a:t>
            </a:r>
            <a:r>
              <a:rPr lang="en-GB" sz="1800" dirty="0">
                <a:solidFill>
                  <a:schemeClr val="tx1"/>
                </a:solidFill>
                <a:effectLst/>
                <a:latin typeface="Times New Roman" panose="02020603050405020304" pitchFamily="18" charset="0"/>
                <a:ea typeface="Times New Roman" panose="02020603050405020304" pitchFamily="18" charset="0"/>
              </a:rPr>
              <a:t> = 0.2. </a:t>
            </a:r>
            <a:r>
              <a:rPr lang="en-GB" sz="1800" dirty="0" err="1">
                <a:solidFill>
                  <a:schemeClr val="tx1"/>
                </a:solidFill>
                <a:effectLst/>
                <a:latin typeface="Times New Roman" panose="02020603050405020304" pitchFamily="18" charset="0"/>
                <a:ea typeface="Times New Roman" panose="02020603050405020304" pitchFamily="18" charset="0"/>
              </a:rPr>
              <a:t>Asta</a:t>
            </a:r>
            <a:r>
              <a:rPr lang="en-GB" sz="1800" dirty="0">
                <a:solidFill>
                  <a:schemeClr val="tx1"/>
                </a:solidFill>
                <a:effectLst/>
                <a:latin typeface="Times New Roman" panose="02020603050405020304" pitchFamily="18" charset="0"/>
                <a:ea typeface="Times New Roman" panose="02020603050405020304" pitchFamily="18" charset="0"/>
              </a:rPr>
              <a:t> </a:t>
            </a:r>
            <a:r>
              <a:rPr lang="en-GB" sz="1800" dirty="0" err="1">
                <a:solidFill>
                  <a:schemeClr val="tx1"/>
                </a:solidFill>
                <a:effectLst/>
                <a:latin typeface="Times New Roman" panose="02020603050405020304" pitchFamily="18" charset="0"/>
                <a:ea typeface="Times New Roman" panose="02020603050405020304" pitchFamily="18" charset="0"/>
              </a:rPr>
              <a:t>inseaman</a:t>
            </a:r>
            <a:r>
              <a:rPr lang="en-GB" sz="1800" dirty="0">
                <a:solidFill>
                  <a:schemeClr val="tx1"/>
                </a:solidFill>
                <a:effectLst/>
                <a:latin typeface="Times New Roman" panose="02020603050405020304" pitchFamily="18" charset="0"/>
                <a:ea typeface="Times New Roman" panose="02020603050405020304" pitchFamily="18" charset="0"/>
              </a:rPr>
              <a:t> ca 20 % din date sunt </a:t>
            </a:r>
            <a:r>
              <a:rPr lang="en-GB" sz="1800" dirty="0" err="1">
                <a:solidFill>
                  <a:schemeClr val="tx1"/>
                </a:solidFill>
                <a:effectLst/>
                <a:latin typeface="Times New Roman" panose="02020603050405020304" pitchFamily="18" charset="0"/>
                <a:ea typeface="Times New Roman" panose="02020603050405020304" pitchFamily="18" charset="0"/>
              </a:rPr>
              <a:t>rezervate</a:t>
            </a:r>
            <a:r>
              <a:rPr lang="en-GB" sz="1800" dirty="0">
                <a:solidFill>
                  <a:schemeClr val="tx1"/>
                </a:solidFill>
                <a:effectLst/>
                <a:latin typeface="Times New Roman" panose="02020603050405020304" pitchFamily="18" charset="0"/>
                <a:ea typeface="Times New Roman" panose="02020603050405020304" pitchFamily="18" charset="0"/>
              </a:rPr>
              <a:t> </a:t>
            </a:r>
            <a:r>
              <a:rPr lang="en-GB" sz="1800" dirty="0" err="1">
                <a:solidFill>
                  <a:schemeClr val="tx1"/>
                </a:solidFill>
                <a:effectLst/>
                <a:latin typeface="Times New Roman" panose="02020603050405020304" pitchFamily="18" charset="0"/>
                <a:ea typeface="Times New Roman" panose="02020603050405020304" pitchFamily="18" charset="0"/>
              </a:rPr>
              <a:t>pentru</a:t>
            </a:r>
            <a:r>
              <a:rPr lang="en-GB" sz="1800" dirty="0">
                <a:solidFill>
                  <a:schemeClr val="tx1"/>
                </a:solidFill>
                <a:effectLst/>
                <a:latin typeface="Times New Roman" panose="02020603050405020304" pitchFamily="18" charset="0"/>
                <a:ea typeface="Times New Roman" panose="02020603050405020304" pitchFamily="18" charset="0"/>
              </a:rPr>
              <a:t> </a:t>
            </a:r>
            <a:r>
              <a:rPr lang="en-GB" sz="1800" dirty="0" err="1">
                <a:solidFill>
                  <a:schemeClr val="tx1"/>
                </a:solidFill>
                <a:effectLst/>
                <a:latin typeface="Times New Roman" panose="02020603050405020304" pitchFamily="18" charset="0"/>
                <a:ea typeface="Times New Roman" panose="02020603050405020304" pitchFamily="18" charset="0"/>
              </a:rPr>
              <a:t>testare</a:t>
            </a:r>
            <a:r>
              <a:rPr lang="en-GB" sz="1800" dirty="0">
                <a:solidFill>
                  <a:schemeClr val="tx1"/>
                </a:solidFill>
                <a:effectLst/>
                <a:latin typeface="Times New Roman" panose="02020603050405020304" pitchFamily="18" charset="0"/>
                <a:ea typeface="Times New Roman" panose="02020603050405020304" pitchFamily="18" charset="0"/>
              </a:rPr>
              <a:t>.</a:t>
            </a:r>
            <a:endParaRPr lang="en-US" sz="1800" b="1" kern="100"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B1EB14C-05F7-D393-9AB9-96A594C4154E}"/>
              </a:ext>
            </a:extLst>
          </p:cNvPr>
          <p:cNvSpPr/>
          <p:nvPr/>
        </p:nvSpPr>
        <p:spPr>
          <a:xfrm>
            <a:off x="497709" y="2835796"/>
            <a:ext cx="11493661" cy="30557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Bef>
                <a:spcPts val="200"/>
              </a:spcBef>
            </a:pPr>
            <a:r>
              <a:rPr lang="en-GB" sz="1800" b="1" kern="10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Etapa 2) </a:t>
            </a:r>
            <a:r>
              <a:rPr lang="en-GB" sz="1800" b="1" kern="100" dirty="0" err="1">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Construirea</a:t>
            </a:r>
            <a:r>
              <a:rPr lang="en-GB" sz="1800" b="1" kern="10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b="1" kern="100" dirty="0" err="1">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modelului</a:t>
            </a:r>
            <a:r>
              <a:rPr lang="en-GB" sz="1800" b="1" kern="10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 neuronal</a:t>
            </a:r>
            <a:endParaRPr lang="en-US" sz="1800" b="1" kern="10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Bef>
                <a:spcPts val="200"/>
              </a:spcBef>
            </a:pPr>
            <a:r>
              <a:rPr lang="en-GB" sz="1800" b="1" kern="10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2.1. </a:t>
            </a:r>
            <a:r>
              <a:rPr lang="en-GB" sz="1800" b="1" kern="100" dirty="0" err="1">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Straturile</a:t>
            </a:r>
            <a:r>
              <a:rPr lang="en-GB" sz="1800" b="1" kern="10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 in </a:t>
            </a:r>
            <a:r>
              <a:rPr lang="en-GB" sz="1800" b="1" kern="100" dirty="0" err="1">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reteaua</a:t>
            </a:r>
            <a:r>
              <a:rPr lang="en-GB" sz="1800" b="1" kern="10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b="1" kern="100" dirty="0" err="1">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neuronala</a:t>
            </a:r>
            <a:endParaRPr lang="en-US" sz="1800" b="1" kern="10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Stratul</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Input – Nu e un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strat</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de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calcul</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neaparat</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Straturile</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ascunse</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Fiecare</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strat</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e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facut</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din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neuroni</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care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iau</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suma</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weighted a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outputurilor</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de la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straturile</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precedente</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aplica</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o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functie</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de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activare</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si</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transmit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rezultatul</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la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stratul</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urmator</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Cu cat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mai</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multe</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straturi</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ascunse</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(implicit,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mai</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multi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neuroni</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strat</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cu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atat</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modelele</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pe care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reteaua</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neuronala</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le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poate</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invata</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sunt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mai</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complexe</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Stratul</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Output –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Numarul</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de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neuroni</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din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acest</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strat</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depinde</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de task (ex. Un neuron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pentru</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clasificare</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binara</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unul</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pe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clasa</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pentru</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clasificarea</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multiclasa</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unul</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pentru</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regresie</a:t>
            </a:r>
            <a:r>
              <a:rPr lang="en-GB"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indent="457200" algn="just">
              <a:lnSpc>
                <a:spcPct val="107000"/>
              </a:lnSpc>
              <a:spcAft>
                <a:spcPts val="800"/>
              </a:spcAft>
            </a:pPr>
            <a:r>
              <a:rPr lang="en-GB" sz="1800" i="1"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1/8 (input-128/8, hidden 64/8, output- 1)</a:t>
            </a:r>
            <a:endParaRPr lang="en-US"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endPar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200"/>
              </a:spcBef>
            </a:pPr>
            <a:endParaRPr lang="en-US" sz="1800" b="1" kern="100"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E8AEA28-B639-E023-813A-5817E605B3E7}"/>
              </a:ext>
            </a:extLst>
          </p:cNvPr>
          <p:cNvPicPr>
            <a:picLocks noChangeAspect="1"/>
          </p:cNvPicPr>
          <p:nvPr/>
        </p:nvPicPr>
        <p:blipFill>
          <a:blip r:embed="rId2"/>
          <a:stretch>
            <a:fillRect/>
          </a:stretch>
        </p:blipFill>
        <p:spPr>
          <a:xfrm>
            <a:off x="6402560" y="438785"/>
            <a:ext cx="5588810" cy="5531254"/>
          </a:xfrm>
          <a:prstGeom prst="rect">
            <a:avLst/>
          </a:prstGeom>
        </p:spPr>
      </p:pic>
    </p:spTree>
    <p:extLst>
      <p:ext uri="{BB962C8B-B14F-4D97-AF65-F5344CB8AC3E}">
        <p14:creationId xmlns:p14="http://schemas.microsoft.com/office/powerpoint/2010/main" val="75813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room with large screens and machines&#10;&#10;Description automatically generated with medium confidence">
            <a:extLst>
              <a:ext uri="{FF2B5EF4-FFF2-40B4-BE49-F238E27FC236}">
                <a16:creationId xmlns:a16="http://schemas.microsoft.com/office/drawing/2014/main" id="{A7DD6B24-A0A8-6CC8-5CC3-29FD71EE62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0"/>
            <a:ext cx="12407900" cy="6858000"/>
          </a:xfrm>
          <a:prstGeom prst="rect">
            <a:avLst/>
          </a:prstGeom>
        </p:spPr>
      </p:pic>
      <p:pic>
        <p:nvPicPr>
          <p:cNvPr id="7" name="Picture 6" descr="A person wearing a helmet and a helmet&#10;&#10;Description automatically generated">
            <a:extLst>
              <a:ext uri="{FF2B5EF4-FFF2-40B4-BE49-F238E27FC236}">
                <a16:creationId xmlns:a16="http://schemas.microsoft.com/office/drawing/2014/main" id="{6BBA1C7E-C774-D7B4-BBD2-1C64568990C6}"/>
              </a:ext>
            </a:extLst>
          </p:cNvPr>
          <p:cNvPicPr>
            <a:picLocks noChangeAspect="1"/>
          </p:cNvPicPr>
          <p:nvPr/>
        </p:nvPicPr>
        <p:blipFill rotWithShape="1">
          <a:blip r:embed="rId3">
            <a:extLst>
              <a:ext uri="{28A0092B-C50C-407E-A947-70E740481C1C}">
                <a14:useLocalDpi xmlns:a14="http://schemas.microsoft.com/office/drawing/2010/main" val="0"/>
              </a:ext>
            </a:extLst>
          </a:blip>
          <a:srcRect l="19915"/>
          <a:stretch/>
        </p:blipFill>
        <p:spPr>
          <a:xfrm>
            <a:off x="6089650" y="-42333"/>
            <a:ext cx="7200900" cy="6900333"/>
          </a:xfrm>
          <a:prstGeom prst="rect">
            <a:avLst/>
          </a:prstGeom>
        </p:spPr>
      </p:pic>
    </p:spTree>
    <p:extLst>
      <p:ext uri="{BB962C8B-B14F-4D97-AF65-F5344CB8AC3E}">
        <p14:creationId xmlns:p14="http://schemas.microsoft.com/office/powerpoint/2010/main" val="452149637"/>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622934E-C48D-2898-456C-1E2369064212}"/>
                  </a:ext>
                </a:extLst>
              </p:cNvPr>
              <p:cNvSpPr txBox="1"/>
              <p:nvPr/>
            </p:nvSpPr>
            <p:spPr>
              <a:xfrm>
                <a:off x="235352" y="104172"/>
                <a:ext cx="11721296" cy="4016933"/>
              </a:xfrm>
              <a:prstGeom prst="rect">
                <a:avLst/>
              </a:prstGeom>
              <a:noFill/>
            </p:spPr>
            <p:txBody>
              <a:bodyPr wrap="square" rtlCol="0">
                <a:spAutoFit/>
              </a:bodyPr>
              <a:lstStyle/>
              <a:p>
                <a:pPr algn="just">
                  <a:lnSpc>
                    <a:spcPct val="107000"/>
                  </a:lnSpc>
                  <a:spcAft>
                    <a:spcPts val="800"/>
                  </a:spcAft>
                </a:pPr>
                <a:r>
                  <a:rPr lang="en-GB" sz="1800" kern="10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2.2. </a:t>
                </a:r>
                <a:r>
                  <a:rPr lang="en-GB" sz="1800" kern="100" dirty="0" err="1">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Neuronii</a:t>
                </a:r>
                <a:r>
                  <a:rPr lang="en-GB" sz="1800" kern="10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Nodurile</a:t>
                </a:r>
                <a:r>
                  <a:rPr lang="en-GB" sz="1800" kern="10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Fiecare</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neuron din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strat</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realizeaza</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o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suma</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de tip weighted a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inputurilor</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adauga</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un termen de bias,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aplica</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o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functie</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de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activare</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dupa</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cum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urmeaza</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(Fig. 20).</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Output = activation(</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weighted_sum</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(inputs) + bias)</a:t>
                </a:r>
              </a:p>
              <a:p>
                <a:pPr algn="just">
                  <a:lnSpc>
                    <a:spcPct val="107000"/>
                  </a:lnSpc>
                  <a:spcAft>
                    <a:spcPts val="800"/>
                  </a:spcAft>
                </a:pPr>
                <a:r>
                  <a:rPr lang="en-GB" sz="1800" kern="10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2.3. </a:t>
                </a:r>
                <a:r>
                  <a:rPr lang="en-GB" sz="1800" kern="100" dirty="0" err="1">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Functia</a:t>
                </a:r>
                <a:r>
                  <a:rPr lang="en-GB" sz="1800" kern="10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 de </a:t>
                </a:r>
                <a:r>
                  <a:rPr lang="en-GB" sz="1800" kern="100" dirty="0" err="1">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activare</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Descrisa</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partia</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lmai</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sus, e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cruciala</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deoarece</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introduce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proprietati</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neliniare</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retelei</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si-i</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permite</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sa</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invete</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relatii</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complexe</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Functia</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de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activare</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folosita</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in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acest</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caz</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este</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ReLU</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(Rectified Linear Unit).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14:m>
                  <m:oMath xmlns:m="http://schemas.openxmlformats.org/officeDocument/2006/math">
                    <m:r>
                      <m:rPr>
                        <m:sty m:val="p"/>
                      </m:rPr>
                      <a:rPr lang="en-GB" sz="1800" kern="100">
                        <a:effectLst/>
                        <a:latin typeface="Cambria Math" panose="02040503050406030204" pitchFamily="18" charset="0"/>
                        <a:ea typeface="Times New Roman" panose="02020603050405020304" pitchFamily="18" charset="0"/>
                        <a:cs typeface="Times New Roman" panose="02020603050405020304" pitchFamily="18" charset="0"/>
                      </a:rPr>
                      <m:t>f</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GB" sz="1800" kern="100">
                            <a:effectLst/>
                            <a:latin typeface="Cambria Math" panose="02040503050406030204" pitchFamily="18" charset="0"/>
                            <a:ea typeface="Times New Roman" panose="02020603050405020304" pitchFamily="18" charset="0"/>
                            <a:cs typeface="Times New Roman" panose="02020603050405020304" pitchFamily="18" charset="0"/>
                          </a:rPr>
                          <m:t>x</m:t>
                        </m:r>
                      </m:e>
                    </m:d>
                    <m:r>
                      <a:rPr lang="en-GB" sz="1800" kern="10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GB" sz="1800" kern="100">
                                <a:effectLst/>
                                <a:latin typeface="Cambria Math" panose="02040503050406030204" pitchFamily="18" charset="0"/>
                                <a:ea typeface="Times New Roman" panose="02020603050405020304" pitchFamily="18" charset="0"/>
                                <a:cs typeface="Times New Roman" panose="02020603050405020304" pitchFamily="18" charset="0"/>
                              </a:rPr>
                              <m:t>x</m:t>
                            </m:r>
                            <m:r>
                              <a:rPr lang="en-GB" sz="1800" kern="1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GB" sz="1800" kern="100">
                                <a:effectLst/>
                                <a:latin typeface="Cambria Math" panose="02040503050406030204" pitchFamily="18" charset="0"/>
                                <a:ea typeface="Times New Roman" panose="02020603050405020304" pitchFamily="18" charset="0"/>
                                <a:cs typeface="Times New Roman" panose="02020603050405020304" pitchFamily="18" charset="0"/>
                              </a:rPr>
                              <m:t>x</m:t>
                            </m:r>
                            <m:r>
                              <a:rPr lang="en-GB" sz="1800" kern="100">
                                <a:effectLst/>
                                <a:latin typeface="Cambria Math" panose="02040503050406030204" pitchFamily="18" charset="0"/>
                                <a:ea typeface="Times New Roman" panose="02020603050405020304" pitchFamily="18" charset="0"/>
                                <a:cs typeface="Times New Roman" panose="02020603050405020304" pitchFamily="18" charset="0"/>
                              </a:rPr>
                              <m:t>&gt;0</m:t>
                            </m:r>
                          </m:e>
                          <m:e>
                            <m:r>
                              <a:rPr lang="en-GB" sz="1800" kern="100">
                                <a:effectLst/>
                                <a:latin typeface="Cambria Math" panose="02040503050406030204" pitchFamily="18" charset="0"/>
                                <a:ea typeface="Times New Roman" panose="02020603050405020304" pitchFamily="18" charset="0"/>
                                <a:cs typeface="Times New Roman" panose="02020603050405020304" pitchFamily="18" charset="0"/>
                              </a:rPr>
                              <m:t>0, </m:t>
                            </m:r>
                            <m:r>
                              <m:rPr>
                                <m:sty m:val="p"/>
                              </m:rPr>
                              <a:rPr lang="en-GB" sz="1800" kern="100">
                                <a:effectLst/>
                                <a:latin typeface="Cambria Math" panose="02040503050406030204" pitchFamily="18" charset="0"/>
                                <a:ea typeface="Times New Roman" panose="02020603050405020304" pitchFamily="18" charset="0"/>
                                <a:cs typeface="Times New Roman" panose="02020603050405020304" pitchFamily="18" charset="0"/>
                              </a:rPr>
                              <m:t>x</m:t>
                            </m:r>
                            <m:r>
                              <a:rPr lang="en-GB" sz="1800" kern="100">
                                <a:effectLst/>
                                <a:latin typeface="Cambria Math" panose="02040503050406030204" pitchFamily="18" charset="0"/>
                                <a:ea typeface="Times New Roman" panose="02020603050405020304" pitchFamily="18" charset="0"/>
                                <a:cs typeface="Times New Roman" panose="02020603050405020304" pitchFamily="18" charset="0"/>
                              </a:rPr>
                              <m:t>≤0</m:t>
                            </m:r>
                          </m:e>
                        </m:eqArr>
                      </m:e>
                    </m:d>
                  </m:oMath>
                </a14:m>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si</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GB" sz="1800" kern="100">
                            <a:effectLst/>
                            <a:latin typeface="Cambria Math" panose="02040503050406030204" pitchFamily="18" charset="0"/>
                            <a:ea typeface="Times New Roman" panose="02020603050405020304" pitchFamily="18" charset="0"/>
                            <a:cs typeface="Times New Roman" panose="02020603050405020304" pitchFamily="18" charset="0"/>
                          </a:rPr>
                          <m:t>f</m:t>
                        </m:r>
                      </m:e>
                      <m:sup>
                        <m:r>
                          <a:rPr lang="en-GB" sz="1800" i="1" kern="100">
                            <a:effectLst/>
                            <a:latin typeface="Cambria Math" panose="02040503050406030204" pitchFamily="18" charset="0"/>
                            <a:ea typeface="Times New Roman" panose="02020603050405020304" pitchFamily="18" charset="0"/>
                            <a:cs typeface="Times New Roman" panose="02020603050405020304" pitchFamily="18" charset="0"/>
                          </a:rPr>
                          <m:t>′</m:t>
                        </m:r>
                      </m:sup>
                    </m:sSup>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GB" sz="1800" kern="100">
                            <a:effectLst/>
                            <a:latin typeface="Cambria Math" panose="02040503050406030204" pitchFamily="18" charset="0"/>
                            <a:ea typeface="Times New Roman" panose="02020603050405020304" pitchFamily="18" charset="0"/>
                            <a:cs typeface="Times New Roman" panose="02020603050405020304" pitchFamily="18" charset="0"/>
                          </a:rPr>
                          <m:t>x</m:t>
                        </m:r>
                      </m:e>
                    </m:d>
                    <m:r>
                      <a:rPr lang="en-GB" sz="1800" kern="100">
                        <a:effectLst/>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en-GB" sz="1800" kern="100">
                                <a:effectLst/>
                                <a:latin typeface="Cambria Math" panose="02040503050406030204" pitchFamily="18" charset="0"/>
                                <a:ea typeface="Times New Roman" panose="02020603050405020304" pitchFamily="18" charset="0"/>
                                <a:cs typeface="Times New Roman" panose="02020603050405020304" pitchFamily="18" charset="0"/>
                              </a:rPr>
                              <m:t>1, </m:t>
                            </m:r>
                            <m:r>
                              <m:rPr>
                                <m:sty m:val="p"/>
                              </m:rPr>
                              <a:rPr lang="en-GB" sz="1800" kern="100">
                                <a:effectLst/>
                                <a:latin typeface="Cambria Math" panose="02040503050406030204" pitchFamily="18" charset="0"/>
                                <a:ea typeface="Times New Roman" panose="02020603050405020304" pitchFamily="18" charset="0"/>
                                <a:cs typeface="Times New Roman" panose="02020603050405020304" pitchFamily="18" charset="0"/>
                              </a:rPr>
                              <m:t>x</m:t>
                            </m:r>
                            <m:r>
                              <a:rPr lang="en-GB" sz="1800" kern="100">
                                <a:effectLst/>
                                <a:latin typeface="Cambria Math" panose="02040503050406030204" pitchFamily="18" charset="0"/>
                                <a:ea typeface="Times New Roman" panose="02020603050405020304" pitchFamily="18" charset="0"/>
                                <a:cs typeface="Times New Roman" panose="02020603050405020304" pitchFamily="18" charset="0"/>
                              </a:rPr>
                              <m:t>&gt;0 </m:t>
                            </m:r>
                          </m:e>
                          <m:e>
                            <m:r>
                              <a:rPr lang="en-GB" sz="1800" kern="100">
                                <a:effectLst/>
                                <a:latin typeface="Cambria Math" panose="02040503050406030204" pitchFamily="18" charset="0"/>
                                <a:ea typeface="Times New Roman" panose="02020603050405020304" pitchFamily="18" charset="0"/>
                                <a:cs typeface="Times New Roman" panose="02020603050405020304" pitchFamily="18" charset="0"/>
                              </a:rPr>
                              <m:t>0,  </m:t>
                            </m:r>
                            <m:r>
                              <m:rPr>
                                <m:sty m:val="p"/>
                              </m:rPr>
                              <a:rPr lang="en-GB" sz="1800" kern="100">
                                <a:effectLst/>
                                <a:latin typeface="Cambria Math" panose="02040503050406030204" pitchFamily="18" charset="0"/>
                                <a:ea typeface="Times New Roman" panose="02020603050405020304" pitchFamily="18" charset="0"/>
                                <a:cs typeface="Times New Roman" panose="02020603050405020304" pitchFamily="18" charset="0"/>
                              </a:rPr>
                              <m:t>x</m:t>
                            </m:r>
                            <m:r>
                              <a:rPr lang="en-GB" sz="1800" kern="100">
                                <a:effectLst/>
                                <a:latin typeface="Cambria Math" panose="02040503050406030204" pitchFamily="18" charset="0"/>
                                <a:ea typeface="Times New Roman" panose="02020603050405020304" pitchFamily="18" charset="0"/>
                                <a:cs typeface="Times New Roman" panose="02020603050405020304" pitchFamily="18" charset="0"/>
                              </a:rPr>
                              <m:t>≤0</m:t>
                            </m:r>
                          </m:e>
                        </m:eqArr>
                      </m:e>
                    </m:d>
                  </m:oMath>
                </a14:m>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kern="10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2.4. Weights (</a:t>
                </a:r>
                <a:r>
                  <a:rPr lang="en-GB" sz="1800" kern="100" dirty="0" err="1">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grautati</a:t>
                </a:r>
                <a:r>
                  <a:rPr lang="en-GB" sz="1800" kern="10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si</a:t>
                </a:r>
                <a:r>
                  <a:rPr lang="en-GB" sz="1800" kern="10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 biases</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Acestea</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reprezinta</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partile</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invatabile</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ale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retelei</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neuronale</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In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timpul</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trainingului</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reteaua</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ajusteaza</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parametrii</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sa</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optimizeze</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eroarea</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 la </a:t>
                </a: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predictii</a:t>
                </a: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mc:Choice>
        <mc:Fallback xmlns="">
          <p:sp>
            <p:nvSpPr>
              <p:cNvPr id="2" name="TextBox 1">
                <a:extLst>
                  <a:ext uri="{FF2B5EF4-FFF2-40B4-BE49-F238E27FC236}">
                    <a16:creationId xmlns:a16="http://schemas.microsoft.com/office/drawing/2014/main" id="{2622934E-C48D-2898-456C-1E2369064212}"/>
                  </a:ext>
                </a:extLst>
              </p:cNvPr>
              <p:cNvSpPr txBox="1">
                <a:spLocks noRot="1" noChangeAspect="1" noMove="1" noResize="1" noEditPoints="1" noAdjustHandles="1" noChangeArrowheads="1" noChangeShapeType="1" noTextEdit="1"/>
              </p:cNvSpPr>
              <p:nvPr/>
            </p:nvSpPr>
            <p:spPr>
              <a:xfrm>
                <a:off x="235352" y="104172"/>
                <a:ext cx="11721296" cy="4016933"/>
              </a:xfrm>
              <a:prstGeom prst="rect">
                <a:avLst/>
              </a:prstGeom>
              <a:blipFill>
                <a:blip r:embed="rId2"/>
                <a:stretch>
                  <a:fillRect l="-468" t="-759" r="-468"/>
                </a:stretch>
              </a:blipFill>
            </p:spPr>
            <p:txBody>
              <a:bodyPr/>
              <a:lstStyle/>
              <a:p>
                <a:r>
                  <a:rPr lang="en-US">
                    <a:noFill/>
                  </a:rPr>
                  <a:t> </a:t>
                </a:r>
              </a:p>
            </p:txBody>
          </p:sp>
        </mc:Fallback>
      </mc:AlternateContent>
      <p:pic>
        <p:nvPicPr>
          <p:cNvPr id="4" name="Picture 3" descr="Activation functions in artificial neural networks">
            <a:extLst>
              <a:ext uri="{FF2B5EF4-FFF2-40B4-BE49-F238E27FC236}">
                <a16:creationId xmlns:a16="http://schemas.microsoft.com/office/drawing/2014/main" id="{8ADA1E38-4358-6F5C-6292-2CBF9A76CB5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4423" y="3301679"/>
            <a:ext cx="5536672" cy="3216670"/>
          </a:xfrm>
          <a:prstGeom prst="rect">
            <a:avLst/>
          </a:prstGeom>
          <a:noFill/>
          <a:ln>
            <a:noFill/>
          </a:ln>
        </p:spPr>
      </p:pic>
    </p:spTree>
    <p:extLst>
      <p:ext uri="{BB962C8B-B14F-4D97-AF65-F5344CB8AC3E}">
        <p14:creationId xmlns:p14="http://schemas.microsoft.com/office/powerpoint/2010/main" val="401522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8F0C76-42EE-DE7D-2FD7-AE34535DA7EA}"/>
              </a:ext>
            </a:extLst>
          </p:cNvPr>
          <p:cNvSpPr txBox="1"/>
          <p:nvPr/>
        </p:nvSpPr>
        <p:spPr>
          <a:xfrm>
            <a:off x="119605" y="127322"/>
            <a:ext cx="11952790" cy="6003695"/>
          </a:xfrm>
          <a:prstGeom prst="rect">
            <a:avLst/>
          </a:prstGeom>
          <a:noFill/>
        </p:spPr>
        <p:txBody>
          <a:bodyPr wrap="square" rtlCol="0">
            <a:spAutoFit/>
          </a:bodyPr>
          <a:lstStyle/>
          <a:p>
            <a:pPr>
              <a:lnSpc>
                <a:spcPct val="107000"/>
              </a:lnSpc>
              <a:spcBef>
                <a:spcPts val="200"/>
              </a:spcBef>
            </a:pPr>
            <a:r>
              <a:rPr lang="en-GB" sz="1800" b="1" kern="10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Etapa 3) Trainingul retelei neuronale</a:t>
            </a:r>
            <a:endParaRPr lang="en-US" sz="1800" b="1" kern="10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kern="100">
                <a:effectLst/>
                <a:latin typeface="Times New Roman" panose="02020603050405020304" pitchFamily="18" charset="0"/>
                <a:ea typeface="Times New Roman" panose="02020603050405020304" pitchFamily="18" charset="0"/>
                <a:cs typeface="Times New Roman" panose="02020603050405020304" pitchFamily="18" charset="0"/>
              </a:rPr>
              <a:t>Trainingul e un process critic in care reteaua invata din datele puse la dispozitie ajustand greutatile si biasurile pentru a minimiza eroarea. Acest process implica niste componente cheie si procese, dupa cum urmeaza:</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kern="10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3.1. Forward Propagation</a:t>
            </a:r>
            <a:r>
              <a:rPr lang="en-GB" sz="1800" kern="100">
                <a:effectLst/>
                <a:latin typeface="Times New Roman" panose="02020603050405020304" pitchFamily="18" charset="0"/>
                <a:ea typeface="Times New Roman" panose="02020603050405020304" pitchFamily="18" charset="0"/>
                <a:cs typeface="Times New Roman" panose="02020603050405020304" pitchFamily="18" charset="0"/>
              </a:rPr>
              <a:t> – Datele sunt trecute prin retea de la stratul de input catre stratul de output. Fiecare neuron din strat proceseaza datele de input, aplica functia de activare si o trimite la urmatorul strat.</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kern="10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3.2. Functia de pierderi (Loss function)</a:t>
            </a:r>
            <a:r>
              <a:rPr lang="en-GB" sz="1800" kern="100">
                <a:effectLst/>
                <a:latin typeface="Times New Roman" panose="02020603050405020304" pitchFamily="18" charset="0"/>
                <a:ea typeface="Times New Roman" panose="02020603050405020304" pitchFamily="18" charset="0"/>
                <a:cs typeface="Times New Roman" panose="02020603050405020304" pitchFamily="18" charset="0"/>
              </a:rPr>
              <a:t> – Masoara cat de bine se descurca reteaua neuronala. Calculeaza diferenta dintre ceea ce reteaua prezice si valoarea target actuala. O functie destul de populara, care poate fi folosita pe postul de loss function este MSE (Mean squared error) pentru regresie si cross -entropy pentu clasificari.</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kern="10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3.3. Backpropagation</a:t>
            </a:r>
            <a:r>
              <a:rPr lang="en-GB" sz="1800" kern="100">
                <a:effectLst/>
                <a:latin typeface="Times New Roman" panose="02020603050405020304" pitchFamily="18" charset="0"/>
                <a:ea typeface="Times New Roman" panose="02020603050405020304" pitchFamily="18" charset="0"/>
                <a:cs typeface="Times New Roman" panose="02020603050405020304" pitchFamily="18" charset="0"/>
              </a:rPr>
              <a:t> – E procesul prin care reteaua neuronala invata. Dupa calculul parametrului loss, reteaua propaga eroarea in spate, de la stratul output la stratul input. Acest lucru presupune calcularea gradientului functiei loss in raport cu fiecare greutate si bias din retea.</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kern="10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3.4. Optimizatorul si rata de invatare</a:t>
            </a:r>
            <a:r>
              <a:rPr lang="en-GB" sz="1800" kern="100">
                <a:effectLst/>
                <a:latin typeface="Times New Roman" panose="02020603050405020304" pitchFamily="18" charset="0"/>
                <a:ea typeface="Times New Roman" panose="02020603050405020304" pitchFamily="18" charset="0"/>
                <a:cs typeface="Times New Roman" panose="02020603050405020304" pitchFamily="18" charset="0"/>
              </a:rPr>
              <a:t> – Optimizatorul updateaza greutatile si biasurile in directia in care minimizeaza functia loss. Foloseste tehnici precum SGD (Stochastic Gradient Descent), Adam, etc. In cazul de fata am folosit Adam (Adaptive moment estimation optimizer). Rata de invatare e un hiperparametru care controleaza cat de mult trebuie ajustate greutatile in raport cu gradientul functiei loss.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r>
              <a:rPr lang="en-GB" sz="180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3.5. Epochs si Batches</a:t>
            </a:r>
            <a:r>
              <a:rPr lang="en-GB" sz="1800">
                <a:effectLst/>
                <a:latin typeface="Times New Roman" panose="02020603050405020304" pitchFamily="18" charset="0"/>
                <a:ea typeface="Times New Roman" panose="02020603050405020304" pitchFamily="18" charset="0"/>
              </a:rPr>
              <a:t> – O epoca (epoch) e o trecere completa prin intregul set de training. Trainingul unei retele neuronale implica de obicei mai multe epoci. Datele sunt imprtita in batches, si greutatile retelei sunt updatate dupa fiecare batch.</a:t>
            </a:r>
            <a:endParaRPr lang="en-US" dirty="0"/>
          </a:p>
        </p:txBody>
      </p:sp>
      <p:pic>
        <p:nvPicPr>
          <p:cNvPr id="3" name="Picture 2">
            <a:extLst>
              <a:ext uri="{FF2B5EF4-FFF2-40B4-BE49-F238E27FC236}">
                <a16:creationId xmlns:a16="http://schemas.microsoft.com/office/drawing/2014/main" id="{401D66A3-DF4E-ECEF-9A7F-C17C3D97E74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1807" y="1642045"/>
            <a:ext cx="9351431" cy="5088633"/>
          </a:xfrm>
          <a:prstGeom prst="rect">
            <a:avLst/>
          </a:prstGeom>
          <a:noFill/>
          <a:ln>
            <a:noFill/>
          </a:ln>
        </p:spPr>
      </p:pic>
      <p:pic>
        <p:nvPicPr>
          <p:cNvPr id="4" name="Picture 3">
            <a:extLst>
              <a:ext uri="{FF2B5EF4-FFF2-40B4-BE49-F238E27FC236}">
                <a16:creationId xmlns:a16="http://schemas.microsoft.com/office/drawing/2014/main" id="{241DA0AD-94F9-87D2-04F0-F44406F0DB1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1264" y="21497"/>
            <a:ext cx="7396828" cy="6836503"/>
          </a:xfrm>
          <a:prstGeom prst="rect">
            <a:avLst/>
          </a:prstGeom>
          <a:noFill/>
          <a:ln>
            <a:noFill/>
          </a:ln>
        </p:spPr>
      </p:pic>
      <p:pic>
        <p:nvPicPr>
          <p:cNvPr id="7" name="Picture 6">
            <a:extLst>
              <a:ext uri="{FF2B5EF4-FFF2-40B4-BE49-F238E27FC236}">
                <a16:creationId xmlns:a16="http://schemas.microsoft.com/office/drawing/2014/main" id="{F47845D4-6D43-EEDE-326F-73FA4315D79A}"/>
              </a:ext>
            </a:extLst>
          </p:cNvPr>
          <p:cNvPicPr>
            <a:picLocks noChangeAspect="1"/>
          </p:cNvPicPr>
          <p:nvPr/>
        </p:nvPicPr>
        <p:blipFill>
          <a:blip r:embed="rId4"/>
          <a:stretch>
            <a:fillRect/>
          </a:stretch>
        </p:blipFill>
        <p:spPr>
          <a:xfrm>
            <a:off x="161925" y="166687"/>
            <a:ext cx="11868150" cy="6524625"/>
          </a:xfrm>
          <a:prstGeom prst="rect">
            <a:avLst/>
          </a:prstGeom>
        </p:spPr>
      </p:pic>
    </p:spTree>
    <p:extLst>
      <p:ext uri="{BB962C8B-B14F-4D97-AF65-F5344CB8AC3E}">
        <p14:creationId xmlns:p14="http://schemas.microsoft.com/office/powerpoint/2010/main" val="3311866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6CD1941-DF8B-55CD-A0A5-73EFE8DFA3CF}"/>
              </a:ext>
            </a:extLst>
          </p:cNvPr>
          <p:cNvGraphicFramePr>
            <a:graphicFrameLocks noGrp="1"/>
          </p:cNvGraphicFramePr>
          <p:nvPr>
            <p:extLst>
              <p:ext uri="{D42A27DB-BD31-4B8C-83A1-F6EECF244321}">
                <p14:modId xmlns:p14="http://schemas.microsoft.com/office/powerpoint/2010/main" val="2781117675"/>
              </p:ext>
            </p:extLst>
          </p:nvPr>
        </p:nvGraphicFramePr>
        <p:xfrm>
          <a:off x="401255" y="1934971"/>
          <a:ext cx="4043424" cy="4512123"/>
        </p:xfrm>
        <a:graphic>
          <a:graphicData uri="http://schemas.openxmlformats.org/drawingml/2006/table">
            <a:tbl>
              <a:tblPr firstRow="1" firstCol="1" bandRow="1">
                <a:tableStyleId>{5C22544A-7EE6-4342-B048-85BDC9FD1C3A}</a:tableStyleId>
              </a:tblPr>
              <a:tblGrid>
                <a:gridCol w="1347808">
                  <a:extLst>
                    <a:ext uri="{9D8B030D-6E8A-4147-A177-3AD203B41FA5}">
                      <a16:colId xmlns:a16="http://schemas.microsoft.com/office/drawing/2014/main" val="2656753914"/>
                    </a:ext>
                  </a:extLst>
                </a:gridCol>
                <a:gridCol w="1347808">
                  <a:extLst>
                    <a:ext uri="{9D8B030D-6E8A-4147-A177-3AD203B41FA5}">
                      <a16:colId xmlns:a16="http://schemas.microsoft.com/office/drawing/2014/main" val="2823289106"/>
                    </a:ext>
                  </a:extLst>
                </a:gridCol>
                <a:gridCol w="1347808">
                  <a:extLst>
                    <a:ext uri="{9D8B030D-6E8A-4147-A177-3AD203B41FA5}">
                      <a16:colId xmlns:a16="http://schemas.microsoft.com/office/drawing/2014/main" val="4046739214"/>
                    </a:ext>
                  </a:extLst>
                </a:gridCol>
              </a:tblGrid>
              <a:tr h="410193">
                <a:tc>
                  <a:txBody>
                    <a:bodyPr/>
                    <a:lstStyle/>
                    <a:p>
                      <a:pPr algn="ctr">
                        <a:lnSpc>
                          <a:spcPct val="107000"/>
                        </a:lnSpc>
                        <a:spcAft>
                          <a:spcPts val="800"/>
                        </a:spcAft>
                      </a:pPr>
                      <a:r>
                        <a:rPr lang="en-GB" sz="1200" kern="100">
                          <a:effectLst/>
                        </a:rPr>
                        <a:t>t</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200" kern="100">
                          <a:effectLst/>
                        </a:rPr>
                        <a:t>e</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200" kern="100">
                          <a:effectLst/>
                        </a:rPr>
                        <a:t>C</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02711020"/>
                  </a:ext>
                </a:extLst>
              </a:tr>
              <a:tr h="410193">
                <a:tc>
                  <a:txBody>
                    <a:bodyPr/>
                    <a:lstStyle/>
                    <a:p>
                      <a:pPr algn="r">
                        <a:lnSpc>
                          <a:spcPct val="107000"/>
                        </a:lnSpc>
                        <a:spcAft>
                          <a:spcPts val="800"/>
                        </a:spcAft>
                      </a:pPr>
                      <a:r>
                        <a:rPr lang="en-GB" sz="1200" kern="100">
                          <a:effectLst/>
                        </a:rPr>
                        <a:t>0</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200" kern="100" dirty="0">
                          <a:effectLst/>
                          <a:highlight>
                            <a:srgbClr val="000000"/>
                          </a:highlight>
                        </a:rPr>
                        <a:t>12</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200" kern="100">
                          <a:effectLst/>
                          <a:highlight>
                            <a:srgbClr val="000000"/>
                          </a:highlight>
                        </a:rPr>
                        <a:t>0</a:t>
                      </a:r>
                      <a:endParaRPr lang="en-US" sz="1100" kern="10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534230717"/>
                  </a:ext>
                </a:extLst>
              </a:tr>
              <a:tr h="410193">
                <a:tc>
                  <a:txBody>
                    <a:bodyPr/>
                    <a:lstStyle/>
                    <a:p>
                      <a:pPr algn="r">
                        <a:lnSpc>
                          <a:spcPct val="107000"/>
                        </a:lnSpc>
                        <a:spcAft>
                          <a:spcPts val="800"/>
                        </a:spcAft>
                      </a:pPr>
                      <a:r>
                        <a:rPr lang="en-GB" sz="1200" kern="100">
                          <a:effectLst/>
                        </a:rPr>
                        <a:t>50</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200" kern="100">
                          <a:effectLst/>
                          <a:highlight>
                            <a:srgbClr val="000000"/>
                          </a:highlight>
                        </a:rPr>
                        <a:t>35</a:t>
                      </a:r>
                      <a:endParaRPr lang="en-US" sz="1100" kern="10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200" kern="100" dirty="0">
                          <a:effectLst/>
                          <a:highlight>
                            <a:srgbClr val="000000"/>
                          </a:highlight>
                        </a:rPr>
                        <a:t>54</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581871324"/>
                  </a:ext>
                </a:extLst>
              </a:tr>
              <a:tr h="410193">
                <a:tc>
                  <a:txBody>
                    <a:bodyPr/>
                    <a:lstStyle/>
                    <a:p>
                      <a:pPr algn="r">
                        <a:lnSpc>
                          <a:spcPct val="107000"/>
                        </a:lnSpc>
                        <a:spcAft>
                          <a:spcPts val="800"/>
                        </a:spcAft>
                      </a:pPr>
                      <a:r>
                        <a:rPr lang="en-GB" sz="1200" kern="100">
                          <a:effectLst/>
                        </a:rPr>
                        <a:t>60</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200" kern="100">
                          <a:effectLst/>
                          <a:highlight>
                            <a:srgbClr val="000000"/>
                          </a:highlight>
                        </a:rPr>
                        <a:t>55</a:t>
                      </a:r>
                      <a:endParaRPr lang="en-US" sz="1100" kern="10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200" kern="100" dirty="0">
                          <a:effectLst/>
                          <a:highlight>
                            <a:srgbClr val="000000"/>
                          </a:highlight>
                        </a:rPr>
                        <a:t>67</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758580034"/>
                  </a:ext>
                </a:extLst>
              </a:tr>
              <a:tr h="410193">
                <a:tc>
                  <a:txBody>
                    <a:bodyPr/>
                    <a:lstStyle/>
                    <a:p>
                      <a:pPr algn="r">
                        <a:lnSpc>
                          <a:spcPct val="107000"/>
                        </a:lnSpc>
                        <a:spcAft>
                          <a:spcPts val="800"/>
                        </a:spcAft>
                      </a:pPr>
                      <a:r>
                        <a:rPr lang="en-GB" sz="1200" kern="100">
                          <a:effectLst/>
                        </a:rPr>
                        <a:t>66</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200" kern="100">
                          <a:effectLst/>
                          <a:highlight>
                            <a:srgbClr val="000000"/>
                          </a:highlight>
                        </a:rPr>
                        <a:t>54</a:t>
                      </a:r>
                      <a:endParaRPr lang="en-US" sz="1100" kern="10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200" kern="100" dirty="0">
                          <a:effectLst/>
                          <a:highlight>
                            <a:srgbClr val="000000"/>
                          </a:highlight>
                        </a:rPr>
                        <a:t>76</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429195124"/>
                  </a:ext>
                </a:extLst>
              </a:tr>
              <a:tr h="410193">
                <a:tc>
                  <a:txBody>
                    <a:bodyPr/>
                    <a:lstStyle/>
                    <a:p>
                      <a:pPr algn="r">
                        <a:lnSpc>
                          <a:spcPct val="107000"/>
                        </a:lnSpc>
                        <a:spcAft>
                          <a:spcPts val="800"/>
                        </a:spcAft>
                      </a:pPr>
                      <a:r>
                        <a:rPr lang="en-GB" sz="1200" kern="100">
                          <a:effectLst/>
                        </a:rPr>
                        <a:t>70</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200" kern="100">
                          <a:effectLst/>
                          <a:highlight>
                            <a:srgbClr val="000000"/>
                          </a:highlight>
                        </a:rPr>
                        <a:t>53.9</a:t>
                      </a:r>
                      <a:endParaRPr lang="en-US" sz="1100" kern="10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200" kern="100" dirty="0">
                          <a:effectLst/>
                          <a:highlight>
                            <a:srgbClr val="000000"/>
                          </a:highlight>
                        </a:rPr>
                        <a:t>80</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789075162"/>
                  </a:ext>
                </a:extLst>
              </a:tr>
              <a:tr h="410193">
                <a:tc>
                  <a:txBody>
                    <a:bodyPr/>
                    <a:lstStyle/>
                    <a:p>
                      <a:pPr algn="r">
                        <a:lnSpc>
                          <a:spcPct val="107000"/>
                        </a:lnSpc>
                        <a:spcAft>
                          <a:spcPts val="800"/>
                        </a:spcAft>
                      </a:pPr>
                      <a:r>
                        <a:rPr lang="en-GB" sz="1200" kern="100">
                          <a:effectLst/>
                        </a:rPr>
                        <a:t>80</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200" kern="100">
                          <a:effectLst/>
                          <a:highlight>
                            <a:srgbClr val="000000"/>
                          </a:highlight>
                        </a:rPr>
                        <a:t>55</a:t>
                      </a:r>
                      <a:endParaRPr lang="en-US" sz="1100" kern="10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200" kern="100" dirty="0">
                          <a:effectLst/>
                          <a:highlight>
                            <a:srgbClr val="000000"/>
                          </a:highlight>
                        </a:rPr>
                        <a:t>85</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692710740"/>
                  </a:ext>
                </a:extLst>
              </a:tr>
              <a:tr h="410193">
                <a:tc>
                  <a:txBody>
                    <a:bodyPr/>
                    <a:lstStyle/>
                    <a:p>
                      <a:pPr algn="r">
                        <a:lnSpc>
                          <a:spcPct val="107000"/>
                        </a:lnSpc>
                        <a:spcAft>
                          <a:spcPts val="800"/>
                        </a:spcAft>
                      </a:pPr>
                      <a:r>
                        <a:rPr lang="en-GB" sz="1200" kern="100">
                          <a:effectLst/>
                        </a:rPr>
                        <a:t>85</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200" kern="100">
                          <a:effectLst/>
                          <a:highlight>
                            <a:srgbClr val="000000"/>
                          </a:highlight>
                        </a:rPr>
                        <a:t>57</a:t>
                      </a:r>
                      <a:endParaRPr lang="en-US" sz="1100" kern="10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200" kern="100" dirty="0">
                          <a:effectLst/>
                          <a:highlight>
                            <a:srgbClr val="000000"/>
                          </a:highlight>
                        </a:rPr>
                        <a:t>90</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579044955"/>
                  </a:ext>
                </a:extLst>
              </a:tr>
              <a:tr h="410193">
                <a:tc>
                  <a:txBody>
                    <a:bodyPr/>
                    <a:lstStyle/>
                    <a:p>
                      <a:pPr algn="r">
                        <a:lnSpc>
                          <a:spcPct val="107000"/>
                        </a:lnSpc>
                        <a:spcAft>
                          <a:spcPts val="800"/>
                        </a:spcAft>
                      </a:pPr>
                      <a:r>
                        <a:rPr lang="en-GB" sz="1200" kern="100">
                          <a:effectLst/>
                        </a:rPr>
                        <a:t>100</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200" kern="100">
                          <a:effectLst/>
                          <a:highlight>
                            <a:srgbClr val="000000"/>
                          </a:highlight>
                        </a:rPr>
                        <a:t>54.2</a:t>
                      </a:r>
                      <a:endParaRPr lang="en-US" sz="1100" kern="10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200" kern="100" dirty="0">
                          <a:effectLst/>
                          <a:highlight>
                            <a:srgbClr val="000000"/>
                          </a:highlight>
                        </a:rPr>
                        <a:t>85</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307262604"/>
                  </a:ext>
                </a:extLst>
              </a:tr>
              <a:tr h="410193">
                <a:tc>
                  <a:txBody>
                    <a:bodyPr/>
                    <a:lstStyle/>
                    <a:p>
                      <a:pPr algn="r">
                        <a:lnSpc>
                          <a:spcPct val="107000"/>
                        </a:lnSpc>
                        <a:spcAft>
                          <a:spcPts val="800"/>
                        </a:spcAft>
                      </a:pPr>
                      <a:r>
                        <a:rPr lang="en-GB" sz="1200" kern="100">
                          <a:effectLst/>
                        </a:rPr>
                        <a:t>110</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200" kern="100">
                          <a:effectLst/>
                          <a:highlight>
                            <a:srgbClr val="000000"/>
                          </a:highlight>
                        </a:rPr>
                        <a:t>56</a:t>
                      </a:r>
                      <a:endParaRPr lang="en-US" sz="1100" kern="10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200" kern="100" dirty="0">
                          <a:effectLst/>
                          <a:highlight>
                            <a:srgbClr val="000000"/>
                          </a:highlight>
                        </a:rPr>
                        <a:t>84</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093980214"/>
                  </a:ext>
                </a:extLst>
              </a:tr>
              <a:tr h="410193">
                <a:tc>
                  <a:txBody>
                    <a:bodyPr/>
                    <a:lstStyle/>
                    <a:p>
                      <a:pPr algn="r">
                        <a:lnSpc>
                          <a:spcPct val="107000"/>
                        </a:lnSpc>
                        <a:spcAft>
                          <a:spcPts val="800"/>
                        </a:spcAft>
                      </a:pPr>
                      <a:r>
                        <a:rPr lang="en-GB" sz="1200" kern="100">
                          <a:effectLst/>
                        </a:rPr>
                        <a:t>160</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200" kern="100">
                          <a:effectLst/>
                          <a:highlight>
                            <a:srgbClr val="000000"/>
                          </a:highlight>
                        </a:rPr>
                        <a:t>53.7</a:t>
                      </a:r>
                      <a:endParaRPr lang="en-US" sz="1100" kern="10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200" kern="100" dirty="0">
                          <a:effectLst/>
                          <a:highlight>
                            <a:srgbClr val="000000"/>
                          </a:highlight>
                        </a:rPr>
                        <a:t>82</a:t>
                      </a:r>
                      <a:endParaRPr lang="en-US" sz="11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750955377"/>
                  </a:ext>
                </a:extLst>
              </a:tr>
            </a:tbl>
          </a:graphicData>
        </a:graphic>
      </p:graphicFrame>
      <p:sp>
        <p:nvSpPr>
          <p:cNvPr id="6" name="TextBox 5">
            <a:extLst>
              <a:ext uri="{FF2B5EF4-FFF2-40B4-BE49-F238E27FC236}">
                <a16:creationId xmlns:a16="http://schemas.microsoft.com/office/drawing/2014/main" id="{1B7EB7D8-01E3-45A3-B025-9DB40C5A83BE}"/>
              </a:ext>
            </a:extLst>
          </p:cNvPr>
          <p:cNvSpPr txBox="1"/>
          <p:nvPr/>
        </p:nvSpPr>
        <p:spPr>
          <a:xfrm>
            <a:off x="542082" y="254643"/>
            <a:ext cx="8113853" cy="1323439"/>
          </a:xfrm>
          <a:prstGeom prst="rect">
            <a:avLst/>
          </a:prstGeom>
          <a:noFill/>
        </p:spPr>
        <p:txBody>
          <a:bodyPr wrap="square" rtlCol="0">
            <a:spAutoFit/>
          </a:bodyPr>
          <a:lstStyle/>
          <a:p>
            <a:r>
              <a:rPr lang="en-US" sz="8000" dirty="0" err="1">
                <a:latin typeface="Arial Black" panose="020B0A04020102020204" pitchFamily="34" charset="0"/>
              </a:rPr>
              <a:t>Predictii</a:t>
            </a:r>
            <a:r>
              <a:rPr lang="en-US" sz="8000" dirty="0">
                <a:latin typeface="Arial Black" panose="020B0A04020102020204" pitchFamily="34" charset="0"/>
              </a:rPr>
              <a:t> ?</a:t>
            </a:r>
          </a:p>
        </p:txBody>
      </p:sp>
      <p:pic>
        <p:nvPicPr>
          <p:cNvPr id="9" name="Picture 8">
            <a:extLst>
              <a:ext uri="{FF2B5EF4-FFF2-40B4-BE49-F238E27FC236}">
                <a16:creationId xmlns:a16="http://schemas.microsoft.com/office/drawing/2014/main" id="{BD322312-0FAE-A8DE-6648-274D33531657}"/>
              </a:ext>
            </a:extLst>
          </p:cNvPr>
          <p:cNvPicPr>
            <a:picLocks noChangeAspect="1"/>
          </p:cNvPicPr>
          <p:nvPr/>
        </p:nvPicPr>
        <p:blipFill>
          <a:blip r:embed="rId2"/>
          <a:stretch>
            <a:fillRect/>
          </a:stretch>
        </p:blipFill>
        <p:spPr>
          <a:xfrm>
            <a:off x="1119790" y="190651"/>
            <a:ext cx="9952420" cy="6256443"/>
          </a:xfrm>
          <a:prstGeom prst="rect">
            <a:avLst/>
          </a:prstGeom>
        </p:spPr>
      </p:pic>
      <mc:AlternateContent xmlns:mc="http://schemas.openxmlformats.org/markup-compatibility/2006" xmlns:a14="http://schemas.microsoft.com/office/drawing/2010/main">
        <mc:Choice Requires="a14">
          <p:sp>
            <p:nvSpPr>
              <p:cNvPr id="10" name="Flowchart: Process 9">
                <a:extLst>
                  <a:ext uri="{FF2B5EF4-FFF2-40B4-BE49-F238E27FC236}">
                    <a16:creationId xmlns:a16="http://schemas.microsoft.com/office/drawing/2014/main" id="{16E3B158-0181-33BE-FF37-30DFD4C43632}"/>
                  </a:ext>
                </a:extLst>
              </p:cNvPr>
              <p:cNvSpPr/>
              <p:nvPr/>
            </p:nvSpPr>
            <p:spPr>
              <a:xfrm>
                <a:off x="1250066" y="254643"/>
                <a:ext cx="7801337" cy="3174357"/>
              </a:xfrm>
              <a:prstGeom prst="flowChartProcess">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Nistatina ATB 500000 UI, </a:t>
                </a:r>
                <a:r>
                  <a:rPr lang="en-US" dirty="0" err="1">
                    <a:solidFill>
                      <a:schemeClr val="tx1"/>
                    </a:solidFill>
                  </a:rPr>
                  <a:t>comprimate</a:t>
                </a:r>
                <a:r>
                  <a:rPr lang="en-US" dirty="0">
                    <a:solidFill>
                      <a:schemeClr val="tx1"/>
                    </a:solidFill>
                  </a:rPr>
                  <a:t> </a:t>
                </a:r>
                <a:r>
                  <a:rPr lang="en-US" dirty="0" err="1">
                    <a:solidFill>
                      <a:schemeClr val="tx1"/>
                    </a:solidFill>
                  </a:rPr>
                  <a:t>filmate</a:t>
                </a:r>
                <a:endParaRPr lang="en-US" dirty="0">
                  <a:solidFill>
                    <a:schemeClr val="tx1"/>
                  </a:solidFill>
                </a:endParaRPr>
              </a:p>
              <a:p>
                <a:pPr algn="ctr"/>
                <a:endParaRPr lang="en-US" dirty="0">
                  <a:solidFill>
                    <a:schemeClr val="tx1"/>
                  </a:solidFill>
                </a:endParaRPr>
              </a:p>
              <a:p>
                <a:pPr algn="ctr"/>
                <a:r>
                  <a:rPr lang="en-US" dirty="0">
                    <a:solidFill>
                      <a:schemeClr val="tx1"/>
                    </a:solidFill>
                  </a:rPr>
                  <a:t>500000/ 38100 = 13 </a:t>
                </a:r>
                <a:r>
                  <a:rPr lang="en-US" dirty="0" err="1">
                    <a:solidFill>
                      <a:schemeClr val="tx1"/>
                    </a:solidFill>
                  </a:rPr>
                  <a:t>zile</a:t>
                </a:r>
                <a:endParaRPr lang="en-US" dirty="0">
                  <a:solidFill>
                    <a:schemeClr val="tx1"/>
                  </a:solidFill>
                </a:endParaRPr>
              </a:p>
              <a:p>
                <a:pPr algn="ctr"/>
                <a:r>
                  <a:rPr lang="en-US" dirty="0">
                    <a:solidFill>
                      <a:schemeClr val="tx1"/>
                    </a:solidFill>
                  </a:rPr>
                  <a:t>500000 / 56000 = 9 </a:t>
                </a:r>
                <a:r>
                  <a:rPr lang="en-US" dirty="0" err="1">
                    <a:solidFill>
                      <a:schemeClr val="tx1"/>
                    </a:solidFill>
                  </a:rPr>
                  <a:t>zile</a:t>
                </a:r>
                <a:endParaRPr lang="en-US" dirty="0">
                  <a:solidFill>
                    <a:schemeClr val="tx1"/>
                  </a:solidFill>
                </a:endParaRPr>
              </a:p>
              <a:p>
                <a:pPr algn="ctr"/>
                <a:endParaRPr lang="en-US" dirty="0">
                  <a:solidFill>
                    <a:schemeClr val="tx1"/>
                  </a:solidFill>
                </a:endParaRPr>
              </a:p>
              <a:p>
                <a:pPr algn="ctr"/>
                <a14:m>
                  <m:oMath xmlns:m="http://schemas.openxmlformats.org/officeDocument/2006/math">
                    <m:r>
                      <a:rPr lang="en-US" b="0" i="1" smtClean="0">
                        <a:solidFill>
                          <a:schemeClr val="tx1"/>
                        </a:solidFill>
                        <a:latin typeface="Cambria Math" panose="02040503050406030204" pitchFamily="18" charset="0"/>
                      </a:rPr>
                      <m:t>𝑃</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𝑈𝐼</m:t>
                    </m:r>
                    <m:rad>
                      <m:radPr>
                        <m:degHide m:val="on"/>
                        <m:ctrlPr>
                          <a:rPr lang="en-US" b="0" i="1" smtClean="0">
                            <a:solidFill>
                              <a:schemeClr val="tx1"/>
                            </a:solidFill>
                            <a:latin typeface="Cambria Math" panose="02040503050406030204" pitchFamily="18" charset="0"/>
                          </a:rPr>
                        </m:ctrlPr>
                      </m:radPr>
                      <m:deg/>
                      <m:e>
                        <m:r>
                          <a:rPr lang="en-US" b="0" i="1" smtClean="0">
                            <a:solidFill>
                              <a:schemeClr val="tx1"/>
                            </a:solidFill>
                            <a:latin typeface="Cambria Math" panose="02040503050406030204" pitchFamily="18" charset="0"/>
                          </a:rPr>
                          <m:t>3</m:t>
                        </m:r>
                      </m:e>
                    </m:rad>
                    <m:func>
                      <m:funcPr>
                        <m:ctrlPr>
                          <a:rPr lang="en-US" b="0" i="1" smtClean="0">
                            <a:solidFill>
                              <a:schemeClr val="tx1"/>
                            </a:solidFill>
                            <a:latin typeface="Cambria Math" panose="02040503050406030204" pitchFamily="18" charset="0"/>
                          </a:rPr>
                        </m:ctrlPr>
                      </m:funcPr>
                      <m:fName>
                        <m:r>
                          <m:rPr>
                            <m:sty m:val="p"/>
                          </m:rPr>
                          <a:rPr lang="en-US" b="0" i="0" smtClean="0">
                            <a:solidFill>
                              <a:schemeClr val="tx1"/>
                            </a:solidFill>
                            <a:latin typeface="Cambria Math" panose="02040503050406030204" pitchFamily="18" charset="0"/>
                          </a:rPr>
                          <m:t>cos</m:t>
                        </m:r>
                      </m:fName>
                      <m:e>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𝜙</m:t>
                            </m:r>
                          </m:e>
                        </m:d>
                      </m:e>
                    </m:func>
                  </m:oMath>
                </a14:m>
                <a:r>
                  <a:rPr lang="en-US" dirty="0">
                    <a:solidFill>
                      <a:schemeClr val="tx1"/>
                    </a:solidFill>
                  </a:rPr>
                  <a:t> = 400 (V) * 400 (A) * </a:t>
                </a:r>
                <a14:m>
                  <m:oMath xmlns:m="http://schemas.openxmlformats.org/officeDocument/2006/math">
                    <m:rad>
                      <m:radPr>
                        <m:degHide m:val="on"/>
                        <m:ctrlPr>
                          <a:rPr lang="en-US" i="1" smtClean="0">
                            <a:solidFill>
                              <a:schemeClr val="tx1"/>
                            </a:solidFill>
                            <a:latin typeface="Cambria Math" panose="02040503050406030204" pitchFamily="18" charset="0"/>
                          </a:rPr>
                        </m:ctrlPr>
                      </m:radPr>
                      <m:deg/>
                      <m:e>
                        <m:r>
                          <a:rPr lang="en-US" b="0" i="1" smtClean="0">
                            <a:solidFill>
                              <a:schemeClr val="tx1"/>
                            </a:solidFill>
                            <a:latin typeface="Cambria Math" panose="02040503050406030204" pitchFamily="18" charset="0"/>
                          </a:rPr>
                          <m:t>3</m:t>
                        </m:r>
                      </m:e>
                    </m:rad>
                  </m:oMath>
                </a14:m>
                <a:r>
                  <a:rPr lang="en-US" dirty="0">
                    <a:solidFill>
                      <a:schemeClr val="tx1"/>
                    </a:solidFill>
                  </a:rPr>
                  <a:t> * 0.85 = 235.5 kW</a:t>
                </a:r>
              </a:p>
              <a:p>
                <a:pPr algn="ctr"/>
                <a:r>
                  <a:rPr lang="en-US" dirty="0">
                    <a:solidFill>
                      <a:schemeClr val="tx1"/>
                    </a:solidFill>
                  </a:rPr>
                  <a:t>E (/zi)  = 235.5 (kW) * 24 = 5653 kWh</a:t>
                </a:r>
              </a:p>
              <a:p>
                <a:pPr algn="ctr"/>
                <a:r>
                  <a:rPr lang="en-US" dirty="0" err="1">
                    <a:solidFill>
                      <a:schemeClr val="tx1"/>
                    </a:solidFill>
                  </a:rPr>
                  <a:t>Pret</a:t>
                </a:r>
                <a:r>
                  <a:rPr lang="en-US" dirty="0">
                    <a:solidFill>
                      <a:schemeClr val="tx1"/>
                    </a:solidFill>
                  </a:rPr>
                  <a:t>/ zi = 5563 * 1.3 (lei/ kWh) = 7347 lei</a:t>
                </a:r>
              </a:p>
              <a:p>
                <a:pPr algn="ctr"/>
                <a:r>
                  <a:rPr lang="en-US" dirty="0" err="1">
                    <a:solidFill>
                      <a:schemeClr val="tx1"/>
                    </a:solidFill>
                  </a:rPr>
                  <a:t>Pret</a:t>
                </a:r>
                <a:r>
                  <a:rPr lang="en-US" dirty="0">
                    <a:solidFill>
                      <a:schemeClr val="tx1"/>
                    </a:solidFill>
                  </a:rPr>
                  <a:t>/ 4 </a:t>
                </a:r>
                <a:r>
                  <a:rPr lang="en-US" dirty="0" err="1">
                    <a:solidFill>
                      <a:schemeClr val="tx1"/>
                    </a:solidFill>
                  </a:rPr>
                  <a:t>zile</a:t>
                </a:r>
                <a:r>
                  <a:rPr lang="en-US" dirty="0">
                    <a:solidFill>
                      <a:schemeClr val="tx1"/>
                    </a:solidFill>
                  </a:rPr>
                  <a:t> = 7347 * 4 = 29390 lei (5800 euro)</a:t>
                </a:r>
              </a:p>
            </p:txBody>
          </p:sp>
        </mc:Choice>
        <mc:Fallback xmlns="">
          <p:sp>
            <p:nvSpPr>
              <p:cNvPr id="10" name="Flowchart: Process 9">
                <a:extLst>
                  <a:ext uri="{FF2B5EF4-FFF2-40B4-BE49-F238E27FC236}">
                    <a16:creationId xmlns:a16="http://schemas.microsoft.com/office/drawing/2014/main" id="{16E3B158-0181-33BE-FF37-30DFD4C43632}"/>
                  </a:ext>
                </a:extLst>
              </p:cNvPr>
              <p:cNvSpPr>
                <a:spLocks noRot="1" noChangeAspect="1" noMove="1" noResize="1" noEditPoints="1" noAdjustHandles="1" noChangeArrowheads="1" noChangeShapeType="1" noTextEdit="1"/>
              </p:cNvSpPr>
              <p:nvPr/>
            </p:nvSpPr>
            <p:spPr>
              <a:xfrm>
                <a:off x="1250066" y="254643"/>
                <a:ext cx="7801337" cy="3174357"/>
              </a:xfrm>
              <a:prstGeom prst="flowChartProcess">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2395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93FBA3-4C84-1370-6A40-2FC26A87CF6A}"/>
              </a:ext>
            </a:extLst>
          </p:cNvPr>
          <p:cNvSpPr txBox="1"/>
          <p:nvPr/>
        </p:nvSpPr>
        <p:spPr>
          <a:xfrm>
            <a:off x="266218" y="833377"/>
            <a:ext cx="11262167" cy="369332"/>
          </a:xfrm>
          <a:prstGeom prst="rect">
            <a:avLst/>
          </a:prstGeom>
          <a:noFill/>
        </p:spPr>
        <p:txBody>
          <a:bodyPr wrap="square" rtlCol="0">
            <a:spAutoFit/>
          </a:bodyPr>
          <a:lstStyle/>
          <a:p>
            <a:r>
              <a:rPr lang="en-US" sz="1800" b="1" dirty="0">
                <a:effectLst/>
                <a:latin typeface="Times New Roman" panose="02020603050405020304" pitchFamily="18" charset="0"/>
                <a:ea typeface="Calibri" panose="020F0502020204030204" pitchFamily="34" charset="0"/>
              </a:rPr>
              <a:t>Specialist </a:t>
            </a:r>
            <a:r>
              <a:rPr lang="en-US" sz="1800" b="1" dirty="0" err="1">
                <a:effectLst/>
                <a:latin typeface="Times New Roman" panose="02020603050405020304" pitchFamily="18" charset="0"/>
                <a:ea typeface="Calibri" panose="020F0502020204030204" pitchFamily="34" charset="0"/>
              </a:rPr>
              <a:t>Cercetare</a:t>
            </a:r>
            <a:r>
              <a:rPr lang="en-US" sz="1800" b="1" dirty="0">
                <a:effectLst/>
                <a:latin typeface="Times New Roman" panose="02020603050405020304" pitchFamily="18" charset="0"/>
                <a:ea typeface="Calibri" panose="020F0502020204030204" pitchFamily="34" charset="0"/>
              </a:rPr>
              <a:t>, Ing. Sutu Dan -Valentin, </a:t>
            </a:r>
            <a:r>
              <a:rPr lang="en-US" sz="1800" b="1" dirty="0" err="1">
                <a:effectLst/>
                <a:latin typeface="Times New Roman" panose="02020603050405020304" pitchFamily="18" charset="0"/>
                <a:ea typeface="Calibri" panose="020F0502020204030204" pitchFamily="34" charset="0"/>
              </a:rPr>
              <a:t>Cercetare</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Dezvoltare</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echipa</a:t>
            </a:r>
            <a:r>
              <a:rPr lang="en-US" sz="1800" b="1" dirty="0">
                <a:effectLst/>
                <a:latin typeface="Times New Roman" panose="02020603050405020304" pitchFamily="18" charset="0"/>
                <a:ea typeface="Calibri" panose="020F0502020204030204" pitchFamily="34" charset="0"/>
              </a:rPr>
              <a:t> Upgrade , </a:t>
            </a:r>
            <a:r>
              <a:rPr lang="en-US" sz="1800" b="1" dirty="0" err="1">
                <a:effectLst/>
                <a:latin typeface="Times New Roman" panose="02020603050405020304" pitchFamily="18" charset="0"/>
                <a:ea typeface="Calibri" panose="020F0502020204030204" pitchFamily="34" charset="0"/>
              </a:rPr>
              <a:t>Antibiotice</a:t>
            </a:r>
            <a:r>
              <a:rPr lang="en-US" sz="1800" b="1" dirty="0">
                <a:effectLst/>
                <a:latin typeface="Times New Roman" panose="02020603050405020304" pitchFamily="18" charset="0"/>
                <a:ea typeface="Calibri" panose="020F0502020204030204" pitchFamily="34" charset="0"/>
              </a:rPr>
              <a:t> S.A. Iasi</a:t>
            </a:r>
            <a:endParaRPr lang="en-US" dirty="0"/>
          </a:p>
        </p:txBody>
      </p:sp>
    </p:spTree>
    <p:extLst>
      <p:ext uri="{BB962C8B-B14F-4D97-AF65-F5344CB8AC3E}">
        <p14:creationId xmlns:p14="http://schemas.microsoft.com/office/powerpoint/2010/main" val="4159285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893E46-FC63-2F57-9934-7A156332EA74}"/>
              </a:ext>
            </a:extLst>
          </p:cNvPr>
          <p:cNvPicPr>
            <a:picLocks noChangeAspect="1"/>
          </p:cNvPicPr>
          <p:nvPr/>
        </p:nvPicPr>
        <p:blipFill>
          <a:blip r:embed="rId2"/>
          <a:stretch>
            <a:fillRect/>
          </a:stretch>
        </p:blipFill>
        <p:spPr>
          <a:xfrm>
            <a:off x="3735070" y="1278209"/>
            <a:ext cx="4767698" cy="4301582"/>
          </a:xfrm>
          <a:prstGeom prst="rect">
            <a:avLst/>
          </a:prstGeom>
        </p:spPr>
      </p:pic>
      <p:pic>
        <p:nvPicPr>
          <p:cNvPr id="2052" name="Picture 4" descr="A Guide to the Prisms Used in Spectroscopy">
            <a:extLst>
              <a:ext uri="{FF2B5EF4-FFF2-40B4-BE49-F238E27FC236}">
                <a16:creationId xmlns:a16="http://schemas.microsoft.com/office/drawing/2014/main" id="{4A64111F-29FE-E1E9-DD66-3AE63E50B4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49" y="254002"/>
            <a:ext cx="3366552" cy="234949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AC/DC Logo, symbol, meaning, history, PNG, brand">
            <a:extLst>
              <a:ext uri="{FF2B5EF4-FFF2-40B4-BE49-F238E27FC236}">
                <a16:creationId xmlns:a16="http://schemas.microsoft.com/office/drawing/2014/main" id="{08EA4C58-166E-C9F9-E873-A11F6D22F5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603501"/>
            <a:ext cx="3479800" cy="195738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nk Chromatography - The Well-Appointed Desk">
            <a:extLst>
              <a:ext uri="{FF2B5EF4-FFF2-40B4-BE49-F238E27FC236}">
                <a16:creationId xmlns:a16="http://schemas.microsoft.com/office/drawing/2014/main" id="{A974A243-7FC4-A901-F7ED-E4C329A08E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605" y="4512831"/>
            <a:ext cx="2962095" cy="222157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4 Most Common Types of Temperature Sensor | Ametherm">
            <a:extLst>
              <a:ext uri="{FF2B5EF4-FFF2-40B4-BE49-F238E27FC236}">
                <a16:creationId xmlns:a16="http://schemas.microsoft.com/office/drawing/2014/main" id="{40B13128-E485-410B-E63E-5A0676C903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66764" y="2565401"/>
            <a:ext cx="2615137" cy="174342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Preparative Scale Mass Spectrometry: A Brief History of the Calutron -  ScienceDirect">
            <a:extLst>
              <a:ext uri="{FF2B5EF4-FFF2-40B4-BE49-F238E27FC236}">
                <a16:creationId xmlns:a16="http://schemas.microsoft.com/office/drawing/2014/main" id="{62B2C377-2649-BC56-CE41-312352A9E0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1054" y="-26596"/>
            <a:ext cx="4767697" cy="3765078"/>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Pressure Gauge Calibration Frequency | Mid-West Instrument">
            <a:extLst>
              <a:ext uri="{FF2B5EF4-FFF2-40B4-BE49-F238E27FC236}">
                <a16:creationId xmlns:a16="http://schemas.microsoft.com/office/drawing/2014/main" id="{62E7FF7D-40F6-02D9-4D45-335229169A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04302" y="4508502"/>
            <a:ext cx="2775120" cy="2085685"/>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TEANTECH Digital Turbine Flow Meter Digital LCD Display with NPT Counter  Gas Oil Fuel Flowmeter for Measure Diesel Kerosene Gasoline (1 Inch):  Amazon.com: Industrial &amp; Scientific">
            <a:extLst>
              <a:ext uri="{FF2B5EF4-FFF2-40B4-BE49-F238E27FC236}">
                <a16:creationId xmlns:a16="http://schemas.microsoft.com/office/drawing/2014/main" id="{B0924459-42E9-4AF4-7A96-2BCFD70B6A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79801" y="4953000"/>
            <a:ext cx="1768702" cy="1768702"/>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UltraPro 1000 Ultrasonic Level Sensor – PVL">
            <a:extLst>
              <a:ext uri="{FF2B5EF4-FFF2-40B4-BE49-F238E27FC236}">
                <a16:creationId xmlns:a16="http://schemas.microsoft.com/office/drawing/2014/main" id="{7E940C08-5013-56F0-4643-5C87297011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02383" y="4012684"/>
            <a:ext cx="2581503" cy="2581503"/>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Grove - PH Sensor Kit (E-201C-Blue) | Seeed Studio Wiki">
            <a:extLst>
              <a:ext uri="{FF2B5EF4-FFF2-40B4-BE49-F238E27FC236}">
                <a16:creationId xmlns:a16="http://schemas.microsoft.com/office/drawing/2014/main" id="{B162FC84-9599-5CEC-6921-33579893A60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52701" y="0"/>
            <a:ext cx="2705100" cy="2028825"/>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Hardware | UAM - iGEM 2022">
            <a:extLst>
              <a:ext uri="{FF2B5EF4-FFF2-40B4-BE49-F238E27FC236}">
                <a16:creationId xmlns:a16="http://schemas.microsoft.com/office/drawing/2014/main" id="{FDDBFB50-16EF-098D-8273-87BA7B3942A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18771" y="-94328"/>
            <a:ext cx="5347993" cy="3765078"/>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The principles of dynamic light scattering | Anton Paar Wiki">
            <a:extLst>
              <a:ext uri="{FF2B5EF4-FFF2-40B4-BE49-F238E27FC236}">
                <a16:creationId xmlns:a16="http://schemas.microsoft.com/office/drawing/2014/main" id="{9F3A1EBF-B7A8-BCE9-B948-6227D9F163F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10630" y="3529373"/>
            <a:ext cx="6529508" cy="3027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5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ppt_x"/>
                                          </p:val>
                                        </p:tav>
                                        <p:tav tm="100000">
                                          <p:val>
                                            <p:strVal val="#ppt_x"/>
                                          </p:val>
                                        </p:tav>
                                      </p:tavLst>
                                    </p:anim>
                                    <p:anim calcmode="lin" valueType="num">
                                      <p:cBhvr additive="base">
                                        <p:cTn id="8"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8"/>
                                        </p:tgtEl>
                                        <p:attrNameLst>
                                          <p:attrName>style.visibility</p:attrName>
                                        </p:attrNameLst>
                                      </p:cBhvr>
                                      <p:to>
                                        <p:strVal val="visible"/>
                                      </p:to>
                                    </p:set>
                                    <p:anim calcmode="lin" valueType="num">
                                      <p:cBhvr additive="base">
                                        <p:cTn id="13" dur="500" fill="hold"/>
                                        <p:tgtEl>
                                          <p:spTgt spid="2058"/>
                                        </p:tgtEl>
                                        <p:attrNameLst>
                                          <p:attrName>ppt_x</p:attrName>
                                        </p:attrNameLst>
                                      </p:cBhvr>
                                      <p:tavLst>
                                        <p:tav tm="0">
                                          <p:val>
                                            <p:strVal val="#ppt_x"/>
                                          </p:val>
                                        </p:tav>
                                        <p:tav tm="100000">
                                          <p:val>
                                            <p:strVal val="#ppt_x"/>
                                          </p:val>
                                        </p:tav>
                                      </p:tavLst>
                                    </p:anim>
                                    <p:anim calcmode="lin" valueType="num">
                                      <p:cBhvr additive="base">
                                        <p:cTn id="14" dur="500" fill="hold"/>
                                        <p:tgtEl>
                                          <p:spTgt spid="205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64"/>
                                        </p:tgtEl>
                                        <p:attrNameLst>
                                          <p:attrName>style.visibility</p:attrName>
                                        </p:attrNameLst>
                                      </p:cBhvr>
                                      <p:to>
                                        <p:strVal val="visible"/>
                                      </p:to>
                                    </p:set>
                                    <p:animEffect transition="in" filter="fade">
                                      <p:cBhvr>
                                        <p:cTn id="19" dur="500"/>
                                        <p:tgtEl>
                                          <p:spTgt spid="206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66"/>
                                        </p:tgtEl>
                                        <p:attrNameLst>
                                          <p:attrName>style.visibility</p:attrName>
                                        </p:attrNameLst>
                                      </p:cBhvr>
                                      <p:to>
                                        <p:strVal val="visible"/>
                                      </p:to>
                                    </p:set>
                                    <p:animEffect transition="in" filter="fade">
                                      <p:cBhvr>
                                        <p:cTn id="24" dur="1000"/>
                                        <p:tgtEl>
                                          <p:spTgt spid="2066"/>
                                        </p:tgtEl>
                                      </p:cBhvr>
                                    </p:animEffect>
                                    <p:anim calcmode="lin" valueType="num">
                                      <p:cBhvr>
                                        <p:cTn id="25" dur="1000" fill="hold"/>
                                        <p:tgtEl>
                                          <p:spTgt spid="2066"/>
                                        </p:tgtEl>
                                        <p:attrNameLst>
                                          <p:attrName>ppt_x</p:attrName>
                                        </p:attrNameLst>
                                      </p:cBhvr>
                                      <p:tavLst>
                                        <p:tav tm="0">
                                          <p:val>
                                            <p:strVal val="#ppt_x"/>
                                          </p:val>
                                        </p:tav>
                                        <p:tav tm="100000">
                                          <p:val>
                                            <p:strVal val="#ppt_x"/>
                                          </p:val>
                                        </p:tav>
                                      </p:tavLst>
                                    </p:anim>
                                    <p:anim calcmode="lin" valueType="num">
                                      <p:cBhvr>
                                        <p:cTn id="26" dur="1000" fill="hold"/>
                                        <p:tgtEl>
                                          <p:spTgt spid="206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60"/>
                                        </p:tgtEl>
                                        <p:attrNameLst>
                                          <p:attrName>style.visibility</p:attrName>
                                        </p:attrNameLst>
                                      </p:cBhvr>
                                      <p:to>
                                        <p:strVal val="visible"/>
                                      </p:to>
                                    </p:set>
                                    <p:animEffect transition="in" filter="fade">
                                      <p:cBhvr>
                                        <p:cTn id="31" dur="500"/>
                                        <p:tgtEl>
                                          <p:spTgt spid="2060"/>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070"/>
                                        </p:tgtEl>
                                        <p:attrNameLst>
                                          <p:attrName>style.visibility</p:attrName>
                                        </p:attrNameLst>
                                      </p:cBhvr>
                                      <p:to>
                                        <p:strVal val="visible"/>
                                      </p:to>
                                    </p:set>
                                    <p:anim calcmode="lin" valueType="num">
                                      <p:cBhvr additive="base">
                                        <p:cTn id="36" dur="500" fill="hold"/>
                                        <p:tgtEl>
                                          <p:spTgt spid="2070"/>
                                        </p:tgtEl>
                                        <p:attrNameLst>
                                          <p:attrName>ppt_x</p:attrName>
                                        </p:attrNameLst>
                                      </p:cBhvr>
                                      <p:tavLst>
                                        <p:tav tm="0">
                                          <p:val>
                                            <p:strVal val="#ppt_x"/>
                                          </p:val>
                                        </p:tav>
                                        <p:tav tm="100000">
                                          <p:val>
                                            <p:strVal val="#ppt_x"/>
                                          </p:val>
                                        </p:tav>
                                      </p:tavLst>
                                    </p:anim>
                                    <p:anim calcmode="lin" valueType="num">
                                      <p:cBhvr additive="base">
                                        <p:cTn id="37" dur="500" fill="hold"/>
                                        <p:tgtEl>
                                          <p:spTgt spid="207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062"/>
                                        </p:tgtEl>
                                        <p:attrNameLst>
                                          <p:attrName>style.visibility</p:attrName>
                                        </p:attrNameLst>
                                      </p:cBhvr>
                                      <p:to>
                                        <p:strVal val="visible"/>
                                      </p:to>
                                    </p:set>
                                    <p:animEffect transition="in" filter="fade">
                                      <p:cBhvr>
                                        <p:cTn id="42" dur="1000"/>
                                        <p:tgtEl>
                                          <p:spTgt spid="2062"/>
                                        </p:tgtEl>
                                      </p:cBhvr>
                                    </p:animEffect>
                                    <p:anim calcmode="lin" valueType="num">
                                      <p:cBhvr>
                                        <p:cTn id="43" dur="1000" fill="hold"/>
                                        <p:tgtEl>
                                          <p:spTgt spid="2062"/>
                                        </p:tgtEl>
                                        <p:attrNameLst>
                                          <p:attrName>ppt_x</p:attrName>
                                        </p:attrNameLst>
                                      </p:cBhvr>
                                      <p:tavLst>
                                        <p:tav tm="0">
                                          <p:val>
                                            <p:strVal val="#ppt_x"/>
                                          </p:val>
                                        </p:tav>
                                        <p:tav tm="100000">
                                          <p:val>
                                            <p:strVal val="#ppt_x"/>
                                          </p:val>
                                        </p:tav>
                                      </p:tavLst>
                                    </p:anim>
                                    <p:anim calcmode="lin" valueType="num">
                                      <p:cBhvr>
                                        <p:cTn id="44" dur="1000" fill="hold"/>
                                        <p:tgtEl>
                                          <p:spTgt spid="206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072"/>
                                        </p:tgtEl>
                                        <p:attrNameLst>
                                          <p:attrName>style.visibility</p:attrName>
                                        </p:attrNameLst>
                                      </p:cBhvr>
                                      <p:to>
                                        <p:strVal val="visible"/>
                                      </p:to>
                                    </p:set>
                                    <p:animEffect transition="in" filter="fade">
                                      <p:cBhvr>
                                        <p:cTn id="49" dur="500"/>
                                        <p:tgtEl>
                                          <p:spTgt spid="207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074"/>
                                        </p:tgtEl>
                                        <p:attrNameLst>
                                          <p:attrName>style.visibility</p:attrName>
                                        </p:attrNameLst>
                                      </p:cBhvr>
                                      <p:to>
                                        <p:strVal val="visible"/>
                                      </p:to>
                                    </p:set>
                                    <p:animEffect transition="in" filter="fade">
                                      <p:cBhvr>
                                        <p:cTn id="54" dur="500"/>
                                        <p:tgtEl>
                                          <p:spTgt spid="207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076"/>
                                        </p:tgtEl>
                                        <p:attrNameLst>
                                          <p:attrName>style.visibility</p:attrName>
                                        </p:attrNameLst>
                                      </p:cBhvr>
                                      <p:to>
                                        <p:strVal val="visible"/>
                                      </p:to>
                                    </p:set>
                                    <p:animEffect transition="in" filter="fade">
                                      <p:cBhvr>
                                        <p:cTn id="59" dur="500"/>
                                        <p:tgtEl>
                                          <p:spTgt spid="207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080"/>
                                        </p:tgtEl>
                                        <p:attrNameLst>
                                          <p:attrName>style.visibility</p:attrName>
                                        </p:attrNameLst>
                                      </p:cBhvr>
                                      <p:to>
                                        <p:strVal val="visible"/>
                                      </p:to>
                                    </p:set>
                                    <p:animEffect transition="in" filter="fade">
                                      <p:cBhvr>
                                        <p:cTn id="64" dur="500"/>
                                        <p:tgtEl>
                                          <p:spTgt spid="2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519263-3E3A-A205-3A68-A266CFD6C024}"/>
              </a:ext>
            </a:extLst>
          </p:cNvPr>
          <p:cNvSpPr/>
          <p:nvPr/>
        </p:nvSpPr>
        <p:spPr>
          <a:xfrm>
            <a:off x="4316730" y="2546985"/>
            <a:ext cx="3558540" cy="15925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Physical processes</a:t>
            </a:r>
          </a:p>
        </p:txBody>
      </p:sp>
      <p:sp>
        <p:nvSpPr>
          <p:cNvPr id="9" name="Rectangle 8">
            <a:extLst>
              <a:ext uri="{FF2B5EF4-FFF2-40B4-BE49-F238E27FC236}">
                <a16:creationId xmlns:a16="http://schemas.microsoft.com/office/drawing/2014/main" id="{07A8C8E6-CA21-AA4E-7C72-564F23E5AB4B}"/>
              </a:ext>
            </a:extLst>
          </p:cNvPr>
          <p:cNvSpPr/>
          <p:nvPr/>
        </p:nvSpPr>
        <p:spPr>
          <a:xfrm>
            <a:off x="632460" y="358140"/>
            <a:ext cx="2065020" cy="15925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t>Concentration of API</a:t>
            </a:r>
          </a:p>
        </p:txBody>
      </p:sp>
      <p:sp>
        <p:nvSpPr>
          <p:cNvPr id="10" name="Rectangle 9">
            <a:extLst>
              <a:ext uri="{FF2B5EF4-FFF2-40B4-BE49-F238E27FC236}">
                <a16:creationId xmlns:a16="http://schemas.microsoft.com/office/drawing/2014/main" id="{5332254A-A3B6-307C-4FE8-527B24ABF380}"/>
              </a:ext>
            </a:extLst>
          </p:cNvPr>
          <p:cNvSpPr/>
          <p:nvPr/>
        </p:nvSpPr>
        <p:spPr>
          <a:xfrm>
            <a:off x="632460" y="2259330"/>
            <a:ext cx="2065020" cy="15925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t>Temperature/ heat flux</a:t>
            </a:r>
          </a:p>
        </p:txBody>
      </p:sp>
      <p:sp>
        <p:nvSpPr>
          <p:cNvPr id="11" name="Rectangle 10">
            <a:extLst>
              <a:ext uri="{FF2B5EF4-FFF2-40B4-BE49-F238E27FC236}">
                <a16:creationId xmlns:a16="http://schemas.microsoft.com/office/drawing/2014/main" id="{5D0911E0-AF7C-1CD9-7013-0F81E840DA31}"/>
              </a:ext>
            </a:extLst>
          </p:cNvPr>
          <p:cNvSpPr/>
          <p:nvPr/>
        </p:nvSpPr>
        <p:spPr>
          <a:xfrm>
            <a:off x="586738" y="4568190"/>
            <a:ext cx="2065020" cy="15925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t>Pressure /vacuum</a:t>
            </a:r>
          </a:p>
        </p:txBody>
      </p:sp>
      <p:sp>
        <p:nvSpPr>
          <p:cNvPr id="12" name="Rectangle 11">
            <a:extLst>
              <a:ext uri="{FF2B5EF4-FFF2-40B4-BE49-F238E27FC236}">
                <a16:creationId xmlns:a16="http://schemas.microsoft.com/office/drawing/2014/main" id="{C5298A1B-33C3-7789-69AB-64D760C81417}"/>
              </a:ext>
            </a:extLst>
          </p:cNvPr>
          <p:cNvSpPr/>
          <p:nvPr/>
        </p:nvSpPr>
        <p:spPr>
          <a:xfrm>
            <a:off x="3147060" y="4773930"/>
            <a:ext cx="2065020" cy="15925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t>Viscosity</a:t>
            </a:r>
          </a:p>
        </p:txBody>
      </p:sp>
      <p:sp>
        <p:nvSpPr>
          <p:cNvPr id="13" name="Rectangle 12">
            <a:extLst>
              <a:ext uri="{FF2B5EF4-FFF2-40B4-BE49-F238E27FC236}">
                <a16:creationId xmlns:a16="http://schemas.microsoft.com/office/drawing/2014/main" id="{FA034644-728A-9500-16AD-0C389478289D}"/>
              </a:ext>
            </a:extLst>
          </p:cNvPr>
          <p:cNvSpPr/>
          <p:nvPr/>
        </p:nvSpPr>
        <p:spPr>
          <a:xfrm>
            <a:off x="5623558" y="4770120"/>
            <a:ext cx="2065020" cy="15925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t>Density</a:t>
            </a:r>
          </a:p>
        </p:txBody>
      </p:sp>
      <p:sp>
        <p:nvSpPr>
          <p:cNvPr id="14" name="Rectangle 13">
            <a:extLst>
              <a:ext uri="{FF2B5EF4-FFF2-40B4-BE49-F238E27FC236}">
                <a16:creationId xmlns:a16="http://schemas.microsoft.com/office/drawing/2014/main" id="{C172A56A-D707-F1BA-9583-9EF2FB0B49BF}"/>
              </a:ext>
            </a:extLst>
          </p:cNvPr>
          <p:cNvSpPr/>
          <p:nvPr/>
        </p:nvSpPr>
        <p:spPr>
          <a:xfrm>
            <a:off x="8309612" y="4770120"/>
            <a:ext cx="2065020" cy="15925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t>Particle size</a:t>
            </a:r>
          </a:p>
        </p:txBody>
      </p:sp>
      <p:sp>
        <p:nvSpPr>
          <p:cNvPr id="15" name="Rectangle 14">
            <a:extLst>
              <a:ext uri="{FF2B5EF4-FFF2-40B4-BE49-F238E27FC236}">
                <a16:creationId xmlns:a16="http://schemas.microsoft.com/office/drawing/2014/main" id="{C144D450-4FC2-CDE6-A865-7026A23950C5}"/>
              </a:ext>
            </a:extLst>
          </p:cNvPr>
          <p:cNvSpPr/>
          <p:nvPr/>
        </p:nvSpPr>
        <p:spPr>
          <a:xfrm>
            <a:off x="9494520" y="3017520"/>
            <a:ext cx="2065020" cy="15925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t>Particle size/ droplet size</a:t>
            </a:r>
          </a:p>
        </p:txBody>
      </p:sp>
      <p:sp>
        <p:nvSpPr>
          <p:cNvPr id="16" name="Rectangle 15">
            <a:extLst>
              <a:ext uri="{FF2B5EF4-FFF2-40B4-BE49-F238E27FC236}">
                <a16:creationId xmlns:a16="http://schemas.microsoft.com/office/drawing/2014/main" id="{3D51E99D-5548-182D-8434-784F81C65713}"/>
              </a:ext>
            </a:extLst>
          </p:cNvPr>
          <p:cNvSpPr/>
          <p:nvPr/>
        </p:nvSpPr>
        <p:spPr>
          <a:xfrm>
            <a:off x="7597140" y="247650"/>
            <a:ext cx="2065020" cy="15925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t>Moisture content</a:t>
            </a:r>
          </a:p>
        </p:txBody>
      </p:sp>
      <p:sp>
        <p:nvSpPr>
          <p:cNvPr id="17" name="Rectangle 16">
            <a:extLst>
              <a:ext uri="{FF2B5EF4-FFF2-40B4-BE49-F238E27FC236}">
                <a16:creationId xmlns:a16="http://schemas.microsoft.com/office/drawing/2014/main" id="{C4DB2500-8A5D-96EE-DF18-6C22DE3147E2}"/>
              </a:ext>
            </a:extLst>
          </p:cNvPr>
          <p:cNvSpPr/>
          <p:nvPr/>
        </p:nvSpPr>
        <p:spPr>
          <a:xfrm>
            <a:off x="3036570" y="247650"/>
            <a:ext cx="2065020" cy="15925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t>Air content</a:t>
            </a:r>
          </a:p>
        </p:txBody>
      </p:sp>
      <p:sp>
        <p:nvSpPr>
          <p:cNvPr id="18" name="Rectangle 17">
            <a:extLst>
              <a:ext uri="{FF2B5EF4-FFF2-40B4-BE49-F238E27FC236}">
                <a16:creationId xmlns:a16="http://schemas.microsoft.com/office/drawing/2014/main" id="{567BFDF7-761F-7EA1-4F82-D700AD12E0C4}"/>
              </a:ext>
            </a:extLst>
          </p:cNvPr>
          <p:cNvSpPr/>
          <p:nvPr/>
        </p:nvSpPr>
        <p:spPr>
          <a:xfrm>
            <a:off x="5410200" y="247650"/>
            <a:ext cx="2065020" cy="15925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t>Growth rate/death rate</a:t>
            </a:r>
          </a:p>
        </p:txBody>
      </p:sp>
      <p:sp>
        <p:nvSpPr>
          <p:cNvPr id="19" name="Rectangle 18">
            <a:extLst>
              <a:ext uri="{FF2B5EF4-FFF2-40B4-BE49-F238E27FC236}">
                <a16:creationId xmlns:a16="http://schemas.microsoft.com/office/drawing/2014/main" id="{5C62E0B3-B849-C0F3-DBB9-4C46596B170E}"/>
              </a:ext>
            </a:extLst>
          </p:cNvPr>
          <p:cNvSpPr/>
          <p:nvPr/>
        </p:nvSpPr>
        <p:spPr>
          <a:xfrm>
            <a:off x="9784080" y="1252538"/>
            <a:ext cx="2065020" cy="15925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t>Byproduct concentration</a:t>
            </a:r>
          </a:p>
        </p:txBody>
      </p:sp>
      <p:sp>
        <p:nvSpPr>
          <p:cNvPr id="20" name="Rectangle 19">
            <a:extLst>
              <a:ext uri="{FF2B5EF4-FFF2-40B4-BE49-F238E27FC236}">
                <a16:creationId xmlns:a16="http://schemas.microsoft.com/office/drawing/2014/main" id="{5B37202D-4E11-304B-E635-3955B6E91F48}"/>
              </a:ext>
            </a:extLst>
          </p:cNvPr>
          <p:cNvSpPr/>
          <p:nvPr/>
        </p:nvSpPr>
        <p:spPr>
          <a:xfrm>
            <a:off x="9307828" y="4182428"/>
            <a:ext cx="2065020" cy="15925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t>Process impurities development</a:t>
            </a:r>
          </a:p>
        </p:txBody>
      </p:sp>
      <p:sp>
        <p:nvSpPr>
          <p:cNvPr id="21" name="Rectangle 20">
            <a:extLst>
              <a:ext uri="{FF2B5EF4-FFF2-40B4-BE49-F238E27FC236}">
                <a16:creationId xmlns:a16="http://schemas.microsoft.com/office/drawing/2014/main" id="{7DE7919D-92DB-F6F1-CC04-29EF7D7717C1}"/>
              </a:ext>
            </a:extLst>
          </p:cNvPr>
          <p:cNvSpPr/>
          <p:nvPr/>
        </p:nvSpPr>
        <p:spPr>
          <a:xfrm>
            <a:off x="6747506" y="4356735"/>
            <a:ext cx="2065020" cy="15925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t>Individual step throughput and sync. problems</a:t>
            </a:r>
          </a:p>
        </p:txBody>
      </p:sp>
      <p:sp>
        <p:nvSpPr>
          <p:cNvPr id="22" name="Rectangle 21">
            <a:extLst>
              <a:ext uri="{FF2B5EF4-FFF2-40B4-BE49-F238E27FC236}">
                <a16:creationId xmlns:a16="http://schemas.microsoft.com/office/drawing/2014/main" id="{21F2B7FE-5D3D-FFB1-E9E1-8B558DF4CE52}"/>
              </a:ext>
            </a:extLst>
          </p:cNvPr>
          <p:cNvSpPr/>
          <p:nvPr/>
        </p:nvSpPr>
        <p:spPr>
          <a:xfrm>
            <a:off x="4179570" y="4398645"/>
            <a:ext cx="2065020" cy="15925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t>Energy consumption and recovery</a:t>
            </a:r>
          </a:p>
        </p:txBody>
      </p:sp>
      <p:sp>
        <p:nvSpPr>
          <p:cNvPr id="23" name="Rectangle 22">
            <a:extLst>
              <a:ext uri="{FF2B5EF4-FFF2-40B4-BE49-F238E27FC236}">
                <a16:creationId xmlns:a16="http://schemas.microsoft.com/office/drawing/2014/main" id="{9EA5F393-0494-E382-D665-823DC8D0C049}"/>
              </a:ext>
            </a:extLst>
          </p:cNvPr>
          <p:cNvSpPr/>
          <p:nvPr/>
        </p:nvSpPr>
        <p:spPr>
          <a:xfrm>
            <a:off x="1584954" y="3661410"/>
            <a:ext cx="2065020" cy="15925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t>Content uniformity </a:t>
            </a:r>
          </a:p>
        </p:txBody>
      </p:sp>
      <p:sp>
        <p:nvSpPr>
          <p:cNvPr id="24" name="Rectangle 23">
            <a:extLst>
              <a:ext uri="{FF2B5EF4-FFF2-40B4-BE49-F238E27FC236}">
                <a16:creationId xmlns:a16="http://schemas.microsoft.com/office/drawing/2014/main" id="{BCA7F191-F039-E79A-220E-5BCC8BC5927B}"/>
              </a:ext>
            </a:extLst>
          </p:cNvPr>
          <p:cNvSpPr/>
          <p:nvPr/>
        </p:nvSpPr>
        <p:spPr>
          <a:xfrm>
            <a:off x="1299210" y="1571149"/>
            <a:ext cx="2065020" cy="15925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t>Clogging</a:t>
            </a:r>
          </a:p>
        </p:txBody>
      </p:sp>
      <p:sp>
        <p:nvSpPr>
          <p:cNvPr id="25" name="Rectangle 24">
            <a:extLst>
              <a:ext uri="{FF2B5EF4-FFF2-40B4-BE49-F238E27FC236}">
                <a16:creationId xmlns:a16="http://schemas.microsoft.com/office/drawing/2014/main" id="{D666FCD7-77BA-0BAF-51CD-7F91C01B2B85}"/>
              </a:ext>
            </a:extLst>
          </p:cNvPr>
          <p:cNvSpPr/>
          <p:nvPr/>
        </p:nvSpPr>
        <p:spPr>
          <a:xfrm>
            <a:off x="4030980" y="433388"/>
            <a:ext cx="2065020" cy="15925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t>Clean room status</a:t>
            </a:r>
          </a:p>
        </p:txBody>
      </p:sp>
      <p:sp>
        <p:nvSpPr>
          <p:cNvPr id="26" name="Rectangle 25">
            <a:extLst>
              <a:ext uri="{FF2B5EF4-FFF2-40B4-BE49-F238E27FC236}">
                <a16:creationId xmlns:a16="http://schemas.microsoft.com/office/drawing/2014/main" id="{5EC90042-DFFD-DAC6-33D2-D5E064343799}"/>
              </a:ext>
            </a:extLst>
          </p:cNvPr>
          <p:cNvSpPr/>
          <p:nvPr/>
        </p:nvSpPr>
        <p:spPr>
          <a:xfrm>
            <a:off x="6537960" y="454343"/>
            <a:ext cx="5311140" cy="1757362"/>
          </a:xfrm>
          <a:prstGeom prst="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t>Those, at least 345 problems that will appear because you (not you in the room), but you as a company decide to build a full - size manufacturing plant first before building a small - scale pilot for testing. </a:t>
            </a:r>
          </a:p>
        </p:txBody>
      </p:sp>
      <p:sp>
        <p:nvSpPr>
          <p:cNvPr id="27" name="Rectangle 26">
            <a:extLst>
              <a:ext uri="{FF2B5EF4-FFF2-40B4-BE49-F238E27FC236}">
                <a16:creationId xmlns:a16="http://schemas.microsoft.com/office/drawing/2014/main" id="{34FA2B0E-34FF-70B1-78A4-F00AB68CDE4E}"/>
              </a:ext>
            </a:extLst>
          </p:cNvPr>
          <p:cNvSpPr/>
          <p:nvPr/>
        </p:nvSpPr>
        <p:spPr>
          <a:xfrm>
            <a:off x="9267827" y="2487930"/>
            <a:ext cx="2065020" cy="15925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t>Process impurities development</a:t>
            </a:r>
          </a:p>
        </p:txBody>
      </p:sp>
      <p:sp>
        <p:nvSpPr>
          <p:cNvPr id="28" name="Rectangle 27">
            <a:extLst>
              <a:ext uri="{FF2B5EF4-FFF2-40B4-BE49-F238E27FC236}">
                <a16:creationId xmlns:a16="http://schemas.microsoft.com/office/drawing/2014/main" id="{C34CB931-57C9-3EBB-8A64-17B4ADB9A68D}"/>
              </a:ext>
            </a:extLst>
          </p:cNvPr>
          <p:cNvSpPr/>
          <p:nvPr/>
        </p:nvSpPr>
        <p:spPr>
          <a:xfrm>
            <a:off x="8391523" y="2342674"/>
            <a:ext cx="2065020" cy="1592580"/>
          </a:xfrm>
          <a:prstGeom prst="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t>Many more, but &lt; 345 if you do the right thing</a:t>
            </a:r>
          </a:p>
        </p:txBody>
      </p:sp>
    </p:spTree>
    <p:extLst>
      <p:ext uri="{BB962C8B-B14F-4D97-AF65-F5344CB8AC3E}">
        <p14:creationId xmlns:p14="http://schemas.microsoft.com/office/powerpoint/2010/main" val="52364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nline and Online Process Analytical Technology with an Outlook for the  Petrochemical Industry | SpringerLink">
            <a:extLst>
              <a:ext uri="{FF2B5EF4-FFF2-40B4-BE49-F238E27FC236}">
                <a16:creationId xmlns:a16="http://schemas.microsoft.com/office/drawing/2014/main" id="{B1E8B548-FEF1-8D1D-2B0A-19847B637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488" y="228599"/>
            <a:ext cx="9967912" cy="6169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416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5000">
              <a:schemeClr val="accent5">
                <a:lumMod val="40000"/>
                <a:lumOff val="60000"/>
              </a:schemeClr>
            </a:gs>
            <a:gs pos="94000">
              <a:srgbClr val="0070C0"/>
            </a:gs>
          </a:gsLst>
          <a:lin ang="10800000" scaled="1"/>
        </a:gra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196FC598-42CD-1DD7-E307-9872500CB02A}"/>
              </a:ext>
            </a:extLst>
          </p:cNvPr>
          <p:cNvSpPr/>
          <p:nvPr/>
        </p:nvSpPr>
        <p:spPr>
          <a:xfrm rot="16200000">
            <a:off x="5505450" y="-1631951"/>
            <a:ext cx="10591800" cy="9842501"/>
          </a:xfrm>
          <a:custGeom>
            <a:avLst/>
            <a:gdLst>
              <a:gd name="connsiteX0" fmla="*/ 2311400 w 10591800"/>
              <a:gd name="connsiteY0" fmla="*/ 6692900 h 9842501"/>
              <a:gd name="connsiteX1" fmla="*/ 1784350 w 10591800"/>
              <a:gd name="connsiteY1" fmla="*/ 7747000 h 9842501"/>
              <a:gd name="connsiteX2" fmla="*/ 527050 w 10591800"/>
              <a:gd name="connsiteY2" fmla="*/ 7747000 h 9842501"/>
              <a:gd name="connsiteX3" fmla="*/ 0 w 10591800"/>
              <a:gd name="connsiteY3" fmla="*/ 6692900 h 9842501"/>
              <a:gd name="connsiteX4" fmla="*/ 527050 w 10591800"/>
              <a:gd name="connsiteY4" fmla="*/ 5638800 h 9842501"/>
              <a:gd name="connsiteX5" fmla="*/ 1784350 w 10591800"/>
              <a:gd name="connsiteY5" fmla="*/ 5638800 h 9842501"/>
              <a:gd name="connsiteX6" fmla="*/ 2311400 w 10591800"/>
              <a:gd name="connsiteY6" fmla="*/ 4457700 h 9842501"/>
              <a:gd name="connsiteX7" fmla="*/ 1784350 w 10591800"/>
              <a:gd name="connsiteY7" fmla="*/ 5511800 h 9842501"/>
              <a:gd name="connsiteX8" fmla="*/ 527050 w 10591800"/>
              <a:gd name="connsiteY8" fmla="*/ 5511800 h 9842501"/>
              <a:gd name="connsiteX9" fmla="*/ 0 w 10591800"/>
              <a:gd name="connsiteY9" fmla="*/ 4457700 h 9842501"/>
              <a:gd name="connsiteX10" fmla="*/ 527050 w 10591800"/>
              <a:gd name="connsiteY10" fmla="*/ 3403600 h 9842501"/>
              <a:gd name="connsiteX11" fmla="*/ 1784350 w 10591800"/>
              <a:gd name="connsiteY11" fmla="*/ 3403600 h 9842501"/>
              <a:gd name="connsiteX12" fmla="*/ 2311400 w 10591800"/>
              <a:gd name="connsiteY12" fmla="*/ 2222500 h 9842501"/>
              <a:gd name="connsiteX13" fmla="*/ 1784350 w 10591800"/>
              <a:gd name="connsiteY13" fmla="*/ 3276600 h 9842501"/>
              <a:gd name="connsiteX14" fmla="*/ 527050 w 10591800"/>
              <a:gd name="connsiteY14" fmla="*/ 3276600 h 9842501"/>
              <a:gd name="connsiteX15" fmla="*/ 0 w 10591800"/>
              <a:gd name="connsiteY15" fmla="*/ 2222500 h 9842501"/>
              <a:gd name="connsiteX16" fmla="*/ 527050 w 10591800"/>
              <a:gd name="connsiteY16" fmla="*/ 1168400 h 9842501"/>
              <a:gd name="connsiteX17" fmla="*/ 1784350 w 10591800"/>
              <a:gd name="connsiteY17" fmla="*/ 1168400 h 9842501"/>
              <a:gd name="connsiteX18" fmla="*/ 4343399 w 10591800"/>
              <a:gd name="connsiteY18" fmla="*/ 5524500 h 9842501"/>
              <a:gd name="connsiteX19" fmla="*/ 3816349 w 10591800"/>
              <a:gd name="connsiteY19" fmla="*/ 6578600 h 9842501"/>
              <a:gd name="connsiteX20" fmla="*/ 2559049 w 10591800"/>
              <a:gd name="connsiteY20" fmla="*/ 6578600 h 9842501"/>
              <a:gd name="connsiteX21" fmla="*/ 2031999 w 10591800"/>
              <a:gd name="connsiteY21" fmla="*/ 5524500 h 9842501"/>
              <a:gd name="connsiteX22" fmla="*/ 2559049 w 10591800"/>
              <a:gd name="connsiteY22" fmla="*/ 4470400 h 9842501"/>
              <a:gd name="connsiteX23" fmla="*/ 3816349 w 10591800"/>
              <a:gd name="connsiteY23" fmla="*/ 4470400 h 9842501"/>
              <a:gd name="connsiteX24" fmla="*/ 4343399 w 10591800"/>
              <a:gd name="connsiteY24" fmla="*/ 3289300 h 9842501"/>
              <a:gd name="connsiteX25" fmla="*/ 3816349 w 10591800"/>
              <a:gd name="connsiteY25" fmla="*/ 4343400 h 9842501"/>
              <a:gd name="connsiteX26" fmla="*/ 2559049 w 10591800"/>
              <a:gd name="connsiteY26" fmla="*/ 4343400 h 9842501"/>
              <a:gd name="connsiteX27" fmla="*/ 2031999 w 10591800"/>
              <a:gd name="connsiteY27" fmla="*/ 3289300 h 9842501"/>
              <a:gd name="connsiteX28" fmla="*/ 2559049 w 10591800"/>
              <a:gd name="connsiteY28" fmla="*/ 2235200 h 9842501"/>
              <a:gd name="connsiteX29" fmla="*/ 3816349 w 10591800"/>
              <a:gd name="connsiteY29" fmla="*/ 2235200 h 9842501"/>
              <a:gd name="connsiteX30" fmla="*/ 4343399 w 10591800"/>
              <a:gd name="connsiteY30" fmla="*/ 1054100 h 9842501"/>
              <a:gd name="connsiteX31" fmla="*/ 3816349 w 10591800"/>
              <a:gd name="connsiteY31" fmla="*/ 2108200 h 9842501"/>
              <a:gd name="connsiteX32" fmla="*/ 2559049 w 10591800"/>
              <a:gd name="connsiteY32" fmla="*/ 2108200 h 9842501"/>
              <a:gd name="connsiteX33" fmla="*/ 2031999 w 10591800"/>
              <a:gd name="connsiteY33" fmla="*/ 1054100 h 9842501"/>
              <a:gd name="connsiteX34" fmla="*/ 2559049 w 10591800"/>
              <a:gd name="connsiteY34" fmla="*/ 0 h 9842501"/>
              <a:gd name="connsiteX35" fmla="*/ 3816349 w 10591800"/>
              <a:gd name="connsiteY35" fmla="*/ 0 h 9842501"/>
              <a:gd name="connsiteX36" fmla="*/ 6553197 w 10591800"/>
              <a:gd name="connsiteY36" fmla="*/ 2095500 h 9842501"/>
              <a:gd name="connsiteX37" fmla="*/ 6026147 w 10591800"/>
              <a:gd name="connsiteY37" fmla="*/ 3149600 h 9842501"/>
              <a:gd name="connsiteX38" fmla="*/ 4768849 w 10591800"/>
              <a:gd name="connsiteY38" fmla="*/ 3149600 h 9842501"/>
              <a:gd name="connsiteX39" fmla="*/ 4241799 w 10591800"/>
              <a:gd name="connsiteY39" fmla="*/ 2095500 h 9842501"/>
              <a:gd name="connsiteX40" fmla="*/ 4768849 w 10591800"/>
              <a:gd name="connsiteY40" fmla="*/ 1041400 h 9842501"/>
              <a:gd name="connsiteX41" fmla="*/ 6026147 w 10591800"/>
              <a:gd name="connsiteY41" fmla="*/ 1041400 h 9842501"/>
              <a:gd name="connsiteX42" fmla="*/ 6553197 w 10591800"/>
              <a:gd name="connsiteY42" fmla="*/ 4330700 h 9842501"/>
              <a:gd name="connsiteX43" fmla="*/ 6026147 w 10591800"/>
              <a:gd name="connsiteY43" fmla="*/ 5384800 h 9842501"/>
              <a:gd name="connsiteX44" fmla="*/ 4768849 w 10591800"/>
              <a:gd name="connsiteY44" fmla="*/ 5384800 h 9842501"/>
              <a:gd name="connsiteX45" fmla="*/ 4241799 w 10591800"/>
              <a:gd name="connsiteY45" fmla="*/ 4330700 h 9842501"/>
              <a:gd name="connsiteX46" fmla="*/ 4768849 w 10591800"/>
              <a:gd name="connsiteY46" fmla="*/ 3276600 h 9842501"/>
              <a:gd name="connsiteX47" fmla="*/ 6026147 w 10591800"/>
              <a:gd name="connsiteY47" fmla="*/ 3276600 h 9842501"/>
              <a:gd name="connsiteX48" fmla="*/ 6553197 w 10591800"/>
              <a:gd name="connsiteY48" fmla="*/ 6565900 h 9842501"/>
              <a:gd name="connsiteX49" fmla="*/ 6026147 w 10591800"/>
              <a:gd name="connsiteY49" fmla="*/ 7620000 h 9842501"/>
              <a:gd name="connsiteX50" fmla="*/ 4768849 w 10591800"/>
              <a:gd name="connsiteY50" fmla="*/ 7620000 h 9842501"/>
              <a:gd name="connsiteX51" fmla="*/ 4241799 w 10591800"/>
              <a:gd name="connsiteY51" fmla="*/ 6565900 h 9842501"/>
              <a:gd name="connsiteX52" fmla="*/ 4768849 w 10591800"/>
              <a:gd name="connsiteY52" fmla="*/ 5511800 h 9842501"/>
              <a:gd name="connsiteX53" fmla="*/ 6026147 w 10591800"/>
              <a:gd name="connsiteY53" fmla="*/ 5511800 h 9842501"/>
              <a:gd name="connsiteX54" fmla="*/ 8585197 w 10591800"/>
              <a:gd name="connsiteY54" fmla="*/ 3276600 h 9842501"/>
              <a:gd name="connsiteX55" fmla="*/ 8058148 w 10591800"/>
              <a:gd name="connsiteY55" fmla="*/ 4330700 h 9842501"/>
              <a:gd name="connsiteX56" fmla="*/ 6800848 w 10591800"/>
              <a:gd name="connsiteY56" fmla="*/ 4330700 h 9842501"/>
              <a:gd name="connsiteX57" fmla="*/ 6273798 w 10591800"/>
              <a:gd name="connsiteY57" fmla="*/ 3276600 h 9842501"/>
              <a:gd name="connsiteX58" fmla="*/ 6800848 w 10591800"/>
              <a:gd name="connsiteY58" fmla="*/ 2222500 h 9842501"/>
              <a:gd name="connsiteX59" fmla="*/ 8058148 w 10591800"/>
              <a:gd name="connsiteY59" fmla="*/ 2222500 h 9842501"/>
              <a:gd name="connsiteX60" fmla="*/ 8585198 w 10591800"/>
              <a:gd name="connsiteY60" fmla="*/ 5511800 h 9842501"/>
              <a:gd name="connsiteX61" fmla="*/ 8058148 w 10591800"/>
              <a:gd name="connsiteY61" fmla="*/ 6565900 h 9842501"/>
              <a:gd name="connsiteX62" fmla="*/ 6800848 w 10591800"/>
              <a:gd name="connsiteY62" fmla="*/ 6565900 h 9842501"/>
              <a:gd name="connsiteX63" fmla="*/ 6273798 w 10591800"/>
              <a:gd name="connsiteY63" fmla="*/ 5511800 h 9842501"/>
              <a:gd name="connsiteX64" fmla="*/ 6800848 w 10591800"/>
              <a:gd name="connsiteY64" fmla="*/ 4457700 h 9842501"/>
              <a:gd name="connsiteX65" fmla="*/ 8058148 w 10591800"/>
              <a:gd name="connsiteY65" fmla="*/ 4457700 h 9842501"/>
              <a:gd name="connsiteX66" fmla="*/ 8585198 w 10591800"/>
              <a:gd name="connsiteY66" fmla="*/ 7747000 h 9842501"/>
              <a:gd name="connsiteX67" fmla="*/ 8058148 w 10591800"/>
              <a:gd name="connsiteY67" fmla="*/ 8801100 h 9842501"/>
              <a:gd name="connsiteX68" fmla="*/ 6800848 w 10591800"/>
              <a:gd name="connsiteY68" fmla="*/ 8801100 h 9842501"/>
              <a:gd name="connsiteX69" fmla="*/ 6273798 w 10591800"/>
              <a:gd name="connsiteY69" fmla="*/ 7747000 h 9842501"/>
              <a:gd name="connsiteX70" fmla="*/ 6800848 w 10591800"/>
              <a:gd name="connsiteY70" fmla="*/ 6692900 h 9842501"/>
              <a:gd name="connsiteX71" fmla="*/ 8058148 w 10591800"/>
              <a:gd name="connsiteY71" fmla="*/ 6692900 h 9842501"/>
              <a:gd name="connsiteX72" fmla="*/ 10591799 w 10591800"/>
              <a:gd name="connsiteY72" fmla="*/ 6553201 h 9842501"/>
              <a:gd name="connsiteX73" fmla="*/ 10064749 w 10591800"/>
              <a:gd name="connsiteY73" fmla="*/ 7607301 h 9842501"/>
              <a:gd name="connsiteX74" fmla="*/ 8807449 w 10591800"/>
              <a:gd name="connsiteY74" fmla="*/ 7607301 h 9842501"/>
              <a:gd name="connsiteX75" fmla="*/ 8280399 w 10591800"/>
              <a:gd name="connsiteY75" fmla="*/ 6553201 h 9842501"/>
              <a:gd name="connsiteX76" fmla="*/ 8807449 w 10591800"/>
              <a:gd name="connsiteY76" fmla="*/ 5499101 h 9842501"/>
              <a:gd name="connsiteX77" fmla="*/ 10064749 w 10591800"/>
              <a:gd name="connsiteY77" fmla="*/ 5499101 h 9842501"/>
              <a:gd name="connsiteX78" fmla="*/ 10591799 w 10591800"/>
              <a:gd name="connsiteY78" fmla="*/ 4318001 h 9842501"/>
              <a:gd name="connsiteX79" fmla="*/ 10064749 w 10591800"/>
              <a:gd name="connsiteY79" fmla="*/ 5372101 h 9842501"/>
              <a:gd name="connsiteX80" fmla="*/ 8807449 w 10591800"/>
              <a:gd name="connsiteY80" fmla="*/ 5372101 h 9842501"/>
              <a:gd name="connsiteX81" fmla="*/ 8280399 w 10591800"/>
              <a:gd name="connsiteY81" fmla="*/ 4318001 h 9842501"/>
              <a:gd name="connsiteX82" fmla="*/ 8807449 w 10591800"/>
              <a:gd name="connsiteY82" fmla="*/ 3263901 h 9842501"/>
              <a:gd name="connsiteX83" fmla="*/ 10064749 w 10591800"/>
              <a:gd name="connsiteY83" fmla="*/ 3263901 h 9842501"/>
              <a:gd name="connsiteX84" fmla="*/ 10591800 w 10591800"/>
              <a:gd name="connsiteY84" fmla="*/ 8788401 h 9842501"/>
              <a:gd name="connsiteX85" fmla="*/ 10064750 w 10591800"/>
              <a:gd name="connsiteY85" fmla="*/ 9842501 h 9842501"/>
              <a:gd name="connsiteX86" fmla="*/ 8807450 w 10591800"/>
              <a:gd name="connsiteY86" fmla="*/ 9842501 h 9842501"/>
              <a:gd name="connsiteX87" fmla="*/ 8280400 w 10591800"/>
              <a:gd name="connsiteY87" fmla="*/ 8788401 h 9842501"/>
              <a:gd name="connsiteX88" fmla="*/ 8807450 w 10591800"/>
              <a:gd name="connsiteY88" fmla="*/ 7734301 h 9842501"/>
              <a:gd name="connsiteX89" fmla="*/ 10064750 w 10591800"/>
              <a:gd name="connsiteY89" fmla="*/ 7734301 h 984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0591800" h="9842501">
                <a:moveTo>
                  <a:pt x="2311400" y="6692900"/>
                </a:moveTo>
                <a:lnTo>
                  <a:pt x="1784350" y="7747000"/>
                </a:lnTo>
                <a:lnTo>
                  <a:pt x="527050" y="7747000"/>
                </a:lnTo>
                <a:lnTo>
                  <a:pt x="0" y="6692900"/>
                </a:lnTo>
                <a:lnTo>
                  <a:pt x="527050" y="5638800"/>
                </a:lnTo>
                <a:lnTo>
                  <a:pt x="1784350" y="5638800"/>
                </a:lnTo>
                <a:close/>
                <a:moveTo>
                  <a:pt x="2311400" y="4457700"/>
                </a:moveTo>
                <a:lnTo>
                  <a:pt x="1784350" y="5511800"/>
                </a:lnTo>
                <a:lnTo>
                  <a:pt x="527050" y="5511800"/>
                </a:lnTo>
                <a:lnTo>
                  <a:pt x="0" y="4457700"/>
                </a:lnTo>
                <a:lnTo>
                  <a:pt x="527050" y="3403600"/>
                </a:lnTo>
                <a:lnTo>
                  <a:pt x="1784350" y="3403600"/>
                </a:lnTo>
                <a:close/>
                <a:moveTo>
                  <a:pt x="2311400" y="2222500"/>
                </a:moveTo>
                <a:lnTo>
                  <a:pt x="1784350" y="3276600"/>
                </a:lnTo>
                <a:lnTo>
                  <a:pt x="527050" y="3276600"/>
                </a:lnTo>
                <a:lnTo>
                  <a:pt x="0" y="2222500"/>
                </a:lnTo>
                <a:lnTo>
                  <a:pt x="527050" y="1168400"/>
                </a:lnTo>
                <a:lnTo>
                  <a:pt x="1784350" y="1168400"/>
                </a:lnTo>
                <a:close/>
                <a:moveTo>
                  <a:pt x="4343399" y="5524500"/>
                </a:moveTo>
                <a:lnTo>
                  <a:pt x="3816349" y="6578600"/>
                </a:lnTo>
                <a:lnTo>
                  <a:pt x="2559049" y="6578600"/>
                </a:lnTo>
                <a:lnTo>
                  <a:pt x="2031999" y="5524500"/>
                </a:lnTo>
                <a:lnTo>
                  <a:pt x="2559049" y="4470400"/>
                </a:lnTo>
                <a:lnTo>
                  <a:pt x="3816349" y="4470400"/>
                </a:lnTo>
                <a:close/>
                <a:moveTo>
                  <a:pt x="4343399" y="3289300"/>
                </a:moveTo>
                <a:lnTo>
                  <a:pt x="3816349" y="4343400"/>
                </a:lnTo>
                <a:lnTo>
                  <a:pt x="2559049" y="4343400"/>
                </a:lnTo>
                <a:lnTo>
                  <a:pt x="2031999" y="3289300"/>
                </a:lnTo>
                <a:lnTo>
                  <a:pt x="2559049" y="2235200"/>
                </a:lnTo>
                <a:lnTo>
                  <a:pt x="3816349" y="2235200"/>
                </a:lnTo>
                <a:close/>
                <a:moveTo>
                  <a:pt x="4343399" y="1054100"/>
                </a:moveTo>
                <a:lnTo>
                  <a:pt x="3816349" y="2108200"/>
                </a:lnTo>
                <a:lnTo>
                  <a:pt x="2559049" y="2108200"/>
                </a:lnTo>
                <a:lnTo>
                  <a:pt x="2031999" y="1054100"/>
                </a:lnTo>
                <a:lnTo>
                  <a:pt x="2559049" y="0"/>
                </a:lnTo>
                <a:lnTo>
                  <a:pt x="3816349" y="0"/>
                </a:lnTo>
                <a:close/>
                <a:moveTo>
                  <a:pt x="6553197" y="2095500"/>
                </a:moveTo>
                <a:lnTo>
                  <a:pt x="6026147" y="3149600"/>
                </a:lnTo>
                <a:lnTo>
                  <a:pt x="4768849" y="3149600"/>
                </a:lnTo>
                <a:lnTo>
                  <a:pt x="4241799" y="2095500"/>
                </a:lnTo>
                <a:lnTo>
                  <a:pt x="4768849" y="1041400"/>
                </a:lnTo>
                <a:lnTo>
                  <a:pt x="6026147" y="1041400"/>
                </a:lnTo>
                <a:close/>
                <a:moveTo>
                  <a:pt x="6553197" y="4330700"/>
                </a:moveTo>
                <a:lnTo>
                  <a:pt x="6026147" y="5384800"/>
                </a:lnTo>
                <a:lnTo>
                  <a:pt x="4768849" y="5384800"/>
                </a:lnTo>
                <a:lnTo>
                  <a:pt x="4241799" y="4330700"/>
                </a:lnTo>
                <a:lnTo>
                  <a:pt x="4768849" y="3276600"/>
                </a:lnTo>
                <a:lnTo>
                  <a:pt x="6026147" y="3276600"/>
                </a:lnTo>
                <a:close/>
                <a:moveTo>
                  <a:pt x="6553197" y="6565900"/>
                </a:moveTo>
                <a:lnTo>
                  <a:pt x="6026147" y="7620000"/>
                </a:lnTo>
                <a:lnTo>
                  <a:pt x="4768849" y="7620000"/>
                </a:lnTo>
                <a:lnTo>
                  <a:pt x="4241799" y="6565900"/>
                </a:lnTo>
                <a:lnTo>
                  <a:pt x="4768849" y="5511800"/>
                </a:lnTo>
                <a:lnTo>
                  <a:pt x="6026147" y="5511800"/>
                </a:lnTo>
                <a:close/>
                <a:moveTo>
                  <a:pt x="8585197" y="3276600"/>
                </a:moveTo>
                <a:lnTo>
                  <a:pt x="8058148" y="4330700"/>
                </a:lnTo>
                <a:lnTo>
                  <a:pt x="6800848" y="4330700"/>
                </a:lnTo>
                <a:lnTo>
                  <a:pt x="6273798" y="3276600"/>
                </a:lnTo>
                <a:lnTo>
                  <a:pt x="6800848" y="2222500"/>
                </a:lnTo>
                <a:lnTo>
                  <a:pt x="8058148" y="2222500"/>
                </a:lnTo>
                <a:close/>
                <a:moveTo>
                  <a:pt x="8585198" y="5511800"/>
                </a:moveTo>
                <a:lnTo>
                  <a:pt x="8058148" y="6565900"/>
                </a:lnTo>
                <a:lnTo>
                  <a:pt x="6800848" y="6565900"/>
                </a:lnTo>
                <a:lnTo>
                  <a:pt x="6273798" y="5511800"/>
                </a:lnTo>
                <a:lnTo>
                  <a:pt x="6800848" y="4457700"/>
                </a:lnTo>
                <a:lnTo>
                  <a:pt x="8058148" y="4457700"/>
                </a:lnTo>
                <a:close/>
                <a:moveTo>
                  <a:pt x="8585198" y="7747000"/>
                </a:moveTo>
                <a:lnTo>
                  <a:pt x="8058148" y="8801100"/>
                </a:lnTo>
                <a:lnTo>
                  <a:pt x="6800848" y="8801100"/>
                </a:lnTo>
                <a:lnTo>
                  <a:pt x="6273798" y="7747000"/>
                </a:lnTo>
                <a:lnTo>
                  <a:pt x="6800848" y="6692900"/>
                </a:lnTo>
                <a:lnTo>
                  <a:pt x="8058148" y="6692900"/>
                </a:lnTo>
                <a:close/>
                <a:moveTo>
                  <a:pt x="10591799" y="6553201"/>
                </a:moveTo>
                <a:lnTo>
                  <a:pt x="10064749" y="7607301"/>
                </a:lnTo>
                <a:lnTo>
                  <a:pt x="8807449" y="7607301"/>
                </a:lnTo>
                <a:lnTo>
                  <a:pt x="8280399" y="6553201"/>
                </a:lnTo>
                <a:lnTo>
                  <a:pt x="8807449" y="5499101"/>
                </a:lnTo>
                <a:lnTo>
                  <a:pt x="10064749" y="5499101"/>
                </a:lnTo>
                <a:close/>
                <a:moveTo>
                  <a:pt x="10591799" y="4318001"/>
                </a:moveTo>
                <a:lnTo>
                  <a:pt x="10064749" y="5372101"/>
                </a:lnTo>
                <a:lnTo>
                  <a:pt x="8807449" y="5372101"/>
                </a:lnTo>
                <a:lnTo>
                  <a:pt x="8280399" y="4318001"/>
                </a:lnTo>
                <a:lnTo>
                  <a:pt x="8807449" y="3263901"/>
                </a:lnTo>
                <a:lnTo>
                  <a:pt x="10064749" y="3263901"/>
                </a:lnTo>
                <a:close/>
                <a:moveTo>
                  <a:pt x="10591800" y="8788401"/>
                </a:moveTo>
                <a:lnTo>
                  <a:pt x="10064750" y="9842501"/>
                </a:lnTo>
                <a:lnTo>
                  <a:pt x="8807450" y="9842501"/>
                </a:lnTo>
                <a:lnTo>
                  <a:pt x="8280400" y="8788401"/>
                </a:lnTo>
                <a:lnTo>
                  <a:pt x="8807450" y="7734301"/>
                </a:lnTo>
                <a:lnTo>
                  <a:pt x="10064750" y="7734301"/>
                </a:lnTo>
                <a:close/>
              </a:path>
            </a:pathLst>
          </a:cu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TextBox 17">
            <a:extLst>
              <a:ext uri="{FF2B5EF4-FFF2-40B4-BE49-F238E27FC236}">
                <a16:creationId xmlns:a16="http://schemas.microsoft.com/office/drawing/2014/main" id="{F19D98C4-BC36-7FDD-E562-A5C961AB3FF9}"/>
              </a:ext>
            </a:extLst>
          </p:cNvPr>
          <p:cNvSpPr txBox="1"/>
          <p:nvPr/>
        </p:nvSpPr>
        <p:spPr>
          <a:xfrm>
            <a:off x="151130" y="1515110"/>
            <a:ext cx="5965192" cy="1323439"/>
          </a:xfrm>
          <a:prstGeom prst="rect">
            <a:avLst/>
          </a:prstGeom>
          <a:noFill/>
        </p:spPr>
        <p:txBody>
          <a:bodyPr wrap="square" rtlCol="0">
            <a:spAutoFit/>
          </a:bodyPr>
          <a:lstStyle/>
          <a:p>
            <a:r>
              <a:rPr lang="en-US" sz="8000" dirty="0">
                <a:solidFill>
                  <a:schemeClr val="bg1"/>
                </a:solidFill>
                <a:latin typeface="Arial Black" panose="020B0A04020102020204" pitchFamily="34" charset="0"/>
              </a:rPr>
              <a:t>GAMMAS</a:t>
            </a:r>
            <a:r>
              <a:rPr lang="en-US" dirty="0">
                <a:latin typeface="Arial Black" panose="020B0A04020102020204" pitchFamily="34" charset="0"/>
              </a:rPr>
              <a:t> </a:t>
            </a:r>
          </a:p>
        </p:txBody>
      </p:sp>
    </p:spTree>
    <p:extLst>
      <p:ext uri="{BB962C8B-B14F-4D97-AF65-F5344CB8AC3E}">
        <p14:creationId xmlns:p14="http://schemas.microsoft.com/office/powerpoint/2010/main" val="1712013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15000">
              <a:schemeClr val="accent5">
                <a:lumMod val="40000"/>
                <a:lumOff val="60000"/>
              </a:schemeClr>
            </a:gs>
            <a:gs pos="94000">
              <a:srgbClr val="0070C0"/>
            </a:gs>
          </a:gsLst>
          <a:lin ang="10800000" scaled="1"/>
        </a:gra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196FC598-42CD-1DD7-E307-9872500CB02A}"/>
              </a:ext>
            </a:extLst>
          </p:cNvPr>
          <p:cNvSpPr/>
          <p:nvPr/>
        </p:nvSpPr>
        <p:spPr>
          <a:xfrm rot="16200000">
            <a:off x="5701031" y="-7209791"/>
            <a:ext cx="10591800" cy="9842501"/>
          </a:xfrm>
          <a:custGeom>
            <a:avLst/>
            <a:gdLst>
              <a:gd name="connsiteX0" fmla="*/ 2311400 w 10591800"/>
              <a:gd name="connsiteY0" fmla="*/ 6692900 h 9842501"/>
              <a:gd name="connsiteX1" fmla="*/ 1784350 w 10591800"/>
              <a:gd name="connsiteY1" fmla="*/ 7747000 h 9842501"/>
              <a:gd name="connsiteX2" fmla="*/ 527050 w 10591800"/>
              <a:gd name="connsiteY2" fmla="*/ 7747000 h 9842501"/>
              <a:gd name="connsiteX3" fmla="*/ 0 w 10591800"/>
              <a:gd name="connsiteY3" fmla="*/ 6692900 h 9842501"/>
              <a:gd name="connsiteX4" fmla="*/ 527050 w 10591800"/>
              <a:gd name="connsiteY4" fmla="*/ 5638800 h 9842501"/>
              <a:gd name="connsiteX5" fmla="*/ 1784350 w 10591800"/>
              <a:gd name="connsiteY5" fmla="*/ 5638800 h 9842501"/>
              <a:gd name="connsiteX6" fmla="*/ 2311400 w 10591800"/>
              <a:gd name="connsiteY6" fmla="*/ 4457700 h 9842501"/>
              <a:gd name="connsiteX7" fmla="*/ 1784350 w 10591800"/>
              <a:gd name="connsiteY7" fmla="*/ 5511800 h 9842501"/>
              <a:gd name="connsiteX8" fmla="*/ 527050 w 10591800"/>
              <a:gd name="connsiteY8" fmla="*/ 5511800 h 9842501"/>
              <a:gd name="connsiteX9" fmla="*/ 0 w 10591800"/>
              <a:gd name="connsiteY9" fmla="*/ 4457700 h 9842501"/>
              <a:gd name="connsiteX10" fmla="*/ 527050 w 10591800"/>
              <a:gd name="connsiteY10" fmla="*/ 3403600 h 9842501"/>
              <a:gd name="connsiteX11" fmla="*/ 1784350 w 10591800"/>
              <a:gd name="connsiteY11" fmla="*/ 3403600 h 9842501"/>
              <a:gd name="connsiteX12" fmla="*/ 2311400 w 10591800"/>
              <a:gd name="connsiteY12" fmla="*/ 2222500 h 9842501"/>
              <a:gd name="connsiteX13" fmla="*/ 1784350 w 10591800"/>
              <a:gd name="connsiteY13" fmla="*/ 3276600 h 9842501"/>
              <a:gd name="connsiteX14" fmla="*/ 527050 w 10591800"/>
              <a:gd name="connsiteY14" fmla="*/ 3276600 h 9842501"/>
              <a:gd name="connsiteX15" fmla="*/ 0 w 10591800"/>
              <a:gd name="connsiteY15" fmla="*/ 2222500 h 9842501"/>
              <a:gd name="connsiteX16" fmla="*/ 527050 w 10591800"/>
              <a:gd name="connsiteY16" fmla="*/ 1168400 h 9842501"/>
              <a:gd name="connsiteX17" fmla="*/ 1784350 w 10591800"/>
              <a:gd name="connsiteY17" fmla="*/ 1168400 h 9842501"/>
              <a:gd name="connsiteX18" fmla="*/ 4343399 w 10591800"/>
              <a:gd name="connsiteY18" fmla="*/ 5524500 h 9842501"/>
              <a:gd name="connsiteX19" fmla="*/ 3816349 w 10591800"/>
              <a:gd name="connsiteY19" fmla="*/ 6578600 h 9842501"/>
              <a:gd name="connsiteX20" fmla="*/ 2559049 w 10591800"/>
              <a:gd name="connsiteY20" fmla="*/ 6578600 h 9842501"/>
              <a:gd name="connsiteX21" fmla="*/ 2031999 w 10591800"/>
              <a:gd name="connsiteY21" fmla="*/ 5524500 h 9842501"/>
              <a:gd name="connsiteX22" fmla="*/ 2559049 w 10591800"/>
              <a:gd name="connsiteY22" fmla="*/ 4470400 h 9842501"/>
              <a:gd name="connsiteX23" fmla="*/ 3816349 w 10591800"/>
              <a:gd name="connsiteY23" fmla="*/ 4470400 h 9842501"/>
              <a:gd name="connsiteX24" fmla="*/ 4343399 w 10591800"/>
              <a:gd name="connsiteY24" fmla="*/ 3289300 h 9842501"/>
              <a:gd name="connsiteX25" fmla="*/ 3816349 w 10591800"/>
              <a:gd name="connsiteY25" fmla="*/ 4343400 h 9842501"/>
              <a:gd name="connsiteX26" fmla="*/ 2559049 w 10591800"/>
              <a:gd name="connsiteY26" fmla="*/ 4343400 h 9842501"/>
              <a:gd name="connsiteX27" fmla="*/ 2031999 w 10591800"/>
              <a:gd name="connsiteY27" fmla="*/ 3289300 h 9842501"/>
              <a:gd name="connsiteX28" fmla="*/ 2559049 w 10591800"/>
              <a:gd name="connsiteY28" fmla="*/ 2235200 h 9842501"/>
              <a:gd name="connsiteX29" fmla="*/ 3816349 w 10591800"/>
              <a:gd name="connsiteY29" fmla="*/ 2235200 h 9842501"/>
              <a:gd name="connsiteX30" fmla="*/ 4343399 w 10591800"/>
              <a:gd name="connsiteY30" fmla="*/ 1054100 h 9842501"/>
              <a:gd name="connsiteX31" fmla="*/ 3816349 w 10591800"/>
              <a:gd name="connsiteY31" fmla="*/ 2108200 h 9842501"/>
              <a:gd name="connsiteX32" fmla="*/ 2559049 w 10591800"/>
              <a:gd name="connsiteY32" fmla="*/ 2108200 h 9842501"/>
              <a:gd name="connsiteX33" fmla="*/ 2031999 w 10591800"/>
              <a:gd name="connsiteY33" fmla="*/ 1054100 h 9842501"/>
              <a:gd name="connsiteX34" fmla="*/ 2559049 w 10591800"/>
              <a:gd name="connsiteY34" fmla="*/ 0 h 9842501"/>
              <a:gd name="connsiteX35" fmla="*/ 3816349 w 10591800"/>
              <a:gd name="connsiteY35" fmla="*/ 0 h 9842501"/>
              <a:gd name="connsiteX36" fmla="*/ 6553197 w 10591800"/>
              <a:gd name="connsiteY36" fmla="*/ 2095500 h 9842501"/>
              <a:gd name="connsiteX37" fmla="*/ 6026147 w 10591800"/>
              <a:gd name="connsiteY37" fmla="*/ 3149600 h 9842501"/>
              <a:gd name="connsiteX38" fmla="*/ 4768849 w 10591800"/>
              <a:gd name="connsiteY38" fmla="*/ 3149600 h 9842501"/>
              <a:gd name="connsiteX39" fmla="*/ 4241799 w 10591800"/>
              <a:gd name="connsiteY39" fmla="*/ 2095500 h 9842501"/>
              <a:gd name="connsiteX40" fmla="*/ 4768849 w 10591800"/>
              <a:gd name="connsiteY40" fmla="*/ 1041400 h 9842501"/>
              <a:gd name="connsiteX41" fmla="*/ 6026147 w 10591800"/>
              <a:gd name="connsiteY41" fmla="*/ 1041400 h 9842501"/>
              <a:gd name="connsiteX42" fmla="*/ 6553197 w 10591800"/>
              <a:gd name="connsiteY42" fmla="*/ 4330700 h 9842501"/>
              <a:gd name="connsiteX43" fmla="*/ 6026147 w 10591800"/>
              <a:gd name="connsiteY43" fmla="*/ 5384800 h 9842501"/>
              <a:gd name="connsiteX44" fmla="*/ 4768849 w 10591800"/>
              <a:gd name="connsiteY44" fmla="*/ 5384800 h 9842501"/>
              <a:gd name="connsiteX45" fmla="*/ 4241799 w 10591800"/>
              <a:gd name="connsiteY45" fmla="*/ 4330700 h 9842501"/>
              <a:gd name="connsiteX46" fmla="*/ 4768849 w 10591800"/>
              <a:gd name="connsiteY46" fmla="*/ 3276600 h 9842501"/>
              <a:gd name="connsiteX47" fmla="*/ 6026147 w 10591800"/>
              <a:gd name="connsiteY47" fmla="*/ 3276600 h 9842501"/>
              <a:gd name="connsiteX48" fmla="*/ 6553197 w 10591800"/>
              <a:gd name="connsiteY48" fmla="*/ 6565900 h 9842501"/>
              <a:gd name="connsiteX49" fmla="*/ 6026147 w 10591800"/>
              <a:gd name="connsiteY49" fmla="*/ 7620000 h 9842501"/>
              <a:gd name="connsiteX50" fmla="*/ 4768849 w 10591800"/>
              <a:gd name="connsiteY50" fmla="*/ 7620000 h 9842501"/>
              <a:gd name="connsiteX51" fmla="*/ 4241799 w 10591800"/>
              <a:gd name="connsiteY51" fmla="*/ 6565900 h 9842501"/>
              <a:gd name="connsiteX52" fmla="*/ 4768849 w 10591800"/>
              <a:gd name="connsiteY52" fmla="*/ 5511800 h 9842501"/>
              <a:gd name="connsiteX53" fmla="*/ 6026147 w 10591800"/>
              <a:gd name="connsiteY53" fmla="*/ 5511800 h 9842501"/>
              <a:gd name="connsiteX54" fmla="*/ 8585197 w 10591800"/>
              <a:gd name="connsiteY54" fmla="*/ 3276600 h 9842501"/>
              <a:gd name="connsiteX55" fmla="*/ 8058148 w 10591800"/>
              <a:gd name="connsiteY55" fmla="*/ 4330700 h 9842501"/>
              <a:gd name="connsiteX56" fmla="*/ 6800848 w 10591800"/>
              <a:gd name="connsiteY56" fmla="*/ 4330700 h 9842501"/>
              <a:gd name="connsiteX57" fmla="*/ 6273798 w 10591800"/>
              <a:gd name="connsiteY57" fmla="*/ 3276600 h 9842501"/>
              <a:gd name="connsiteX58" fmla="*/ 6800848 w 10591800"/>
              <a:gd name="connsiteY58" fmla="*/ 2222500 h 9842501"/>
              <a:gd name="connsiteX59" fmla="*/ 8058148 w 10591800"/>
              <a:gd name="connsiteY59" fmla="*/ 2222500 h 9842501"/>
              <a:gd name="connsiteX60" fmla="*/ 8585198 w 10591800"/>
              <a:gd name="connsiteY60" fmla="*/ 5511800 h 9842501"/>
              <a:gd name="connsiteX61" fmla="*/ 8058148 w 10591800"/>
              <a:gd name="connsiteY61" fmla="*/ 6565900 h 9842501"/>
              <a:gd name="connsiteX62" fmla="*/ 6800848 w 10591800"/>
              <a:gd name="connsiteY62" fmla="*/ 6565900 h 9842501"/>
              <a:gd name="connsiteX63" fmla="*/ 6273798 w 10591800"/>
              <a:gd name="connsiteY63" fmla="*/ 5511800 h 9842501"/>
              <a:gd name="connsiteX64" fmla="*/ 6800848 w 10591800"/>
              <a:gd name="connsiteY64" fmla="*/ 4457700 h 9842501"/>
              <a:gd name="connsiteX65" fmla="*/ 8058148 w 10591800"/>
              <a:gd name="connsiteY65" fmla="*/ 4457700 h 9842501"/>
              <a:gd name="connsiteX66" fmla="*/ 8585198 w 10591800"/>
              <a:gd name="connsiteY66" fmla="*/ 7747000 h 9842501"/>
              <a:gd name="connsiteX67" fmla="*/ 8058148 w 10591800"/>
              <a:gd name="connsiteY67" fmla="*/ 8801100 h 9842501"/>
              <a:gd name="connsiteX68" fmla="*/ 6800848 w 10591800"/>
              <a:gd name="connsiteY68" fmla="*/ 8801100 h 9842501"/>
              <a:gd name="connsiteX69" fmla="*/ 6273798 w 10591800"/>
              <a:gd name="connsiteY69" fmla="*/ 7747000 h 9842501"/>
              <a:gd name="connsiteX70" fmla="*/ 6800848 w 10591800"/>
              <a:gd name="connsiteY70" fmla="*/ 6692900 h 9842501"/>
              <a:gd name="connsiteX71" fmla="*/ 8058148 w 10591800"/>
              <a:gd name="connsiteY71" fmla="*/ 6692900 h 9842501"/>
              <a:gd name="connsiteX72" fmla="*/ 10591799 w 10591800"/>
              <a:gd name="connsiteY72" fmla="*/ 6553201 h 9842501"/>
              <a:gd name="connsiteX73" fmla="*/ 10064749 w 10591800"/>
              <a:gd name="connsiteY73" fmla="*/ 7607301 h 9842501"/>
              <a:gd name="connsiteX74" fmla="*/ 8807449 w 10591800"/>
              <a:gd name="connsiteY74" fmla="*/ 7607301 h 9842501"/>
              <a:gd name="connsiteX75" fmla="*/ 8280399 w 10591800"/>
              <a:gd name="connsiteY75" fmla="*/ 6553201 h 9842501"/>
              <a:gd name="connsiteX76" fmla="*/ 8807449 w 10591800"/>
              <a:gd name="connsiteY76" fmla="*/ 5499101 h 9842501"/>
              <a:gd name="connsiteX77" fmla="*/ 10064749 w 10591800"/>
              <a:gd name="connsiteY77" fmla="*/ 5499101 h 9842501"/>
              <a:gd name="connsiteX78" fmla="*/ 10591799 w 10591800"/>
              <a:gd name="connsiteY78" fmla="*/ 4318001 h 9842501"/>
              <a:gd name="connsiteX79" fmla="*/ 10064749 w 10591800"/>
              <a:gd name="connsiteY79" fmla="*/ 5372101 h 9842501"/>
              <a:gd name="connsiteX80" fmla="*/ 8807449 w 10591800"/>
              <a:gd name="connsiteY80" fmla="*/ 5372101 h 9842501"/>
              <a:gd name="connsiteX81" fmla="*/ 8280399 w 10591800"/>
              <a:gd name="connsiteY81" fmla="*/ 4318001 h 9842501"/>
              <a:gd name="connsiteX82" fmla="*/ 8807449 w 10591800"/>
              <a:gd name="connsiteY82" fmla="*/ 3263901 h 9842501"/>
              <a:gd name="connsiteX83" fmla="*/ 10064749 w 10591800"/>
              <a:gd name="connsiteY83" fmla="*/ 3263901 h 9842501"/>
              <a:gd name="connsiteX84" fmla="*/ 10591800 w 10591800"/>
              <a:gd name="connsiteY84" fmla="*/ 8788401 h 9842501"/>
              <a:gd name="connsiteX85" fmla="*/ 10064750 w 10591800"/>
              <a:gd name="connsiteY85" fmla="*/ 9842501 h 9842501"/>
              <a:gd name="connsiteX86" fmla="*/ 8807450 w 10591800"/>
              <a:gd name="connsiteY86" fmla="*/ 9842501 h 9842501"/>
              <a:gd name="connsiteX87" fmla="*/ 8280400 w 10591800"/>
              <a:gd name="connsiteY87" fmla="*/ 8788401 h 9842501"/>
              <a:gd name="connsiteX88" fmla="*/ 8807450 w 10591800"/>
              <a:gd name="connsiteY88" fmla="*/ 7734301 h 9842501"/>
              <a:gd name="connsiteX89" fmla="*/ 10064750 w 10591800"/>
              <a:gd name="connsiteY89" fmla="*/ 7734301 h 984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0591800" h="9842501">
                <a:moveTo>
                  <a:pt x="2311400" y="6692900"/>
                </a:moveTo>
                <a:lnTo>
                  <a:pt x="1784350" y="7747000"/>
                </a:lnTo>
                <a:lnTo>
                  <a:pt x="527050" y="7747000"/>
                </a:lnTo>
                <a:lnTo>
                  <a:pt x="0" y="6692900"/>
                </a:lnTo>
                <a:lnTo>
                  <a:pt x="527050" y="5638800"/>
                </a:lnTo>
                <a:lnTo>
                  <a:pt x="1784350" y="5638800"/>
                </a:lnTo>
                <a:close/>
                <a:moveTo>
                  <a:pt x="2311400" y="4457700"/>
                </a:moveTo>
                <a:lnTo>
                  <a:pt x="1784350" y="5511800"/>
                </a:lnTo>
                <a:lnTo>
                  <a:pt x="527050" y="5511800"/>
                </a:lnTo>
                <a:lnTo>
                  <a:pt x="0" y="4457700"/>
                </a:lnTo>
                <a:lnTo>
                  <a:pt x="527050" y="3403600"/>
                </a:lnTo>
                <a:lnTo>
                  <a:pt x="1784350" y="3403600"/>
                </a:lnTo>
                <a:close/>
                <a:moveTo>
                  <a:pt x="2311400" y="2222500"/>
                </a:moveTo>
                <a:lnTo>
                  <a:pt x="1784350" y="3276600"/>
                </a:lnTo>
                <a:lnTo>
                  <a:pt x="527050" y="3276600"/>
                </a:lnTo>
                <a:lnTo>
                  <a:pt x="0" y="2222500"/>
                </a:lnTo>
                <a:lnTo>
                  <a:pt x="527050" y="1168400"/>
                </a:lnTo>
                <a:lnTo>
                  <a:pt x="1784350" y="1168400"/>
                </a:lnTo>
                <a:close/>
                <a:moveTo>
                  <a:pt x="4343399" y="5524500"/>
                </a:moveTo>
                <a:lnTo>
                  <a:pt x="3816349" y="6578600"/>
                </a:lnTo>
                <a:lnTo>
                  <a:pt x="2559049" y="6578600"/>
                </a:lnTo>
                <a:lnTo>
                  <a:pt x="2031999" y="5524500"/>
                </a:lnTo>
                <a:lnTo>
                  <a:pt x="2559049" y="4470400"/>
                </a:lnTo>
                <a:lnTo>
                  <a:pt x="3816349" y="4470400"/>
                </a:lnTo>
                <a:close/>
                <a:moveTo>
                  <a:pt x="4343399" y="3289300"/>
                </a:moveTo>
                <a:lnTo>
                  <a:pt x="3816349" y="4343400"/>
                </a:lnTo>
                <a:lnTo>
                  <a:pt x="2559049" y="4343400"/>
                </a:lnTo>
                <a:lnTo>
                  <a:pt x="2031999" y="3289300"/>
                </a:lnTo>
                <a:lnTo>
                  <a:pt x="2559049" y="2235200"/>
                </a:lnTo>
                <a:lnTo>
                  <a:pt x="3816349" y="2235200"/>
                </a:lnTo>
                <a:close/>
                <a:moveTo>
                  <a:pt x="4343399" y="1054100"/>
                </a:moveTo>
                <a:lnTo>
                  <a:pt x="3816349" y="2108200"/>
                </a:lnTo>
                <a:lnTo>
                  <a:pt x="2559049" y="2108200"/>
                </a:lnTo>
                <a:lnTo>
                  <a:pt x="2031999" y="1054100"/>
                </a:lnTo>
                <a:lnTo>
                  <a:pt x="2559049" y="0"/>
                </a:lnTo>
                <a:lnTo>
                  <a:pt x="3816349" y="0"/>
                </a:lnTo>
                <a:close/>
                <a:moveTo>
                  <a:pt x="6553197" y="2095500"/>
                </a:moveTo>
                <a:lnTo>
                  <a:pt x="6026147" y="3149600"/>
                </a:lnTo>
                <a:lnTo>
                  <a:pt x="4768849" y="3149600"/>
                </a:lnTo>
                <a:lnTo>
                  <a:pt x="4241799" y="2095500"/>
                </a:lnTo>
                <a:lnTo>
                  <a:pt x="4768849" y="1041400"/>
                </a:lnTo>
                <a:lnTo>
                  <a:pt x="6026147" y="1041400"/>
                </a:lnTo>
                <a:close/>
                <a:moveTo>
                  <a:pt x="6553197" y="4330700"/>
                </a:moveTo>
                <a:lnTo>
                  <a:pt x="6026147" y="5384800"/>
                </a:lnTo>
                <a:lnTo>
                  <a:pt x="4768849" y="5384800"/>
                </a:lnTo>
                <a:lnTo>
                  <a:pt x="4241799" y="4330700"/>
                </a:lnTo>
                <a:lnTo>
                  <a:pt x="4768849" y="3276600"/>
                </a:lnTo>
                <a:lnTo>
                  <a:pt x="6026147" y="3276600"/>
                </a:lnTo>
                <a:close/>
                <a:moveTo>
                  <a:pt x="6553197" y="6565900"/>
                </a:moveTo>
                <a:lnTo>
                  <a:pt x="6026147" y="7620000"/>
                </a:lnTo>
                <a:lnTo>
                  <a:pt x="4768849" y="7620000"/>
                </a:lnTo>
                <a:lnTo>
                  <a:pt x="4241799" y="6565900"/>
                </a:lnTo>
                <a:lnTo>
                  <a:pt x="4768849" y="5511800"/>
                </a:lnTo>
                <a:lnTo>
                  <a:pt x="6026147" y="5511800"/>
                </a:lnTo>
                <a:close/>
                <a:moveTo>
                  <a:pt x="8585197" y="3276600"/>
                </a:moveTo>
                <a:lnTo>
                  <a:pt x="8058148" y="4330700"/>
                </a:lnTo>
                <a:lnTo>
                  <a:pt x="6800848" y="4330700"/>
                </a:lnTo>
                <a:lnTo>
                  <a:pt x="6273798" y="3276600"/>
                </a:lnTo>
                <a:lnTo>
                  <a:pt x="6800848" y="2222500"/>
                </a:lnTo>
                <a:lnTo>
                  <a:pt x="8058148" y="2222500"/>
                </a:lnTo>
                <a:close/>
                <a:moveTo>
                  <a:pt x="8585198" y="5511800"/>
                </a:moveTo>
                <a:lnTo>
                  <a:pt x="8058148" y="6565900"/>
                </a:lnTo>
                <a:lnTo>
                  <a:pt x="6800848" y="6565900"/>
                </a:lnTo>
                <a:lnTo>
                  <a:pt x="6273798" y="5511800"/>
                </a:lnTo>
                <a:lnTo>
                  <a:pt x="6800848" y="4457700"/>
                </a:lnTo>
                <a:lnTo>
                  <a:pt x="8058148" y="4457700"/>
                </a:lnTo>
                <a:close/>
                <a:moveTo>
                  <a:pt x="8585198" y="7747000"/>
                </a:moveTo>
                <a:lnTo>
                  <a:pt x="8058148" y="8801100"/>
                </a:lnTo>
                <a:lnTo>
                  <a:pt x="6800848" y="8801100"/>
                </a:lnTo>
                <a:lnTo>
                  <a:pt x="6273798" y="7747000"/>
                </a:lnTo>
                <a:lnTo>
                  <a:pt x="6800848" y="6692900"/>
                </a:lnTo>
                <a:lnTo>
                  <a:pt x="8058148" y="6692900"/>
                </a:lnTo>
                <a:close/>
                <a:moveTo>
                  <a:pt x="10591799" y="6553201"/>
                </a:moveTo>
                <a:lnTo>
                  <a:pt x="10064749" y="7607301"/>
                </a:lnTo>
                <a:lnTo>
                  <a:pt x="8807449" y="7607301"/>
                </a:lnTo>
                <a:lnTo>
                  <a:pt x="8280399" y="6553201"/>
                </a:lnTo>
                <a:lnTo>
                  <a:pt x="8807449" y="5499101"/>
                </a:lnTo>
                <a:lnTo>
                  <a:pt x="10064749" y="5499101"/>
                </a:lnTo>
                <a:close/>
                <a:moveTo>
                  <a:pt x="10591799" y="4318001"/>
                </a:moveTo>
                <a:lnTo>
                  <a:pt x="10064749" y="5372101"/>
                </a:lnTo>
                <a:lnTo>
                  <a:pt x="8807449" y="5372101"/>
                </a:lnTo>
                <a:lnTo>
                  <a:pt x="8280399" y="4318001"/>
                </a:lnTo>
                <a:lnTo>
                  <a:pt x="8807449" y="3263901"/>
                </a:lnTo>
                <a:lnTo>
                  <a:pt x="10064749" y="3263901"/>
                </a:lnTo>
                <a:close/>
                <a:moveTo>
                  <a:pt x="10591800" y="8788401"/>
                </a:moveTo>
                <a:lnTo>
                  <a:pt x="10064750" y="9842501"/>
                </a:lnTo>
                <a:lnTo>
                  <a:pt x="8807450" y="9842501"/>
                </a:lnTo>
                <a:lnTo>
                  <a:pt x="8280400" y="8788401"/>
                </a:lnTo>
                <a:lnTo>
                  <a:pt x="8807450" y="7734301"/>
                </a:lnTo>
                <a:lnTo>
                  <a:pt x="10064750" y="7734301"/>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TextBox 18">
            <a:extLst>
              <a:ext uri="{FF2B5EF4-FFF2-40B4-BE49-F238E27FC236}">
                <a16:creationId xmlns:a16="http://schemas.microsoft.com/office/drawing/2014/main" id="{705E2ACC-B53F-7E1C-4360-6C29F3FE4CF3}"/>
              </a:ext>
            </a:extLst>
          </p:cNvPr>
          <p:cNvSpPr txBox="1"/>
          <p:nvPr/>
        </p:nvSpPr>
        <p:spPr>
          <a:xfrm>
            <a:off x="151130" y="500139"/>
            <a:ext cx="5924550" cy="2062103"/>
          </a:xfrm>
          <a:prstGeom prst="rect">
            <a:avLst/>
          </a:prstGeom>
          <a:noFill/>
        </p:spPr>
        <p:txBody>
          <a:bodyPr wrap="square" rtlCol="0">
            <a:spAutoFit/>
          </a:bodyPr>
          <a:lstStyle/>
          <a:p>
            <a:r>
              <a:rPr lang="en-US" sz="3200" dirty="0">
                <a:solidFill>
                  <a:schemeClr val="bg1"/>
                </a:solidFill>
                <a:latin typeface="Arial Black" panose="020B0A04020102020204" pitchFamily="34" charset="0"/>
              </a:rPr>
              <a:t>Gas Analyzer And Mass Spectrometry Automated System</a:t>
            </a:r>
            <a:r>
              <a:rPr lang="en-US" sz="3200" dirty="0">
                <a:latin typeface="Arial Black" panose="020B0A04020102020204" pitchFamily="34" charset="0"/>
              </a:rPr>
              <a:t> </a:t>
            </a:r>
          </a:p>
          <a:p>
            <a:endParaRPr lang="en-US" sz="3200" dirty="0">
              <a:latin typeface="Arial Black" panose="020B0A04020102020204" pitchFamily="34" charset="0"/>
            </a:endParaRPr>
          </a:p>
        </p:txBody>
      </p:sp>
      <p:pic>
        <p:nvPicPr>
          <p:cNvPr id="7172" name="Picture 4" descr="Calutron - Energy Education">
            <a:extLst>
              <a:ext uri="{FF2B5EF4-FFF2-40B4-BE49-F238E27FC236}">
                <a16:creationId xmlns:a16="http://schemas.microsoft.com/office/drawing/2014/main" id="{8F4ADF45-453A-7539-D245-AEAE4DBEDB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967" y="2270190"/>
            <a:ext cx="6011661" cy="4333452"/>
          </a:xfrm>
          <a:prstGeom prst="rect">
            <a:avLst/>
          </a:prstGeom>
          <a:noFill/>
          <a:extLst>
            <a:ext uri="{909E8E84-426E-40DD-AFC4-6F175D3DCCD1}">
              <a14:hiddenFill xmlns:a14="http://schemas.microsoft.com/office/drawing/2010/main">
                <a:solidFill>
                  <a:srgbClr val="FFFFFF"/>
                </a:solidFill>
              </a14:hiddenFill>
            </a:ext>
          </a:extLst>
        </p:spPr>
      </p:pic>
      <p:sp>
        <p:nvSpPr>
          <p:cNvPr id="6" name="Hexagon 5">
            <a:extLst>
              <a:ext uri="{FF2B5EF4-FFF2-40B4-BE49-F238E27FC236}">
                <a16:creationId xmlns:a16="http://schemas.microsoft.com/office/drawing/2014/main" id="{9360FD64-C3ED-3B10-3DD8-D243C744DC1F}"/>
              </a:ext>
            </a:extLst>
          </p:cNvPr>
          <p:cNvSpPr/>
          <p:nvPr/>
        </p:nvSpPr>
        <p:spPr>
          <a:xfrm rot="16200000">
            <a:off x="8194879" y="2932903"/>
            <a:ext cx="2453833" cy="2166726"/>
          </a:xfrm>
          <a:prstGeom prst="hexagon">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619527A-08C1-F4B3-5FF6-EF73073B9046}"/>
                  </a:ext>
                </a:extLst>
              </p:cNvPr>
              <p:cNvSpPr txBox="1"/>
              <p:nvPr/>
            </p:nvSpPr>
            <p:spPr>
              <a:xfrm>
                <a:off x="8530544" y="3489420"/>
                <a:ext cx="1782501" cy="7224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𝑚</m:t>
                          </m:r>
                        </m:num>
                        <m:den>
                          <m:r>
                            <a:rPr lang="en-US" sz="2400" b="0" i="1" smtClean="0">
                              <a:latin typeface="Cambria Math" panose="02040503050406030204" pitchFamily="18" charset="0"/>
                            </a:rPr>
                            <m:t>𝑒</m:t>
                          </m:r>
                        </m:den>
                      </m:f>
                    </m:oMath>
                  </m:oMathPara>
                </a14:m>
                <a:endParaRPr lang="en-US" sz="2400" dirty="0"/>
              </a:p>
            </p:txBody>
          </p:sp>
        </mc:Choice>
        <mc:Fallback xmlns="">
          <p:sp>
            <p:nvSpPr>
              <p:cNvPr id="7" name="TextBox 6">
                <a:extLst>
                  <a:ext uri="{FF2B5EF4-FFF2-40B4-BE49-F238E27FC236}">
                    <a16:creationId xmlns:a16="http://schemas.microsoft.com/office/drawing/2014/main" id="{5619527A-08C1-F4B3-5FF6-EF73073B9046}"/>
                  </a:ext>
                </a:extLst>
              </p:cNvPr>
              <p:cNvSpPr txBox="1">
                <a:spLocks noRot="1" noChangeAspect="1" noMove="1" noResize="1" noEditPoints="1" noAdjustHandles="1" noChangeArrowheads="1" noChangeShapeType="1" noTextEdit="1"/>
              </p:cNvSpPr>
              <p:nvPr/>
            </p:nvSpPr>
            <p:spPr>
              <a:xfrm>
                <a:off x="8530544" y="3489420"/>
                <a:ext cx="1782501" cy="722442"/>
              </a:xfrm>
              <a:prstGeom prst="rect">
                <a:avLst/>
              </a:prstGeom>
              <a:blipFill>
                <a:blip r:embed="rId4"/>
                <a:stretch>
                  <a:fillRect/>
                </a:stretch>
              </a:blipFill>
            </p:spPr>
            <p:txBody>
              <a:bodyPr/>
              <a:lstStyle/>
              <a:p>
                <a:r>
                  <a:rPr lang="en-US">
                    <a:noFill/>
                  </a:rPr>
                  <a:t> </a:t>
                </a:r>
              </a:p>
            </p:txBody>
          </p:sp>
        </mc:Fallback>
      </mc:AlternateContent>
      <p:sp>
        <p:nvSpPr>
          <p:cNvPr id="8" name="Hexagon 7">
            <a:extLst>
              <a:ext uri="{FF2B5EF4-FFF2-40B4-BE49-F238E27FC236}">
                <a16:creationId xmlns:a16="http://schemas.microsoft.com/office/drawing/2014/main" id="{24FD6A04-CD29-0ED1-19B6-A17990D658AB}"/>
              </a:ext>
            </a:extLst>
          </p:cNvPr>
          <p:cNvSpPr/>
          <p:nvPr/>
        </p:nvSpPr>
        <p:spPr>
          <a:xfrm rot="16200000">
            <a:off x="7062001" y="5020438"/>
            <a:ext cx="1722903" cy="1728852"/>
          </a:xfrm>
          <a:prstGeom prst="hexagon">
            <a:avLst/>
          </a:prstGeom>
          <a:solidFill>
            <a:srgbClr val="F8E4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3729856-C4C9-CE73-69D3-94D34676821E}"/>
                  </a:ext>
                </a:extLst>
              </p:cNvPr>
              <p:cNvSpPr txBox="1"/>
              <p:nvPr/>
            </p:nvSpPr>
            <p:spPr>
              <a:xfrm>
                <a:off x="7190572" y="5549451"/>
                <a:ext cx="1597307" cy="67082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𝐵</m:t>
                              </m:r>
                            </m:e>
                            <m:sup>
                              <m:r>
                                <a:rPr lang="en-US" b="0" i="1" smtClean="0">
                                  <a:latin typeface="Cambria Math" panose="02040503050406030204" pitchFamily="18" charset="0"/>
                                </a:rPr>
                                <m:t>2</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𝑅</m:t>
                              </m:r>
                            </m:e>
                            <m:sup>
                              <m:r>
                                <a:rPr lang="en-US" b="0" i="1" smtClean="0">
                                  <a:latin typeface="Cambria Math" panose="02040503050406030204" pitchFamily="18" charset="0"/>
                                </a:rPr>
                                <m:t>2</m:t>
                              </m:r>
                            </m:sup>
                          </m:sSup>
                        </m:num>
                        <m:den>
                          <m:r>
                            <a:rPr lang="en-US" b="0" i="1" smtClean="0">
                              <a:latin typeface="Cambria Math" panose="02040503050406030204" pitchFamily="18" charset="0"/>
                            </a:rPr>
                            <m:t>2</m:t>
                          </m:r>
                          <m:r>
                            <a:rPr lang="en-US" b="0" i="1" smtClean="0">
                              <a:latin typeface="Cambria Math" panose="02040503050406030204" pitchFamily="18" charset="0"/>
                            </a:rPr>
                            <m:t>𝑉</m:t>
                          </m:r>
                        </m:den>
                      </m:f>
                    </m:oMath>
                  </m:oMathPara>
                </a14:m>
                <a:endParaRPr lang="en-US" dirty="0"/>
              </a:p>
            </p:txBody>
          </p:sp>
        </mc:Choice>
        <mc:Fallback xmlns="">
          <p:sp>
            <p:nvSpPr>
              <p:cNvPr id="9" name="TextBox 8">
                <a:extLst>
                  <a:ext uri="{FF2B5EF4-FFF2-40B4-BE49-F238E27FC236}">
                    <a16:creationId xmlns:a16="http://schemas.microsoft.com/office/drawing/2014/main" id="{23729856-C4C9-CE73-69D3-94D34676821E}"/>
                  </a:ext>
                </a:extLst>
              </p:cNvPr>
              <p:cNvSpPr txBox="1">
                <a:spLocks noRot="1" noChangeAspect="1" noMove="1" noResize="1" noEditPoints="1" noAdjustHandles="1" noChangeArrowheads="1" noChangeShapeType="1" noTextEdit="1"/>
              </p:cNvSpPr>
              <p:nvPr/>
            </p:nvSpPr>
            <p:spPr>
              <a:xfrm>
                <a:off x="7190572" y="5549451"/>
                <a:ext cx="1597307" cy="670825"/>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24183472"/>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2614</TotalTime>
  <Words>1455</Words>
  <Application>Microsoft Office PowerPoint</Application>
  <PresentationFormat>Widescreen</PresentationFormat>
  <Paragraphs>210</Paragraphs>
  <Slides>43</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Aptos</vt:lpstr>
      <vt:lpstr>Aptos Display</vt:lpstr>
      <vt:lpstr>Arial</vt:lpstr>
      <vt:lpstr>Arial Black</vt:lpstr>
      <vt:lpstr>Calibri</vt:lpstr>
      <vt:lpstr>Calibri Light</vt:lpstr>
      <vt:lpstr>Cambria Math</vt:lpstr>
      <vt:lpstr>Poppins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 Valentin</dc:creator>
  <cp:lastModifiedBy>Dan Valentin Sutu</cp:lastModifiedBy>
  <cp:revision>29</cp:revision>
  <dcterms:created xsi:type="dcterms:W3CDTF">2024-07-06T06:23:43Z</dcterms:created>
  <dcterms:modified xsi:type="dcterms:W3CDTF">2024-07-10T09:31:49Z</dcterms:modified>
</cp:coreProperties>
</file>