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4827" r:id="rId3"/>
  </p:sldMasterIdLst>
  <p:notesMasterIdLst>
    <p:notesMasterId r:id="rId20"/>
  </p:notesMasterIdLst>
  <p:handoutMasterIdLst>
    <p:handoutMasterId r:id="rId21"/>
  </p:handoutMasterIdLst>
  <p:sldIdLst>
    <p:sldId id="401" r:id="rId4"/>
    <p:sldId id="656" r:id="rId5"/>
    <p:sldId id="675" r:id="rId6"/>
    <p:sldId id="667" r:id="rId7"/>
    <p:sldId id="638" r:id="rId8"/>
    <p:sldId id="676" r:id="rId9"/>
    <p:sldId id="565" r:id="rId10"/>
    <p:sldId id="673" r:id="rId11"/>
    <p:sldId id="674" r:id="rId12"/>
    <p:sldId id="659" r:id="rId13"/>
    <p:sldId id="640" r:id="rId14"/>
    <p:sldId id="678" r:id="rId15"/>
    <p:sldId id="603" r:id="rId16"/>
    <p:sldId id="662" r:id="rId17"/>
    <p:sldId id="669" r:id="rId18"/>
    <p:sldId id="400" r:id="rId19"/>
  </p:sldIdLst>
  <p:sldSz cx="9144000" cy="6858000" type="screen4x3"/>
  <p:notesSz cx="6888163" cy="10021888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  <p15:guide id="4" pos="2835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pos="3515" userDrawn="1">
          <p15:clr>
            <a:srgbClr val="A4A3A4"/>
          </p15:clr>
        </p15:guide>
        <p15:guide id="8" pos="12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399FF"/>
    <a:srgbClr val="6699FF"/>
    <a:srgbClr val="9999FF"/>
    <a:srgbClr val="FF9900"/>
    <a:srgbClr val="3366FF"/>
    <a:srgbClr val="99FF99"/>
    <a:srgbClr val="FF6600"/>
    <a:srgbClr val="FFCC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821" autoAdjust="0"/>
  </p:normalViewPr>
  <p:slideViewPr>
    <p:cSldViewPr>
      <p:cViewPr varScale="1">
        <p:scale>
          <a:sx n="114" d="100"/>
          <a:sy n="114" d="100"/>
        </p:scale>
        <p:origin x="1662" y="114"/>
      </p:cViewPr>
      <p:guideLst>
        <p:guide orient="horz" pos="1026"/>
        <p:guide orient="horz" pos="3884"/>
        <p:guide orient="horz" pos="3113"/>
        <p:guide pos="2835"/>
        <p:guide pos="295"/>
        <p:guide pos="5465"/>
        <p:guide pos="3515"/>
        <p:guide pos="12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68"/>
    </p:cViewPr>
  </p:sorterViewPr>
  <p:notesViewPr>
    <p:cSldViewPr>
      <p:cViewPr varScale="1">
        <p:scale>
          <a:sx n="95" d="100"/>
          <a:sy n="95" d="100"/>
        </p:scale>
        <p:origin x="-3630" y="-108"/>
      </p:cViewPr>
      <p:guideLst>
        <p:guide orient="horz" pos="315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1"/>
          <c:tx>
            <c:strRef>
              <c:f>Sheet1!$A$4</c:f>
              <c:strCache>
                <c:ptCount val="1"/>
                <c:pt idx="0">
                  <c:v>Cifra de afaceri (mil lei)</c:v>
                </c:pt>
              </c:strCache>
            </c:strRef>
          </c:tx>
          <c:spPr>
            <a:solidFill>
              <a:srgbClr val="43A8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0"/>
              <c:layout>
                <c:manualLayout>
                  <c:x val="-1.0473076205795744E-17"/>
                  <c:y val="-0.1159420289855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74-4BBD-A045-182AA1B64B88}"/>
                </c:ext>
              </c:extLst>
            </c:dLbl>
            <c:dLbl>
              <c:idx val="1"/>
              <c:layout>
                <c:manualLayout>
                  <c:x val="-4.1892304823182978E-17"/>
                  <c:y val="-0.15004262574595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74-4BBD-A045-182AA1B64B88}"/>
                </c:ext>
              </c:extLst>
            </c:dLbl>
            <c:dLbl>
              <c:idx val="2"/>
              <c:layout>
                <c:manualLayout>
                  <c:x val="0"/>
                  <c:y val="-0.19437340153452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74-4BBD-A045-182AA1B64B88}"/>
                </c:ext>
              </c:extLst>
            </c:dLbl>
            <c:dLbl>
              <c:idx val="3"/>
              <c:layout>
                <c:manualLayout>
                  <c:x val="0"/>
                  <c:y val="-0.28985507246376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74-4BBD-A045-182AA1B64B88}"/>
                </c:ext>
              </c:extLst>
            </c:dLbl>
            <c:dLbl>
              <c:idx val="4"/>
              <c:layout>
                <c:manualLayout>
                  <c:x val="-2.2850612054545185E-3"/>
                  <c:y val="-0.39897698209718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74-4BBD-A045-182AA1B64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tibiotice Regular" panose="0200000000000000000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2022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244</c:v>
                </c:pt>
                <c:pt idx="1">
                  <c:v>332</c:v>
                </c:pt>
                <c:pt idx="2">
                  <c:v>474</c:v>
                </c:pt>
                <c:pt idx="3">
                  <c:v>800</c:v>
                </c:pt>
                <c:pt idx="4">
                  <c:v>1180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74-4BBD-A045-182AA1B6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23773264"/>
        <c:axId val="7237795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Intern (mil lei)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2010</c:v>
                      </c:pt>
                      <c:pt idx="1">
                        <c:v>2015</c:v>
                      </c:pt>
                      <c:pt idx="2">
                        <c:v>2022</c:v>
                      </c:pt>
                      <c:pt idx="3">
                        <c:v>2025</c:v>
                      </c:pt>
                      <c:pt idx="4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Sheet1!$B$2:$F$2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190</c:v>
                      </c:pt>
                      <c:pt idx="1">
                        <c:v>240</c:v>
                      </c:pt>
                      <c:pt idx="2">
                        <c:v>292</c:v>
                      </c:pt>
                      <c:pt idx="3">
                        <c:v>505</c:v>
                      </c:pt>
                      <c:pt idx="4">
                        <c:v>590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DB74-4BBD-A045-182AA1B64B88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1"/>
          <c:order val="2"/>
          <c:tx>
            <c:strRef>
              <c:f>Sheet1!$A$3</c:f>
              <c:strCache>
                <c:ptCount val="1"/>
                <c:pt idx="0">
                  <c:v>Export (mil lei)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1"/>
              <c:layout>
                <c:manualLayout>
                  <c:x val="3.7689044314154754E-3"/>
                  <c:y val="-9.3493152638798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40-4FFF-ACF8-6C6F4D71720B}"/>
                </c:ext>
              </c:extLst>
            </c:dLbl>
            <c:dLbl>
              <c:idx val="2"/>
              <c:layout>
                <c:manualLayout>
                  <c:x val="-3.768904431415579E-3"/>
                  <c:y val="-2.3373288159699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40-4FFF-ACF8-6C6F4D71720B}"/>
                </c:ext>
              </c:extLst>
            </c:dLbl>
            <c:dLbl>
              <c:idx val="3"/>
              <c:layout>
                <c:manualLayout>
                  <c:x val="-1.884452215707755E-3"/>
                  <c:y val="-5.6095891583279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40-4FFF-ACF8-6C6F4D71720B}"/>
                </c:ext>
              </c:extLst>
            </c:dLbl>
            <c:dLbl>
              <c:idx val="4"/>
              <c:layout>
                <c:manualLayout>
                  <c:x val="-1.884452215707755E-3"/>
                  <c:y val="-0.11452911198252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40-4FFF-ACF8-6C6F4D717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Antibiotice Regular" panose="0200000000000000000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2022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54</c:v>
                </c:pt>
                <c:pt idx="1">
                  <c:v>92</c:v>
                </c:pt>
                <c:pt idx="2">
                  <c:v>182</c:v>
                </c:pt>
                <c:pt idx="3">
                  <c:v>295</c:v>
                </c:pt>
                <c:pt idx="4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74-4BBD-A045-182AA1B6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08329568"/>
        <c:axId val="608326240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Profit brut (mil lei)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8564053346913228E-2"/>
                  <c:y val="-3.7802416675755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74-4BBD-A045-182AA1B64B88}"/>
                </c:ext>
              </c:extLst>
            </c:dLbl>
            <c:dLbl>
              <c:idx val="1"/>
              <c:layout>
                <c:manualLayout>
                  <c:x val="2.6738151209929541E-2"/>
                  <c:y val="-4.71832841030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74-4BBD-A045-182AA1B64B88}"/>
                </c:ext>
              </c:extLst>
            </c:dLbl>
            <c:dLbl>
              <c:idx val="2"/>
              <c:layout>
                <c:manualLayout>
                  <c:x val="2.3488435621251219E-2"/>
                  <c:y val="-5.9403797633330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74-4BBD-A045-182AA1B64B88}"/>
                </c:ext>
              </c:extLst>
            </c:dLbl>
            <c:dLbl>
              <c:idx val="3"/>
              <c:layout>
                <c:manualLayout>
                  <c:x val="3.35932541952432E-2"/>
                  <c:y val="-8.967613449240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B74-4BBD-A045-182AA1B64B88}"/>
                </c:ext>
              </c:extLst>
            </c:dLbl>
            <c:dLbl>
              <c:idx val="4"/>
              <c:layout>
                <c:manualLayout>
                  <c:x val="3.2227990822272422E-2"/>
                  <c:y val="-4.860310715454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74-4BBD-A045-182AA1B64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tibiotice Regular" panose="0200000000000000000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2022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19</c:v>
                </c:pt>
                <c:pt idx="1">
                  <c:v>32</c:v>
                </c:pt>
                <c:pt idx="2">
                  <c:v>40</c:v>
                </c:pt>
                <c:pt idx="3">
                  <c:v>79</c:v>
                </c:pt>
                <c:pt idx="4">
                  <c:v>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B74-4BBD-A045-182AA1B6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3773264"/>
        <c:axId val="723779504"/>
      </c:lineChart>
      <c:catAx>
        <c:axId val="72377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tibiotice Regular" panose="02000000000000000000"/>
                <a:ea typeface="+mn-ea"/>
                <a:cs typeface="+mn-cs"/>
              </a:defRPr>
            </a:pPr>
            <a:endParaRPr lang="en-US"/>
          </a:p>
        </c:txPr>
        <c:crossAx val="723779504"/>
        <c:crosses val="autoZero"/>
        <c:auto val="1"/>
        <c:lblAlgn val="ctr"/>
        <c:lblOffset val="100"/>
        <c:noMultiLvlLbl val="0"/>
      </c:catAx>
      <c:valAx>
        <c:axId val="723779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3773264"/>
        <c:crosses val="autoZero"/>
        <c:crossBetween val="between"/>
      </c:valAx>
      <c:valAx>
        <c:axId val="60832624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08329568"/>
        <c:crosses val="max"/>
        <c:crossBetween val="between"/>
      </c:valAx>
      <c:catAx>
        <c:axId val="608329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832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ntibiotice Regular" panose="0200000000000000000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DE1DA6-3A11-47D8-9C03-2F3FC24351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3"/>
            <a:ext cx="2985279" cy="501603"/>
          </a:xfrm>
          <a:prstGeom prst="rect">
            <a:avLst/>
          </a:prstGeom>
        </p:spPr>
        <p:txBody>
          <a:bodyPr vert="horz" lIns="93464" tIns="46733" rIns="93464" bIns="4673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3AF39-6FEC-4571-8C7B-1F2B1B0E3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346" y="3"/>
            <a:ext cx="2985279" cy="501603"/>
          </a:xfrm>
          <a:prstGeom prst="rect">
            <a:avLst/>
          </a:prstGeom>
        </p:spPr>
        <p:txBody>
          <a:bodyPr vert="horz" lIns="93464" tIns="46733" rIns="93464" bIns="4673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567609-43E2-48D0-AF5C-5243724F4095}" type="datetimeFigureOut">
              <a:rPr lang="uk-UA"/>
              <a:pPr>
                <a:defRPr/>
              </a:pPr>
              <a:t>08.12.2022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D63E1-92A5-448B-8975-CDBB277FC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518594"/>
            <a:ext cx="2985279" cy="501603"/>
          </a:xfrm>
          <a:prstGeom prst="rect">
            <a:avLst/>
          </a:prstGeom>
        </p:spPr>
        <p:txBody>
          <a:bodyPr vert="horz" lIns="93464" tIns="46733" rIns="93464" bIns="4673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2E957-7927-406B-BAC6-8709C61F84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346" y="9518594"/>
            <a:ext cx="2985279" cy="501603"/>
          </a:xfrm>
          <a:prstGeom prst="rect">
            <a:avLst/>
          </a:prstGeom>
        </p:spPr>
        <p:txBody>
          <a:bodyPr vert="horz" wrap="square" lIns="93464" tIns="46733" rIns="93464" bIns="467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CA4996A-06CA-45F7-A6FF-27E1D98E8094}" type="slidenum">
              <a:rPr lang="uk-UA" altLang="ro-RO"/>
              <a:pPr/>
              <a:t>‹#›</a:t>
            </a:fld>
            <a:endParaRPr lang="uk-UA" altLang="ro-R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9AB738-E410-4AF3-9126-CA22AA773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3"/>
            <a:ext cx="2985279" cy="501603"/>
          </a:xfrm>
          <a:prstGeom prst="rect">
            <a:avLst/>
          </a:prstGeom>
        </p:spPr>
        <p:txBody>
          <a:bodyPr vert="horz" lIns="93464" tIns="46733" rIns="93464" bIns="4673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13FD1-D655-4CD3-B496-8FB6F13458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1346" y="3"/>
            <a:ext cx="2985279" cy="501603"/>
          </a:xfrm>
          <a:prstGeom prst="rect">
            <a:avLst/>
          </a:prstGeom>
        </p:spPr>
        <p:txBody>
          <a:bodyPr vert="horz" lIns="93464" tIns="46733" rIns="93464" bIns="4673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47BD5E-4CA1-4E8D-AC88-9371A8A40A6A}" type="datetimeFigureOut">
              <a:rPr lang="uk-UA"/>
              <a:pPr>
                <a:defRPr/>
              </a:pPr>
              <a:t>08.12.2022</a:t>
            </a:fld>
            <a:endParaRPr lang="uk-U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DA5C3F-D250-40AB-BD75-30EEA059CB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64" tIns="46733" rIns="93464" bIns="46733" rtlCol="0" anchor="ctr"/>
          <a:lstStyle/>
          <a:p>
            <a:pPr lvl="0"/>
            <a:endParaRPr lang="uk-U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1CD3F16-0D2C-42BA-824E-707E1E56B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744" y="4760149"/>
            <a:ext cx="5508683" cy="4509342"/>
          </a:xfrm>
          <a:prstGeom prst="rect">
            <a:avLst/>
          </a:prstGeom>
        </p:spPr>
        <p:txBody>
          <a:bodyPr vert="horz" lIns="93464" tIns="46733" rIns="93464" bIns="4673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uk-U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3B659-170D-4E08-AF56-04AF9E43CF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" y="9518594"/>
            <a:ext cx="2985279" cy="501603"/>
          </a:xfrm>
          <a:prstGeom prst="rect">
            <a:avLst/>
          </a:prstGeom>
        </p:spPr>
        <p:txBody>
          <a:bodyPr vert="horz" lIns="93464" tIns="46733" rIns="93464" bIns="4673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D0932-EFA3-4760-A424-5E6B92F65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1346" y="9518594"/>
            <a:ext cx="2985279" cy="501603"/>
          </a:xfrm>
          <a:prstGeom prst="rect">
            <a:avLst/>
          </a:prstGeom>
        </p:spPr>
        <p:txBody>
          <a:bodyPr vert="horz" wrap="square" lIns="93464" tIns="46733" rIns="93464" bIns="467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2F308E3-AB90-4D3D-A324-1E8A584D5915}" type="slidenum">
              <a:rPr lang="uk-UA" altLang="ro-RO"/>
              <a:pPr/>
              <a:t>‹#›</a:t>
            </a:fld>
            <a:endParaRPr lang="uk-UA" altLang="ro-RO"/>
          </a:p>
        </p:txBody>
      </p:sp>
    </p:spTree>
    <p:extLst>
      <p:ext uri="{BB962C8B-B14F-4D97-AF65-F5344CB8AC3E}">
        <p14:creationId xmlns:p14="http://schemas.microsoft.com/office/powerpoint/2010/main" val="3059044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>
            <a:extLst>
              <a:ext uri="{FF2B5EF4-FFF2-40B4-BE49-F238E27FC236}">
                <a16:creationId xmlns:a16="http://schemas.microsoft.com/office/drawing/2014/main" id="{0DBA017A-31EA-44CC-A165-9ACC31510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9800" y="752475"/>
            <a:ext cx="5008563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>
            <a:extLst>
              <a:ext uri="{FF2B5EF4-FFF2-40B4-BE49-F238E27FC236}">
                <a16:creationId xmlns:a16="http://schemas.microsoft.com/office/drawing/2014/main" id="{9F300FD0-3711-450D-A5E9-80BAB3E01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3780" name="Slide Number Placeholder 3">
            <a:extLst>
              <a:ext uri="{FF2B5EF4-FFF2-40B4-BE49-F238E27FC236}">
                <a16:creationId xmlns:a16="http://schemas.microsoft.com/office/drawing/2014/main" id="{CBF66E7B-54C0-4F9E-A55D-F647C9B55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810" indent="-2834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875" indent="-2261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0671" indent="-2261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058" indent="-2261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4629" indent="-226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3201" indent="-226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1773" indent="-226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0344" indent="-226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23E7A5-1871-41CA-B6CD-687AD0916828}" type="slidenum">
              <a:rPr lang="uk-UA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uk-UA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9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>
            <a:extLst>
              <a:ext uri="{FF2B5EF4-FFF2-40B4-BE49-F238E27FC236}">
                <a16:creationId xmlns:a16="http://schemas.microsoft.com/office/drawing/2014/main" id="{B1459669-F728-4964-B6D3-3B6A94BBF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9800" y="752475"/>
            <a:ext cx="5008563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>
            <a:extLst>
              <a:ext uri="{FF2B5EF4-FFF2-40B4-BE49-F238E27FC236}">
                <a16:creationId xmlns:a16="http://schemas.microsoft.com/office/drawing/2014/main" id="{944DCEA3-CC9D-4808-A1DE-C859A6DB4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764" name="Slide Number Placeholder 3">
            <a:extLst>
              <a:ext uri="{FF2B5EF4-FFF2-40B4-BE49-F238E27FC236}">
                <a16:creationId xmlns:a16="http://schemas.microsoft.com/office/drawing/2014/main" id="{40C478B1-0480-4CFB-A32B-10F096858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810" indent="-2834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875" indent="-2261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0671" indent="-2261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058" indent="-2261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4629" indent="-226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3201" indent="-226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1773" indent="-226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0344" indent="-226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363D9D-E88A-4A18-92F3-FC0860EDF325}" type="slidenum">
              <a:rPr lang="uk-UA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uk-UA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3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prezen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5753E6-7D33-498A-93BB-A2599C4F70AF}"/>
              </a:ext>
            </a:extLst>
          </p:cNvPr>
          <p:cNvSpPr/>
          <p:nvPr userDrawn="1"/>
        </p:nvSpPr>
        <p:spPr>
          <a:xfrm>
            <a:off x="-6350" y="1241425"/>
            <a:ext cx="9144000" cy="17272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21FB8-A635-4B6A-9E09-3BAAB0E322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3" y="2503490"/>
            <a:ext cx="12223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87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Subtitlu</a:t>
            </a:r>
            <a:endParaRPr lang="uk-UA" altLang="en-US" sz="1200" dirty="0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EBA2428-F6B9-4884-AC86-4C2685BD5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6" y="115890"/>
            <a:ext cx="17637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F7B3A7-C675-40ED-8CD3-B265E2BD7DF7}"/>
              </a:ext>
            </a:extLst>
          </p:cNvPr>
          <p:cNvSpPr/>
          <p:nvPr userDrawn="1"/>
        </p:nvSpPr>
        <p:spPr>
          <a:xfrm>
            <a:off x="-6350" y="358777"/>
            <a:ext cx="6840538" cy="17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232" y="1607644"/>
            <a:ext cx="7772400" cy="864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25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uk-UA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8181" y="4747149"/>
            <a:ext cx="6408241" cy="106843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16741" y="5815587"/>
            <a:ext cx="6471689" cy="685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4717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68314" y="2276874"/>
            <a:ext cx="8207375" cy="768084"/>
          </a:xfrm>
          <a:noFill/>
        </p:spPr>
        <p:txBody>
          <a:bodyPr/>
          <a:lstStyle>
            <a:lvl1pPr marL="0" indent="0" algn="l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82822" y="5349213"/>
            <a:ext cx="2037454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3542658" y="5349213"/>
            <a:ext cx="2037454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6278963" y="5349213"/>
            <a:ext cx="2037454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8315" y="1602421"/>
            <a:ext cx="8207375" cy="674452"/>
          </a:xfr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782822" y="4773151"/>
            <a:ext cx="2037454" cy="575379"/>
          </a:xfrm>
          <a:noFill/>
        </p:spPr>
        <p:txBody>
          <a:bodyPr anchor="b"/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3542658" y="4773151"/>
            <a:ext cx="2037454" cy="575379"/>
          </a:xfrm>
          <a:noFill/>
        </p:spPr>
        <p:txBody>
          <a:bodyPr anchor="b"/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6278963" y="4773151"/>
            <a:ext cx="2037454" cy="575379"/>
          </a:xfrm>
          <a:noFill/>
        </p:spPr>
        <p:txBody>
          <a:bodyPr anchor="b"/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95A528D-A7E6-4819-B053-022B3CA622A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72442561-6BAD-416A-8FFB-EDA1891597B9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44088402-3F2A-48AC-987C-3A9D3467194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3143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508627" y="1604436"/>
            <a:ext cx="3167063" cy="4512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F256D6-2974-4E8E-986A-0E90DE4F43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7C341F3-A92A-4C0C-975A-9E9C394542C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3C0F492-C64D-4228-A8A6-A3DDC1FE0B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40143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56"/>
          </p:nvPr>
        </p:nvSpPr>
        <p:spPr>
          <a:xfrm>
            <a:off x="5868144" y="2276873"/>
            <a:ext cx="2806570" cy="384029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68453" y="1602421"/>
            <a:ext cx="2807236" cy="674452"/>
          </a:xfrm>
        </p:spPr>
        <p:txBody>
          <a:bodyPr anchor="ctr"/>
          <a:lstStyle>
            <a:lvl1pPr marL="0" indent="0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A8B08B-FC40-4A97-9C3F-ECB308671DE3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/>
        <p:txBody>
          <a:bodyPr/>
          <a:lstStyle>
            <a:lvl1pPr>
              <a:defRPr/>
            </a:lvl1pPr>
          </a:lstStyle>
          <a:p>
            <a:fld id="{F69C2D46-073C-4269-9719-163AC56D4F6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1969A42-E7D3-4C73-82EC-9AD08BF9D0BE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50841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56"/>
          </p:nvPr>
        </p:nvSpPr>
        <p:spPr>
          <a:xfrm>
            <a:off x="4269562" y="1604436"/>
            <a:ext cx="1742599" cy="163254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57"/>
          </p:nvPr>
        </p:nvSpPr>
        <p:spPr>
          <a:xfrm>
            <a:off x="6927701" y="1604436"/>
            <a:ext cx="1742599" cy="163254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58"/>
          </p:nvPr>
        </p:nvSpPr>
        <p:spPr>
          <a:xfrm>
            <a:off x="4269562" y="3428639"/>
            <a:ext cx="1742599" cy="163254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59"/>
          </p:nvPr>
        </p:nvSpPr>
        <p:spPr>
          <a:xfrm>
            <a:off x="6927701" y="3428639"/>
            <a:ext cx="1742599" cy="163254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60"/>
          </p:nvPr>
        </p:nvSpPr>
        <p:spPr>
          <a:xfrm>
            <a:off x="3914470" y="5349346"/>
            <a:ext cx="4761218" cy="863964"/>
          </a:xfrm>
        </p:spPr>
        <p:txBody>
          <a:bodyPr/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40DB692-EB23-4436-8F3F-B2DD5329B510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>
            <a:lvl1pPr>
              <a:defRPr/>
            </a:lvl1pPr>
          </a:lstStyle>
          <a:p>
            <a:fld id="{9312DC74-17FB-4FA5-88F6-CCA38D73DA3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7778EB8-9B2F-4455-9B6E-F64DF8F8BDA5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4662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27758" y="3236981"/>
            <a:ext cx="2232248" cy="701283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7758" y="3909053"/>
            <a:ext cx="2232248" cy="230425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3347865" y="3236981"/>
            <a:ext cx="2232248" cy="701283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347865" y="3909053"/>
            <a:ext cx="2232248" cy="230425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5868145" y="3236981"/>
            <a:ext cx="2232248" cy="701283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5868145" y="3909053"/>
            <a:ext cx="2232248" cy="230425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43D302-146E-4B0F-B4EA-3172F383EA1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3555C1A2-D00C-4F26-93CE-0B9476B467F4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43DCE8-B645-4FE4-B6DE-B3BB55433A4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2472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99593" y="3236981"/>
            <a:ext cx="5688632" cy="701283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99592" y="3909053"/>
            <a:ext cx="7344816" cy="230425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1763689" y="1835376"/>
            <a:ext cx="3096344" cy="1026909"/>
          </a:xfrm>
        </p:spPr>
        <p:txBody>
          <a:bodyPr anchor="ctr"/>
          <a:lstStyle>
            <a:lvl1pPr marL="0" indent="0" algn="l">
              <a:buNone/>
              <a:defRPr sz="1600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B8D538-EB30-407F-ADA0-6E24410112B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>
              <a:defRPr/>
            </a:lvl1pPr>
          </a:lstStyle>
          <a:p>
            <a:fld id="{C3F355EA-671C-4E2A-88D0-7D790350863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F0A9FDC-D8D9-412C-B24C-72D3B87019C0}"/>
              </a:ext>
            </a:extLst>
          </p:cNvPr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5761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62"/>
          </p:nvPr>
        </p:nvSpPr>
        <p:spPr>
          <a:xfrm>
            <a:off x="395537" y="2804952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63"/>
          </p:nvPr>
        </p:nvSpPr>
        <p:spPr>
          <a:xfrm>
            <a:off x="395537" y="3188995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64"/>
          </p:nvPr>
        </p:nvSpPr>
        <p:spPr>
          <a:xfrm>
            <a:off x="395537" y="3573037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65"/>
          </p:nvPr>
        </p:nvSpPr>
        <p:spPr>
          <a:xfrm>
            <a:off x="395537" y="3957080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6"/>
          </p:nvPr>
        </p:nvSpPr>
        <p:spPr>
          <a:xfrm>
            <a:off x="395537" y="434112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60"/>
          </p:nvPr>
        </p:nvSpPr>
        <p:spPr>
          <a:xfrm>
            <a:off x="3647454" y="2725602"/>
            <a:ext cx="1856324" cy="2143558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34D2DE-4957-43AC-85CA-63B98BF1FEFE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/>
            </a:lvl1pPr>
          </a:lstStyle>
          <a:p>
            <a:fld id="{742E4C04-59C7-4F50-95AE-ED700E99ED7E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D1F99FB-FA39-4E01-9537-57996540EE32}"/>
              </a:ext>
            </a:extLst>
          </p:cNvPr>
          <p:cNvSpPr>
            <a:spLocks noGrp="1"/>
          </p:cNvSpPr>
          <p:nvPr>
            <p:ph type="ftr" sz="quarter" idx="6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2173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62"/>
          </p:nvPr>
        </p:nvSpPr>
        <p:spPr>
          <a:xfrm>
            <a:off x="5868145" y="342904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63"/>
          </p:nvPr>
        </p:nvSpPr>
        <p:spPr>
          <a:xfrm>
            <a:off x="5868145" y="3813085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64"/>
          </p:nvPr>
        </p:nvSpPr>
        <p:spPr>
          <a:xfrm>
            <a:off x="5868145" y="4197128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65"/>
          </p:nvPr>
        </p:nvSpPr>
        <p:spPr>
          <a:xfrm>
            <a:off x="5868145" y="4581171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6"/>
          </p:nvPr>
        </p:nvSpPr>
        <p:spPr>
          <a:xfrm>
            <a:off x="5868145" y="496521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5940154" y="1988843"/>
            <a:ext cx="2735535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99AEAA-7C85-4FD2-9E19-F813616FB205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/>
            </a:lvl1pPr>
          </a:lstStyle>
          <a:p>
            <a:fld id="{3D281A7D-413B-479A-BE3C-9138A692C8D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3B1EBF8-F8E1-48E2-989C-8918C472D5DD}"/>
              </a:ext>
            </a:extLst>
          </p:cNvPr>
          <p:cNvSpPr>
            <a:spLocks noGrp="1"/>
          </p:cNvSpPr>
          <p:nvPr>
            <p:ph type="ftr" sz="quarter" idx="6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8976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5148064" y="1988843"/>
            <a:ext cx="3527624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8314" y="1988842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2607215" y="1988842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468314" y="3875951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2607215" y="3875951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6012160" y="3236981"/>
            <a:ext cx="2663528" cy="76808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0"/>
          </p:nvPr>
        </p:nvSpPr>
        <p:spPr>
          <a:xfrm>
            <a:off x="6012160" y="4197088"/>
            <a:ext cx="2663528" cy="76808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012160" y="5157194"/>
            <a:ext cx="2663528" cy="76808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6698AC-B0CE-4359-9621-AD6BA486932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fld id="{19486A24-62F8-4C06-8B18-EE91A79E156D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9F276BA-AA7D-4700-95CE-4CD80D244B30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538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468314" y="1892832"/>
            <a:ext cx="3743647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492145" y="1892831"/>
            <a:ext cx="4183545" cy="3840427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6"/>
          </p:nvPr>
        </p:nvSpPr>
        <p:spPr>
          <a:xfrm>
            <a:off x="1043609" y="3236982"/>
            <a:ext cx="3173542" cy="67207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1043609" y="4101077"/>
            <a:ext cx="3173542" cy="67207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1043609" y="4965173"/>
            <a:ext cx="3173542" cy="672075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44027D-B83C-40DD-9BEF-C2049E57B4F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fld id="{AEBC383E-FEC9-4233-9DED-C9A7F20C8262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336FB96-F781-4AEA-B75C-E575B6A32999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82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" y="1"/>
            <a:ext cx="9153362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uk-UA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859" y="1411827"/>
            <a:ext cx="3103029" cy="230521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976" y="3717032"/>
            <a:ext cx="3091391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44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840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26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100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39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27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13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93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96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o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CD3A31B-9269-43A7-AB06-F2C3F6D751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874623-EBFC-4A24-8318-19AAF5FD7FDF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DEDE401-1ABA-4D3D-BF0F-E6EFFA0E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332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005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5156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017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74F24B-0BAF-4565-A304-59E339CDA62D}"/>
              </a:ext>
            </a:extLst>
          </p:cNvPr>
          <p:cNvSpPr/>
          <p:nvPr userDrawn="1"/>
        </p:nvSpPr>
        <p:spPr>
          <a:xfrm>
            <a:off x="0" y="4676775"/>
            <a:ext cx="9144000" cy="17287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69160"/>
            <a:ext cx="7772400" cy="86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733258"/>
            <a:ext cx="6400800" cy="38404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156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315" y="1604433"/>
            <a:ext cx="82073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4CE804-CB41-4AEC-A4D2-1FBB4C4865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F0F2443-67CA-4A21-B351-54E6C9AE999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7340CD6-B41A-4D55-BB53-782E763E35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65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315" y="2564906"/>
            <a:ext cx="8207375" cy="3840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56519" y="1604434"/>
            <a:ext cx="8219171" cy="864460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D9094-FA12-4B09-95A6-B7C54B226CF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E8DB0C69-97B8-4219-BC2C-43FB5B71D3B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6E3935E-088A-42B7-99A6-87F9A0E8E6F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311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53306A8-95A1-473E-8D8D-1D967492D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BDE7B8-34FD-4CED-8AA0-D289FC7E44E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9CDD6CB-CBF2-468F-9F39-01170AEE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375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721967" y="1914525"/>
            <a:ext cx="3700068" cy="4181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D59034-DDBD-4ED9-B20A-ED199DF40F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2E139F0-033A-4635-8FA9-0A2CA3B79A7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774FC78-F963-49DD-9E05-BA60C81E52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548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53301" y="2288941"/>
            <a:ext cx="3037400" cy="3432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829E19-5F42-4F99-950D-1B264A1355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A1A40A0-4CC6-48EE-A816-6247D9D6CE6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13C5A8-91D4-4F28-A3A2-7644ED30AF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556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8315" y="1604436"/>
            <a:ext cx="4103687" cy="4512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932041" y="2276873"/>
            <a:ext cx="3743649" cy="1344151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4932041" y="1602421"/>
            <a:ext cx="3743649" cy="674452"/>
          </a:xfrm>
        </p:spPr>
        <p:txBody>
          <a:bodyPr anchor="ctr"/>
          <a:lstStyle>
            <a:lvl1pPr marL="0" indent="0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5004048" y="5922724"/>
            <a:ext cx="1440160" cy="28803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5004048" y="5447780"/>
            <a:ext cx="1440160" cy="573511"/>
          </a:xfrm>
        </p:spPr>
        <p:txBody>
          <a:bodyPr anchor="ctr"/>
          <a:lstStyle>
            <a:lvl1pPr marL="0" indent="0" algn="ctr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7020273" y="5922724"/>
            <a:ext cx="1440160" cy="28803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7020273" y="5447780"/>
            <a:ext cx="1440160" cy="573511"/>
          </a:xfrm>
        </p:spPr>
        <p:txBody>
          <a:bodyPr anchor="ctr"/>
          <a:lstStyle>
            <a:lvl1pPr marL="0" indent="0" algn="ctr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25413B4-D423-42A1-88BD-984BDFC9B8C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DB1BBEAF-F1A5-4032-97BC-C46230C0079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169D0FE4-CC0D-4060-8F0B-DE300237400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41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u text ierar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329"/>
            <a:ext cx="8229600" cy="7060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320" y="2564916"/>
            <a:ext cx="8207375" cy="38401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20" y="1028734"/>
            <a:ext cx="8207375" cy="38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56524" y="1604434"/>
            <a:ext cx="8219171" cy="864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C53284-CBFE-482D-A838-BDE8BD66A6C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248C5AD7-BCF4-484B-8A8C-AA5207450653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5401E50-C0D6-4B42-A20D-AFFC07F6E6B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23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1115617" y="5922724"/>
            <a:ext cx="2448272" cy="288032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1115617" y="5447780"/>
            <a:ext cx="2448272" cy="573511"/>
          </a:xfrm>
        </p:spPr>
        <p:txBody>
          <a:bodyPr anchor="ctr"/>
          <a:lstStyle>
            <a:lvl1pPr marL="0" indent="0" algn="r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5576068" y="5922724"/>
            <a:ext cx="2380308" cy="28803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5576068" y="5447780"/>
            <a:ext cx="2380308" cy="573511"/>
          </a:xfrm>
        </p:spPr>
        <p:txBody>
          <a:bodyPr anchor="ctr"/>
          <a:lstStyle>
            <a:lvl1pPr marL="0" indent="0" algn="l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AC35BC-25EE-4B91-8E2E-28E893EADE1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8467C020-BB39-43F8-BECE-98844ECB48F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6FDD32D-8DC3-4510-9E52-C9963265941B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97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1E841E-7081-459D-9E67-ABB65917C3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09F3C2C-2F2D-41AE-8137-92D91838A365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997131E-EE06-491F-91C9-8F8349005D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539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04775" y="5253205"/>
            <a:ext cx="2024386" cy="768715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121412" y="5253205"/>
            <a:ext cx="2024386" cy="768715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6097694" y="5253205"/>
            <a:ext cx="2024386" cy="768715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9AF757-8778-4E9D-9F78-C8232D9CF94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8D25087E-8631-446D-9D36-C92CD99BD9A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239F831-22A1-46C0-A3AD-044183B08F2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5784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68314" y="2276875"/>
            <a:ext cx="3743649" cy="3840295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468314" y="1602422"/>
            <a:ext cx="3743649" cy="674452"/>
          </a:xfrm>
        </p:spPr>
        <p:txBody>
          <a:bodyPr anchor="ctr"/>
          <a:lstStyle>
            <a:lvl1pPr marL="0" indent="0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5436096" y="4773152"/>
            <a:ext cx="1224136" cy="768085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5436096" y="5541236"/>
            <a:ext cx="1224136" cy="48005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761459" y="4773151"/>
            <a:ext cx="674639" cy="1205619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7452321" y="4773152"/>
            <a:ext cx="1224136" cy="768085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452321" y="5541236"/>
            <a:ext cx="1224136" cy="48005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6777683" y="4773151"/>
            <a:ext cx="674639" cy="1205619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B6A70AD-CAF8-472A-B3C9-75A513D8BB2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CE85711B-20AD-402E-AFA9-C43D411FF54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AD6BC98-B84D-4CFD-986A-3EBA7BA416F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710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1026214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1026214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0" name="Content Placeholder 6"/>
          <p:cNvSpPr>
            <a:spLocks noGrp="1"/>
          </p:cNvSpPr>
          <p:nvPr>
            <p:ph sz="quarter" idx="19"/>
          </p:nvPr>
        </p:nvSpPr>
        <p:spPr>
          <a:xfrm>
            <a:off x="826813" y="3813045"/>
            <a:ext cx="2160984" cy="94853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1" name="Content Placeholder 6"/>
          <p:cNvSpPr>
            <a:spLocks noGrp="1"/>
          </p:cNvSpPr>
          <p:nvPr>
            <p:ph sz="quarter" idx="22"/>
          </p:nvPr>
        </p:nvSpPr>
        <p:spPr>
          <a:xfrm>
            <a:off x="3491109" y="3813045"/>
            <a:ext cx="2160984" cy="94853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2" name="Content Placeholder 6"/>
          <p:cNvSpPr>
            <a:spLocks noGrp="1"/>
          </p:cNvSpPr>
          <p:nvPr>
            <p:ph sz="quarter" idx="33"/>
          </p:nvPr>
        </p:nvSpPr>
        <p:spPr>
          <a:xfrm>
            <a:off x="6156176" y="3813045"/>
            <a:ext cx="2160984" cy="94853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3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2277598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4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2277598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6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3751484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3751484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9" name="Text Placeholder 13"/>
          <p:cNvSpPr>
            <a:spLocks noGrp="1"/>
          </p:cNvSpPr>
          <p:nvPr>
            <p:ph type="body" sz="quarter" idx="38"/>
          </p:nvPr>
        </p:nvSpPr>
        <p:spPr>
          <a:xfrm>
            <a:off x="5002868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5002868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2" name="Text Placeholder 13"/>
          <p:cNvSpPr>
            <a:spLocks noGrp="1"/>
          </p:cNvSpPr>
          <p:nvPr>
            <p:ph type="body" sz="quarter" idx="40"/>
          </p:nvPr>
        </p:nvSpPr>
        <p:spPr>
          <a:xfrm>
            <a:off x="6458825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3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458825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5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7710209" y="4965174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6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7710209" y="5541238"/>
            <a:ext cx="741747" cy="609369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061A1F1-8744-4273-BC9E-DAD7A69F320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55EF9800-0B53-462C-ACB8-16B5936F5DD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B1424000-0CF8-47D3-81FE-10D998820391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2132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683569" y="4293098"/>
            <a:ext cx="230752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3569" y="4671476"/>
            <a:ext cx="2307524" cy="144569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152908" y="4293098"/>
            <a:ext cx="230752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6152908" y="4671476"/>
            <a:ext cx="2307524" cy="144569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9276467-4D9E-426D-81C8-D02650744D8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B8445E4F-66D9-4ACC-B461-ED31108ED68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57E3527-D403-4DB0-A107-C9F815F2848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0772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58224" y="1604436"/>
            <a:ext cx="8217465" cy="768449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516935" y="4677141"/>
            <a:ext cx="2015506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6516935" y="5055518"/>
            <a:ext cx="2015506" cy="106165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067945" y="4677141"/>
            <a:ext cx="2015506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067945" y="5055518"/>
            <a:ext cx="2015506" cy="106165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333812" y="3062650"/>
            <a:ext cx="1023037" cy="1205619"/>
          </a:xfrm>
        </p:spPr>
        <p:txBody>
          <a:bodyPr anchor="ctr">
            <a:noAutofit/>
          </a:bodyPr>
          <a:lstStyle>
            <a:lvl1pPr marL="0" indent="0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7797436" y="3062650"/>
            <a:ext cx="1023037" cy="1205619"/>
          </a:xfrm>
        </p:spPr>
        <p:txBody>
          <a:bodyPr anchor="ctr">
            <a:noAutofit/>
          </a:bodyPr>
          <a:lstStyle>
            <a:lvl1pPr marL="0" indent="0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5913F7-CD78-49AC-8E9F-570D9F7A3A6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CBE01D13-6C2B-481F-97BF-3A262311DFD4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740ACD0-50CF-4172-BDC0-2DE6AC8EAC6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033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1397092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2060479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2705938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351397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996856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4660243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5296738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6"/>
          </p:nvPr>
        </p:nvSpPr>
        <p:spPr>
          <a:xfrm>
            <a:off x="5942197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6585886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7249653" y="5210355"/>
            <a:ext cx="588212" cy="90681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B0B60B-0F8C-41F4-8C49-AE364381B66E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fld id="{616E7C32-1202-41D8-8785-7FBB7F192088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C7043DB-9324-4B58-87C6-29BA419B5C4E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7871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788024" y="1604800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788024" y="1983177"/>
            <a:ext cx="3887664" cy="68951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4788024" y="2756928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788024" y="3135304"/>
            <a:ext cx="3887664" cy="68951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88024" y="3909053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788024" y="4287433"/>
            <a:ext cx="3887664" cy="68951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788024" y="5061184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4788024" y="5439561"/>
            <a:ext cx="3887664" cy="68951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971602" y="1669218"/>
            <a:ext cx="1545085" cy="395813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2609824" y="1673096"/>
            <a:ext cx="1545085" cy="395813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/>
          </p:nvPr>
        </p:nvSpPr>
        <p:spPr>
          <a:xfrm rot="16200000">
            <a:off x="-239913" y="2960987"/>
            <a:ext cx="2060113" cy="29686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3"/>
          </p:nvPr>
        </p:nvSpPr>
        <p:spPr>
          <a:xfrm rot="16200000">
            <a:off x="-206886" y="5140278"/>
            <a:ext cx="2060113" cy="29686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9E370CD-FC45-4B8E-8B4E-764DD9269A9B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C3FEB259-9C0C-4F01-A8E2-987FD08BF9A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47F20A94-E12D-4064-9D20-849C82123E04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679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043608" y="4574958"/>
            <a:ext cx="1943550" cy="1416467"/>
          </a:xfrm>
        </p:spPr>
        <p:txBody>
          <a:bodyPr anchor="ctr">
            <a:noAutofit/>
          </a:bodyPr>
          <a:lstStyle>
            <a:lvl1pPr marL="0" indent="0" algn="r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468314" y="2158387"/>
            <a:ext cx="3379005" cy="2185113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467484" y="1582189"/>
            <a:ext cx="3380719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AA87AA-36F3-4A62-8B69-20FA8AFB919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5AA4C21E-E6EE-4E24-9F6F-0F62D583BD3D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C18D315-4575-4FDE-A134-83E30A21532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96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329"/>
            <a:ext cx="8229600" cy="7060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20" y="1028734"/>
            <a:ext cx="8207375" cy="38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1115617" y="5922724"/>
            <a:ext cx="2448272" cy="2880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1115617" y="5447790"/>
            <a:ext cx="2448272" cy="5735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5576068" y="5922724"/>
            <a:ext cx="2380308" cy="2880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5576068" y="5447790"/>
            <a:ext cx="2380308" cy="5735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C85207-A790-4B66-8DEE-3D55384A5DE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4338163C-996C-46A3-8836-B3F7342F9F19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471A334-4465-48ED-8FBD-E1E1A4AD243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6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7544" y="1604799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276626" y="1604435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67544" y="2756889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276626" y="2756524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67544" y="3909017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76626" y="3908652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67544" y="5061145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3276626" y="5060780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86B0176-EE20-4F5F-AC7A-6ADFBFB47B6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BE943254-F2E5-4856-B88B-5056A455A36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B49F812-9EB4-4C78-A87D-3CF927A13F0C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157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67544" y="3909017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76626" y="3908652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67544" y="5061145"/>
            <a:ext cx="2808312" cy="960107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3276626" y="5060780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468315" y="2166409"/>
            <a:ext cx="3886523" cy="1550624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467483" y="1590213"/>
            <a:ext cx="3888495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ACA17AC-05C4-4AF0-92E0-C78FFDFC74F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ECE59993-DA72-45B3-AC6D-2E6EC6032DA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D42E71B-FADF-43B2-B31A-6F2FF50870E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4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59633" y="1604797"/>
            <a:ext cx="3168352" cy="864096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259633" y="2564904"/>
            <a:ext cx="3168352" cy="864096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259633" y="3525011"/>
            <a:ext cx="3168352" cy="864096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1259633" y="4485117"/>
            <a:ext cx="3168352" cy="864096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59633" y="5445224"/>
            <a:ext cx="3168352" cy="864096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4788026" y="2180632"/>
            <a:ext cx="3886523" cy="403267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4787195" y="1604434"/>
            <a:ext cx="3888495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B9B41C-26CD-4518-9581-14B282CD0CD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7401DEE2-44A1-4E3B-A84E-361994F1E58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F0355F7-F4D8-4CFF-9CFF-1433A4A5400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6324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88841" y="4389107"/>
            <a:ext cx="1054320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88841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1789488" y="4389107"/>
            <a:ext cx="1054320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789488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856586" y="4389107"/>
            <a:ext cx="1162394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2910622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985671" y="4389107"/>
            <a:ext cx="1162394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039707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94272" y="4389107"/>
            <a:ext cx="1249936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5194272" y="4965173"/>
            <a:ext cx="1249936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6445020" y="4389107"/>
            <a:ext cx="1054320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6445020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7524328" y="4389107"/>
            <a:ext cx="1054320" cy="576064"/>
          </a:xfrm>
        </p:spPr>
        <p:txBody>
          <a:bodyPr anchor="ctr"/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7524328" y="4965173"/>
            <a:ext cx="1054320" cy="134414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38AF509-54B1-4D52-AB08-72B79B5A21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7469EDA6-0009-4E1D-9E05-8E42C949237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2A857A0-D1BE-4359-B9E8-6CC6399FE6C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738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724130" y="1892829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5724130" y="2355449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660235" y="449866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660235" y="4961283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39555" y="4101075"/>
            <a:ext cx="1944215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539555" y="4563695"/>
            <a:ext cx="1944215" cy="977543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F469D3-BC1C-4FF0-B1C8-A3F79EBAB82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9007EAF6-6E88-41B8-9BDD-1F42C6DB4D9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6C22F76-42FD-4C80-96F5-72DC5556C10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784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353982" y="1787521"/>
            <a:ext cx="2321706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353982" y="2250141"/>
            <a:ext cx="2321706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444209" y="4498663"/>
            <a:ext cx="2160240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444209" y="4961283"/>
            <a:ext cx="2160240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67547" y="3332989"/>
            <a:ext cx="1944215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67547" y="3795607"/>
            <a:ext cx="1944215" cy="1745628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BF1738-00B7-41E4-917E-3B9DB5D216D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2EC51EAC-4885-4CB8-A3F3-5843C9704AA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CD9E9F7-0F38-4155-92F2-208D92BE34B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1633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207682" y="1595909"/>
            <a:ext cx="2468006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207682" y="2058529"/>
            <a:ext cx="2468006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731475" y="4533327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731475" y="4995947"/>
            <a:ext cx="1944215" cy="112122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67545" y="3285913"/>
            <a:ext cx="1800200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67545" y="3748531"/>
            <a:ext cx="1800200" cy="2035284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AD09F4-155B-4026-A3D9-B00224F10DF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51B239C3-9B4F-42AE-8D7A-9AD76E707D88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06E2B3C-B884-458B-BFD1-6A7206D26BDC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6539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372203" y="2276872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372203" y="2739492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827587" y="2276872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827587" y="2739492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6372203" y="440592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6372203" y="4868543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827587" y="440592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827587" y="4868543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16ED5A0-B1D8-4240-8960-61F574AE7F3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181C46AC-FACE-4E97-A099-A2213B0BA5EE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156F1E0-6E74-4CBD-84C6-FA5630092DA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7905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68314" y="1604798"/>
            <a:ext cx="2303487" cy="701283"/>
          </a:xfr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8314" y="2276872"/>
            <a:ext cx="2303487" cy="2016224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436099" y="1604797"/>
            <a:ext cx="1944215" cy="491824"/>
          </a:xfrm>
        </p:spPr>
        <p:txBody>
          <a:bodyPr anchor="ctr"/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5436099" y="2067417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444210" y="4773149"/>
            <a:ext cx="1944215" cy="491824"/>
          </a:xfrm>
        </p:spPr>
        <p:txBody>
          <a:bodyPr anchor="ctr"/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444210" y="5235769"/>
            <a:ext cx="1944215" cy="97754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755578" y="4773149"/>
            <a:ext cx="1944215" cy="491824"/>
          </a:xfrm>
        </p:spPr>
        <p:txBody>
          <a:bodyPr anchor="ctr"/>
          <a:lstStyle>
            <a:lvl1pPr marL="0" indent="0" algn="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755578" y="5235769"/>
            <a:ext cx="1944215" cy="977543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7A882B-EA36-4B62-82FA-20AE2B15E6A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8AB4ED3C-E5A6-4268-9A25-CD9363003348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9577E95-B20A-4C8C-8FBC-37D64286DA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82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68314" y="1604798"/>
            <a:ext cx="3095625" cy="701283"/>
          </a:xfrm>
        </p:spPr>
        <p:txBody>
          <a:bodyPr anchor="ctr"/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8314" y="2276873"/>
            <a:ext cx="3095625" cy="384029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7062BE-EF20-4307-AE86-2269D4957C9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CBDB5F1-D5EB-4458-82D0-CF251E55511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A4FA28-5209-4AA4-8D46-486CBD040A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40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9329"/>
            <a:ext cx="8229600" cy="7060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20" y="1028734"/>
            <a:ext cx="8207375" cy="38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7F3DEF-C2D9-46E3-A280-E21EDD8C10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D45F60A-EDC6-4C07-89F6-6DB0FA74E8EE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18E04F-C2EB-4207-A668-CA201D5F2A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712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067944" y="1654952"/>
            <a:ext cx="4607744" cy="1281709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4067944" y="4759658"/>
            <a:ext cx="4607744" cy="1281709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067944" y="3245177"/>
            <a:ext cx="4607744" cy="1281709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68313" y="1834685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68313" y="3422481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468313" y="4981922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FE3C2DE-7D06-42D2-B6CF-1828F691188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0B54FDFD-9CC0-4B51-9086-E680C32754D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28F153D-B7A8-466E-B851-D55135B5C13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6380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187625" y="1763250"/>
            <a:ext cx="1566908" cy="1281709"/>
          </a:xfrm>
        </p:spPr>
        <p:txBody>
          <a:bodyPr anchor="b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267745" y="4243136"/>
            <a:ext cx="1566908" cy="128170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88564" y="1763250"/>
            <a:ext cx="1566908" cy="1281709"/>
          </a:xfrm>
        </p:spPr>
        <p:txBody>
          <a:bodyPr anchor="b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865951" y="1763250"/>
            <a:ext cx="1566908" cy="1281709"/>
          </a:xfrm>
        </p:spPr>
        <p:txBody>
          <a:bodyPr anchor="b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851457" y="4243136"/>
            <a:ext cx="1566908" cy="128170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031131" y="4243136"/>
            <a:ext cx="1566908" cy="128170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A0B429-8380-4B92-B5C7-F7776A870AC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CCBD9672-2165-4D5C-8D9D-3AD845EFB3A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7F0B3A-A815-4912-B761-D4ECBA4F0C5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350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949879" y="1667240"/>
            <a:ext cx="1904292" cy="1281709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5848511" y="4059310"/>
            <a:ext cx="1904292" cy="1281709"/>
          </a:xfrm>
        </p:spPr>
        <p:txBody>
          <a:bodyPr anchor="ctr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272579" y="3094922"/>
            <a:ext cx="1904292" cy="1281709"/>
          </a:xfrm>
        </p:spPr>
        <p:txBody>
          <a:bodyPr anchor="ctr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E111E8-D29F-41F2-A821-D11DB1C482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660C49E5-07B1-4A1D-911F-43A89A3FE30D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08D9101-20AA-4D5E-B859-A69E5492025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549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39552" y="5349149"/>
            <a:ext cx="1904292" cy="86416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539727" y="4772950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594559" y="4310423"/>
            <a:ext cx="1904292" cy="86416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594734" y="3734225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644008" y="4310423"/>
            <a:ext cx="1904292" cy="86416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644183" y="3734225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699015" y="3379173"/>
            <a:ext cx="1904292" cy="86416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6699190" y="2802974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93FB3B9-1A6C-4565-B22F-C4B440AFDE8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D7F63696-C567-40C5-8BAA-A58A923575B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886D40D8-2613-4C8B-A378-E55C60BA30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030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824915" y="4869295"/>
            <a:ext cx="2189896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825016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316995" y="4869295"/>
            <a:ext cx="2189896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17096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5724129" y="4869295"/>
            <a:ext cx="2189896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724230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8BF11F1-24DC-4F22-BF73-45AED5F2F3C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C7A61E37-9E0D-4419-8306-6017DA84E608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0D597FA-4AB0-48F7-B87D-E2DB00B9B58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88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68314" y="1595970"/>
            <a:ext cx="8207375" cy="776913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468314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8314" y="5157194"/>
            <a:ext cx="1935904" cy="94969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2552295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4657542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6730890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552295" y="5157194"/>
            <a:ext cx="1935904" cy="94969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46910" y="5157194"/>
            <a:ext cx="1935904" cy="94969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720258" y="5157194"/>
            <a:ext cx="1935904" cy="949693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A8F75E-434B-4200-8C0F-1284BC83D64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3404B45E-7BA0-4E49-AFDB-D19D0746717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059D548-CE4E-494B-AD26-593E5D5CE6F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54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5905331" y="1961784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6228184" y="3366051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5724068" y="4906480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845435" y="1961784"/>
            <a:ext cx="2231292" cy="1056119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550398" y="3366051"/>
            <a:ext cx="2231292" cy="1056119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984112" y="4906480"/>
            <a:ext cx="2231292" cy="1056119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C3B03-3D6B-4C6C-9D09-B234F6F9648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4BB0D446-F82B-49C7-ABEA-0D3EAE18A242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56C623F-4A76-44E4-ADF7-46F12811C88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9351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39773" y="4869295"/>
            <a:ext cx="1845638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539963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627389" y="4869295"/>
            <a:ext cx="1845638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627579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42434" y="4869295"/>
            <a:ext cx="1845638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742624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830050" y="4869295"/>
            <a:ext cx="1845638" cy="134401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6830240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21A0C-C4BA-4266-A909-4600EB3CAF3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DAB5EF03-C8F6-4946-86A5-253981132AB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7671869-706F-43FF-AE61-FC581DF30E1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460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612329" y="4869162"/>
            <a:ext cx="1762596" cy="86740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2664413" y="4869162"/>
            <a:ext cx="1762596" cy="86740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4684599" y="4869162"/>
            <a:ext cx="1762596" cy="86740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1"/>
          </p:nvPr>
        </p:nvSpPr>
        <p:spPr>
          <a:xfrm>
            <a:off x="6747315" y="4869162"/>
            <a:ext cx="1762596" cy="867407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A1D204-762C-4D6A-B0B7-0C5F4FA91C9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fld id="{B121B22B-2895-4F2E-8D1A-FCB64D9CEF3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F79D305-ECCD-4A76-9E80-F43B5F02A60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4573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468313" y="2551473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6444396" y="1604436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6433366" y="2948948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468313" y="3884087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468313" y="5259231"/>
            <a:ext cx="2231292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4105880" y="1440822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1"/>
          </p:nvPr>
        </p:nvSpPr>
        <p:spPr>
          <a:xfrm>
            <a:off x="3995938" y="1705930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4105309" y="1993962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067946" y="2281994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4139954" y="2564905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FAA075D-E4D6-4D0D-93DC-A5F2D265717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A03EA073-D812-4979-B836-4143884C592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83DEFDD-CB2C-4DC0-BCDB-C834BDB8828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881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1604808"/>
            <a:ext cx="9144000" cy="2496277"/>
          </a:xfrm>
          <a:prstGeom prst="rect">
            <a:avLst/>
          </a:prstGeo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4869173"/>
            <a:ext cx="8224526" cy="1535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51229" y="4293096"/>
            <a:ext cx="8224335" cy="5760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59329"/>
            <a:ext cx="8229600" cy="7060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20" y="1028734"/>
            <a:ext cx="8207375" cy="38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7F6C9-C057-463B-9781-AB6EAFD7D5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F79F54EC-AAC6-4A1E-B0B8-0EEA0BE65FDB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2B92DA9-AE66-4179-91A0-CFEC8953DB8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96283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468314" y="2564905"/>
            <a:ext cx="1871662" cy="8640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7535358" y="2180864"/>
            <a:ext cx="1140330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6764260" y="2180864"/>
            <a:ext cx="760069" cy="1056119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63494" y="4077071"/>
            <a:ext cx="1876482" cy="792090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62379" y="3645024"/>
            <a:ext cx="1877040" cy="424116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6799974" y="3645025"/>
            <a:ext cx="1876482" cy="1152128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2803526" y="2564904"/>
            <a:ext cx="3489325" cy="2189162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ECD628-1B7E-40DC-B2CE-EFC0E4E8FA8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41C8A3D5-B5ED-4B9E-8B48-87EEAA8F593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DEE9215-8B21-4739-809C-3D1E53DB3D8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1574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8998" y="5157193"/>
            <a:ext cx="3752963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57883" y="4581129"/>
            <a:ext cx="375407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4860034" y="5157193"/>
            <a:ext cx="3796337" cy="105611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4859846" y="4581129"/>
            <a:ext cx="3806187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3B7AAE-9D4E-4D80-A58B-64A8EAC8678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E8A43BBC-A9FA-42B1-A421-B2E233F9B0B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BF55351-5C7E-4BF3-B15B-7CEAF389091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4776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5253571"/>
            <a:ext cx="4912976" cy="115146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51227" y="4581131"/>
            <a:ext cx="4912862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EE6A2-351A-4D48-8757-C25BF4E5C58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F39BF55-4E15-4070-A2AD-C430BE3403A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DCD01E6-FF19-4DBD-AC0F-EB91D268410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521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51163" y="1604435"/>
            <a:ext cx="4840918" cy="4800600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5652120" y="1604435"/>
            <a:ext cx="2999848" cy="4800600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1084F-F232-41D1-B37E-2D7DAE94C7C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FA6FF43F-8B98-459B-8E6D-8B0426E87302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6CB4F1-36A7-47D6-80C0-93155AF7DB3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1003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71272" y="1988480"/>
            <a:ext cx="1852098" cy="211259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20"/>
          </p:nvPr>
        </p:nvSpPr>
        <p:spPr>
          <a:xfrm>
            <a:off x="2575886" y="1988480"/>
            <a:ext cx="1852098" cy="211259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1"/>
          </p:nvPr>
        </p:nvSpPr>
        <p:spPr>
          <a:xfrm>
            <a:off x="4664118" y="1988480"/>
            <a:ext cx="1852098" cy="211259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22"/>
          </p:nvPr>
        </p:nvSpPr>
        <p:spPr>
          <a:xfrm>
            <a:off x="6752350" y="1988480"/>
            <a:ext cx="1852098" cy="211259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8314" y="4197088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454384" y="5157194"/>
            <a:ext cx="1885592" cy="124813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454384" y="4773153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2552295" y="4197088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2538364" y="5157194"/>
            <a:ext cx="1885592" cy="124813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3"/>
          </p:nvPr>
        </p:nvSpPr>
        <p:spPr>
          <a:xfrm>
            <a:off x="2538364" y="4773153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4"/>
          </p:nvPr>
        </p:nvSpPr>
        <p:spPr>
          <a:xfrm>
            <a:off x="4668174" y="4197088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4654243" y="5157194"/>
            <a:ext cx="1885592" cy="124813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4654243" y="4773153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6741522" y="4197088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727593" y="5157194"/>
            <a:ext cx="1885592" cy="124813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6727593" y="4773153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868E636-EE14-4A0D-A07A-B77343D5F8A1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>
            <a:lvl1pPr>
              <a:defRPr/>
            </a:lvl1pPr>
          </a:lstStyle>
          <a:p>
            <a:fld id="{BF12B484-C9A2-463B-A849-5598E70D5FC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6F638C65-D3F7-4640-B3A1-DA079682B76E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5742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468315" y="1604797"/>
            <a:ext cx="3239591" cy="345638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3924696" y="1604802"/>
            <a:ext cx="2303488" cy="345638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6372201" y="1604799"/>
            <a:ext cx="2303488" cy="345638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/>
          </p:nvPr>
        </p:nvSpPr>
        <p:spPr>
          <a:xfrm>
            <a:off x="468315" y="5445226"/>
            <a:ext cx="8207375" cy="76808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415918-E28A-4114-9850-976048F0BD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6CEC686-07A9-43F4-BFC0-1C3ED6FA2384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E906B7F-942A-41F2-B7C1-B95692FB52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422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468315" y="1604799"/>
            <a:ext cx="8207375" cy="384042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/>
          </p:nvPr>
        </p:nvSpPr>
        <p:spPr>
          <a:xfrm>
            <a:off x="468315" y="5637248"/>
            <a:ext cx="8207375" cy="76808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5849-6FBA-4F98-BA31-E9C476F4AD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9C590A2-4C7E-4CFB-82E2-2049010FAFA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F5328C5-7976-4195-AF14-90043CEE660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27427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9"/>
          </p:nvPr>
        </p:nvSpPr>
        <p:spPr>
          <a:xfrm>
            <a:off x="6300183" y="3717034"/>
            <a:ext cx="2376264" cy="240026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300249" y="3044595"/>
            <a:ext cx="2376209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7544" y="3717034"/>
            <a:ext cx="2376264" cy="2400267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67610" y="3044595"/>
            <a:ext cx="2376209" cy="672025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1763688" y="1964268"/>
            <a:ext cx="1075998" cy="91319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300192" y="1964268"/>
            <a:ext cx="1075998" cy="91319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1744B2B-B66D-407A-836A-E4465E88B5B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BD7C028-24A1-452B-9205-278A9C383C5A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2CF655F-50A7-46D5-8DCB-90310B5A9B9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5668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1840" y="1604797"/>
            <a:ext cx="1332000" cy="133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7544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274268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084168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FD9BD8-56E7-471C-B0DD-FD6431F263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D9CE1FC-4626-41C5-8136-4895D398D844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7AED391-AA57-4BCC-BBA2-9C0D7AE4BBC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41790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2940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uk-UA" noProof="0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607236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uk-UA" noProof="0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271532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uk-UA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67860" y="5380996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467546" y="5733256"/>
            <a:ext cx="2016125" cy="38420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7"/>
          </p:nvPr>
        </p:nvSpPr>
        <p:spPr>
          <a:xfrm>
            <a:off x="3166237" y="5380996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3165923" y="5733256"/>
            <a:ext cx="2016125" cy="38420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9"/>
          </p:nvPr>
        </p:nvSpPr>
        <p:spPr>
          <a:xfrm>
            <a:off x="5837721" y="5380996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5837406" y="5733256"/>
            <a:ext cx="2016125" cy="38420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468314" y="1604436"/>
            <a:ext cx="8207375" cy="768449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468314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2"/>
          </p:nvPr>
        </p:nvSpPr>
        <p:spPr>
          <a:xfrm>
            <a:off x="3139795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5802314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4BA8327-C9DB-4F75-8E1E-65F8AAC7BCB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15530CBC-55BE-4288-ADB1-BD23C62D3E9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5791D83-B409-4CBC-BC3E-3AD756E1F496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98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uk-UA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3017" y="1411827"/>
            <a:ext cx="3179464" cy="230521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134" y="3717032"/>
            <a:ext cx="3167539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750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187103" y="1700810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044024" y="3236981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707160" y="1700810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564081" y="3236981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232838" y="1700810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089758" y="3236981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187103" y="4101077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lvl="0"/>
            <a:endParaRPr lang="uk-UA" noProof="0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1044024" y="5637248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707160" y="4101077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lvl="0"/>
            <a:endParaRPr lang="uk-UA" noProof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3564081" y="5637248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232838" y="4101077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lvl="0"/>
            <a:endParaRPr lang="uk-UA" noProof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6089758" y="5637248"/>
            <a:ext cx="2015288" cy="480053"/>
          </a:xfrm>
        </p:spPr>
        <p:txBody>
          <a:bodyPr anchor="ctr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1043709" y="3621024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3581096" y="3621024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6084170" y="3621024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1043709" y="6021290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3581096" y="6021290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6084170" y="6021290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42FAC64-F10B-439D-B7A3-DD11FE1C93DA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fld id="{207A63F9-1CFA-42D0-B8E7-E1E358B9E1E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159A35D6-5567-4794-B5D4-46BB17DD0AA9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445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55577" y="2222480"/>
            <a:ext cx="2613110" cy="356517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3708672" y="2660917"/>
            <a:ext cx="4463728" cy="105611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3692106" y="1988843"/>
            <a:ext cx="4464564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3692106" y="4101077"/>
            <a:ext cx="1440160" cy="192021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35"/>
          </p:nvPr>
        </p:nvSpPr>
        <p:spPr>
          <a:xfrm>
            <a:off x="5187774" y="4101077"/>
            <a:ext cx="1440160" cy="192021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36"/>
          </p:nvPr>
        </p:nvSpPr>
        <p:spPr>
          <a:xfrm>
            <a:off x="6716442" y="4101077"/>
            <a:ext cx="1440160" cy="1920213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C8610C-961A-4D01-BF28-5A916C3D241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>
              <a:defRPr/>
            </a:lvl1pPr>
          </a:lstStyle>
          <a:p>
            <a:fld id="{5F18F83A-0604-46B6-9A10-DC199A13E3F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4DC560D-6887-4808-B857-B583C83137BF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4948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48550" y="1940024"/>
            <a:ext cx="3159355" cy="413008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4067944" y="2852938"/>
            <a:ext cx="4104456" cy="1248139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4705900" y="1988843"/>
            <a:ext cx="3450770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50FC7E-509D-455E-93CF-D9994CCD9C3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1BC8BD41-4409-43B0-B6A6-6D74A87827D5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32FDD17-53EC-491B-B1AB-C69B4A0BF1C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9155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26816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826813" y="5157195"/>
            <a:ext cx="2160984" cy="124784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26953" y="4293096"/>
            <a:ext cx="2160184" cy="576064"/>
          </a:xfr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491112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5" name="Content Placeholder 6"/>
          <p:cNvSpPr>
            <a:spLocks noGrp="1"/>
          </p:cNvSpPr>
          <p:nvPr>
            <p:ph sz="quarter" idx="22"/>
          </p:nvPr>
        </p:nvSpPr>
        <p:spPr>
          <a:xfrm>
            <a:off x="3491109" y="5157195"/>
            <a:ext cx="2160984" cy="124784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491249" y="4293096"/>
            <a:ext cx="2160184" cy="576064"/>
          </a:xfr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156179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25"/>
          </p:nvPr>
        </p:nvSpPr>
        <p:spPr>
          <a:xfrm>
            <a:off x="6156176" y="5157195"/>
            <a:ext cx="2160984" cy="124784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156315" y="4293096"/>
            <a:ext cx="2160184" cy="576064"/>
          </a:xfr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827584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3478576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6152619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009946-17B9-468C-B63E-863D65257EB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/>
            </a:lvl1pPr>
          </a:lstStyle>
          <a:p>
            <a:fld id="{5BC98202-6F22-446C-BEB1-3EDAFB55FD25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0030B09-680F-4F8F-A22D-9D656693897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1549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35950" y="1796821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611561" y="5024558"/>
            <a:ext cx="1873006" cy="124784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11646" y="4160459"/>
            <a:ext cx="1872312" cy="576064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612282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751299" y="1796821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5"/>
          </p:nvPr>
        </p:nvSpPr>
        <p:spPr>
          <a:xfrm>
            <a:off x="2626910" y="5024558"/>
            <a:ext cx="1873006" cy="124784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2626995" y="4160459"/>
            <a:ext cx="1872312" cy="576064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2627631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767522" y="1796821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9"/>
          </p:nvPr>
        </p:nvSpPr>
        <p:spPr>
          <a:xfrm>
            <a:off x="4643133" y="5024558"/>
            <a:ext cx="1873006" cy="124784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0"/>
          </p:nvPr>
        </p:nvSpPr>
        <p:spPr>
          <a:xfrm>
            <a:off x="4643219" y="4160459"/>
            <a:ext cx="1872312" cy="576064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4643854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6783747" y="1796821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3"/>
          </p:nvPr>
        </p:nvSpPr>
        <p:spPr>
          <a:xfrm>
            <a:off x="6659358" y="5024558"/>
            <a:ext cx="1873006" cy="124784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4"/>
          </p:nvPr>
        </p:nvSpPr>
        <p:spPr>
          <a:xfrm>
            <a:off x="6659443" y="4160459"/>
            <a:ext cx="1872312" cy="576064"/>
          </a:xfr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6660079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B5D30C73-9523-4933-BBF6-E4C8C428D924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fld id="{C63C3D19-E17F-46AF-B1ED-7926EF0509CD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1FF6E56B-501D-4021-BC39-104FEC38B246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637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5498" y="2093945"/>
            <a:ext cx="2109257" cy="1948045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251520" y="4834076"/>
            <a:ext cx="1873006" cy="1403236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251606" y="4293393"/>
            <a:ext cx="1872312" cy="576064"/>
          </a:xfrm>
        </p:spPr>
        <p:txBody>
          <a:bodyPr anchor="ctr"/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196002" y="2093945"/>
            <a:ext cx="2109257" cy="1948045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5"/>
          </p:nvPr>
        </p:nvSpPr>
        <p:spPr>
          <a:xfrm>
            <a:off x="2410886" y="4834076"/>
            <a:ext cx="1873006" cy="1403236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2410971" y="4293393"/>
            <a:ext cx="1872312" cy="576064"/>
          </a:xfrm>
        </p:spPr>
        <p:txBody>
          <a:bodyPr anchor="ctr"/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356002" y="2093945"/>
            <a:ext cx="2109257" cy="1948045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9"/>
          </p:nvPr>
        </p:nvSpPr>
        <p:spPr>
          <a:xfrm>
            <a:off x="4643133" y="4834076"/>
            <a:ext cx="1873006" cy="1403236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0"/>
          </p:nvPr>
        </p:nvSpPr>
        <p:spPr>
          <a:xfrm>
            <a:off x="4643219" y="4293393"/>
            <a:ext cx="1872312" cy="576064"/>
          </a:xfrm>
        </p:spPr>
        <p:txBody>
          <a:bodyPr anchor="ctr"/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6516002" y="2093945"/>
            <a:ext cx="2109257" cy="1948045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3"/>
          </p:nvPr>
        </p:nvSpPr>
        <p:spPr>
          <a:xfrm>
            <a:off x="6803373" y="4834076"/>
            <a:ext cx="1873006" cy="1403236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4"/>
          </p:nvPr>
        </p:nvSpPr>
        <p:spPr>
          <a:xfrm>
            <a:off x="6803459" y="4293393"/>
            <a:ext cx="1872312" cy="576064"/>
          </a:xfrm>
        </p:spPr>
        <p:txBody>
          <a:bodyPr anchor="ctr"/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D027028-1C25-4BE2-BBCF-F617732C9E24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>
            <a:lvl1pPr>
              <a:defRPr/>
            </a:lvl1pPr>
          </a:lstStyle>
          <a:p>
            <a:fld id="{1AA2B828-FA7B-4851-B9ED-FB89C5C63654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E48B246-B082-47CC-8B3D-D338959AA311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885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0763" y="1633823"/>
            <a:ext cx="1722166" cy="243786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787422" y="1620262"/>
            <a:ext cx="1968756" cy="131286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795978" y="1630434"/>
            <a:ext cx="1332614" cy="215661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0762" y="4133530"/>
            <a:ext cx="1722166" cy="2692019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787422" y="3009600"/>
            <a:ext cx="1968756" cy="1728000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1787422" y="4797691"/>
            <a:ext cx="1968756" cy="203576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3795978" y="3855958"/>
            <a:ext cx="1332614" cy="296628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9"/>
          </p:nvPr>
        </p:nvSpPr>
        <p:spPr>
          <a:xfrm>
            <a:off x="5508106" y="2276876"/>
            <a:ext cx="3168343" cy="115212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508187" y="1604436"/>
            <a:ext cx="3168270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3"/>
          </p:nvPr>
        </p:nvSpPr>
        <p:spPr>
          <a:xfrm>
            <a:off x="5508106" y="5253205"/>
            <a:ext cx="3168343" cy="109679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7956377" y="3573043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7956377" y="3957623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7956377" y="4334020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7"/>
          </p:nvPr>
        </p:nvSpPr>
        <p:spPr>
          <a:xfrm>
            <a:off x="7956377" y="4726783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7FEE857-6557-4A65-8F19-8E3FD47BDC5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fld id="{F4A226C4-1422-46E4-9BCA-1EDCE01E22C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C0941D0F-1CD0-4499-949A-687DCBCF43A6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3978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4554556" y="2660915"/>
            <a:ext cx="4101660" cy="345625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68314" y="1604434"/>
            <a:ext cx="8207375" cy="864460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3C08C-669B-4414-8495-AAC45163933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69644627-DB19-454D-8108-EB413C64914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FFE3F6-BDE5-4CCA-9E97-CE27B3A073C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5081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74641"/>
            <a:ext cx="3898776" cy="8809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87443" y="1028734"/>
            <a:ext cx="3888247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470340" y="0"/>
            <a:ext cx="4101660" cy="6858000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788026" y="1604436"/>
            <a:ext cx="3887663" cy="768449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5868864" y="2564624"/>
            <a:ext cx="2806824" cy="763719"/>
          </a:xfrm>
        </p:spPr>
        <p:txBody>
          <a:bodyPr anchor="ctr"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132141" y="2565228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5868864" y="3488638"/>
            <a:ext cx="2806824" cy="763719"/>
          </a:xfrm>
        </p:spPr>
        <p:txBody>
          <a:bodyPr anchor="ctr"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5132141" y="348924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5868864" y="4420969"/>
            <a:ext cx="2806824" cy="763719"/>
          </a:xfrm>
        </p:spPr>
        <p:txBody>
          <a:bodyPr anchor="ctr"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5132141" y="4421573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868864" y="5353300"/>
            <a:ext cx="2806824" cy="763719"/>
          </a:xfrm>
        </p:spPr>
        <p:txBody>
          <a:bodyPr anchor="ctr"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5132141" y="5353904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91B90FA-0F59-4450-BDC1-5471DF504881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fld id="{13CFF1F7-DEDD-449F-B128-6B737222E21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78C2CFF-EEC2-40C8-8B72-31817CDA0921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1318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6415A5-DAB8-4D86-BF10-A87CC75FF95E}"/>
              </a:ext>
            </a:extLst>
          </p:cNvPr>
          <p:cNvSpPr/>
          <p:nvPr userDrawn="1"/>
        </p:nvSpPr>
        <p:spPr>
          <a:xfrm>
            <a:off x="8645526" y="134940"/>
            <a:ext cx="498475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766837-6599-41FE-AD58-D42E95A88B73}"/>
              </a:ext>
            </a:extLst>
          </p:cNvPr>
          <p:cNvCxnSpPr>
            <a:cxnSpLocks/>
          </p:cNvCxnSpPr>
          <p:nvPr userDrawn="1"/>
        </p:nvCxnSpPr>
        <p:spPr>
          <a:xfrm>
            <a:off x="415926" y="549275"/>
            <a:ext cx="49482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74EC8DE6-C902-4140-98BE-68BED3F196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63502"/>
            <a:ext cx="3149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1052738"/>
            <a:ext cx="8229600" cy="70608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4869163"/>
            <a:ext cx="8224526" cy="1535873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51226" y="4293096"/>
            <a:ext cx="8224335" cy="57606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A0CFB6C-F646-4E10-9D4F-7CD5C336BB9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0AF33B7-A188-48BD-BE25-887D59F939F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E91F728-DBC1-47EB-A5FA-E1DFDFFDF3A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23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uk-UA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80" y="451827"/>
            <a:ext cx="7488832" cy="86493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6687" y="1316777"/>
            <a:ext cx="7460744" cy="767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673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16017" y="3044957"/>
            <a:ext cx="1846498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171599" y="1796455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259831" y="1796455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8314" y="1604435"/>
            <a:ext cx="4031679" cy="4704887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781485" y="3044957"/>
            <a:ext cx="1846498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716017" y="5349213"/>
            <a:ext cx="1846498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171599" y="4100711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259831" y="4100711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6781485" y="5349213"/>
            <a:ext cx="1846498" cy="864096"/>
          </a:xfrm>
          <a:noFill/>
        </p:spPr>
        <p:txBody>
          <a:bodyPr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3266ED6-1933-4F4B-B56C-942C1C3FB269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30F4ED9A-76C1-4D80-B571-27041F801301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71D3D9CB-F204-477C-BA7D-446338B608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735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4788026" y="2276873"/>
            <a:ext cx="3887663" cy="2016224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88116" y="1604436"/>
            <a:ext cx="3887573" cy="67202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87901" y="4389603"/>
            <a:ext cx="3887788" cy="863600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787901" y="5333161"/>
            <a:ext cx="3887788" cy="1071875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176605-279C-4704-A7B3-D47E22B577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616A2CA-E6C7-4438-9C90-D0972528873A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5F36452-1468-45B6-A04B-34D3B909B2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00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1001029" y="5412647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1486507" y="5412647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8"/>
          </p:nvPr>
        </p:nvSpPr>
        <p:spPr>
          <a:xfrm>
            <a:off x="1483428" y="4534717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1968905" y="4534717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0"/>
          </p:nvPr>
        </p:nvSpPr>
        <p:spPr>
          <a:xfrm>
            <a:off x="1935749" y="3705781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2421226" y="3705781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2451722" y="2828744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2937199" y="2828744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44"/>
          </p:nvPr>
        </p:nvSpPr>
        <p:spPr>
          <a:xfrm>
            <a:off x="3006404" y="1946544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3491881" y="1946544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765FC68-489F-46FC-8CDA-4330F1D87E99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fld id="{40D53A80-BF89-4730-B47D-33ECFE175FC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C50A6F29-A07E-4AD7-9E83-AEE4238298A0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4761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5292082" y="3140970"/>
            <a:ext cx="3383607" cy="240026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292158" y="2468531"/>
            <a:ext cx="3383529" cy="67202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4DFC-A739-41CB-8074-3A1EA060ACC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5DA61A3-BDA4-49A0-A022-88B692474D0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AD45107-DA78-40C4-8686-5ACFBBA84AB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1705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899594" y="4677506"/>
            <a:ext cx="2159471" cy="172821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99671" y="4005067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3492624" y="4677506"/>
            <a:ext cx="2159471" cy="172821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3492701" y="4005067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23"/>
          </p:nvPr>
        </p:nvSpPr>
        <p:spPr>
          <a:xfrm>
            <a:off x="6084912" y="4677506"/>
            <a:ext cx="2159471" cy="1728219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084989" y="4005067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4485BB-30C9-4020-BEF3-70C287F7D22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A948ACBD-0840-4BE3-8EF8-309504E5FC0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BCF94DA-B1BA-4F53-9B1E-CECCB141527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62844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5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1191905" y="4773150"/>
            <a:ext cx="2371963" cy="960900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191980" y="4204603"/>
            <a:ext cx="237190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1191905" y="2413372"/>
            <a:ext cx="2371963" cy="871613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1191980" y="1844824"/>
            <a:ext cx="237190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5551919" y="4773150"/>
            <a:ext cx="2371963" cy="96090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5551994" y="4204603"/>
            <a:ext cx="2371908" cy="56813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5551919" y="2413372"/>
            <a:ext cx="2371963" cy="871613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51994" y="1844824"/>
            <a:ext cx="2371908" cy="56813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C49829-E990-4B9D-8761-83B1E2A0C8A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45DFDEC2-A988-4E62-91C7-54A510E1626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5079A67-AD72-47E8-8710-ADF961E1F71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069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3017" y="1411820"/>
            <a:ext cx="3179464" cy="230521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129" y="3717032"/>
            <a:ext cx="3167539" cy="17281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8926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7" y="451827"/>
            <a:ext cx="7488832" cy="86493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6687" y="1316767"/>
            <a:ext cx="7460744" cy="76797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0359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9" y="4747139"/>
            <a:ext cx="7272808" cy="106843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43608" y="5815577"/>
            <a:ext cx="7344816" cy="68576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1289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8176" y="4747139"/>
            <a:ext cx="6408241" cy="106843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16736" y="5815577"/>
            <a:ext cx="6471689" cy="68576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86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uk-UA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10" y="4747149"/>
            <a:ext cx="7272808" cy="106843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43609" y="5815587"/>
            <a:ext cx="7344816" cy="685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852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" y="1"/>
            <a:ext cx="9153362" cy="6858000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859" y="1411820"/>
            <a:ext cx="3103029" cy="230521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972" y="3717032"/>
            <a:ext cx="3091391" cy="17281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188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779912" y="1600203"/>
            <a:ext cx="4608512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763688" y="1604434"/>
            <a:ext cx="1872208" cy="956369"/>
          </a:xfrm>
        </p:spPr>
        <p:txBody>
          <a:bodyPr anchor="ctr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763688" y="2760666"/>
            <a:ext cx="1872208" cy="956369"/>
          </a:xfrm>
        </p:spPr>
        <p:txBody>
          <a:bodyPr anchor="ctr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763688" y="3912794"/>
            <a:ext cx="1872208" cy="956369"/>
          </a:xfrm>
        </p:spPr>
        <p:txBody>
          <a:bodyPr anchor="ctr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763688" y="5064922"/>
            <a:ext cx="1872208" cy="956369"/>
          </a:xfrm>
        </p:spPr>
        <p:txBody>
          <a:bodyPr anchor="ctr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E83511-029C-41CE-BC9F-EA9CC51908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EB16D03-118D-494E-AC58-1F673B8C8CB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1605EF5-6057-43EE-A622-7357E5C6142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3793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/>
          </p:nvPr>
        </p:nvSpPr>
        <p:spPr>
          <a:xfrm>
            <a:off x="471263" y="1604436"/>
            <a:ext cx="1579690" cy="2688663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68313" y="4389109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67544" y="5252971"/>
            <a:ext cx="1583244" cy="8641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24"/>
          </p:nvPr>
        </p:nvSpPr>
        <p:spPr>
          <a:xfrm>
            <a:off x="2127447" y="1604436"/>
            <a:ext cx="1579690" cy="2688663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124498" y="4389109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123728" y="5252971"/>
            <a:ext cx="1583244" cy="8641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7"/>
          </p:nvPr>
        </p:nvSpPr>
        <p:spPr>
          <a:xfrm>
            <a:off x="3783630" y="1604436"/>
            <a:ext cx="1579690" cy="2688663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3780682" y="4389109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3779912" y="5252971"/>
            <a:ext cx="1583244" cy="8641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/>
          </p:nvPr>
        </p:nvSpPr>
        <p:spPr>
          <a:xfrm>
            <a:off x="5439815" y="1604436"/>
            <a:ext cx="1579690" cy="2688663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5436865" y="4389109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5436096" y="5252971"/>
            <a:ext cx="1583244" cy="8641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3"/>
          </p:nvPr>
        </p:nvSpPr>
        <p:spPr>
          <a:xfrm>
            <a:off x="7095999" y="1604436"/>
            <a:ext cx="1579690" cy="2688663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7093050" y="4389109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92280" y="5252971"/>
            <a:ext cx="1583244" cy="864196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85F16DE-A4BB-44D0-8F7E-0002ACEDE8A1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/>
            </a:lvl1pPr>
          </a:lstStyle>
          <a:p>
            <a:fld id="{CC58D564-0987-4517-A4C9-ABDFBF7A1189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CDE4D618-C3B7-47DF-909F-3F889E8CC83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19588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67544" y="5733391"/>
            <a:ext cx="2592288" cy="47992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Объект 8"/>
          <p:cNvSpPr>
            <a:spLocks noGrp="1"/>
          </p:cNvSpPr>
          <p:nvPr>
            <p:ph sz="quarter" idx="15"/>
          </p:nvPr>
        </p:nvSpPr>
        <p:spPr>
          <a:xfrm>
            <a:off x="468315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Объект 8"/>
          <p:cNvSpPr>
            <a:spLocks noGrp="1"/>
          </p:cNvSpPr>
          <p:nvPr>
            <p:ph sz="quarter" idx="16"/>
          </p:nvPr>
        </p:nvSpPr>
        <p:spPr>
          <a:xfrm>
            <a:off x="3275858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Объект 8"/>
          <p:cNvSpPr>
            <a:spLocks noGrp="1"/>
          </p:cNvSpPr>
          <p:nvPr>
            <p:ph sz="quarter" idx="17"/>
          </p:nvPr>
        </p:nvSpPr>
        <p:spPr>
          <a:xfrm>
            <a:off x="6083401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277419" y="5733391"/>
            <a:ext cx="2592288" cy="47992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087294" y="5733391"/>
            <a:ext cx="2592288" cy="479921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467545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74540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092169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9A473CE-EF07-455A-9E27-B6FAEDC7849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678F43BB-58DB-4E40-B57E-0F71E7837B1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CF6E998-F56D-43A5-863C-D5530C1B25B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598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5" y="1934588"/>
            <a:ext cx="2590751" cy="3852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4"/>
          </p:nvPr>
        </p:nvSpPr>
        <p:spPr>
          <a:xfrm>
            <a:off x="3276627" y="1604800"/>
            <a:ext cx="2590751" cy="4512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5"/>
          </p:nvPr>
        </p:nvSpPr>
        <p:spPr>
          <a:xfrm>
            <a:off x="6084939" y="1934588"/>
            <a:ext cx="2590751" cy="3852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359633-2505-4C74-99D0-C6B3ABEEC9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3F3A0C-70F1-483B-9D3D-F1BD21A912C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55A9C7E-2CFF-46B8-A2D6-7C396E3B588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5197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5" y="1604433"/>
            <a:ext cx="3887663" cy="4608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85134" y="1604433"/>
            <a:ext cx="3887663" cy="4608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80EE7-F0B4-4570-9504-404DF07B73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3E3628-355A-4FE4-8CF9-4AC58AC802FF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8460261-54E3-46A1-B3F9-4C3F3CA316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0497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5" y="1604434"/>
            <a:ext cx="3887663" cy="3840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85134" y="1604434"/>
            <a:ext cx="3887663" cy="3840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8998" y="5637247"/>
            <a:ext cx="3896979" cy="67207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75816" y="5637247"/>
            <a:ext cx="3896979" cy="67207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77ACE1-2EC4-4077-82C1-8E20E6EF3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81E9593-801A-4EE8-A8ED-29A3F42CA74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06275CB-E797-4A20-85A5-E4216BB6B0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54184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68315" y="1604436"/>
            <a:ext cx="8207375" cy="182456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8997" y="4293098"/>
            <a:ext cx="2591518" cy="201622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60718" y="4293098"/>
            <a:ext cx="2591518" cy="201622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091701" y="4293098"/>
            <a:ext cx="2591518" cy="2016225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38910" y="3717033"/>
            <a:ext cx="2620922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245907" y="3717033"/>
            <a:ext cx="2620922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095433" y="3717033"/>
            <a:ext cx="2580257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76EE968-4C9A-44E0-92D9-81A95AC13AE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6CE1B6F-BE23-4A95-A459-B95CABBB597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3B4783B5-BD26-4210-BE47-7C038E72B03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0405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8997" y="2468895"/>
            <a:ext cx="2591518" cy="384042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60718" y="2468895"/>
            <a:ext cx="2591518" cy="384042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091701" y="2468895"/>
            <a:ext cx="2591518" cy="384042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939470" y="1700809"/>
            <a:ext cx="2120363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746466" y="1700809"/>
            <a:ext cx="2120363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588225" y="1700809"/>
            <a:ext cx="208746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605469-9A03-4C81-A628-F975A27D3DF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69FD53D-9EEC-4BE9-A97F-44716C9F496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31E2078-6274-448D-852C-B6B95CC1C5B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037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315" y="1028702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1117795" y="3044960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3707906" y="3044960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6300194" y="3044960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1117795" y="5445226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707906" y="5445226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6300194" y="5445226"/>
            <a:ext cx="1654007" cy="768085"/>
          </a:xfrm>
          <a:noFill/>
        </p:spPr>
        <p:txBody>
          <a:bodyPr anchor="ctr"/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79C95C-E527-4689-8668-B49AAC9AEC3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3C1A7865-3211-4E84-AEE9-F9912AAD9427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A8A3ED1-B81D-4314-8EBF-2A3B51C2794C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45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63" Type="http://schemas.openxmlformats.org/officeDocument/2006/relationships/slideLayout" Target="../slideLayouts/slideLayout85.xml"/><Relationship Id="rId68" Type="http://schemas.openxmlformats.org/officeDocument/2006/relationships/slideLayout" Target="../slideLayouts/slideLayout90.xml"/><Relationship Id="rId84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74" Type="http://schemas.openxmlformats.org/officeDocument/2006/relationships/slideLayout" Target="../slideLayouts/slideLayout96.xml"/><Relationship Id="rId7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64" Type="http://schemas.openxmlformats.org/officeDocument/2006/relationships/slideLayout" Target="../slideLayouts/slideLayout86.xml"/><Relationship Id="rId69" Type="http://schemas.openxmlformats.org/officeDocument/2006/relationships/slideLayout" Target="../slideLayouts/slideLayout91.xml"/><Relationship Id="rId7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94.xml"/><Relationship Id="rId80" Type="http://schemas.openxmlformats.org/officeDocument/2006/relationships/slideLayout" Target="../slideLayouts/slideLayout102.xml"/><Relationship Id="rId85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Relationship Id="rId67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62" Type="http://schemas.openxmlformats.org/officeDocument/2006/relationships/slideLayout" Target="../slideLayouts/slideLayout84.xml"/><Relationship Id="rId70" Type="http://schemas.openxmlformats.org/officeDocument/2006/relationships/slideLayout" Target="../slideLayouts/slideLayout92.xml"/><Relationship Id="rId75" Type="http://schemas.openxmlformats.org/officeDocument/2006/relationships/slideLayout" Target="../slideLayouts/slideLayout97.xml"/><Relationship Id="rId83" Type="http://schemas.openxmlformats.org/officeDocument/2006/relationships/slideLayout" Target="../slideLayouts/slideLayout105.xml"/><Relationship Id="rId88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slideLayout" Target="../slideLayouts/slideLayout82.xml"/><Relationship Id="rId65" Type="http://schemas.openxmlformats.org/officeDocument/2006/relationships/slideLayout" Target="../slideLayouts/slideLayout87.xml"/><Relationship Id="rId73" Type="http://schemas.openxmlformats.org/officeDocument/2006/relationships/slideLayout" Target="../slideLayouts/slideLayout95.xml"/><Relationship Id="rId78" Type="http://schemas.openxmlformats.org/officeDocument/2006/relationships/slideLayout" Target="../slideLayouts/slideLayout100.xml"/><Relationship Id="rId81" Type="http://schemas.openxmlformats.org/officeDocument/2006/relationships/slideLayout" Target="../slideLayouts/slideLayout103.xml"/><Relationship Id="rId86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29.xml"/><Relationship Id="rId7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109.xml"/><Relationship Id="rId61" Type="http://schemas.openxmlformats.org/officeDocument/2006/relationships/slideLayout" Target="../slideLayouts/slideLayout83.xml"/><Relationship Id="rId82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9B214B7-4999-4FB3-897E-24881EDA4201}"/>
              </a:ext>
            </a:extLst>
          </p:cNvPr>
          <p:cNvSpPr/>
          <p:nvPr userDrawn="1"/>
        </p:nvSpPr>
        <p:spPr>
          <a:xfrm>
            <a:off x="8820151" y="6440488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91935-A0B4-408B-8915-E5A58F111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4426" y="6356352"/>
            <a:ext cx="387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AE4A00BE-CAFA-4E3D-AAEF-44E46703698D}" type="slidenum">
              <a:rPr lang="uk-UA" altLang="ro-RO"/>
              <a:pPr/>
              <a:t>‹#›</a:t>
            </a:fld>
            <a:endParaRPr lang="uk-UA" alt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757EF-AB84-4DB0-8120-C3EE1627A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9925" y="6356352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795628-1F2B-4BF5-A8CD-3F87044A19B1}"/>
              </a:ext>
            </a:extLst>
          </p:cNvPr>
          <p:cNvSpPr/>
          <p:nvPr userDrawn="1"/>
        </p:nvSpPr>
        <p:spPr>
          <a:xfrm>
            <a:off x="0" y="-26988"/>
            <a:ext cx="9144000" cy="148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583F7-1317-46D5-A661-9D8DDF5516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349" y="727077"/>
            <a:ext cx="1222375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87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+mn-cs"/>
              </a:rPr>
              <a:t>Write it here</a:t>
            </a:r>
            <a:endParaRPr lang="uk-UA" altLang="en-US" sz="1200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B4286-111D-4AD4-9203-1BC88CC7F5B6}"/>
              </a:ext>
            </a:extLst>
          </p:cNvPr>
          <p:cNvSpPr/>
          <p:nvPr userDrawn="1"/>
        </p:nvSpPr>
        <p:spPr>
          <a:xfrm>
            <a:off x="-6350" y="358777"/>
            <a:ext cx="6840538" cy="17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2" name="Picture 2">
            <a:extLst>
              <a:ext uri="{FF2B5EF4-FFF2-40B4-BE49-F238E27FC236}">
                <a16:creationId xmlns:a16="http://schemas.microsoft.com/office/drawing/2014/main" id="{45757FC6-1EC9-44E1-B0F1-5B0BE02CC6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6" y="115890"/>
            <a:ext cx="17637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877" r:id="rId1"/>
    <p:sldLayoutId id="2147494781" r:id="rId2"/>
    <p:sldLayoutId id="2147494782" r:id="rId3"/>
    <p:sldLayoutId id="2147494783" r:id="rId4"/>
    <p:sldLayoutId id="2147494784" r:id="rId5"/>
    <p:sldLayoutId id="2147494785" r:id="rId6"/>
    <p:sldLayoutId id="2147494878" r:id="rId7"/>
    <p:sldLayoutId id="2147494879" r:id="rId8"/>
    <p:sldLayoutId id="2147494880" r:id="rId9"/>
    <p:sldLayoutId id="2147494881" r:id="rId10"/>
    <p:sldLayoutId id="214749488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agina_deschidere">
            <a:extLst>
              <a:ext uri="{FF2B5EF4-FFF2-40B4-BE49-F238E27FC236}">
                <a16:creationId xmlns:a16="http://schemas.microsoft.com/office/drawing/2014/main" id="{D4ECD20F-0AAC-4422-B9D9-97BAF2A65D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786" r:id="rId1"/>
    <p:sldLayoutId id="2147494787" r:id="rId2"/>
    <p:sldLayoutId id="2147494788" r:id="rId3"/>
    <p:sldLayoutId id="2147494789" r:id="rId4"/>
    <p:sldLayoutId id="2147494790" r:id="rId5"/>
    <p:sldLayoutId id="2147494791" r:id="rId6"/>
    <p:sldLayoutId id="2147494792" r:id="rId7"/>
    <p:sldLayoutId id="2147494793" r:id="rId8"/>
    <p:sldLayoutId id="2147494794" r:id="rId9"/>
    <p:sldLayoutId id="2147494795" r:id="rId10"/>
    <p:sldLayoutId id="21474947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1F7D8F62-F6C3-4F70-8611-7607509BF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8775"/>
            <a:ext cx="8229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uk-UA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303E821-A1F2-4689-94C8-6614A8E8A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uk-UA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03BF20-74B7-44DE-9D62-EF4F9CA5908D}"/>
              </a:ext>
            </a:extLst>
          </p:cNvPr>
          <p:cNvSpPr/>
          <p:nvPr userDrawn="1"/>
        </p:nvSpPr>
        <p:spPr>
          <a:xfrm>
            <a:off x="8820151" y="6440488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D05D0-EC28-4D2C-8073-2661FDF3C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4426" y="6356352"/>
            <a:ext cx="387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A1279CB-6A74-46BF-9264-6C890F1C7A6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51CE85-3135-42D5-ACE2-157593895761}"/>
              </a:ext>
            </a:extLst>
          </p:cNvPr>
          <p:cNvSpPr/>
          <p:nvPr userDrawn="1"/>
        </p:nvSpPr>
        <p:spPr>
          <a:xfrm>
            <a:off x="8748714" y="177802"/>
            <a:ext cx="358775" cy="3603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WebHostingHub-Glyphs"/>
              </a:rPr>
              <a:t>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5DF09-FC0E-41B7-8D2C-76EB59F30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9925" y="6356352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83" r:id="rId1"/>
    <p:sldLayoutId id="2147494797" r:id="rId2"/>
    <p:sldLayoutId id="2147494798" r:id="rId3"/>
    <p:sldLayoutId id="2147494799" r:id="rId4"/>
    <p:sldLayoutId id="2147494800" r:id="rId5"/>
    <p:sldLayoutId id="2147494801" r:id="rId6"/>
    <p:sldLayoutId id="2147494802" r:id="rId7"/>
    <p:sldLayoutId id="2147494803" r:id="rId8"/>
    <p:sldLayoutId id="2147494804" r:id="rId9"/>
    <p:sldLayoutId id="2147494805" r:id="rId10"/>
    <p:sldLayoutId id="2147494806" r:id="rId11"/>
    <p:sldLayoutId id="2147494807" r:id="rId12"/>
    <p:sldLayoutId id="2147494808" r:id="rId13"/>
    <p:sldLayoutId id="2147494809" r:id="rId14"/>
    <p:sldLayoutId id="2147494810" r:id="rId15"/>
    <p:sldLayoutId id="2147494811" r:id="rId16"/>
    <p:sldLayoutId id="2147494812" r:id="rId17"/>
    <p:sldLayoutId id="2147494813" r:id="rId18"/>
    <p:sldLayoutId id="2147494814" r:id="rId19"/>
    <p:sldLayoutId id="2147494815" r:id="rId20"/>
    <p:sldLayoutId id="2147494816" r:id="rId21"/>
    <p:sldLayoutId id="2147494817" r:id="rId22"/>
    <p:sldLayoutId id="2147494818" r:id="rId23"/>
    <p:sldLayoutId id="2147494819" r:id="rId24"/>
    <p:sldLayoutId id="2147494820" r:id="rId25"/>
    <p:sldLayoutId id="2147494821" r:id="rId26"/>
    <p:sldLayoutId id="2147494822" r:id="rId27"/>
    <p:sldLayoutId id="2147494823" r:id="rId28"/>
    <p:sldLayoutId id="2147494824" r:id="rId29"/>
    <p:sldLayoutId id="2147494825" r:id="rId30"/>
    <p:sldLayoutId id="2147494826" r:id="rId31"/>
    <p:sldLayoutId id="2147494827" r:id="rId32"/>
    <p:sldLayoutId id="2147494828" r:id="rId33"/>
    <p:sldLayoutId id="2147494829" r:id="rId34"/>
    <p:sldLayoutId id="2147494830" r:id="rId35"/>
    <p:sldLayoutId id="2147494831" r:id="rId36"/>
    <p:sldLayoutId id="2147494832" r:id="rId37"/>
    <p:sldLayoutId id="2147494833" r:id="rId38"/>
    <p:sldLayoutId id="2147494834" r:id="rId39"/>
    <p:sldLayoutId id="2147494835" r:id="rId40"/>
    <p:sldLayoutId id="2147494836" r:id="rId41"/>
    <p:sldLayoutId id="2147494837" r:id="rId42"/>
    <p:sldLayoutId id="2147494838" r:id="rId43"/>
    <p:sldLayoutId id="2147494839" r:id="rId44"/>
    <p:sldLayoutId id="2147494840" r:id="rId45"/>
    <p:sldLayoutId id="2147494841" r:id="rId46"/>
    <p:sldLayoutId id="2147494842" r:id="rId47"/>
    <p:sldLayoutId id="2147494843" r:id="rId48"/>
    <p:sldLayoutId id="2147494844" r:id="rId49"/>
    <p:sldLayoutId id="2147494845" r:id="rId50"/>
    <p:sldLayoutId id="2147494846" r:id="rId51"/>
    <p:sldLayoutId id="2147494847" r:id="rId52"/>
    <p:sldLayoutId id="2147494848" r:id="rId53"/>
    <p:sldLayoutId id="2147494849" r:id="rId54"/>
    <p:sldLayoutId id="2147494850" r:id="rId55"/>
    <p:sldLayoutId id="2147494851" r:id="rId56"/>
    <p:sldLayoutId id="2147494884" r:id="rId57"/>
    <p:sldLayoutId id="2147494852" r:id="rId58"/>
    <p:sldLayoutId id="2147494853" r:id="rId59"/>
    <p:sldLayoutId id="2147494854" r:id="rId60"/>
    <p:sldLayoutId id="2147494855" r:id="rId61"/>
    <p:sldLayoutId id="2147494856" r:id="rId62"/>
    <p:sldLayoutId id="2147494857" r:id="rId63"/>
    <p:sldLayoutId id="2147494885" r:id="rId64"/>
    <p:sldLayoutId id="2147494886" r:id="rId65"/>
    <p:sldLayoutId id="2147494887" r:id="rId66"/>
    <p:sldLayoutId id="2147494888" r:id="rId67"/>
    <p:sldLayoutId id="2147494889" r:id="rId68"/>
    <p:sldLayoutId id="2147494858" r:id="rId69"/>
    <p:sldLayoutId id="2147494859" r:id="rId70"/>
    <p:sldLayoutId id="2147494860" r:id="rId71"/>
    <p:sldLayoutId id="2147494861" r:id="rId72"/>
    <p:sldLayoutId id="2147494862" r:id="rId73"/>
    <p:sldLayoutId id="2147494863" r:id="rId74"/>
    <p:sldLayoutId id="2147494864" r:id="rId75"/>
    <p:sldLayoutId id="2147494865" r:id="rId76"/>
    <p:sldLayoutId id="2147494866" r:id="rId77"/>
    <p:sldLayoutId id="2147494867" r:id="rId78"/>
    <p:sldLayoutId id="2147494868" r:id="rId79"/>
    <p:sldLayoutId id="2147494869" r:id="rId80"/>
    <p:sldLayoutId id="2147494870" r:id="rId81"/>
    <p:sldLayoutId id="2147494871" r:id="rId82"/>
    <p:sldLayoutId id="2147494872" r:id="rId83"/>
    <p:sldLayoutId id="2147494873" r:id="rId84"/>
    <p:sldLayoutId id="2147494874" r:id="rId85"/>
    <p:sldLayoutId id="2147494875" r:id="rId86"/>
    <p:sldLayoutId id="2147494876" r:id="rId8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17">
            <a:extLst>
              <a:ext uri="{FF2B5EF4-FFF2-40B4-BE49-F238E27FC236}">
                <a16:creationId xmlns:a16="http://schemas.microsoft.com/office/drawing/2014/main" id="{72B6842C-5175-43D0-8EA5-287A139B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FF6662-26DC-4572-BC08-57E988D437C7}"/>
              </a:ext>
            </a:extLst>
          </p:cNvPr>
          <p:cNvCxnSpPr/>
          <p:nvPr/>
        </p:nvCxnSpPr>
        <p:spPr>
          <a:xfrm>
            <a:off x="3576638" y="5084763"/>
            <a:ext cx="55800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757" name="TextBox 5">
            <a:extLst>
              <a:ext uri="{FF2B5EF4-FFF2-40B4-BE49-F238E27FC236}">
                <a16:creationId xmlns:a16="http://schemas.microsoft.com/office/drawing/2014/main" id="{2634FC29-9ED4-4EDF-A6ED-3A806C34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484784"/>
            <a:ext cx="691276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o-RO" sz="5400" dirty="0">
                <a:solidFill>
                  <a:srgbClr val="000000"/>
                </a:solidFill>
                <a:latin typeface="Antibiotice Regular" panose="02000000000000000000"/>
              </a:rPr>
              <a:t>Tradiție și continuitate românească</a:t>
            </a:r>
            <a:endParaRPr lang="en-US" sz="5400" dirty="0">
              <a:solidFill>
                <a:srgbClr val="000000"/>
              </a:solidFill>
              <a:latin typeface="Antibiotice Regular" panose="020000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BA997-2538-47BF-8732-E17312937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110545"/>
            <a:ext cx="4896544" cy="1584176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C5AD7-BCF4-484B-8A8C-AA5207450653}" type="slidenum">
              <a:rPr kumimoji="0" lang="uk-UA" altLang="ro-RO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altLang="ro-RO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857A3-A6FE-4433-B52F-D6FF977D6C6E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3921AD-A21F-A2D6-F36D-FBC25E8FC4C1}"/>
              </a:ext>
            </a:extLst>
          </p:cNvPr>
          <p:cNvSpPr txBox="1"/>
          <p:nvPr/>
        </p:nvSpPr>
        <p:spPr>
          <a:xfrm>
            <a:off x="7294266" y="6529615"/>
            <a:ext cx="1440160" cy="23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Estimat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an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F0EE4-FF87-87B2-43F7-AD10A2B37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59" y="587735"/>
            <a:ext cx="734481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Antibiotice</a:t>
            </a:r>
            <a:r>
              <a:rPr lang="en-US" altLang="en-US" sz="2400" b="1" dirty="0">
                <a:latin typeface="Antibiotice Regular" panose="02000000000000000000"/>
              </a:rPr>
              <a:t>, </a:t>
            </a:r>
            <a:r>
              <a:rPr lang="ro-RO" altLang="en-US" sz="2400" b="1" dirty="0">
                <a:latin typeface="Antibiotice Regular" panose="02000000000000000000"/>
              </a:rPr>
              <a:t>un brand românesc recunoscut internațional</a:t>
            </a:r>
            <a:r>
              <a:rPr lang="en-US" altLang="en-US" sz="2400" b="1" dirty="0">
                <a:latin typeface="Antibiotice Regular" panose="02000000000000000000"/>
              </a:rPr>
              <a:t>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tibiotice Regular" panose="02000000000000000000"/>
            </a:endParaRPr>
          </a:p>
        </p:txBody>
      </p:sp>
      <p:sp>
        <p:nvSpPr>
          <p:cNvPr id="2" name="Map">
            <a:extLst>
              <a:ext uri="{FF2B5EF4-FFF2-40B4-BE49-F238E27FC236}">
                <a16:creationId xmlns:a16="http://schemas.microsoft.com/office/drawing/2014/main" id="{437E5654-2EEE-8DAE-22CB-ADE678D69346}"/>
              </a:ext>
            </a:extLst>
          </p:cNvPr>
          <p:cNvSpPr>
            <a:spLocks noEditPoints="1"/>
          </p:cNvSpPr>
          <p:nvPr/>
        </p:nvSpPr>
        <p:spPr bwMode="auto">
          <a:xfrm>
            <a:off x="115156" y="1678777"/>
            <a:ext cx="8913688" cy="3693765"/>
          </a:xfrm>
          <a:custGeom>
            <a:avLst/>
            <a:gdLst>
              <a:gd name="T0" fmla="*/ 5657757 w 3143"/>
              <a:gd name="T1" fmla="*/ 198183 h 1043"/>
              <a:gd name="T2" fmla="*/ 2634702 w 3143"/>
              <a:gd name="T3" fmla="*/ 369688 h 1043"/>
              <a:gd name="T4" fmla="*/ 3133468 w 3143"/>
              <a:gd name="T5" fmla="*/ 125770 h 1043"/>
              <a:gd name="T6" fmla="*/ 3373333 w 3143"/>
              <a:gd name="T7" fmla="*/ 171505 h 1043"/>
              <a:gd name="T8" fmla="*/ 2943100 w 3143"/>
              <a:gd name="T9" fmla="*/ 480213 h 1043"/>
              <a:gd name="T10" fmla="*/ 6404002 w 3143"/>
              <a:gd name="T11" fmla="*/ 407800 h 1043"/>
              <a:gd name="T12" fmla="*/ 6084183 w 3143"/>
              <a:gd name="T13" fmla="*/ 175316 h 1043"/>
              <a:gd name="T14" fmla="*/ 6209826 w 3143"/>
              <a:gd name="T15" fmla="*/ 118148 h 1043"/>
              <a:gd name="T16" fmla="*/ 3719804 w 3143"/>
              <a:gd name="T17" fmla="*/ 95280 h 1043"/>
              <a:gd name="T18" fmla="*/ 3864484 w 3143"/>
              <a:gd name="T19" fmla="*/ 163882 h 1043"/>
              <a:gd name="T20" fmla="*/ 3948246 w 3143"/>
              <a:gd name="T21" fmla="*/ 114337 h 1043"/>
              <a:gd name="T22" fmla="*/ 4976237 w 3143"/>
              <a:gd name="T23" fmla="*/ 141015 h 1043"/>
              <a:gd name="T24" fmla="*/ 3712189 w 3143"/>
              <a:gd name="T25" fmla="*/ 602172 h 1043"/>
              <a:gd name="T26" fmla="*/ 3365718 w 3143"/>
              <a:gd name="T27" fmla="*/ 434479 h 1043"/>
              <a:gd name="T28" fmla="*/ 3537050 w 3143"/>
              <a:gd name="T29" fmla="*/ 701264 h 1043"/>
              <a:gd name="T30" fmla="*/ 3666501 w 3143"/>
              <a:gd name="T31" fmla="*/ 1055707 h 1043"/>
              <a:gd name="T32" fmla="*/ 3419021 w 3143"/>
              <a:gd name="T33" fmla="*/ 308709 h 1043"/>
              <a:gd name="T34" fmla="*/ 3316222 w 3143"/>
              <a:gd name="T35" fmla="*/ 266785 h 1043"/>
              <a:gd name="T36" fmla="*/ 3004018 w 3143"/>
              <a:gd name="T37" fmla="*/ 426856 h 1043"/>
              <a:gd name="T38" fmla="*/ 5132340 w 3143"/>
              <a:gd name="T39" fmla="*/ 1044274 h 1043"/>
              <a:gd name="T40" fmla="*/ 9373754 w 3143"/>
              <a:gd name="T41" fmla="*/ 2012323 h 1043"/>
              <a:gd name="T42" fmla="*/ 9575544 w 3143"/>
              <a:gd name="T43" fmla="*/ 1078575 h 1043"/>
              <a:gd name="T44" fmla="*/ 9328065 w 3143"/>
              <a:gd name="T45" fmla="*/ 1722670 h 1043"/>
              <a:gd name="T46" fmla="*/ 10565462 w 3143"/>
              <a:gd name="T47" fmla="*/ 2240996 h 1043"/>
              <a:gd name="T48" fmla="*/ 10196146 w 3143"/>
              <a:gd name="T49" fmla="*/ 2500159 h 1043"/>
              <a:gd name="T50" fmla="*/ 9670729 w 3143"/>
              <a:gd name="T51" fmla="*/ 2324843 h 1043"/>
              <a:gd name="T52" fmla="*/ 7165477 w 3143"/>
              <a:gd name="T53" fmla="*/ 224862 h 1043"/>
              <a:gd name="T54" fmla="*/ 7991677 w 3143"/>
              <a:gd name="T55" fmla="*/ 106714 h 1043"/>
              <a:gd name="T56" fmla="*/ 9609811 w 3143"/>
              <a:gd name="T57" fmla="*/ 1974211 h 1043"/>
              <a:gd name="T58" fmla="*/ 9499397 w 3143"/>
              <a:gd name="T59" fmla="*/ 1890364 h 1043"/>
              <a:gd name="T60" fmla="*/ 9400405 w 3143"/>
              <a:gd name="T61" fmla="*/ 1372038 h 1043"/>
              <a:gd name="T62" fmla="*/ 7001760 w 3143"/>
              <a:gd name="T63" fmla="*/ 2408690 h 1043"/>
              <a:gd name="T64" fmla="*/ 5874777 w 3143"/>
              <a:gd name="T65" fmla="*/ 1345360 h 1043"/>
              <a:gd name="T66" fmla="*/ 6906576 w 3143"/>
              <a:gd name="T67" fmla="*/ 1608334 h 1043"/>
              <a:gd name="T68" fmla="*/ 6251707 w 3143"/>
              <a:gd name="T69" fmla="*/ 1154799 h 1043"/>
              <a:gd name="T70" fmla="*/ 5120917 w 3143"/>
              <a:gd name="T71" fmla="*/ 1128120 h 1043"/>
              <a:gd name="T72" fmla="*/ 5771978 w 3143"/>
              <a:gd name="T73" fmla="*/ 720320 h 1043"/>
              <a:gd name="T74" fmla="*/ 5398856 w 3143"/>
              <a:gd name="T75" fmla="*/ 785111 h 1043"/>
              <a:gd name="T76" fmla="*/ 5832896 w 3143"/>
              <a:gd name="T77" fmla="*/ 548815 h 1043"/>
              <a:gd name="T78" fmla="*/ 9526049 w 3143"/>
              <a:gd name="T79" fmla="*/ 335387 h 1043"/>
              <a:gd name="T80" fmla="*/ 4047238 w 3143"/>
              <a:gd name="T81" fmla="*/ 449724 h 1043"/>
              <a:gd name="T82" fmla="*/ 4515545 w 3143"/>
              <a:gd name="T83" fmla="*/ 102903 h 1043"/>
              <a:gd name="T84" fmla="*/ 4089119 w 3143"/>
              <a:gd name="T85" fmla="*/ 788922 h 1043"/>
              <a:gd name="T86" fmla="*/ 4051045 w 3143"/>
              <a:gd name="T87" fmla="*/ 434479 h 1043"/>
              <a:gd name="T88" fmla="*/ 10344634 w 3143"/>
              <a:gd name="T89" fmla="*/ 3109954 h 1043"/>
              <a:gd name="T90" fmla="*/ 11365010 w 3143"/>
              <a:gd name="T91" fmla="*/ 2652607 h 1043"/>
              <a:gd name="T92" fmla="*/ 11757169 w 3143"/>
              <a:gd name="T93" fmla="*/ 3391984 h 1043"/>
              <a:gd name="T94" fmla="*/ 10131421 w 3143"/>
              <a:gd name="T95" fmla="*/ 2442991 h 1043"/>
              <a:gd name="T96" fmla="*/ 10649224 w 3143"/>
              <a:gd name="T97" fmla="*/ 3201423 h 1043"/>
              <a:gd name="T98" fmla="*/ 6095605 w 3143"/>
              <a:gd name="T99" fmla="*/ 1368227 h 1043"/>
              <a:gd name="T100" fmla="*/ 5829089 w 3143"/>
              <a:gd name="T101" fmla="*/ 880391 h 1043"/>
              <a:gd name="T102" fmla="*/ 2733694 w 3143"/>
              <a:gd name="T103" fmla="*/ 3696881 h 1043"/>
              <a:gd name="T104" fmla="*/ 1488683 w 3143"/>
              <a:gd name="T105" fmla="*/ 605984 h 1043"/>
              <a:gd name="T106" fmla="*/ 2459563 w 3143"/>
              <a:gd name="T107" fmla="*/ 1958966 h 1043"/>
              <a:gd name="T108" fmla="*/ 1130790 w 3143"/>
              <a:gd name="T109" fmla="*/ 651718 h 1043"/>
              <a:gd name="T110" fmla="*/ 2429104 w 3143"/>
              <a:gd name="T111" fmla="*/ 1478752 h 1043"/>
              <a:gd name="T112" fmla="*/ 2497637 w 3143"/>
              <a:gd name="T113" fmla="*/ 3239535 h 1043"/>
              <a:gd name="T114" fmla="*/ 2699428 w 3143"/>
              <a:gd name="T115" fmla="*/ 503081 h 1043"/>
              <a:gd name="T116" fmla="*/ 727208 w 3143"/>
              <a:gd name="T117" fmla="*/ 754621 h 1043"/>
              <a:gd name="T118" fmla="*/ 2520481 w 3143"/>
              <a:gd name="T119" fmla="*/ 1665502 h 1043"/>
              <a:gd name="T120" fmla="*/ 3453288 w 3143"/>
              <a:gd name="T121" fmla="*/ 2138093 h 1043"/>
              <a:gd name="T122" fmla="*/ 1637171 w 3143"/>
              <a:gd name="T123" fmla="*/ 762244 h 1043"/>
              <a:gd name="T124" fmla="*/ 3403792 w 3143"/>
              <a:gd name="T125" fmla="*/ 1135743 h 10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143" h="1043">
                <a:moveTo>
                  <a:pt x="1468" y="163"/>
                </a:moveTo>
                <a:cubicBezTo>
                  <a:pt x="1465" y="163"/>
                  <a:pt x="1465" y="163"/>
                  <a:pt x="1465" y="163"/>
                </a:cubicBezTo>
                <a:cubicBezTo>
                  <a:pt x="1466" y="163"/>
                  <a:pt x="1466" y="163"/>
                  <a:pt x="1466" y="163"/>
                </a:cubicBezTo>
                <a:cubicBezTo>
                  <a:pt x="1469" y="162"/>
                  <a:pt x="1469" y="162"/>
                  <a:pt x="1469" y="162"/>
                </a:cubicBezTo>
                <a:cubicBezTo>
                  <a:pt x="1469" y="163"/>
                  <a:pt x="1469" y="163"/>
                  <a:pt x="1469" y="163"/>
                </a:cubicBezTo>
                <a:lnTo>
                  <a:pt x="1468" y="163"/>
                </a:lnTo>
                <a:close/>
                <a:moveTo>
                  <a:pt x="1458" y="181"/>
                </a:moveTo>
                <a:cubicBezTo>
                  <a:pt x="1459" y="180"/>
                  <a:pt x="1459" y="180"/>
                  <a:pt x="1459" y="180"/>
                </a:cubicBezTo>
                <a:cubicBezTo>
                  <a:pt x="1459" y="180"/>
                  <a:pt x="1458" y="180"/>
                  <a:pt x="1457" y="180"/>
                </a:cubicBezTo>
                <a:lnTo>
                  <a:pt x="1458" y="181"/>
                </a:lnTo>
                <a:close/>
                <a:moveTo>
                  <a:pt x="1460" y="164"/>
                </a:moveTo>
                <a:cubicBezTo>
                  <a:pt x="1460" y="165"/>
                  <a:pt x="1460" y="165"/>
                  <a:pt x="1460" y="165"/>
                </a:cubicBezTo>
                <a:cubicBezTo>
                  <a:pt x="1461" y="164"/>
                  <a:pt x="1461" y="164"/>
                  <a:pt x="1461" y="164"/>
                </a:cubicBezTo>
                <a:cubicBezTo>
                  <a:pt x="1460" y="164"/>
                  <a:pt x="1460" y="164"/>
                  <a:pt x="1460" y="164"/>
                </a:cubicBezTo>
                <a:close/>
                <a:moveTo>
                  <a:pt x="1456" y="179"/>
                </a:moveTo>
                <a:cubicBezTo>
                  <a:pt x="1457" y="180"/>
                  <a:pt x="1457" y="180"/>
                  <a:pt x="1457" y="180"/>
                </a:cubicBezTo>
                <a:cubicBezTo>
                  <a:pt x="1458" y="179"/>
                  <a:pt x="1458" y="179"/>
                  <a:pt x="1458" y="179"/>
                </a:cubicBezTo>
                <a:cubicBezTo>
                  <a:pt x="1458" y="178"/>
                  <a:pt x="1458" y="178"/>
                  <a:pt x="1458" y="178"/>
                </a:cubicBezTo>
                <a:lnTo>
                  <a:pt x="1456" y="179"/>
                </a:lnTo>
                <a:close/>
                <a:moveTo>
                  <a:pt x="1479" y="158"/>
                </a:moveTo>
                <a:cubicBezTo>
                  <a:pt x="1478" y="157"/>
                  <a:pt x="1477" y="157"/>
                  <a:pt x="1476" y="157"/>
                </a:cubicBezTo>
                <a:cubicBezTo>
                  <a:pt x="1477" y="158"/>
                  <a:pt x="1478" y="158"/>
                  <a:pt x="1479" y="158"/>
                </a:cubicBezTo>
                <a:close/>
                <a:moveTo>
                  <a:pt x="1474" y="157"/>
                </a:moveTo>
                <a:cubicBezTo>
                  <a:pt x="1474" y="156"/>
                  <a:pt x="1474" y="156"/>
                  <a:pt x="1474" y="156"/>
                </a:cubicBezTo>
                <a:cubicBezTo>
                  <a:pt x="1476" y="155"/>
                  <a:pt x="1476" y="155"/>
                  <a:pt x="1476" y="155"/>
                </a:cubicBezTo>
                <a:cubicBezTo>
                  <a:pt x="1475" y="155"/>
                  <a:pt x="1475" y="155"/>
                  <a:pt x="1475" y="155"/>
                </a:cubicBezTo>
                <a:cubicBezTo>
                  <a:pt x="1473" y="155"/>
                  <a:pt x="1473" y="155"/>
                  <a:pt x="1473" y="155"/>
                </a:cubicBezTo>
                <a:cubicBezTo>
                  <a:pt x="1473" y="156"/>
                  <a:pt x="1473" y="156"/>
                  <a:pt x="1473" y="156"/>
                </a:cubicBezTo>
                <a:cubicBezTo>
                  <a:pt x="1471" y="157"/>
                  <a:pt x="1471" y="157"/>
                  <a:pt x="1471" y="157"/>
                </a:cubicBezTo>
                <a:cubicBezTo>
                  <a:pt x="1471" y="158"/>
                  <a:pt x="1471" y="158"/>
                  <a:pt x="1471" y="158"/>
                </a:cubicBezTo>
                <a:cubicBezTo>
                  <a:pt x="1472" y="158"/>
                  <a:pt x="1472" y="158"/>
                  <a:pt x="1472" y="158"/>
                </a:cubicBezTo>
                <a:lnTo>
                  <a:pt x="1474" y="157"/>
                </a:lnTo>
                <a:close/>
                <a:moveTo>
                  <a:pt x="1430" y="199"/>
                </a:moveTo>
                <a:cubicBezTo>
                  <a:pt x="1429" y="198"/>
                  <a:pt x="1429" y="198"/>
                  <a:pt x="1429" y="198"/>
                </a:cubicBezTo>
                <a:cubicBezTo>
                  <a:pt x="1428" y="198"/>
                  <a:pt x="1428" y="198"/>
                  <a:pt x="1428" y="198"/>
                </a:cubicBezTo>
                <a:cubicBezTo>
                  <a:pt x="1429" y="199"/>
                  <a:pt x="1429" y="199"/>
                  <a:pt x="1429" y="199"/>
                </a:cubicBezTo>
                <a:lnTo>
                  <a:pt x="1430" y="199"/>
                </a:lnTo>
                <a:close/>
                <a:moveTo>
                  <a:pt x="1468" y="161"/>
                </a:moveTo>
                <a:cubicBezTo>
                  <a:pt x="1467" y="161"/>
                  <a:pt x="1467" y="161"/>
                  <a:pt x="1467" y="161"/>
                </a:cubicBezTo>
                <a:cubicBezTo>
                  <a:pt x="1469" y="161"/>
                  <a:pt x="1469" y="161"/>
                  <a:pt x="1469" y="161"/>
                </a:cubicBezTo>
                <a:lnTo>
                  <a:pt x="1468" y="161"/>
                </a:lnTo>
                <a:close/>
                <a:moveTo>
                  <a:pt x="1471" y="159"/>
                </a:moveTo>
                <a:cubicBezTo>
                  <a:pt x="1470" y="158"/>
                  <a:pt x="1470" y="158"/>
                  <a:pt x="1470" y="158"/>
                </a:cubicBezTo>
                <a:cubicBezTo>
                  <a:pt x="1469" y="158"/>
                  <a:pt x="1469" y="158"/>
                  <a:pt x="1469" y="158"/>
                </a:cubicBezTo>
                <a:cubicBezTo>
                  <a:pt x="1469" y="158"/>
                  <a:pt x="1469" y="158"/>
                  <a:pt x="1469" y="158"/>
                </a:cubicBezTo>
                <a:cubicBezTo>
                  <a:pt x="1468" y="159"/>
                  <a:pt x="1468" y="159"/>
                  <a:pt x="1468" y="159"/>
                </a:cubicBezTo>
                <a:cubicBezTo>
                  <a:pt x="1467" y="159"/>
                  <a:pt x="1467" y="159"/>
                  <a:pt x="1467" y="159"/>
                </a:cubicBezTo>
                <a:cubicBezTo>
                  <a:pt x="1466" y="160"/>
                  <a:pt x="1466" y="160"/>
                  <a:pt x="1466" y="160"/>
                </a:cubicBezTo>
                <a:cubicBezTo>
                  <a:pt x="1467" y="160"/>
                  <a:pt x="1467" y="160"/>
                  <a:pt x="1467" y="160"/>
                </a:cubicBezTo>
                <a:cubicBezTo>
                  <a:pt x="1468" y="159"/>
                  <a:pt x="1469" y="159"/>
                  <a:pt x="1470" y="159"/>
                </a:cubicBezTo>
                <a:cubicBezTo>
                  <a:pt x="1468" y="160"/>
                  <a:pt x="1468" y="160"/>
                  <a:pt x="1468" y="160"/>
                </a:cubicBezTo>
                <a:cubicBezTo>
                  <a:pt x="1469" y="161"/>
                  <a:pt x="1470" y="161"/>
                  <a:pt x="1471" y="160"/>
                </a:cubicBezTo>
                <a:lnTo>
                  <a:pt x="1471" y="159"/>
                </a:lnTo>
                <a:close/>
                <a:moveTo>
                  <a:pt x="1462" y="165"/>
                </a:moveTo>
                <a:cubicBezTo>
                  <a:pt x="1464" y="164"/>
                  <a:pt x="1464" y="164"/>
                  <a:pt x="1464" y="164"/>
                </a:cubicBezTo>
                <a:cubicBezTo>
                  <a:pt x="1465" y="163"/>
                  <a:pt x="1465" y="163"/>
                  <a:pt x="1465" y="163"/>
                </a:cubicBezTo>
                <a:cubicBezTo>
                  <a:pt x="1462" y="163"/>
                  <a:pt x="1462" y="163"/>
                  <a:pt x="1462" y="163"/>
                </a:cubicBezTo>
                <a:lnTo>
                  <a:pt x="1462" y="165"/>
                </a:lnTo>
                <a:close/>
                <a:moveTo>
                  <a:pt x="1456" y="167"/>
                </a:moveTo>
                <a:cubicBezTo>
                  <a:pt x="1456" y="168"/>
                  <a:pt x="1456" y="168"/>
                  <a:pt x="1456" y="168"/>
                </a:cubicBezTo>
                <a:cubicBezTo>
                  <a:pt x="1457" y="168"/>
                  <a:pt x="1457" y="168"/>
                  <a:pt x="1457" y="168"/>
                </a:cubicBezTo>
                <a:cubicBezTo>
                  <a:pt x="1457" y="168"/>
                  <a:pt x="1457" y="168"/>
                  <a:pt x="1457" y="168"/>
                </a:cubicBezTo>
                <a:lnTo>
                  <a:pt x="1456" y="167"/>
                </a:lnTo>
                <a:close/>
                <a:moveTo>
                  <a:pt x="1437" y="77"/>
                </a:moveTo>
                <a:cubicBezTo>
                  <a:pt x="1438" y="77"/>
                  <a:pt x="1438" y="77"/>
                  <a:pt x="1438" y="77"/>
                </a:cubicBezTo>
                <a:cubicBezTo>
                  <a:pt x="1438" y="78"/>
                  <a:pt x="1439" y="78"/>
                  <a:pt x="1440" y="78"/>
                </a:cubicBezTo>
                <a:cubicBezTo>
                  <a:pt x="1440" y="77"/>
                  <a:pt x="1440" y="77"/>
                  <a:pt x="1440" y="77"/>
                </a:cubicBezTo>
                <a:cubicBezTo>
                  <a:pt x="1439" y="77"/>
                  <a:pt x="1439" y="76"/>
                  <a:pt x="1438" y="75"/>
                </a:cubicBezTo>
                <a:cubicBezTo>
                  <a:pt x="1437" y="75"/>
                  <a:pt x="1437" y="75"/>
                  <a:pt x="1437" y="75"/>
                </a:cubicBezTo>
                <a:cubicBezTo>
                  <a:pt x="1437" y="75"/>
                  <a:pt x="1437" y="75"/>
                  <a:pt x="1437" y="75"/>
                </a:cubicBezTo>
                <a:cubicBezTo>
                  <a:pt x="1436" y="75"/>
                  <a:pt x="1435" y="74"/>
                  <a:pt x="1435" y="73"/>
                </a:cubicBezTo>
                <a:cubicBezTo>
                  <a:pt x="1435" y="73"/>
                  <a:pt x="1435" y="73"/>
                  <a:pt x="1435" y="72"/>
                </a:cubicBezTo>
                <a:cubicBezTo>
                  <a:pt x="1434" y="71"/>
                  <a:pt x="1433" y="71"/>
                  <a:pt x="1433" y="71"/>
                </a:cubicBezTo>
                <a:cubicBezTo>
                  <a:pt x="1432" y="71"/>
                  <a:pt x="1432" y="71"/>
                  <a:pt x="1432" y="71"/>
                </a:cubicBezTo>
                <a:cubicBezTo>
                  <a:pt x="1432" y="72"/>
                  <a:pt x="1432" y="72"/>
                  <a:pt x="1432" y="72"/>
                </a:cubicBezTo>
                <a:cubicBezTo>
                  <a:pt x="1433" y="73"/>
                  <a:pt x="1433" y="73"/>
                  <a:pt x="1434" y="74"/>
                </a:cubicBezTo>
                <a:cubicBezTo>
                  <a:pt x="1434" y="75"/>
                  <a:pt x="1434" y="75"/>
                  <a:pt x="1434" y="75"/>
                </a:cubicBezTo>
                <a:cubicBezTo>
                  <a:pt x="1435" y="75"/>
                  <a:pt x="1436" y="76"/>
                  <a:pt x="1437" y="77"/>
                </a:cubicBezTo>
                <a:close/>
                <a:moveTo>
                  <a:pt x="1435" y="196"/>
                </a:moveTo>
                <a:cubicBezTo>
                  <a:pt x="1434" y="196"/>
                  <a:pt x="1434" y="196"/>
                  <a:pt x="1434" y="196"/>
                </a:cubicBezTo>
                <a:cubicBezTo>
                  <a:pt x="1431" y="197"/>
                  <a:pt x="1431" y="197"/>
                  <a:pt x="1431" y="197"/>
                </a:cubicBezTo>
                <a:cubicBezTo>
                  <a:pt x="1433" y="197"/>
                  <a:pt x="1434" y="197"/>
                  <a:pt x="1435" y="196"/>
                </a:cubicBezTo>
                <a:close/>
                <a:moveTo>
                  <a:pt x="1430" y="200"/>
                </a:moveTo>
                <a:cubicBezTo>
                  <a:pt x="1431" y="200"/>
                  <a:pt x="1431" y="200"/>
                  <a:pt x="1431" y="200"/>
                </a:cubicBezTo>
                <a:cubicBezTo>
                  <a:pt x="1431" y="199"/>
                  <a:pt x="1431" y="199"/>
                  <a:pt x="1431" y="199"/>
                </a:cubicBezTo>
                <a:cubicBezTo>
                  <a:pt x="1429" y="200"/>
                  <a:pt x="1429" y="200"/>
                  <a:pt x="1429" y="200"/>
                </a:cubicBezTo>
                <a:lnTo>
                  <a:pt x="1430" y="200"/>
                </a:lnTo>
                <a:close/>
                <a:moveTo>
                  <a:pt x="1434" y="198"/>
                </a:moveTo>
                <a:cubicBezTo>
                  <a:pt x="1435" y="199"/>
                  <a:pt x="1436" y="198"/>
                  <a:pt x="1437" y="198"/>
                </a:cubicBezTo>
                <a:cubicBezTo>
                  <a:pt x="1436" y="197"/>
                  <a:pt x="1435" y="197"/>
                  <a:pt x="1435" y="197"/>
                </a:cubicBezTo>
                <a:cubicBezTo>
                  <a:pt x="1434" y="198"/>
                  <a:pt x="1434" y="198"/>
                  <a:pt x="1434" y="198"/>
                </a:cubicBezTo>
                <a:cubicBezTo>
                  <a:pt x="1433" y="198"/>
                  <a:pt x="1433" y="198"/>
                  <a:pt x="1433" y="198"/>
                </a:cubicBezTo>
                <a:cubicBezTo>
                  <a:pt x="1432" y="198"/>
                  <a:pt x="1432" y="198"/>
                  <a:pt x="1432" y="198"/>
                </a:cubicBezTo>
                <a:cubicBezTo>
                  <a:pt x="1432" y="199"/>
                  <a:pt x="1433" y="199"/>
                  <a:pt x="1434" y="198"/>
                </a:cubicBezTo>
                <a:close/>
                <a:moveTo>
                  <a:pt x="1459" y="164"/>
                </a:moveTo>
                <a:cubicBezTo>
                  <a:pt x="1457" y="166"/>
                  <a:pt x="1457" y="166"/>
                  <a:pt x="1457" y="166"/>
                </a:cubicBezTo>
                <a:cubicBezTo>
                  <a:pt x="1457" y="166"/>
                  <a:pt x="1457" y="166"/>
                  <a:pt x="1457" y="166"/>
                </a:cubicBezTo>
                <a:cubicBezTo>
                  <a:pt x="1459" y="165"/>
                  <a:pt x="1459" y="165"/>
                  <a:pt x="1459" y="165"/>
                </a:cubicBezTo>
                <a:lnTo>
                  <a:pt x="1459" y="164"/>
                </a:lnTo>
                <a:close/>
                <a:moveTo>
                  <a:pt x="1453" y="186"/>
                </a:moveTo>
                <a:cubicBezTo>
                  <a:pt x="1452" y="187"/>
                  <a:pt x="1452" y="187"/>
                  <a:pt x="1452" y="187"/>
                </a:cubicBezTo>
                <a:cubicBezTo>
                  <a:pt x="1453" y="187"/>
                  <a:pt x="1453" y="187"/>
                  <a:pt x="1453" y="187"/>
                </a:cubicBezTo>
                <a:cubicBezTo>
                  <a:pt x="1455" y="186"/>
                  <a:pt x="1455" y="186"/>
                  <a:pt x="1455" y="186"/>
                </a:cubicBezTo>
                <a:lnTo>
                  <a:pt x="1453" y="186"/>
                </a:lnTo>
                <a:close/>
                <a:moveTo>
                  <a:pt x="1455" y="182"/>
                </a:moveTo>
                <a:cubicBezTo>
                  <a:pt x="1454" y="182"/>
                  <a:pt x="1454" y="182"/>
                  <a:pt x="1454" y="182"/>
                </a:cubicBezTo>
                <a:cubicBezTo>
                  <a:pt x="1454" y="183"/>
                  <a:pt x="1454" y="183"/>
                  <a:pt x="1454" y="183"/>
                </a:cubicBezTo>
                <a:cubicBezTo>
                  <a:pt x="1454" y="183"/>
                  <a:pt x="1454" y="183"/>
                  <a:pt x="1454" y="183"/>
                </a:cubicBezTo>
                <a:cubicBezTo>
                  <a:pt x="1455" y="183"/>
                  <a:pt x="1455" y="183"/>
                  <a:pt x="1455" y="183"/>
                </a:cubicBezTo>
                <a:lnTo>
                  <a:pt x="1455" y="182"/>
                </a:lnTo>
                <a:close/>
                <a:moveTo>
                  <a:pt x="1450" y="188"/>
                </a:moveTo>
                <a:cubicBezTo>
                  <a:pt x="1449" y="188"/>
                  <a:pt x="1449" y="188"/>
                  <a:pt x="1449" y="188"/>
                </a:cubicBezTo>
                <a:cubicBezTo>
                  <a:pt x="1450" y="188"/>
                  <a:pt x="1450" y="188"/>
                  <a:pt x="1450" y="188"/>
                </a:cubicBezTo>
                <a:cubicBezTo>
                  <a:pt x="1451" y="189"/>
                  <a:pt x="1451" y="189"/>
                  <a:pt x="1451" y="189"/>
                </a:cubicBezTo>
                <a:cubicBezTo>
                  <a:pt x="1451" y="188"/>
                  <a:pt x="1452" y="188"/>
                  <a:pt x="1453" y="187"/>
                </a:cubicBezTo>
                <a:cubicBezTo>
                  <a:pt x="1452" y="188"/>
                  <a:pt x="1451" y="188"/>
                  <a:pt x="1450" y="188"/>
                </a:cubicBezTo>
                <a:close/>
                <a:moveTo>
                  <a:pt x="1467" y="172"/>
                </a:moveTo>
                <a:cubicBezTo>
                  <a:pt x="1467" y="171"/>
                  <a:pt x="1467" y="171"/>
                  <a:pt x="1467" y="171"/>
                </a:cubicBezTo>
                <a:cubicBezTo>
                  <a:pt x="1466" y="171"/>
                  <a:pt x="1466" y="171"/>
                  <a:pt x="1466" y="171"/>
                </a:cubicBezTo>
                <a:cubicBezTo>
                  <a:pt x="1466" y="172"/>
                  <a:pt x="1466" y="172"/>
                  <a:pt x="1466" y="172"/>
                </a:cubicBezTo>
                <a:lnTo>
                  <a:pt x="1467" y="172"/>
                </a:lnTo>
                <a:close/>
                <a:moveTo>
                  <a:pt x="1491" y="151"/>
                </a:moveTo>
                <a:cubicBezTo>
                  <a:pt x="1490" y="152"/>
                  <a:pt x="1489" y="152"/>
                  <a:pt x="1488" y="152"/>
                </a:cubicBezTo>
                <a:cubicBezTo>
                  <a:pt x="1488" y="152"/>
                  <a:pt x="1488" y="152"/>
                  <a:pt x="1488" y="152"/>
                </a:cubicBezTo>
                <a:cubicBezTo>
                  <a:pt x="1486" y="152"/>
                  <a:pt x="1486" y="152"/>
                  <a:pt x="1486" y="152"/>
                </a:cubicBezTo>
                <a:cubicBezTo>
                  <a:pt x="1488" y="153"/>
                  <a:pt x="1488" y="153"/>
                  <a:pt x="1488" y="153"/>
                </a:cubicBezTo>
                <a:cubicBezTo>
                  <a:pt x="1489" y="153"/>
                  <a:pt x="1490" y="153"/>
                  <a:pt x="1491" y="153"/>
                </a:cubicBezTo>
                <a:cubicBezTo>
                  <a:pt x="1491" y="152"/>
                  <a:pt x="1491" y="152"/>
                  <a:pt x="1491" y="152"/>
                </a:cubicBezTo>
                <a:cubicBezTo>
                  <a:pt x="1492" y="152"/>
                  <a:pt x="1492" y="152"/>
                  <a:pt x="1492" y="152"/>
                </a:cubicBezTo>
                <a:lnTo>
                  <a:pt x="1491" y="151"/>
                </a:lnTo>
                <a:close/>
                <a:moveTo>
                  <a:pt x="1485" y="156"/>
                </a:moveTo>
                <a:cubicBezTo>
                  <a:pt x="1486" y="156"/>
                  <a:pt x="1486" y="156"/>
                  <a:pt x="1486" y="156"/>
                </a:cubicBezTo>
                <a:cubicBezTo>
                  <a:pt x="1486" y="155"/>
                  <a:pt x="1486" y="155"/>
                  <a:pt x="1486" y="155"/>
                </a:cubicBezTo>
                <a:cubicBezTo>
                  <a:pt x="1486" y="155"/>
                  <a:pt x="1486" y="155"/>
                  <a:pt x="1486" y="155"/>
                </a:cubicBezTo>
                <a:cubicBezTo>
                  <a:pt x="1486" y="154"/>
                  <a:pt x="1486" y="154"/>
                  <a:pt x="1486" y="154"/>
                </a:cubicBezTo>
                <a:cubicBezTo>
                  <a:pt x="1485" y="154"/>
                  <a:pt x="1485" y="154"/>
                  <a:pt x="1485" y="154"/>
                </a:cubicBezTo>
                <a:cubicBezTo>
                  <a:pt x="1484" y="153"/>
                  <a:pt x="1484" y="153"/>
                  <a:pt x="1484" y="153"/>
                </a:cubicBezTo>
                <a:cubicBezTo>
                  <a:pt x="1482" y="153"/>
                  <a:pt x="1482" y="153"/>
                  <a:pt x="1482" y="153"/>
                </a:cubicBezTo>
                <a:cubicBezTo>
                  <a:pt x="1482" y="154"/>
                  <a:pt x="1482" y="154"/>
                  <a:pt x="1482" y="154"/>
                </a:cubicBezTo>
                <a:cubicBezTo>
                  <a:pt x="1481" y="153"/>
                  <a:pt x="1481" y="153"/>
                  <a:pt x="1481" y="153"/>
                </a:cubicBezTo>
                <a:cubicBezTo>
                  <a:pt x="1480" y="154"/>
                  <a:pt x="1480" y="154"/>
                  <a:pt x="1480" y="154"/>
                </a:cubicBezTo>
                <a:cubicBezTo>
                  <a:pt x="1482" y="155"/>
                  <a:pt x="1482" y="155"/>
                  <a:pt x="1482" y="155"/>
                </a:cubicBezTo>
                <a:cubicBezTo>
                  <a:pt x="1480" y="155"/>
                  <a:pt x="1480" y="155"/>
                  <a:pt x="1480" y="155"/>
                </a:cubicBezTo>
                <a:cubicBezTo>
                  <a:pt x="1479" y="155"/>
                  <a:pt x="1479" y="155"/>
                  <a:pt x="1479" y="155"/>
                </a:cubicBezTo>
                <a:cubicBezTo>
                  <a:pt x="1481" y="156"/>
                  <a:pt x="1481" y="156"/>
                  <a:pt x="1481" y="156"/>
                </a:cubicBezTo>
                <a:cubicBezTo>
                  <a:pt x="1480" y="156"/>
                  <a:pt x="1480" y="156"/>
                  <a:pt x="1480" y="156"/>
                </a:cubicBezTo>
                <a:cubicBezTo>
                  <a:pt x="1481" y="157"/>
                  <a:pt x="1481" y="157"/>
                  <a:pt x="1481" y="157"/>
                </a:cubicBezTo>
                <a:cubicBezTo>
                  <a:pt x="1481" y="157"/>
                  <a:pt x="1481" y="157"/>
                  <a:pt x="1481" y="157"/>
                </a:cubicBezTo>
                <a:cubicBezTo>
                  <a:pt x="1482" y="157"/>
                  <a:pt x="1482" y="157"/>
                  <a:pt x="1482" y="157"/>
                </a:cubicBezTo>
                <a:cubicBezTo>
                  <a:pt x="1482" y="156"/>
                  <a:pt x="1482" y="156"/>
                  <a:pt x="1482" y="156"/>
                </a:cubicBezTo>
                <a:cubicBezTo>
                  <a:pt x="1484" y="156"/>
                  <a:pt x="1484" y="156"/>
                  <a:pt x="1484" y="156"/>
                </a:cubicBezTo>
                <a:lnTo>
                  <a:pt x="1485" y="156"/>
                </a:lnTo>
                <a:close/>
                <a:moveTo>
                  <a:pt x="1481" y="159"/>
                </a:moveTo>
                <a:cubicBezTo>
                  <a:pt x="1482" y="159"/>
                  <a:pt x="1482" y="159"/>
                  <a:pt x="1482" y="159"/>
                </a:cubicBezTo>
                <a:cubicBezTo>
                  <a:pt x="1481" y="158"/>
                  <a:pt x="1481" y="158"/>
                  <a:pt x="1481" y="158"/>
                </a:cubicBezTo>
                <a:lnTo>
                  <a:pt x="1481" y="159"/>
                </a:lnTo>
                <a:close/>
                <a:moveTo>
                  <a:pt x="1495" y="149"/>
                </a:moveTo>
                <a:cubicBezTo>
                  <a:pt x="1493" y="149"/>
                  <a:pt x="1493" y="149"/>
                  <a:pt x="1493" y="149"/>
                </a:cubicBezTo>
                <a:cubicBezTo>
                  <a:pt x="1493" y="149"/>
                  <a:pt x="1493" y="149"/>
                  <a:pt x="1493" y="149"/>
                </a:cubicBezTo>
                <a:cubicBezTo>
                  <a:pt x="1490" y="150"/>
                  <a:pt x="1490" y="150"/>
                  <a:pt x="1490" y="150"/>
                </a:cubicBezTo>
                <a:cubicBezTo>
                  <a:pt x="1491" y="151"/>
                  <a:pt x="1492" y="151"/>
                  <a:pt x="1494" y="151"/>
                </a:cubicBezTo>
                <a:cubicBezTo>
                  <a:pt x="1494" y="151"/>
                  <a:pt x="1494" y="151"/>
                  <a:pt x="1494" y="151"/>
                </a:cubicBezTo>
                <a:cubicBezTo>
                  <a:pt x="1494" y="150"/>
                  <a:pt x="1494" y="150"/>
                  <a:pt x="1494" y="150"/>
                </a:cubicBezTo>
                <a:cubicBezTo>
                  <a:pt x="1495" y="150"/>
                  <a:pt x="1495" y="150"/>
                  <a:pt x="1495" y="150"/>
                </a:cubicBezTo>
                <a:lnTo>
                  <a:pt x="1495" y="149"/>
                </a:lnTo>
                <a:close/>
                <a:moveTo>
                  <a:pt x="1474" y="162"/>
                </a:moveTo>
                <a:cubicBezTo>
                  <a:pt x="1476" y="161"/>
                  <a:pt x="1477" y="160"/>
                  <a:pt x="1479" y="160"/>
                </a:cubicBezTo>
                <a:cubicBezTo>
                  <a:pt x="1478" y="159"/>
                  <a:pt x="1477" y="159"/>
                  <a:pt x="1476" y="158"/>
                </a:cubicBezTo>
                <a:cubicBezTo>
                  <a:pt x="1476" y="159"/>
                  <a:pt x="1476" y="159"/>
                  <a:pt x="1476" y="159"/>
                </a:cubicBezTo>
                <a:cubicBezTo>
                  <a:pt x="1477" y="159"/>
                  <a:pt x="1477" y="159"/>
                  <a:pt x="1477" y="159"/>
                </a:cubicBezTo>
                <a:cubicBezTo>
                  <a:pt x="1474" y="160"/>
                  <a:pt x="1474" y="160"/>
                  <a:pt x="1474" y="160"/>
                </a:cubicBezTo>
                <a:cubicBezTo>
                  <a:pt x="1473" y="161"/>
                  <a:pt x="1473" y="161"/>
                  <a:pt x="1473" y="161"/>
                </a:cubicBezTo>
                <a:cubicBezTo>
                  <a:pt x="1473" y="160"/>
                  <a:pt x="1473" y="160"/>
                  <a:pt x="1473" y="160"/>
                </a:cubicBezTo>
                <a:cubicBezTo>
                  <a:pt x="1474" y="158"/>
                  <a:pt x="1474" y="158"/>
                  <a:pt x="1474" y="158"/>
                </a:cubicBezTo>
                <a:cubicBezTo>
                  <a:pt x="1472" y="159"/>
                  <a:pt x="1472" y="159"/>
                  <a:pt x="1472" y="159"/>
                </a:cubicBezTo>
                <a:cubicBezTo>
                  <a:pt x="1472" y="160"/>
                  <a:pt x="1472" y="160"/>
                  <a:pt x="1472" y="160"/>
                </a:cubicBezTo>
                <a:cubicBezTo>
                  <a:pt x="1471" y="161"/>
                  <a:pt x="1471" y="161"/>
                  <a:pt x="1471" y="161"/>
                </a:cubicBezTo>
                <a:cubicBezTo>
                  <a:pt x="1471" y="161"/>
                  <a:pt x="1471" y="161"/>
                  <a:pt x="1471" y="161"/>
                </a:cubicBezTo>
                <a:cubicBezTo>
                  <a:pt x="1471" y="162"/>
                  <a:pt x="1471" y="162"/>
                  <a:pt x="1471" y="162"/>
                </a:cubicBezTo>
                <a:cubicBezTo>
                  <a:pt x="1470" y="162"/>
                  <a:pt x="1470" y="162"/>
                  <a:pt x="1470" y="162"/>
                </a:cubicBezTo>
                <a:cubicBezTo>
                  <a:pt x="1471" y="163"/>
                  <a:pt x="1472" y="162"/>
                  <a:pt x="1473" y="161"/>
                </a:cubicBezTo>
                <a:cubicBezTo>
                  <a:pt x="1473" y="162"/>
                  <a:pt x="1473" y="162"/>
                  <a:pt x="1473" y="162"/>
                </a:cubicBezTo>
                <a:lnTo>
                  <a:pt x="1474" y="162"/>
                </a:lnTo>
                <a:close/>
                <a:moveTo>
                  <a:pt x="1505" y="80"/>
                </a:moveTo>
                <a:cubicBezTo>
                  <a:pt x="1503" y="79"/>
                  <a:pt x="1501" y="79"/>
                  <a:pt x="1499" y="80"/>
                </a:cubicBezTo>
                <a:cubicBezTo>
                  <a:pt x="1497" y="80"/>
                  <a:pt x="1496" y="80"/>
                  <a:pt x="1495" y="79"/>
                </a:cubicBezTo>
                <a:cubicBezTo>
                  <a:pt x="1495" y="78"/>
                  <a:pt x="1495" y="78"/>
                  <a:pt x="1495" y="78"/>
                </a:cubicBezTo>
                <a:cubicBezTo>
                  <a:pt x="1495" y="77"/>
                  <a:pt x="1496" y="77"/>
                  <a:pt x="1496" y="77"/>
                </a:cubicBezTo>
                <a:cubicBezTo>
                  <a:pt x="1497" y="77"/>
                  <a:pt x="1497" y="77"/>
                  <a:pt x="1497" y="77"/>
                </a:cubicBezTo>
                <a:cubicBezTo>
                  <a:pt x="1496" y="77"/>
                  <a:pt x="1495" y="76"/>
                  <a:pt x="1495" y="75"/>
                </a:cubicBezTo>
                <a:cubicBezTo>
                  <a:pt x="1491" y="76"/>
                  <a:pt x="1488" y="77"/>
                  <a:pt x="1484" y="79"/>
                </a:cubicBezTo>
                <a:cubicBezTo>
                  <a:pt x="1486" y="79"/>
                  <a:pt x="1487" y="79"/>
                  <a:pt x="1488" y="80"/>
                </a:cubicBezTo>
                <a:cubicBezTo>
                  <a:pt x="1488" y="80"/>
                  <a:pt x="1488" y="80"/>
                  <a:pt x="1488" y="80"/>
                </a:cubicBezTo>
                <a:cubicBezTo>
                  <a:pt x="1488" y="80"/>
                  <a:pt x="1488" y="81"/>
                  <a:pt x="1488" y="81"/>
                </a:cubicBezTo>
                <a:cubicBezTo>
                  <a:pt x="1487" y="82"/>
                  <a:pt x="1487" y="82"/>
                  <a:pt x="1487" y="83"/>
                </a:cubicBezTo>
                <a:cubicBezTo>
                  <a:pt x="1486" y="84"/>
                  <a:pt x="1486" y="84"/>
                  <a:pt x="1486" y="84"/>
                </a:cubicBezTo>
                <a:cubicBezTo>
                  <a:pt x="1486" y="84"/>
                  <a:pt x="1486" y="84"/>
                  <a:pt x="1486" y="84"/>
                </a:cubicBezTo>
                <a:cubicBezTo>
                  <a:pt x="1485" y="85"/>
                  <a:pt x="1485" y="85"/>
                  <a:pt x="1485" y="85"/>
                </a:cubicBezTo>
                <a:cubicBezTo>
                  <a:pt x="1485" y="85"/>
                  <a:pt x="1485" y="85"/>
                  <a:pt x="1485" y="85"/>
                </a:cubicBezTo>
                <a:cubicBezTo>
                  <a:pt x="1489" y="85"/>
                  <a:pt x="1492" y="84"/>
                  <a:pt x="1495" y="83"/>
                </a:cubicBezTo>
                <a:cubicBezTo>
                  <a:pt x="1496" y="83"/>
                  <a:pt x="1495" y="84"/>
                  <a:pt x="1495" y="84"/>
                </a:cubicBezTo>
                <a:cubicBezTo>
                  <a:pt x="1495" y="85"/>
                  <a:pt x="1495" y="85"/>
                  <a:pt x="1495" y="85"/>
                </a:cubicBezTo>
                <a:cubicBezTo>
                  <a:pt x="1494" y="86"/>
                  <a:pt x="1494" y="86"/>
                  <a:pt x="1494" y="86"/>
                </a:cubicBezTo>
                <a:cubicBezTo>
                  <a:pt x="1495" y="86"/>
                  <a:pt x="1495" y="86"/>
                  <a:pt x="1495" y="86"/>
                </a:cubicBezTo>
                <a:cubicBezTo>
                  <a:pt x="1496" y="87"/>
                  <a:pt x="1496" y="86"/>
                  <a:pt x="1497" y="86"/>
                </a:cubicBezTo>
                <a:cubicBezTo>
                  <a:pt x="1497" y="85"/>
                  <a:pt x="1497" y="85"/>
                  <a:pt x="1497" y="85"/>
                </a:cubicBezTo>
                <a:cubicBezTo>
                  <a:pt x="1498" y="85"/>
                  <a:pt x="1499" y="84"/>
                  <a:pt x="1500" y="84"/>
                </a:cubicBezTo>
                <a:cubicBezTo>
                  <a:pt x="1501" y="82"/>
                  <a:pt x="1502" y="81"/>
                  <a:pt x="1505" y="80"/>
                </a:cubicBezTo>
                <a:close/>
                <a:moveTo>
                  <a:pt x="1467" y="56"/>
                </a:moveTo>
                <a:cubicBezTo>
                  <a:pt x="1468" y="56"/>
                  <a:pt x="1468" y="56"/>
                  <a:pt x="1468" y="56"/>
                </a:cubicBezTo>
                <a:cubicBezTo>
                  <a:pt x="1468" y="55"/>
                  <a:pt x="1468" y="55"/>
                  <a:pt x="1468" y="55"/>
                </a:cubicBezTo>
                <a:cubicBezTo>
                  <a:pt x="1468" y="55"/>
                  <a:pt x="1467" y="55"/>
                  <a:pt x="1466" y="55"/>
                </a:cubicBezTo>
                <a:cubicBezTo>
                  <a:pt x="1466" y="55"/>
                  <a:pt x="1466" y="55"/>
                  <a:pt x="1466" y="55"/>
                </a:cubicBezTo>
                <a:cubicBezTo>
                  <a:pt x="1466" y="56"/>
                  <a:pt x="1466" y="56"/>
                  <a:pt x="1466" y="56"/>
                </a:cubicBezTo>
                <a:lnTo>
                  <a:pt x="1467" y="56"/>
                </a:lnTo>
                <a:close/>
                <a:moveTo>
                  <a:pt x="1491" y="74"/>
                </a:moveTo>
                <a:cubicBezTo>
                  <a:pt x="1491" y="73"/>
                  <a:pt x="1491" y="73"/>
                  <a:pt x="1491" y="73"/>
                </a:cubicBezTo>
                <a:cubicBezTo>
                  <a:pt x="1491" y="73"/>
                  <a:pt x="1491" y="73"/>
                  <a:pt x="1491" y="73"/>
                </a:cubicBezTo>
                <a:cubicBezTo>
                  <a:pt x="1490" y="73"/>
                  <a:pt x="1489" y="73"/>
                  <a:pt x="1489" y="72"/>
                </a:cubicBezTo>
                <a:cubicBezTo>
                  <a:pt x="1488" y="73"/>
                  <a:pt x="1487" y="73"/>
                  <a:pt x="1486" y="73"/>
                </a:cubicBezTo>
                <a:cubicBezTo>
                  <a:pt x="1486" y="73"/>
                  <a:pt x="1486" y="73"/>
                  <a:pt x="1486" y="73"/>
                </a:cubicBezTo>
                <a:cubicBezTo>
                  <a:pt x="1485" y="72"/>
                  <a:pt x="1484" y="73"/>
                  <a:pt x="1484" y="73"/>
                </a:cubicBezTo>
                <a:cubicBezTo>
                  <a:pt x="1484" y="73"/>
                  <a:pt x="1484" y="73"/>
                  <a:pt x="1484" y="73"/>
                </a:cubicBezTo>
                <a:cubicBezTo>
                  <a:pt x="1483" y="74"/>
                  <a:pt x="1483" y="74"/>
                  <a:pt x="1482" y="73"/>
                </a:cubicBezTo>
                <a:cubicBezTo>
                  <a:pt x="1481" y="74"/>
                  <a:pt x="1481" y="74"/>
                  <a:pt x="1480" y="74"/>
                </a:cubicBezTo>
                <a:cubicBezTo>
                  <a:pt x="1481" y="75"/>
                  <a:pt x="1482" y="75"/>
                  <a:pt x="1483" y="75"/>
                </a:cubicBezTo>
                <a:cubicBezTo>
                  <a:pt x="1483" y="75"/>
                  <a:pt x="1484" y="75"/>
                  <a:pt x="1484" y="76"/>
                </a:cubicBezTo>
                <a:cubicBezTo>
                  <a:pt x="1484" y="76"/>
                  <a:pt x="1484" y="76"/>
                  <a:pt x="1484" y="76"/>
                </a:cubicBezTo>
                <a:cubicBezTo>
                  <a:pt x="1485" y="76"/>
                  <a:pt x="1485" y="76"/>
                  <a:pt x="1485" y="76"/>
                </a:cubicBezTo>
                <a:cubicBezTo>
                  <a:pt x="1484" y="77"/>
                  <a:pt x="1484" y="77"/>
                  <a:pt x="1484" y="77"/>
                </a:cubicBezTo>
                <a:cubicBezTo>
                  <a:pt x="1484" y="77"/>
                  <a:pt x="1485" y="77"/>
                  <a:pt x="1486" y="77"/>
                </a:cubicBezTo>
                <a:cubicBezTo>
                  <a:pt x="1487" y="76"/>
                  <a:pt x="1489" y="76"/>
                  <a:pt x="1490" y="76"/>
                </a:cubicBezTo>
                <a:cubicBezTo>
                  <a:pt x="1490" y="75"/>
                  <a:pt x="1490" y="75"/>
                  <a:pt x="1490" y="75"/>
                </a:cubicBezTo>
                <a:cubicBezTo>
                  <a:pt x="1490" y="74"/>
                  <a:pt x="1490" y="74"/>
                  <a:pt x="1490" y="74"/>
                </a:cubicBezTo>
                <a:lnTo>
                  <a:pt x="1491" y="74"/>
                </a:lnTo>
                <a:close/>
                <a:moveTo>
                  <a:pt x="1501" y="147"/>
                </a:moveTo>
                <a:cubicBezTo>
                  <a:pt x="1500" y="148"/>
                  <a:pt x="1500" y="148"/>
                  <a:pt x="1500" y="148"/>
                </a:cubicBezTo>
                <a:cubicBezTo>
                  <a:pt x="1500" y="149"/>
                  <a:pt x="1500" y="149"/>
                  <a:pt x="1500" y="149"/>
                </a:cubicBezTo>
                <a:cubicBezTo>
                  <a:pt x="1501" y="149"/>
                  <a:pt x="1502" y="149"/>
                  <a:pt x="1502" y="150"/>
                </a:cubicBezTo>
                <a:cubicBezTo>
                  <a:pt x="1503" y="149"/>
                  <a:pt x="1503" y="149"/>
                  <a:pt x="1503" y="149"/>
                </a:cubicBezTo>
                <a:cubicBezTo>
                  <a:pt x="1502" y="149"/>
                  <a:pt x="1502" y="149"/>
                  <a:pt x="1502" y="149"/>
                </a:cubicBezTo>
                <a:cubicBezTo>
                  <a:pt x="1503" y="148"/>
                  <a:pt x="1503" y="148"/>
                  <a:pt x="1503" y="148"/>
                </a:cubicBezTo>
                <a:lnTo>
                  <a:pt x="1501" y="147"/>
                </a:lnTo>
                <a:close/>
                <a:moveTo>
                  <a:pt x="1466" y="58"/>
                </a:moveTo>
                <a:cubicBezTo>
                  <a:pt x="1467" y="58"/>
                  <a:pt x="1467" y="58"/>
                  <a:pt x="1467" y="58"/>
                </a:cubicBezTo>
                <a:cubicBezTo>
                  <a:pt x="1466" y="58"/>
                  <a:pt x="1466" y="58"/>
                  <a:pt x="1466" y="58"/>
                </a:cubicBezTo>
                <a:cubicBezTo>
                  <a:pt x="1467" y="59"/>
                  <a:pt x="1467" y="59"/>
                  <a:pt x="1468" y="59"/>
                </a:cubicBezTo>
                <a:cubicBezTo>
                  <a:pt x="1468" y="59"/>
                  <a:pt x="1468" y="59"/>
                  <a:pt x="1468" y="59"/>
                </a:cubicBezTo>
                <a:cubicBezTo>
                  <a:pt x="1466" y="59"/>
                  <a:pt x="1466" y="59"/>
                  <a:pt x="1466" y="59"/>
                </a:cubicBezTo>
                <a:cubicBezTo>
                  <a:pt x="1466" y="60"/>
                  <a:pt x="1466" y="60"/>
                  <a:pt x="1466" y="60"/>
                </a:cubicBezTo>
                <a:cubicBezTo>
                  <a:pt x="1472" y="62"/>
                  <a:pt x="1478" y="62"/>
                  <a:pt x="1484" y="61"/>
                </a:cubicBezTo>
                <a:cubicBezTo>
                  <a:pt x="1484" y="61"/>
                  <a:pt x="1484" y="61"/>
                  <a:pt x="1484" y="61"/>
                </a:cubicBezTo>
                <a:cubicBezTo>
                  <a:pt x="1483" y="62"/>
                  <a:pt x="1480" y="62"/>
                  <a:pt x="1478" y="62"/>
                </a:cubicBezTo>
                <a:cubicBezTo>
                  <a:pt x="1478" y="62"/>
                  <a:pt x="1478" y="62"/>
                  <a:pt x="1478" y="62"/>
                </a:cubicBezTo>
                <a:cubicBezTo>
                  <a:pt x="1479" y="62"/>
                  <a:pt x="1480" y="62"/>
                  <a:pt x="1481" y="63"/>
                </a:cubicBezTo>
                <a:cubicBezTo>
                  <a:pt x="1481" y="63"/>
                  <a:pt x="1481" y="63"/>
                  <a:pt x="1481" y="63"/>
                </a:cubicBezTo>
                <a:cubicBezTo>
                  <a:pt x="1481" y="63"/>
                  <a:pt x="1480" y="63"/>
                  <a:pt x="1479" y="63"/>
                </a:cubicBezTo>
                <a:cubicBezTo>
                  <a:pt x="1477" y="63"/>
                  <a:pt x="1475" y="63"/>
                  <a:pt x="1473" y="63"/>
                </a:cubicBezTo>
                <a:cubicBezTo>
                  <a:pt x="1473" y="63"/>
                  <a:pt x="1473" y="63"/>
                  <a:pt x="1473" y="63"/>
                </a:cubicBezTo>
                <a:cubicBezTo>
                  <a:pt x="1475" y="64"/>
                  <a:pt x="1478" y="65"/>
                  <a:pt x="1480" y="64"/>
                </a:cubicBezTo>
                <a:cubicBezTo>
                  <a:pt x="1480" y="65"/>
                  <a:pt x="1480" y="65"/>
                  <a:pt x="1480" y="65"/>
                </a:cubicBezTo>
                <a:cubicBezTo>
                  <a:pt x="1480" y="66"/>
                  <a:pt x="1480" y="66"/>
                  <a:pt x="1480" y="66"/>
                </a:cubicBezTo>
                <a:cubicBezTo>
                  <a:pt x="1484" y="66"/>
                  <a:pt x="1487" y="65"/>
                  <a:pt x="1490" y="65"/>
                </a:cubicBezTo>
                <a:cubicBezTo>
                  <a:pt x="1490" y="65"/>
                  <a:pt x="1490" y="65"/>
                  <a:pt x="1490" y="65"/>
                </a:cubicBezTo>
                <a:cubicBezTo>
                  <a:pt x="1490" y="66"/>
                  <a:pt x="1490" y="66"/>
                  <a:pt x="1490" y="66"/>
                </a:cubicBezTo>
                <a:cubicBezTo>
                  <a:pt x="1490" y="67"/>
                  <a:pt x="1490" y="67"/>
                  <a:pt x="1490" y="67"/>
                </a:cubicBezTo>
                <a:cubicBezTo>
                  <a:pt x="1492" y="67"/>
                  <a:pt x="1495" y="67"/>
                  <a:pt x="1496" y="66"/>
                </a:cubicBezTo>
                <a:cubicBezTo>
                  <a:pt x="1496" y="66"/>
                  <a:pt x="1496" y="66"/>
                  <a:pt x="1496" y="66"/>
                </a:cubicBezTo>
                <a:cubicBezTo>
                  <a:pt x="1499" y="65"/>
                  <a:pt x="1501" y="65"/>
                  <a:pt x="1504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6" y="62"/>
                  <a:pt x="1508" y="60"/>
                  <a:pt x="1509" y="59"/>
                </a:cubicBezTo>
                <a:cubicBezTo>
                  <a:pt x="1509" y="58"/>
                  <a:pt x="1509" y="58"/>
                  <a:pt x="1509" y="57"/>
                </a:cubicBezTo>
                <a:cubicBezTo>
                  <a:pt x="1509" y="57"/>
                  <a:pt x="1509" y="57"/>
                  <a:pt x="1509" y="56"/>
                </a:cubicBezTo>
                <a:cubicBezTo>
                  <a:pt x="1505" y="56"/>
                  <a:pt x="1501" y="55"/>
                  <a:pt x="1497" y="55"/>
                </a:cubicBezTo>
                <a:cubicBezTo>
                  <a:pt x="1497" y="55"/>
                  <a:pt x="1497" y="55"/>
                  <a:pt x="1497" y="55"/>
                </a:cubicBezTo>
                <a:cubicBezTo>
                  <a:pt x="1497" y="54"/>
                  <a:pt x="1497" y="54"/>
                  <a:pt x="1497" y="54"/>
                </a:cubicBezTo>
                <a:cubicBezTo>
                  <a:pt x="1495" y="55"/>
                  <a:pt x="1495" y="55"/>
                  <a:pt x="1495" y="55"/>
                </a:cubicBezTo>
                <a:cubicBezTo>
                  <a:pt x="1495" y="54"/>
                  <a:pt x="1495" y="54"/>
                  <a:pt x="1495" y="54"/>
                </a:cubicBezTo>
                <a:cubicBezTo>
                  <a:pt x="1495" y="54"/>
                  <a:pt x="1494" y="54"/>
                  <a:pt x="1494" y="55"/>
                </a:cubicBezTo>
                <a:cubicBezTo>
                  <a:pt x="1493" y="55"/>
                  <a:pt x="1493" y="55"/>
                  <a:pt x="1493" y="55"/>
                </a:cubicBezTo>
                <a:cubicBezTo>
                  <a:pt x="1493" y="54"/>
                  <a:pt x="1493" y="54"/>
                  <a:pt x="1493" y="54"/>
                </a:cubicBezTo>
                <a:cubicBezTo>
                  <a:pt x="1493" y="54"/>
                  <a:pt x="1493" y="54"/>
                  <a:pt x="1493" y="54"/>
                </a:cubicBezTo>
                <a:cubicBezTo>
                  <a:pt x="1492" y="54"/>
                  <a:pt x="1492" y="54"/>
                  <a:pt x="1492" y="54"/>
                </a:cubicBezTo>
                <a:cubicBezTo>
                  <a:pt x="1492" y="54"/>
                  <a:pt x="1492" y="54"/>
                  <a:pt x="1492" y="54"/>
                </a:cubicBezTo>
                <a:cubicBezTo>
                  <a:pt x="1492" y="55"/>
                  <a:pt x="1492" y="55"/>
                  <a:pt x="1491" y="55"/>
                </a:cubicBezTo>
                <a:cubicBezTo>
                  <a:pt x="1491" y="56"/>
                  <a:pt x="1491" y="56"/>
                  <a:pt x="1491" y="56"/>
                </a:cubicBezTo>
                <a:cubicBezTo>
                  <a:pt x="1490" y="56"/>
                  <a:pt x="1490" y="56"/>
                  <a:pt x="1489" y="56"/>
                </a:cubicBezTo>
                <a:cubicBezTo>
                  <a:pt x="1489" y="56"/>
                  <a:pt x="1489" y="56"/>
                  <a:pt x="1489" y="56"/>
                </a:cubicBezTo>
                <a:cubicBezTo>
                  <a:pt x="1489" y="56"/>
                  <a:pt x="1489" y="56"/>
                  <a:pt x="1489" y="56"/>
                </a:cubicBezTo>
                <a:cubicBezTo>
                  <a:pt x="1488" y="56"/>
                  <a:pt x="1488" y="56"/>
                  <a:pt x="1488" y="56"/>
                </a:cubicBezTo>
                <a:cubicBezTo>
                  <a:pt x="1489" y="55"/>
                  <a:pt x="1489" y="54"/>
                  <a:pt x="1488" y="53"/>
                </a:cubicBezTo>
                <a:cubicBezTo>
                  <a:pt x="1487" y="53"/>
                  <a:pt x="1487" y="53"/>
                  <a:pt x="1486" y="52"/>
                </a:cubicBezTo>
                <a:cubicBezTo>
                  <a:pt x="1486" y="52"/>
                  <a:pt x="1486" y="52"/>
                  <a:pt x="1486" y="52"/>
                </a:cubicBezTo>
                <a:cubicBezTo>
                  <a:pt x="1485" y="53"/>
                  <a:pt x="1485" y="53"/>
                  <a:pt x="1485" y="53"/>
                </a:cubicBezTo>
                <a:cubicBezTo>
                  <a:pt x="1486" y="53"/>
                  <a:pt x="1486" y="53"/>
                  <a:pt x="1487" y="54"/>
                </a:cubicBezTo>
                <a:cubicBezTo>
                  <a:pt x="1486" y="54"/>
                  <a:pt x="1485" y="54"/>
                  <a:pt x="1485" y="53"/>
                </a:cubicBezTo>
                <a:cubicBezTo>
                  <a:pt x="1484" y="53"/>
                  <a:pt x="1484" y="53"/>
                  <a:pt x="1484" y="53"/>
                </a:cubicBezTo>
                <a:cubicBezTo>
                  <a:pt x="1484" y="54"/>
                  <a:pt x="1484" y="54"/>
                  <a:pt x="1484" y="54"/>
                </a:cubicBezTo>
                <a:cubicBezTo>
                  <a:pt x="1485" y="55"/>
                  <a:pt x="1485" y="55"/>
                  <a:pt x="1485" y="55"/>
                </a:cubicBezTo>
                <a:cubicBezTo>
                  <a:pt x="1486" y="55"/>
                  <a:pt x="1486" y="55"/>
                  <a:pt x="1486" y="55"/>
                </a:cubicBezTo>
                <a:cubicBezTo>
                  <a:pt x="1485" y="56"/>
                  <a:pt x="1485" y="57"/>
                  <a:pt x="1486" y="58"/>
                </a:cubicBezTo>
                <a:cubicBezTo>
                  <a:pt x="1486" y="58"/>
                  <a:pt x="1486" y="58"/>
                  <a:pt x="1486" y="58"/>
                </a:cubicBezTo>
                <a:cubicBezTo>
                  <a:pt x="1485" y="58"/>
                  <a:pt x="1485" y="58"/>
                  <a:pt x="1485" y="58"/>
                </a:cubicBezTo>
                <a:cubicBezTo>
                  <a:pt x="1484" y="57"/>
                  <a:pt x="1483" y="57"/>
                  <a:pt x="1482" y="57"/>
                </a:cubicBezTo>
                <a:cubicBezTo>
                  <a:pt x="1482" y="56"/>
                  <a:pt x="1482" y="56"/>
                  <a:pt x="1482" y="56"/>
                </a:cubicBezTo>
                <a:cubicBezTo>
                  <a:pt x="1482" y="56"/>
                  <a:pt x="1482" y="56"/>
                  <a:pt x="1482" y="56"/>
                </a:cubicBezTo>
                <a:cubicBezTo>
                  <a:pt x="1482" y="55"/>
                  <a:pt x="1482" y="55"/>
                  <a:pt x="1482" y="55"/>
                </a:cubicBezTo>
                <a:cubicBezTo>
                  <a:pt x="1482" y="55"/>
                  <a:pt x="1481" y="55"/>
                  <a:pt x="1480" y="56"/>
                </a:cubicBezTo>
                <a:cubicBezTo>
                  <a:pt x="1479" y="56"/>
                  <a:pt x="1478" y="56"/>
                  <a:pt x="1477" y="56"/>
                </a:cubicBezTo>
                <a:cubicBezTo>
                  <a:pt x="1477" y="56"/>
                  <a:pt x="1477" y="56"/>
                  <a:pt x="1477" y="56"/>
                </a:cubicBezTo>
                <a:cubicBezTo>
                  <a:pt x="1477" y="55"/>
                  <a:pt x="1477" y="55"/>
                  <a:pt x="1477" y="55"/>
                </a:cubicBezTo>
                <a:cubicBezTo>
                  <a:pt x="1476" y="55"/>
                  <a:pt x="1476" y="55"/>
                  <a:pt x="1476" y="55"/>
                </a:cubicBezTo>
                <a:cubicBezTo>
                  <a:pt x="1476" y="55"/>
                  <a:pt x="1475" y="55"/>
                  <a:pt x="1475" y="54"/>
                </a:cubicBezTo>
                <a:cubicBezTo>
                  <a:pt x="1474" y="54"/>
                  <a:pt x="1474" y="54"/>
                  <a:pt x="1473" y="54"/>
                </a:cubicBezTo>
                <a:cubicBezTo>
                  <a:pt x="1472" y="54"/>
                  <a:pt x="1472" y="54"/>
                  <a:pt x="1472" y="54"/>
                </a:cubicBezTo>
                <a:cubicBezTo>
                  <a:pt x="1473" y="53"/>
                  <a:pt x="1473" y="53"/>
                  <a:pt x="1473" y="53"/>
                </a:cubicBezTo>
                <a:cubicBezTo>
                  <a:pt x="1472" y="52"/>
                  <a:pt x="1472" y="52"/>
                  <a:pt x="1472" y="52"/>
                </a:cubicBezTo>
                <a:cubicBezTo>
                  <a:pt x="1472" y="52"/>
                  <a:pt x="1472" y="52"/>
                  <a:pt x="1472" y="52"/>
                </a:cubicBezTo>
                <a:cubicBezTo>
                  <a:pt x="1471" y="53"/>
                  <a:pt x="1471" y="53"/>
                  <a:pt x="1471" y="53"/>
                </a:cubicBezTo>
                <a:cubicBezTo>
                  <a:pt x="1471" y="54"/>
                  <a:pt x="1471" y="55"/>
                  <a:pt x="1472" y="56"/>
                </a:cubicBezTo>
                <a:cubicBezTo>
                  <a:pt x="1472" y="56"/>
                  <a:pt x="1472" y="56"/>
                  <a:pt x="1472" y="56"/>
                </a:cubicBezTo>
                <a:cubicBezTo>
                  <a:pt x="1471" y="56"/>
                  <a:pt x="1470" y="56"/>
                  <a:pt x="1470" y="55"/>
                </a:cubicBezTo>
                <a:cubicBezTo>
                  <a:pt x="1470" y="56"/>
                  <a:pt x="1470" y="57"/>
                  <a:pt x="1471" y="57"/>
                </a:cubicBezTo>
                <a:cubicBezTo>
                  <a:pt x="1471" y="57"/>
                  <a:pt x="1471" y="58"/>
                  <a:pt x="1470" y="58"/>
                </a:cubicBezTo>
                <a:cubicBezTo>
                  <a:pt x="1470" y="58"/>
                  <a:pt x="1470" y="58"/>
                  <a:pt x="1470" y="58"/>
                </a:cubicBezTo>
                <a:cubicBezTo>
                  <a:pt x="1469" y="57"/>
                  <a:pt x="1467" y="56"/>
                  <a:pt x="1465" y="57"/>
                </a:cubicBezTo>
                <a:cubicBezTo>
                  <a:pt x="1464" y="57"/>
                  <a:pt x="1464" y="57"/>
                  <a:pt x="1464" y="57"/>
                </a:cubicBezTo>
                <a:cubicBezTo>
                  <a:pt x="1465" y="58"/>
                  <a:pt x="1465" y="58"/>
                  <a:pt x="1465" y="58"/>
                </a:cubicBezTo>
                <a:lnTo>
                  <a:pt x="1466" y="58"/>
                </a:lnTo>
                <a:close/>
                <a:moveTo>
                  <a:pt x="1478" y="68"/>
                </a:moveTo>
                <a:cubicBezTo>
                  <a:pt x="1477" y="68"/>
                  <a:pt x="1477" y="68"/>
                  <a:pt x="1477" y="68"/>
                </a:cubicBezTo>
                <a:cubicBezTo>
                  <a:pt x="1478" y="69"/>
                  <a:pt x="1479" y="70"/>
                  <a:pt x="1481" y="69"/>
                </a:cubicBezTo>
                <a:cubicBezTo>
                  <a:pt x="1481" y="68"/>
                  <a:pt x="1481" y="68"/>
                  <a:pt x="1481" y="68"/>
                </a:cubicBezTo>
                <a:cubicBezTo>
                  <a:pt x="1480" y="68"/>
                  <a:pt x="1479" y="67"/>
                  <a:pt x="1478" y="68"/>
                </a:cubicBezTo>
                <a:close/>
                <a:moveTo>
                  <a:pt x="1432" y="67"/>
                </a:moveTo>
                <a:cubicBezTo>
                  <a:pt x="1433" y="68"/>
                  <a:pt x="1433" y="68"/>
                  <a:pt x="1433" y="68"/>
                </a:cubicBezTo>
                <a:cubicBezTo>
                  <a:pt x="1434" y="69"/>
                  <a:pt x="1434" y="69"/>
                  <a:pt x="1434" y="69"/>
                </a:cubicBezTo>
                <a:cubicBezTo>
                  <a:pt x="1434" y="69"/>
                  <a:pt x="1435" y="68"/>
                  <a:pt x="1435" y="68"/>
                </a:cubicBezTo>
                <a:cubicBezTo>
                  <a:pt x="1435" y="68"/>
                  <a:pt x="1435" y="67"/>
                  <a:pt x="1435" y="67"/>
                </a:cubicBezTo>
                <a:cubicBezTo>
                  <a:pt x="1436" y="66"/>
                  <a:pt x="1436" y="67"/>
                  <a:pt x="1437" y="67"/>
                </a:cubicBezTo>
                <a:cubicBezTo>
                  <a:pt x="1438" y="67"/>
                  <a:pt x="1438" y="67"/>
                  <a:pt x="1438" y="67"/>
                </a:cubicBezTo>
                <a:cubicBezTo>
                  <a:pt x="1438" y="67"/>
                  <a:pt x="1438" y="67"/>
                  <a:pt x="1438" y="67"/>
                </a:cubicBezTo>
                <a:cubicBezTo>
                  <a:pt x="1437" y="67"/>
                  <a:pt x="1437" y="68"/>
                  <a:pt x="1436" y="69"/>
                </a:cubicBezTo>
                <a:cubicBezTo>
                  <a:pt x="1436" y="69"/>
                  <a:pt x="1436" y="69"/>
                  <a:pt x="1436" y="69"/>
                </a:cubicBezTo>
                <a:cubicBezTo>
                  <a:pt x="1438" y="70"/>
                  <a:pt x="1438" y="70"/>
                  <a:pt x="1438" y="70"/>
                </a:cubicBezTo>
                <a:cubicBezTo>
                  <a:pt x="1438" y="70"/>
                  <a:pt x="1438" y="70"/>
                  <a:pt x="1438" y="70"/>
                </a:cubicBezTo>
                <a:cubicBezTo>
                  <a:pt x="1438" y="70"/>
                  <a:pt x="1439" y="70"/>
                  <a:pt x="1440" y="70"/>
                </a:cubicBezTo>
                <a:cubicBezTo>
                  <a:pt x="1440" y="71"/>
                  <a:pt x="1440" y="71"/>
                  <a:pt x="1440" y="71"/>
                </a:cubicBezTo>
                <a:cubicBezTo>
                  <a:pt x="1439" y="71"/>
                  <a:pt x="1439" y="71"/>
                  <a:pt x="1438" y="71"/>
                </a:cubicBezTo>
                <a:cubicBezTo>
                  <a:pt x="1438" y="71"/>
                  <a:pt x="1438" y="71"/>
                  <a:pt x="1438" y="71"/>
                </a:cubicBezTo>
                <a:cubicBezTo>
                  <a:pt x="1437" y="70"/>
                  <a:pt x="1436" y="70"/>
                  <a:pt x="1435" y="70"/>
                </a:cubicBezTo>
                <a:cubicBezTo>
                  <a:pt x="1435" y="70"/>
                  <a:pt x="1435" y="70"/>
                  <a:pt x="1435" y="70"/>
                </a:cubicBezTo>
                <a:cubicBezTo>
                  <a:pt x="1436" y="71"/>
                  <a:pt x="1437" y="71"/>
                  <a:pt x="1438" y="72"/>
                </a:cubicBezTo>
                <a:cubicBezTo>
                  <a:pt x="1438" y="72"/>
                  <a:pt x="1437" y="72"/>
                  <a:pt x="1437" y="72"/>
                </a:cubicBezTo>
                <a:cubicBezTo>
                  <a:pt x="1438" y="73"/>
                  <a:pt x="1439" y="73"/>
                  <a:pt x="1440" y="74"/>
                </a:cubicBezTo>
                <a:cubicBezTo>
                  <a:pt x="1441" y="74"/>
                  <a:pt x="1443" y="74"/>
                  <a:pt x="1444" y="74"/>
                </a:cubicBezTo>
                <a:cubicBezTo>
                  <a:pt x="1443" y="75"/>
                  <a:pt x="1442" y="75"/>
                  <a:pt x="1441" y="75"/>
                </a:cubicBezTo>
                <a:cubicBezTo>
                  <a:pt x="1441" y="75"/>
                  <a:pt x="1441" y="76"/>
                  <a:pt x="1442" y="76"/>
                </a:cubicBezTo>
                <a:cubicBezTo>
                  <a:pt x="1443" y="76"/>
                  <a:pt x="1445" y="76"/>
                  <a:pt x="1446" y="77"/>
                </a:cubicBezTo>
                <a:cubicBezTo>
                  <a:pt x="1446" y="77"/>
                  <a:pt x="1445" y="78"/>
                  <a:pt x="1445" y="78"/>
                </a:cubicBezTo>
                <a:cubicBezTo>
                  <a:pt x="1447" y="78"/>
                  <a:pt x="1449" y="78"/>
                  <a:pt x="1450" y="78"/>
                </a:cubicBezTo>
                <a:cubicBezTo>
                  <a:pt x="1450" y="77"/>
                  <a:pt x="1451" y="77"/>
                  <a:pt x="1451" y="76"/>
                </a:cubicBezTo>
                <a:cubicBezTo>
                  <a:pt x="1452" y="76"/>
                  <a:pt x="1452" y="76"/>
                  <a:pt x="1453" y="76"/>
                </a:cubicBezTo>
                <a:cubicBezTo>
                  <a:pt x="1453" y="75"/>
                  <a:pt x="1452" y="75"/>
                  <a:pt x="1452" y="74"/>
                </a:cubicBezTo>
                <a:cubicBezTo>
                  <a:pt x="1452" y="74"/>
                  <a:pt x="1452" y="73"/>
                  <a:pt x="1451" y="73"/>
                </a:cubicBezTo>
                <a:cubicBezTo>
                  <a:pt x="1451" y="73"/>
                  <a:pt x="1451" y="73"/>
                  <a:pt x="1451" y="73"/>
                </a:cubicBezTo>
                <a:cubicBezTo>
                  <a:pt x="1452" y="72"/>
                  <a:pt x="1453" y="72"/>
                  <a:pt x="1453" y="73"/>
                </a:cubicBezTo>
                <a:cubicBezTo>
                  <a:pt x="1453" y="73"/>
                  <a:pt x="1453" y="73"/>
                  <a:pt x="1453" y="73"/>
                </a:cubicBezTo>
                <a:cubicBezTo>
                  <a:pt x="1453" y="74"/>
                  <a:pt x="1453" y="74"/>
                  <a:pt x="1453" y="74"/>
                </a:cubicBezTo>
                <a:cubicBezTo>
                  <a:pt x="1454" y="73"/>
                  <a:pt x="1454" y="73"/>
                  <a:pt x="1454" y="73"/>
                </a:cubicBezTo>
                <a:cubicBezTo>
                  <a:pt x="1454" y="73"/>
                  <a:pt x="1454" y="73"/>
                  <a:pt x="1454" y="73"/>
                </a:cubicBezTo>
                <a:cubicBezTo>
                  <a:pt x="1454" y="72"/>
                  <a:pt x="1454" y="72"/>
                  <a:pt x="1454" y="72"/>
                </a:cubicBezTo>
                <a:cubicBezTo>
                  <a:pt x="1455" y="71"/>
                  <a:pt x="1455" y="71"/>
                  <a:pt x="1455" y="71"/>
                </a:cubicBezTo>
                <a:cubicBezTo>
                  <a:pt x="1455" y="71"/>
                  <a:pt x="1455" y="71"/>
                  <a:pt x="1455" y="71"/>
                </a:cubicBezTo>
                <a:cubicBezTo>
                  <a:pt x="1456" y="72"/>
                  <a:pt x="1456" y="72"/>
                  <a:pt x="1456" y="72"/>
                </a:cubicBezTo>
                <a:cubicBezTo>
                  <a:pt x="1456" y="73"/>
                  <a:pt x="1456" y="73"/>
                  <a:pt x="1456" y="73"/>
                </a:cubicBezTo>
                <a:cubicBezTo>
                  <a:pt x="1456" y="73"/>
                  <a:pt x="1456" y="73"/>
                  <a:pt x="1456" y="73"/>
                </a:cubicBezTo>
                <a:cubicBezTo>
                  <a:pt x="1456" y="73"/>
                  <a:pt x="1456" y="73"/>
                  <a:pt x="1456" y="73"/>
                </a:cubicBezTo>
                <a:cubicBezTo>
                  <a:pt x="1456" y="73"/>
                  <a:pt x="1455" y="74"/>
                  <a:pt x="1455" y="74"/>
                </a:cubicBezTo>
                <a:cubicBezTo>
                  <a:pt x="1456" y="75"/>
                  <a:pt x="1456" y="75"/>
                  <a:pt x="1456" y="75"/>
                </a:cubicBezTo>
                <a:cubicBezTo>
                  <a:pt x="1458" y="75"/>
                  <a:pt x="1460" y="75"/>
                  <a:pt x="1460" y="73"/>
                </a:cubicBezTo>
                <a:cubicBezTo>
                  <a:pt x="1460" y="72"/>
                  <a:pt x="1460" y="72"/>
                  <a:pt x="1460" y="72"/>
                </a:cubicBezTo>
                <a:cubicBezTo>
                  <a:pt x="1461" y="72"/>
                  <a:pt x="1461" y="72"/>
                  <a:pt x="1461" y="72"/>
                </a:cubicBezTo>
                <a:cubicBezTo>
                  <a:pt x="1462" y="73"/>
                  <a:pt x="1462" y="73"/>
                  <a:pt x="1462" y="73"/>
                </a:cubicBezTo>
                <a:cubicBezTo>
                  <a:pt x="1462" y="74"/>
                  <a:pt x="1462" y="74"/>
                  <a:pt x="1462" y="74"/>
                </a:cubicBezTo>
                <a:cubicBezTo>
                  <a:pt x="1461" y="74"/>
                  <a:pt x="1461" y="74"/>
                  <a:pt x="1461" y="74"/>
                </a:cubicBezTo>
                <a:cubicBezTo>
                  <a:pt x="1461" y="75"/>
                  <a:pt x="1461" y="75"/>
                  <a:pt x="1461" y="75"/>
                </a:cubicBezTo>
                <a:cubicBezTo>
                  <a:pt x="1462" y="75"/>
                  <a:pt x="1464" y="75"/>
                  <a:pt x="1465" y="74"/>
                </a:cubicBezTo>
                <a:cubicBezTo>
                  <a:pt x="1465" y="75"/>
                  <a:pt x="1465" y="75"/>
                  <a:pt x="1465" y="75"/>
                </a:cubicBezTo>
                <a:cubicBezTo>
                  <a:pt x="1462" y="76"/>
                  <a:pt x="1460" y="76"/>
                  <a:pt x="1457" y="77"/>
                </a:cubicBezTo>
                <a:cubicBezTo>
                  <a:pt x="1457" y="77"/>
                  <a:pt x="1457" y="77"/>
                  <a:pt x="1457" y="77"/>
                </a:cubicBezTo>
                <a:cubicBezTo>
                  <a:pt x="1456" y="77"/>
                  <a:pt x="1455" y="78"/>
                  <a:pt x="1454" y="79"/>
                </a:cubicBezTo>
                <a:cubicBezTo>
                  <a:pt x="1453" y="79"/>
                  <a:pt x="1452" y="79"/>
                  <a:pt x="1452" y="79"/>
                </a:cubicBezTo>
                <a:cubicBezTo>
                  <a:pt x="1452" y="80"/>
                  <a:pt x="1452" y="80"/>
                  <a:pt x="1452" y="80"/>
                </a:cubicBezTo>
                <a:cubicBezTo>
                  <a:pt x="1451" y="80"/>
                  <a:pt x="1451" y="80"/>
                  <a:pt x="1451" y="80"/>
                </a:cubicBezTo>
                <a:cubicBezTo>
                  <a:pt x="1451" y="79"/>
                  <a:pt x="1451" y="79"/>
                  <a:pt x="1450" y="79"/>
                </a:cubicBezTo>
                <a:cubicBezTo>
                  <a:pt x="1450" y="79"/>
                  <a:pt x="1449" y="79"/>
                  <a:pt x="1448" y="79"/>
                </a:cubicBezTo>
                <a:cubicBezTo>
                  <a:pt x="1448" y="80"/>
                  <a:pt x="1448" y="80"/>
                  <a:pt x="1448" y="80"/>
                </a:cubicBezTo>
                <a:cubicBezTo>
                  <a:pt x="1449" y="81"/>
                  <a:pt x="1449" y="81"/>
                  <a:pt x="1449" y="82"/>
                </a:cubicBezTo>
                <a:cubicBezTo>
                  <a:pt x="1452" y="82"/>
                  <a:pt x="1455" y="82"/>
                  <a:pt x="1459" y="81"/>
                </a:cubicBezTo>
                <a:cubicBezTo>
                  <a:pt x="1459" y="81"/>
                  <a:pt x="1459" y="81"/>
                  <a:pt x="1459" y="81"/>
                </a:cubicBezTo>
                <a:cubicBezTo>
                  <a:pt x="1461" y="81"/>
                  <a:pt x="1463" y="81"/>
                  <a:pt x="1465" y="80"/>
                </a:cubicBezTo>
                <a:cubicBezTo>
                  <a:pt x="1465" y="81"/>
                  <a:pt x="1465" y="81"/>
                  <a:pt x="1465" y="81"/>
                </a:cubicBezTo>
                <a:cubicBezTo>
                  <a:pt x="1464" y="81"/>
                  <a:pt x="1464" y="81"/>
                  <a:pt x="1464" y="81"/>
                </a:cubicBezTo>
                <a:cubicBezTo>
                  <a:pt x="1464" y="81"/>
                  <a:pt x="1464" y="81"/>
                  <a:pt x="1464" y="81"/>
                </a:cubicBezTo>
                <a:cubicBezTo>
                  <a:pt x="1461" y="82"/>
                  <a:pt x="1458" y="82"/>
                  <a:pt x="1455" y="83"/>
                </a:cubicBezTo>
                <a:cubicBezTo>
                  <a:pt x="1455" y="83"/>
                  <a:pt x="1455" y="83"/>
                  <a:pt x="1455" y="83"/>
                </a:cubicBezTo>
                <a:cubicBezTo>
                  <a:pt x="1457" y="83"/>
                  <a:pt x="1459" y="83"/>
                  <a:pt x="1461" y="84"/>
                </a:cubicBezTo>
                <a:cubicBezTo>
                  <a:pt x="1460" y="84"/>
                  <a:pt x="1460" y="84"/>
                  <a:pt x="1460" y="84"/>
                </a:cubicBezTo>
                <a:cubicBezTo>
                  <a:pt x="1459" y="84"/>
                  <a:pt x="1457" y="84"/>
                  <a:pt x="1455" y="84"/>
                </a:cubicBezTo>
                <a:cubicBezTo>
                  <a:pt x="1454" y="84"/>
                  <a:pt x="1454" y="84"/>
                  <a:pt x="1454" y="84"/>
                </a:cubicBezTo>
                <a:cubicBezTo>
                  <a:pt x="1453" y="83"/>
                  <a:pt x="1452" y="83"/>
                  <a:pt x="1450" y="84"/>
                </a:cubicBezTo>
                <a:cubicBezTo>
                  <a:pt x="1450" y="84"/>
                  <a:pt x="1450" y="84"/>
                  <a:pt x="1450" y="84"/>
                </a:cubicBezTo>
                <a:cubicBezTo>
                  <a:pt x="1451" y="85"/>
                  <a:pt x="1451" y="85"/>
                  <a:pt x="1451" y="85"/>
                </a:cubicBezTo>
                <a:cubicBezTo>
                  <a:pt x="1451" y="85"/>
                  <a:pt x="1451" y="85"/>
                  <a:pt x="1451" y="85"/>
                </a:cubicBezTo>
                <a:cubicBezTo>
                  <a:pt x="1451" y="85"/>
                  <a:pt x="1451" y="85"/>
                  <a:pt x="1451" y="85"/>
                </a:cubicBezTo>
                <a:cubicBezTo>
                  <a:pt x="1451" y="85"/>
                  <a:pt x="1451" y="85"/>
                  <a:pt x="1451" y="85"/>
                </a:cubicBezTo>
                <a:cubicBezTo>
                  <a:pt x="1451" y="86"/>
                  <a:pt x="1451" y="86"/>
                  <a:pt x="1451" y="86"/>
                </a:cubicBezTo>
                <a:cubicBezTo>
                  <a:pt x="1451" y="86"/>
                  <a:pt x="1452" y="86"/>
                  <a:pt x="1452" y="86"/>
                </a:cubicBezTo>
                <a:cubicBezTo>
                  <a:pt x="1452" y="87"/>
                  <a:pt x="1452" y="87"/>
                  <a:pt x="1452" y="87"/>
                </a:cubicBezTo>
                <a:cubicBezTo>
                  <a:pt x="1452" y="87"/>
                  <a:pt x="1452" y="87"/>
                  <a:pt x="1452" y="87"/>
                </a:cubicBezTo>
                <a:cubicBezTo>
                  <a:pt x="1453" y="87"/>
                  <a:pt x="1453" y="87"/>
                  <a:pt x="1454" y="87"/>
                </a:cubicBezTo>
                <a:cubicBezTo>
                  <a:pt x="1454" y="88"/>
                  <a:pt x="1454" y="88"/>
                  <a:pt x="1454" y="88"/>
                </a:cubicBezTo>
                <a:cubicBezTo>
                  <a:pt x="1455" y="88"/>
                  <a:pt x="1456" y="89"/>
                  <a:pt x="1457" y="89"/>
                </a:cubicBezTo>
                <a:cubicBezTo>
                  <a:pt x="1457" y="89"/>
                  <a:pt x="1457" y="89"/>
                  <a:pt x="1457" y="89"/>
                </a:cubicBezTo>
                <a:cubicBezTo>
                  <a:pt x="1459" y="90"/>
                  <a:pt x="1460" y="90"/>
                  <a:pt x="1461" y="89"/>
                </a:cubicBezTo>
                <a:cubicBezTo>
                  <a:pt x="1461" y="89"/>
                  <a:pt x="1462" y="89"/>
                  <a:pt x="1462" y="90"/>
                </a:cubicBezTo>
                <a:cubicBezTo>
                  <a:pt x="1463" y="89"/>
                  <a:pt x="1463" y="89"/>
                  <a:pt x="1463" y="90"/>
                </a:cubicBezTo>
                <a:cubicBezTo>
                  <a:pt x="1463" y="90"/>
                  <a:pt x="1463" y="90"/>
                  <a:pt x="1463" y="90"/>
                </a:cubicBezTo>
                <a:cubicBezTo>
                  <a:pt x="1462" y="90"/>
                  <a:pt x="1462" y="91"/>
                  <a:pt x="1461" y="91"/>
                </a:cubicBezTo>
                <a:cubicBezTo>
                  <a:pt x="1461" y="91"/>
                  <a:pt x="1461" y="91"/>
                  <a:pt x="1461" y="91"/>
                </a:cubicBezTo>
                <a:cubicBezTo>
                  <a:pt x="1462" y="92"/>
                  <a:pt x="1463" y="92"/>
                  <a:pt x="1464" y="93"/>
                </a:cubicBezTo>
                <a:cubicBezTo>
                  <a:pt x="1464" y="94"/>
                  <a:pt x="1464" y="94"/>
                  <a:pt x="1465" y="95"/>
                </a:cubicBezTo>
                <a:cubicBezTo>
                  <a:pt x="1465" y="95"/>
                  <a:pt x="1465" y="95"/>
                  <a:pt x="1465" y="95"/>
                </a:cubicBezTo>
                <a:cubicBezTo>
                  <a:pt x="1465" y="94"/>
                  <a:pt x="1466" y="94"/>
                  <a:pt x="1466" y="94"/>
                </a:cubicBezTo>
                <a:cubicBezTo>
                  <a:pt x="1467" y="95"/>
                  <a:pt x="1468" y="95"/>
                  <a:pt x="1469" y="94"/>
                </a:cubicBezTo>
                <a:cubicBezTo>
                  <a:pt x="1469" y="93"/>
                  <a:pt x="1469" y="93"/>
                  <a:pt x="1469" y="93"/>
                </a:cubicBezTo>
                <a:cubicBezTo>
                  <a:pt x="1470" y="93"/>
                  <a:pt x="1470" y="93"/>
                  <a:pt x="1470" y="93"/>
                </a:cubicBezTo>
                <a:cubicBezTo>
                  <a:pt x="1470" y="92"/>
                  <a:pt x="1470" y="92"/>
                  <a:pt x="1470" y="92"/>
                </a:cubicBezTo>
                <a:cubicBezTo>
                  <a:pt x="1469" y="92"/>
                  <a:pt x="1469" y="91"/>
                  <a:pt x="1469" y="90"/>
                </a:cubicBezTo>
                <a:cubicBezTo>
                  <a:pt x="1469" y="90"/>
                  <a:pt x="1470" y="90"/>
                  <a:pt x="1470" y="89"/>
                </a:cubicBezTo>
                <a:cubicBezTo>
                  <a:pt x="1470" y="88"/>
                  <a:pt x="1470" y="87"/>
                  <a:pt x="1470" y="86"/>
                </a:cubicBezTo>
                <a:cubicBezTo>
                  <a:pt x="1471" y="86"/>
                  <a:pt x="1471" y="86"/>
                  <a:pt x="1471" y="85"/>
                </a:cubicBezTo>
                <a:cubicBezTo>
                  <a:pt x="1470" y="85"/>
                  <a:pt x="1470" y="85"/>
                  <a:pt x="1470" y="85"/>
                </a:cubicBezTo>
                <a:cubicBezTo>
                  <a:pt x="1471" y="84"/>
                  <a:pt x="1472" y="84"/>
                  <a:pt x="1473" y="84"/>
                </a:cubicBezTo>
                <a:cubicBezTo>
                  <a:pt x="1474" y="83"/>
                  <a:pt x="1474" y="82"/>
                  <a:pt x="1474" y="81"/>
                </a:cubicBezTo>
                <a:cubicBezTo>
                  <a:pt x="1473" y="80"/>
                  <a:pt x="1473" y="80"/>
                  <a:pt x="1473" y="80"/>
                </a:cubicBezTo>
                <a:cubicBezTo>
                  <a:pt x="1473" y="79"/>
                  <a:pt x="1473" y="79"/>
                  <a:pt x="1473" y="79"/>
                </a:cubicBezTo>
                <a:cubicBezTo>
                  <a:pt x="1474" y="79"/>
                  <a:pt x="1474" y="79"/>
                  <a:pt x="1475" y="79"/>
                </a:cubicBezTo>
                <a:cubicBezTo>
                  <a:pt x="1476" y="79"/>
                  <a:pt x="1476" y="79"/>
                  <a:pt x="1476" y="79"/>
                </a:cubicBezTo>
                <a:cubicBezTo>
                  <a:pt x="1475" y="79"/>
                  <a:pt x="1475" y="79"/>
                  <a:pt x="1475" y="79"/>
                </a:cubicBezTo>
                <a:cubicBezTo>
                  <a:pt x="1475" y="78"/>
                  <a:pt x="1475" y="78"/>
                  <a:pt x="1475" y="78"/>
                </a:cubicBezTo>
                <a:cubicBezTo>
                  <a:pt x="1475" y="77"/>
                  <a:pt x="1475" y="76"/>
                  <a:pt x="1475" y="75"/>
                </a:cubicBezTo>
                <a:cubicBezTo>
                  <a:pt x="1475" y="74"/>
                  <a:pt x="1476" y="74"/>
                  <a:pt x="1477" y="74"/>
                </a:cubicBezTo>
                <a:cubicBezTo>
                  <a:pt x="1477" y="74"/>
                  <a:pt x="1477" y="74"/>
                  <a:pt x="1477" y="74"/>
                </a:cubicBezTo>
                <a:cubicBezTo>
                  <a:pt x="1476" y="73"/>
                  <a:pt x="1476" y="73"/>
                  <a:pt x="1476" y="73"/>
                </a:cubicBezTo>
                <a:cubicBezTo>
                  <a:pt x="1476" y="73"/>
                  <a:pt x="1476" y="73"/>
                  <a:pt x="1476" y="73"/>
                </a:cubicBezTo>
                <a:cubicBezTo>
                  <a:pt x="1479" y="72"/>
                  <a:pt x="1480" y="72"/>
                  <a:pt x="1482" y="72"/>
                </a:cubicBezTo>
                <a:cubicBezTo>
                  <a:pt x="1483" y="72"/>
                  <a:pt x="1483" y="72"/>
                  <a:pt x="1483" y="72"/>
                </a:cubicBezTo>
                <a:cubicBezTo>
                  <a:pt x="1484" y="72"/>
                  <a:pt x="1484" y="72"/>
                  <a:pt x="1484" y="72"/>
                </a:cubicBezTo>
                <a:cubicBezTo>
                  <a:pt x="1484" y="72"/>
                  <a:pt x="1484" y="72"/>
                  <a:pt x="1485" y="71"/>
                </a:cubicBezTo>
                <a:cubicBezTo>
                  <a:pt x="1485" y="71"/>
                  <a:pt x="1485" y="71"/>
                  <a:pt x="1485" y="71"/>
                </a:cubicBezTo>
                <a:cubicBezTo>
                  <a:pt x="1480" y="70"/>
                  <a:pt x="1475" y="68"/>
                  <a:pt x="1471" y="67"/>
                </a:cubicBezTo>
                <a:cubicBezTo>
                  <a:pt x="1470" y="64"/>
                  <a:pt x="1469" y="63"/>
                  <a:pt x="1467" y="62"/>
                </a:cubicBezTo>
                <a:cubicBezTo>
                  <a:pt x="1466" y="63"/>
                  <a:pt x="1466" y="63"/>
                  <a:pt x="1466" y="63"/>
                </a:cubicBezTo>
                <a:cubicBezTo>
                  <a:pt x="1466" y="63"/>
                  <a:pt x="1466" y="63"/>
                  <a:pt x="1466" y="63"/>
                </a:cubicBezTo>
                <a:cubicBezTo>
                  <a:pt x="1466" y="64"/>
                  <a:pt x="1466" y="65"/>
                  <a:pt x="1466" y="66"/>
                </a:cubicBezTo>
                <a:cubicBezTo>
                  <a:pt x="1465" y="66"/>
                  <a:pt x="1465" y="66"/>
                  <a:pt x="1465" y="66"/>
                </a:cubicBezTo>
                <a:cubicBezTo>
                  <a:pt x="1464" y="66"/>
                  <a:pt x="1464" y="66"/>
                  <a:pt x="1464" y="66"/>
                </a:cubicBezTo>
                <a:cubicBezTo>
                  <a:pt x="1465" y="65"/>
                  <a:pt x="1465" y="64"/>
                  <a:pt x="1465" y="63"/>
                </a:cubicBezTo>
                <a:cubicBezTo>
                  <a:pt x="1465" y="63"/>
                  <a:pt x="1465" y="63"/>
                  <a:pt x="1465" y="63"/>
                </a:cubicBezTo>
                <a:cubicBezTo>
                  <a:pt x="1464" y="60"/>
                  <a:pt x="1462" y="59"/>
                  <a:pt x="1460" y="60"/>
                </a:cubicBezTo>
                <a:cubicBezTo>
                  <a:pt x="1459" y="60"/>
                  <a:pt x="1459" y="60"/>
                  <a:pt x="1459" y="60"/>
                </a:cubicBezTo>
                <a:cubicBezTo>
                  <a:pt x="1459" y="59"/>
                  <a:pt x="1459" y="59"/>
                  <a:pt x="1459" y="59"/>
                </a:cubicBezTo>
                <a:cubicBezTo>
                  <a:pt x="1458" y="58"/>
                  <a:pt x="1457" y="58"/>
                  <a:pt x="1455" y="59"/>
                </a:cubicBezTo>
                <a:cubicBezTo>
                  <a:pt x="1456" y="60"/>
                  <a:pt x="1456" y="60"/>
                  <a:pt x="1456" y="60"/>
                </a:cubicBezTo>
                <a:cubicBezTo>
                  <a:pt x="1455" y="61"/>
                  <a:pt x="1455" y="61"/>
                  <a:pt x="1455" y="61"/>
                </a:cubicBezTo>
                <a:cubicBezTo>
                  <a:pt x="1455" y="62"/>
                  <a:pt x="1455" y="62"/>
                  <a:pt x="1455" y="62"/>
                </a:cubicBezTo>
                <a:cubicBezTo>
                  <a:pt x="1455" y="62"/>
                  <a:pt x="1455" y="62"/>
                  <a:pt x="1455" y="62"/>
                </a:cubicBezTo>
                <a:cubicBezTo>
                  <a:pt x="1455" y="62"/>
                  <a:pt x="1456" y="63"/>
                  <a:pt x="1456" y="63"/>
                </a:cubicBezTo>
                <a:cubicBezTo>
                  <a:pt x="1455" y="65"/>
                  <a:pt x="1456" y="67"/>
                  <a:pt x="1458" y="69"/>
                </a:cubicBezTo>
                <a:cubicBezTo>
                  <a:pt x="1459" y="70"/>
                  <a:pt x="1459" y="70"/>
                  <a:pt x="1459" y="70"/>
                </a:cubicBezTo>
                <a:cubicBezTo>
                  <a:pt x="1459" y="70"/>
                  <a:pt x="1459" y="70"/>
                  <a:pt x="1459" y="70"/>
                </a:cubicBezTo>
                <a:cubicBezTo>
                  <a:pt x="1457" y="69"/>
                  <a:pt x="1455" y="68"/>
                  <a:pt x="1453" y="68"/>
                </a:cubicBezTo>
                <a:cubicBezTo>
                  <a:pt x="1453" y="68"/>
                  <a:pt x="1453" y="68"/>
                  <a:pt x="1453" y="68"/>
                </a:cubicBezTo>
                <a:cubicBezTo>
                  <a:pt x="1454" y="68"/>
                  <a:pt x="1454" y="67"/>
                  <a:pt x="1454" y="67"/>
                </a:cubicBezTo>
                <a:cubicBezTo>
                  <a:pt x="1454" y="66"/>
                  <a:pt x="1454" y="66"/>
                  <a:pt x="1454" y="66"/>
                </a:cubicBezTo>
                <a:cubicBezTo>
                  <a:pt x="1453" y="65"/>
                  <a:pt x="1453" y="65"/>
                  <a:pt x="1453" y="65"/>
                </a:cubicBezTo>
                <a:cubicBezTo>
                  <a:pt x="1453" y="64"/>
                  <a:pt x="1453" y="64"/>
                  <a:pt x="1453" y="63"/>
                </a:cubicBezTo>
                <a:cubicBezTo>
                  <a:pt x="1452" y="63"/>
                  <a:pt x="1451" y="62"/>
                  <a:pt x="1449" y="62"/>
                </a:cubicBezTo>
                <a:cubicBezTo>
                  <a:pt x="1449" y="62"/>
                  <a:pt x="1449" y="62"/>
                  <a:pt x="1449" y="62"/>
                </a:cubicBezTo>
                <a:cubicBezTo>
                  <a:pt x="1448" y="63"/>
                  <a:pt x="1447" y="64"/>
                  <a:pt x="1447" y="65"/>
                </a:cubicBezTo>
                <a:cubicBezTo>
                  <a:pt x="1447" y="65"/>
                  <a:pt x="1448" y="66"/>
                  <a:pt x="1448" y="67"/>
                </a:cubicBezTo>
                <a:cubicBezTo>
                  <a:pt x="1448" y="67"/>
                  <a:pt x="1447" y="67"/>
                  <a:pt x="1447" y="67"/>
                </a:cubicBezTo>
                <a:cubicBezTo>
                  <a:pt x="1446" y="66"/>
                  <a:pt x="1446" y="66"/>
                  <a:pt x="1446" y="66"/>
                </a:cubicBezTo>
                <a:cubicBezTo>
                  <a:pt x="1446" y="65"/>
                  <a:pt x="1446" y="65"/>
                  <a:pt x="1446" y="65"/>
                </a:cubicBezTo>
                <a:cubicBezTo>
                  <a:pt x="1446" y="65"/>
                  <a:pt x="1445" y="65"/>
                  <a:pt x="1445" y="65"/>
                </a:cubicBezTo>
                <a:cubicBezTo>
                  <a:pt x="1444" y="65"/>
                  <a:pt x="1444" y="65"/>
                  <a:pt x="1444" y="65"/>
                </a:cubicBezTo>
                <a:cubicBezTo>
                  <a:pt x="1444" y="65"/>
                  <a:pt x="1444" y="65"/>
                  <a:pt x="1444" y="65"/>
                </a:cubicBezTo>
                <a:cubicBezTo>
                  <a:pt x="1444" y="64"/>
                  <a:pt x="1444" y="64"/>
                  <a:pt x="1444" y="64"/>
                </a:cubicBezTo>
                <a:cubicBezTo>
                  <a:pt x="1445" y="64"/>
                  <a:pt x="1445" y="64"/>
                  <a:pt x="1445" y="64"/>
                </a:cubicBezTo>
                <a:cubicBezTo>
                  <a:pt x="1445" y="64"/>
                  <a:pt x="1445" y="64"/>
                  <a:pt x="1445" y="64"/>
                </a:cubicBezTo>
                <a:cubicBezTo>
                  <a:pt x="1444" y="63"/>
                  <a:pt x="1443" y="64"/>
                  <a:pt x="1441" y="64"/>
                </a:cubicBezTo>
                <a:cubicBezTo>
                  <a:pt x="1441" y="64"/>
                  <a:pt x="1441" y="64"/>
                  <a:pt x="1441" y="64"/>
                </a:cubicBezTo>
                <a:cubicBezTo>
                  <a:pt x="1441" y="63"/>
                  <a:pt x="1441" y="63"/>
                  <a:pt x="1441" y="63"/>
                </a:cubicBezTo>
                <a:cubicBezTo>
                  <a:pt x="1442" y="63"/>
                  <a:pt x="1442" y="63"/>
                  <a:pt x="1442" y="63"/>
                </a:cubicBezTo>
                <a:cubicBezTo>
                  <a:pt x="1442" y="63"/>
                  <a:pt x="1442" y="63"/>
                  <a:pt x="1442" y="63"/>
                </a:cubicBezTo>
                <a:cubicBezTo>
                  <a:pt x="1444" y="63"/>
                  <a:pt x="1445" y="62"/>
                  <a:pt x="1446" y="62"/>
                </a:cubicBezTo>
                <a:cubicBezTo>
                  <a:pt x="1444" y="60"/>
                  <a:pt x="1442" y="60"/>
                  <a:pt x="1439" y="62"/>
                </a:cubicBezTo>
                <a:cubicBezTo>
                  <a:pt x="1439" y="62"/>
                  <a:pt x="1439" y="62"/>
                  <a:pt x="1439" y="62"/>
                </a:cubicBezTo>
                <a:cubicBezTo>
                  <a:pt x="1438" y="61"/>
                  <a:pt x="1438" y="61"/>
                  <a:pt x="1438" y="61"/>
                </a:cubicBezTo>
                <a:cubicBezTo>
                  <a:pt x="1438" y="61"/>
                  <a:pt x="1437" y="61"/>
                  <a:pt x="1437" y="61"/>
                </a:cubicBezTo>
                <a:cubicBezTo>
                  <a:pt x="1437" y="62"/>
                  <a:pt x="1437" y="62"/>
                  <a:pt x="1437" y="62"/>
                </a:cubicBezTo>
                <a:cubicBezTo>
                  <a:pt x="1438" y="63"/>
                  <a:pt x="1438" y="63"/>
                  <a:pt x="1438" y="63"/>
                </a:cubicBezTo>
                <a:cubicBezTo>
                  <a:pt x="1438" y="63"/>
                  <a:pt x="1438" y="63"/>
                  <a:pt x="1438" y="63"/>
                </a:cubicBezTo>
                <a:cubicBezTo>
                  <a:pt x="1437" y="63"/>
                  <a:pt x="1437" y="63"/>
                  <a:pt x="1437" y="63"/>
                </a:cubicBezTo>
                <a:cubicBezTo>
                  <a:pt x="1436" y="63"/>
                  <a:pt x="1436" y="62"/>
                  <a:pt x="1436" y="62"/>
                </a:cubicBezTo>
                <a:cubicBezTo>
                  <a:pt x="1435" y="61"/>
                  <a:pt x="1434" y="62"/>
                  <a:pt x="1433" y="62"/>
                </a:cubicBezTo>
                <a:cubicBezTo>
                  <a:pt x="1433" y="63"/>
                  <a:pt x="1433" y="63"/>
                  <a:pt x="1433" y="63"/>
                </a:cubicBezTo>
                <a:cubicBezTo>
                  <a:pt x="1434" y="63"/>
                  <a:pt x="1434" y="63"/>
                  <a:pt x="1434" y="63"/>
                </a:cubicBezTo>
                <a:cubicBezTo>
                  <a:pt x="1434" y="64"/>
                  <a:pt x="1434" y="64"/>
                  <a:pt x="1434" y="64"/>
                </a:cubicBezTo>
                <a:cubicBezTo>
                  <a:pt x="1433" y="64"/>
                  <a:pt x="1432" y="65"/>
                  <a:pt x="1431" y="65"/>
                </a:cubicBezTo>
                <a:cubicBezTo>
                  <a:pt x="1431" y="65"/>
                  <a:pt x="1432" y="66"/>
                  <a:pt x="1432" y="67"/>
                </a:cubicBezTo>
                <a:close/>
                <a:moveTo>
                  <a:pt x="774" y="121"/>
                </a:moveTo>
                <a:cubicBezTo>
                  <a:pt x="773" y="120"/>
                  <a:pt x="773" y="120"/>
                  <a:pt x="773" y="120"/>
                </a:cubicBezTo>
                <a:cubicBezTo>
                  <a:pt x="773" y="120"/>
                  <a:pt x="773" y="120"/>
                  <a:pt x="773" y="120"/>
                </a:cubicBezTo>
                <a:cubicBezTo>
                  <a:pt x="773" y="120"/>
                  <a:pt x="772" y="120"/>
                  <a:pt x="772" y="120"/>
                </a:cubicBezTo>
                <a:cubicBezTo>
                  <a:pt x="773" y="121"/>
                  <a:pt x="773" y="121"/>
                  <a:pt x="773" y="121"/>
                </a:cubicBezTo>
                <a:cubicBezTo>
                  <a:pt x="772" y="121"/>
                  <a:pt x="772" y="121"/>
                  <a:pt x="772" y="121"/>
                </a:cubicBezTo>
                <a:cubicBezTo>
                  <a:pt x="771" y="122"/>
                  <a:pt x="771" y="122"/>
                  <a:pt x="771" y="122"/>
                </a:cubicBezTo>
                <a:cubicBezTo>
                  <a:pt x="771" y="122"/>
                  <a:pt x="771" y="122"/>
                  <a:pt x="771" y="122"/>
                </a:cubicBezTo>
                <a:cubicBezTo>
                  <a:pt x="772" y="122"/>
                  <a:pt x="772" y="122"/>
                  <a:pt x="772" y="122"/>
                </a:cubicBezTo>
                <a:cubicBezTo>
                  <a:pt x="772" y="122"/>
                  <a:pt x="772" y="122"/>
                  <a:pt x="772" y="122"/>
                </a:cubicBezTo>
                <a:cubicBezTo>
                  <a:pt x="773" y="122"/>
                  <a:pt x="773" y="122"/>
                  <a:pt x="773" y="122"/>
                </a:cubicBezTo>
                <a:cubicBezTo>
                  <a:pt x="774" y="121"/>
                  <a:pt x="774" y="121"/>
                  <a:pt x="774" y="121"/>
                </a:cubicBezTo>
                <a:close/>
                <a:moveTo>
                  <a:pt x="1498" y="149"/>
                </a:moveTo>
                <a:cubicBezTo>
                  <a:pt x="1498" y="148"/>
                  <a:pt x="1497" y="148"/>
                  <a:pt x="1496" y="148"/>
                </a:cubicBezTo>
                <a:cubicBezTo>
                  <a:pt x="1496" y="147"/>
                  <a:pt x="1496" y="147"/>
                  <a:pt x="1496" y="147"/>
                </a:cubicBezTo>
                <a:cubicBezTo>
                  <a:pt x="1495" y="147"/>
                  <a:pt x="1495" y="147"/>
                  <a:pt x="1495" y="147"/>
                </a:cubicBezTo>
                <a:cubicBezTo>
                  <a:pt x="1495" y="147"/>
                  <a:pt x="1496" y="148"/>
                  <a:pt x="1496" y="149"/>
                </a:cubicBezTo>
                <a:cubicBezTo>
                  <a:pt x="1496" y="149"/>
                  <a:pt x="1497" y="149"/>
                  <a:pt x="1498" y="149"/>
                </a:cubicBezTo>
                <a:close/>
                <a:moveTo>
                  <a:pt x="1482" y="112"/>
                </a:moveTo>
                <a:cubicBezTo>
                  <a:pt x="1482" y="113"/>
                  <a:pt x="1483" y="113"/>
                  <a:pt x="1484" y="113"/>
                </a:cubicBezTo>
                <a:cubicBezTo>
                  <a:pt x="1484" y="114"/>
                  <a:pt x="1484" y="114"/>
                  <a:pt x="1484" y="114"/>
                </a:cubicBezTo>
                <a:cubicBezTo>
                  <a:pt x="1484" y="114"/>
                  <a:pt x="1484" y="114"/>
                  <a:pt x="1484" y="114"/>
                </a:cubicBezTo>
                <a:cubicBezTo>
                  <a:pt x="1485" y="113"/>
                  <a:pt x="1485" y="113"/>
                  <a:pt x="1485" y="113"/>
                </a:cubicBezTo>
                <a:cubicBezTo>
                  <a:pt x="1485" y="112"/>
                  <a:pt x="1485" y="112"/>
                  <a:pt x="1485" y="112"/>
                </a:cubicBezTo>
                <a:cubicBezTo>
                  <a:pt x="1484" y="112"/>
                  <a:pt x="1483" y="112"/>
                  <a:pt x="1483" y="112"/>
                </a:cubicBezTo>
                <a:lnTo>
                  <a:pt x="1482" y="112"/>
                </a:lnTo>
                <a:close/>
                <a:moveTo>
                  <a:pt x="1495" y="150"/>
                </a:moveTo>
                <a:cubicBezTo>
                  <a:pt x="1495" y="151"/>
                  <a:pt x="1495" y="151"/>
                  <a:pt x="1495" y="151"/>
                </a:cubicBezTo>
                <a:cubicBezTo>
                  <a:pt x="1496" y="151"/>
                  <a:pt x="1496" y="151"/>
                  <a:pt x="1496" y="151"/>
                </a:cubicBezTo>
                <a:lnTo>
                  <a:pt x="1495" y="150"/>
                </a:lnTo>
                <a:close/>
                <a:moveTo>
                  <a:pt x="1492" y="148"/>
                </a:moveTo>
                <a:cubicBezTo>
                  <a:pt x="1490" y="149"/>
                  <a:pt x="1490" y="149"/>
                  <a:pt x="1490" y="149"/>
                </a:cubicBezTo>
                <a:cubicBezTo>
                  <a:pt x="1490" y="149"/>
                  <a:pt x="1490" y="149"/>
                  <a:pt x="1490" y="149"/>
                </a:cubicBezTo>
                <a:cubicBezTo>
                  <a:pt x="1492" y="149"/>
                  <a:pt x="1492" y="149"/>
                  <a:pt x="1492" y="149"/>
                </a:cubicBezTo>
                <a:lnTo>
                  <a:pt x="1492" y="148"/>
                </a:lnTo>
                <a:close/>
                <a:moveTo>
                  <a:pt x="1492" y="147"/>
                </a:moveTo>
                <a:cubicBezTo>
                  <a:pt x="1492" y="148"/>
                  <a:pt x="1492" y="148"/>
                  <a:pt x="1492" y="148"/>
                </a:cubicBezTo>
                <a:cubicBezTo>
                  <a:pt x="1493" y="147"/>
                  <a:pt x="1493" y="147"/>
                  <a:pt x="1493" y="147"/>
                </a:cubicBezTo>
                <a:lnTo>
                  <a:pt x="1492" y="147"/>
                </a:lnTo>
                <a:close/>
                <a:moveTo>
                  <a:pt x="742" y="77"/>
                </a:moveTo>
                <a:cubicBezTo>
                  <a:pt x="731" y="78"/>
                  <a:pt x="720" y="80"/>
                  <a:pt x="710" y="83"/>
                </a:cubicBezTo>
                <a:cubicBezTo>
                  <a:pt x="709" y="83"/>
                  <a:pt x="709" y="83"/>
                  <a:pt x="709" y="83"/>
                </a:cubicBezTo>
                <a:cubicBezTo>
                  <a:pt x="710" y="83"/>
                  <a:pt x="710" y="83"/>
                  <a:pt x="711" y="84"/>
                </a:cubicBezTo>
                <a:cubicBezTo>
                  <a:pt x="706" y="84"/>
                  <a:pt x="702" y="86"/>
                  <a:pt x="698" y="88"/>
                </a:cubicBezTo>
                <a:cubicBezTo>
                  <a:pt x="698" y="89"/>
                  <a:pt x="698" y="89"/>
                  <a:pt x="698" y="89"/>
                </a:cubicBezTo>
                <a:cubicBezTo>
                  <a:pt x="699" y="88"/>
                  <a:pt x="699" y="88"/>
                  <a:pt x="699" y="88"/>
                </a:cubicBezTo>
                <a:cubicBezTo>
                  <a:pt x="700" y="89"/>
                  <a:pt x="700" y="89"/>
                  <a:pt x="700" y="89"/>
                </a:cubicBezTo>
                <a:cubicBezTo>
                  <a:pt x="699" y="89"/>
                  <a:pt x="699" y="89"/>
                  <a:pt x="699" y="89"/>
                </a:cubicBezTo>
                <a:cubicBezTo>
                  <a:pt x="700" y="89"/>
                  <a:pt x="702" y="89"/>
                  <a:pt x="704" y="89"/>
                </a:cubicBezTo>
                <a:cubicBezTo>
                  <a:pt x="702" y="90"/>
                  <a:pt x="701" y="90"/>
                  <a:pt x="699" y="90"/>
                </a:cubicBezTo>
                <a:cubicBezTo>
                  <a:pt x="699" y="91"/>
                  <a:pt x="699" y="91"/>
                  <a:pt x="699" y="91"/>
                </a:cubicBezTo>
                <a:cubicBezTo>
                  <a:pt x="700" y="92"/>
                  <a:pt x="702" y="92"/>
                  <a:pt x="703" y="91"/>
                </a:cubicBezTo>
                <a:cubicBezTo>
                  <a:pt x="703" y="91"/>
                  <a:pt x="703" y="91"/>
                  <a:pt x="703" y="91"/>
                </a:cubicBezTo>
                <a:cubicBezTo>
                  <a:pt x="704" y="91"/>
                  <a:pt x="704" y="91"/>
                  <a:pt x="704" y="91"/>
                </a:cubicBezTo>
                <a:cubicBezTo>
                  <a:pt x="703" y="92"/>
                  <a:pt x="703" y="92"/>
                  <a:pt x="703" y="92"/>
                </a:cubicBezTo>
                <a:cubicBezTo>
                  <a:pt x="708" y="91"/>
                  <a:pt x="712" y="91"/>
                  <a:pt x="716" y="93"/>
                </a:cubicBezTo>
                <a:cubicBezTo>
                  <a:pt x="717" y="93"/>
                  <a:pt x="717" y="93"/>
                  <a:pt x="717" y="93"/>
                </a:cubicBezTo>
                <a:cubicBezTo>
                  <a:pt x="715" y="93"/>
                  <a:pt x="713" y="93"/>
                  <a:pt x="710" y="93"/>
                </a:cubicBezTo>
                <a:cubicBezTo>
                  <a:pt x="712" y="93"/>
                  <a:pt x="712" y="93"/>
                  <a:pt x="712" y="93"/>
                </a:cubicBezTo>
                <a:cubicBezTo>
                  <a:pt x="712" y="93"/>
                  <a:pt x="712" y="93"/>
                  <a:pt x="712" y="93"/>
                </a:cubicBezTo>
                <a:cubicBezTo>
                  <a:pt x="710" y="93"/>
                  <a:pt x="707" y="93"/>
                  <a:pt x="705" y="93"/>
                </a:cubicBezTo>
                <a:cubicBezTo>
                  <a:pt x="701" y="93"/>
                  <a:pt x="697" y="93"/>
                  <a:pt x="693" y="94"/>
                </a:cubicBezTo>
                <a:cubicBezTo>
                  <a:pt x="692" y="95"/>
                  <a:pt x="692" y="96"/>
                  <a:pt x="692" y="97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1" y="98"/>
                  <a:pt x="691" y="98"/>
                  <a:pt x="691" y="98"/>
                </a:cubicBezTo>
                <a:cubicBezTo>
                  <a:pt x="691" y="99"/>
                  <a:pt x="691" y="99"/>
                  <a:pt x="691" y="99"/>
                </a:cubicBezTo>
                <a:cubicBezTo>
                  <a:pt x="694" y="99"/>
                  <a:pt x="697" y="99"/>
                  <a:pt x="699" y="99"/>
                </a:cubicBezTo>
                <a:cubicBezTo>
                  <a:pt x="700" y="100"/>
                  <a:pt x="700" y="100"/>
                  <a:pt x="700" y="100"/>
                </a:cubicBezTo>
                <a:cubicBezTo>
                  <a:pt x="700" y="100"/>
                  <a:pt x="700" y="100"/>
                  <a:pt x="700" y="100"/>
                </a:cubicBezTo>
                <a:cubicBezTo>
                  <a:pt x="705" y="100"/>
                  <a:pt x="709" y="100"/>
                  <a:pt x="714" y="101"/>
                </a:cubicBezTo>
                <a:cubicBezTo>
                  <a:pt x="714" y="101"/>
                  <a:pt x="714" y="101"/>
                  <a:pt x="714" y="101"/>
                </a:cubicBezTo>
                <a:cubicBezTo>
                  <a:pt x="715" y="101"/>
                  <a:pt x="715" y="101"/>
                  <a:pt x="715" y="101"/>
                </a:cubicBezTo>
                <a:cubicBezTo>
                  <a:pt x="715" y="101"/>
                  <a:pt x="715" y="101"/>
                  <a:pt x="715" y="101"/>
                </a:cubicBezTo>
                <a:cubicBezTo>
                  <a:pt x="717" y="102"/>
                  <a:pt x="717" y="102"/>
                  <a:pt x="717" y="102"/>
                </a:cubicBezTo>
                <a:cubicBezTo>
                  <a:pt x="716" y="102"/>
                  <a:pt x="716" y="102"/>
                  <a:pt x="716" y="102"/>
                </a:cubicBezTo>
                <a:cubicBezTo>
                  <a:pt x="717" y="103"/>
                  <a:pt x="717" y="103"/>
                  <a:pt x="717" y="103"/>
                </a:cubicBezTo>
                <a:cubicBezTo>
                  <a:pt x="718" y="102"/>
                  <a:pt x="718" y="103"/>
                  <a:pt x="719" y="103"/>
                </a:cubicBezTo>
                <a:cubicBezTo>
                  <a:pt x="719" y="103"/>
                  <a:pt x="719" y="103"/>
                  <a:pt x="719" y="103"/>
                </a:cubicBezTo>
                <a:cubicBezTo>
                  <a:pt x="720" y="103"/>
                  <a:pt x="720" y="103"/>
                  <a:pt x="721" y="104"/>
                </a:cubicBezTo>
                <a:cubicBezTo>
                  <a:pt x="720" y="104"/>
                  <a:pt x="720" y="104"/>
                  <a:pt x="720" y="105"/>
                </a:cubicBezTo>
                <a:cubicBezTo>
                  <a:pt x="721" y="105"/>
                  <a:pt x="722" y="106"/>
                  <a:pt x="723" y="106"/>
                </a:cubicBezTo>
                <a:cubicBezTo>
                  <a:pt x="723" y="106"/>
                  <a:pt x="723" y="106"/>
                  <a:pt x="723" y="106"/>
                </a:cubicBezTo>
                <a:cubicBezTo>
                  <a:pt x="722" y="107"/>
                  <a:pt x="722" y="107"/>
                  <a:pt x="722" y="107"/>
                </a:cubicBezTo>
                <a:cubicBezTo>
                  <a:pt x="723" y="107"/>
                  <a:pt x="723" y="107"/>
                  <a:pt x="723" y="107"/>
                </a:cubicBezTo>
                <a:cubicBezTo>
                  <a:pt x="720" y="106"/>
                  <a:pt x="717" y="106"/>
                  <a:pt x="714" y="106"/>
                </a:cubicBezTo>
                <a:cubicBezTo>
                  <a:pt x="713" y="106"/>
                  <a:pt x="713" y="106"/>
                  <a:pt x="712" y="106"/>
                </a:cubicBezTo>
                <a:cubicBezTo>
                  <a:pt x="710" y="105"/>
                  <a:pt x="708" y="105"/>
                  <a:pt x="706" y="104"/>
                </a:cubicBezTo>
                <a:cubicBezTo>
                  <a:pt x="706" y="104"/>
                  <a:pt x="706" y="104"/>
                  <a:pt x="706" y="104"/>
                </a:cubicBezTo>
                <a:cubicBezTo>
                  <a:pt x="698" y="102"/>
                  <a:pt x="690" y="103"/>
                  <a:pt x="683" y="106"/>
                </a:cubicBezTo>
                <a:cubicBezTo>
                  <a:pt x="683" y="108"/>
                  <a:pt x="683" y="108"/>
                  <a:pt x="683" y="108"/>
                </a:cubicBezTo>
                <a:cubicBezTo>
                  <a:pt x="683" y="108"/>
                  <a:pt x="683" y="108"/>
                  <a:pt x="683" y="108"/>
                </a:cubicBezTo>
                <a:cubicBezTo>
                  <a:pt x="683" y="108"/>
                  <a:pt x="683" y="108"/>
                  <a:pt x="683" y="108"/>
                </a:cubicBezTo>
                <a:cubicBezTo>
                  <a:pt x="684" y="109"/>
                  <a:pt x="684" y="109"/>
                  <a:pt x="684" y="109"/>
                </a:cubicBezTo>
                <a:cubicBezTo>
                  <a:pt x="684" y="109"/>
                  <a:pt x="683" y="109"/>
                  <a:pt x="683" y="109"/>
                </a:cubicBezTo>
                <a:cubicBezTo>
                  <a:pt x="683" y="111"/>
                  <a:pt x="683" y="111"/>
                  <a:pt x="683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5" y="112"/>
                  <a:pt x="685" y="112"/>
                  <a:pt x="685" y="112"/>
                </a:cubicBezTo>
                <a:cubicBezTo>
                  <a:pt x="685" y="112"/>
                  <a:pt x="686" y="112"/>
                  <a:pt x="687" y="113"/>
                </a:cubicBezTo>
                <a:cubicBezTo>
                  <a:pt x="688" y="112"/>
                  <a:pt x="688" y="112"/>
                  <a:pt x="688" y="112"/>
                </a:cubicBezTo>
                <a:cubicBezTo>
                  <a:pt x="690" y="113"/>
                  <a:pt x="693" y="113"/>
                  <a:pt x="695" y="113"/>
                </a:cubicBezTo>
                <a:cubicBezTo>
                  <a:pt x="696" y="114"/>
                  <a:pt x="696" y="114"/>
                  <a:pt x="696" y="114"/>
                </a:cubicBezTo>
                <a:cubicBezTo>
                  <a:pt x="697" y="114"/>
                  <a:pt x="697" y="114"/>
                  <a:pt x="697" y="114"/>
                </a:cubicBezTo>
                <a:cubicBezTo>
                  <a:pt x="697" y="115"/>
                  <a:pt x="697" y="115"/>
                  <a:pt x="697" y="115"/>
                </a:cubicBezTo>
                <a:cubicBezTo>
                  <a:pt x="695" y="115"/>
                  <a:pt x="695" y="115"/>
                  <a:pt x="695" y="115"/>
                </a:cubicBezTo>
                <a:cubicBezTo>
                  <a:pt x="695" y="115"/>
                  <a:pt x="695" y="115"/>
                  <a:pt x="695" y="115"/>
                </a:cubicBezTo>
                <a:cubicBezTo>
                  <a:pt x="694" y="116"/>
                  <a:pt x="694" y="116"/>
                  <a:pt x="694" y="116"/>
                </a:cubicBezTo>
                <a:cubicBezTo>
                  <a:pt x="694" y="116"/>
                  <a:pt x="694" y="116"/>
                  <a:pt x="694" y="116"/>
                </a:cubicBezTo>
                <a:cubicBezTo>
                  <a:pt x="693" y="117"/>
                  <a:pt x="692" y="117"/>
                  <a:pt x="691" y="117"/>
                </a:cubicBezTo>
                <a:cubicBezTo>
                  <a:pt x="691" y="118"/>
                  <a:pt x="691" y="118"/>
                  <a:pt x="690" y="118"/>
                </a:cubicBezTo>
                <a:cubicBezTo>
                  <a:pt x="691" y="118"/>
                  <a:pt x="691" y="118"/>
                  <a:pt x="691" y="118"/>
                </a:cubicBezTo>
                <a:cubicBezTo>
                  <a:pt x="691" y="119"/>
                  <a:pt x="691" y="119"/>
                  <a:pt x="691" y="119"/>
                </a:cubicBezTo>
                <a:cubicBezTo>
                  <a:pt x="692" y="120"/>
                  <a:pt x="692" y="120"/>
                  <a:pt x="692" y="120"/>
                </a:cubicBezTo>
                <a:cubicBezTo>
                  <a:pt x="691" y="121"/>
                  <a:pt x="691" y="121"/>
                  <a:pt x="691" y="121"/>
                </a:cubicBezTo>
                <a:cubicBezTo>
                  <a:pt x="690" y="121"/>
                  <a:pt x="690" y="121"/>
                  <a:pt x="690" y="121"/>
                </a:cubicBezTo>
                <a:cubicBezTo>
                  <a:pt x="691" y="121"/>
                  <a:pt x="693" y="121"/>
                  <a:pt x="695" y="122"/>
                </a:cubicBezTo>
                <a:cubicBezTo>
                  <a:pt x="697" y="121"/>
                  <a:pt x="699" y="121"/>
                  <a:pt x="701" y="122"/>
                </a:cubicBezTo>
                <a:cubicBezTo>
                  <a:pt x="702" y="121"/>
                  <a:pt x="703" y="121"/>
                  <a:pt x="704" y="121"/>
                </a:cubicBezTo>
                <a:cubicBezTo>
                  <a:pt x="704" y="122"/>
                  <a:pt x="704" y="122"/>
                  <a:pt x="704" y="122"/>
                </a:cubicBezTo>
                <a:cubicBezTo>
                  <a:pt x="705" y="122"/>
                  <a:pt x="706" y="122"/>
                  <a:pt x="707" y="122"/>
                </a:cubicBezTo>
                <a:cubicBezTo>
                  <a:pt x="707" y="122"/>
                  <a:pt x="707" y="122"/>
                  <a:pt x="707" y="122"/>
                </a:cubicBezTo>
                <a:cubicBezTo>
                  <a:pt x="708" y="122"/>
                  <a:pt x="708" y="122"/>
                  <a:pt x="709" y="122"/>
                </a:cubicBezTo>
                <a:cubicBezTo>
                  <a:pt x="709" y="122"/>
                  <a:pt x="709" y="122"/>
                  <a:pt x="709" y="122"/>
                </a:cubicBezTo>
                <a:cubicBezTo>
                  <a:pt x="709" y="123"/>
                  <a:pt x="709" y="123"/>
                  <a:pt x="709" y="123"/>
                </a:cubicBezTo>
                <a:cubicBezTo>
                  <a:pt x="713" y="122"/>
                  <a:pt x="718" y="121"/>
                  <a:pt x="722" y="120"/>
                </a:cubicBezTo>
                <a:cubicBezTo>
                  <a:pt x="726" y="120"/>
                  <a:pt x="730" y="120"/>
                  <a:pt x="734" y="119"/>
                </a:cubicBezTo>
                <a:cubicBezTo>
                  <a:pt x="734" y="119"/>
                  <a:pt x="734" y="119"/>
                  <a:pt x="734" y="119"/>
                </a:cubicBezTo>
                <a:cubicBezTo>
                  <a:pt x="735" y="118"/>
                  <a:pt x="735" y="118"/>
                  <a:pt x="736" y="118"/>
                </a:cubicBezTo>
                <a:cubicBezTo>
                  <a:pt x="736" y="118"/>
                  <a:pt x="736" y="118"/>
                  <a:pt x="736" y="118"/>
                </a:cubicBezTo>
                <a:cubicBezTo>
                  <a:pt x="737" y="117"/>
                  <a:pt x="737" y="117"/>
                  <a:pt x="737" y="117"/>
                </a:cubicBezTo>
                <a:cubicBezTo>
                  <a:pt x="737" y="118"/>
                  <a:pt x="738" y="118"/>
                  <a:pt x="739" y="117"/>
                </a:cubicBezTo>
                <a:cubicBezTo>
                  <a:pt x="739" y="117"/>
                  <a:pt x="739" y="117"/>
                  <a:pt x="739" y="117"/>
                </a:cubicBezTo>
                <a:cubicBezTo>
                  <a:pt x="739" y="117"/>
                  <a:pt x="740" y="117"/>
                  <a:pt x="740" y="117"/>
                </a:cubicBezTo>
                <a:cubicBezTo>
                  <a:pt x="740" y="117"/>
                  <a:pt x="740" y="117"/>
                  <a:pt x="740" y="117"/>
                </a:cubicBezTo>
                <a:cubicBezTo>
                  <a:pt x="740" y="118"/>
                  <a:pt x="740" y="118"/>
                  <a:pt x="740" y="118"/>
                </a:cubicBezTo>
                <a:cubicBezTo>
                  <a:pt x="741" y="118"/>
                  <a:pt x="741" y="118"/>
                  <a:pt x="741" y="118"/>
                </a:cubicBezTo>
                <a:cubicBezTo>
                  <a:pt x="739" y="118"/>
                  <a:pt x="739" y="118"/>
                  <a:pt x="739" y="118"/>
                </a:cubicBezTo>
                <a:cubicBezTo>
                  <a:pt x="739" y="119"/>
                  <a:pt x="739" y="119"/>
                  <a:pt x="739" y="119"/>
                </a:cubicBezTo>
                <a:cubicBezTo>
                  <a:pt x="739" y="119"/>
                  <a:pt x="738" y="119"/>
                  <a:pt x="738" y="120"/>
                </a:cubicBezTo>
                <a:cubicBezTo>
                  <a:pt x="738" y="120"/>
                  <a:pt x="738" y="120"/>
                  <a:pt x="738" y="120"/>
                </a:cubicBezTo>
                <a:cubicBezTo>
                  <a:pt x="738" y="120"/>
                  <a:pt x="739" y="120"/>
                  <a:pt x="740" y="120"/>
                </a:cubicBezTo>
                <a:cubicBezTo>
                  <a:pt x="741" y="120"/>
                  <a:pt x="741" y="120"/>
                  <a:pt x="742" y="120"/>
                </a:cubicBezTo>
                <a:cubicBezTo>
                  <a:pt x="743" y="121"/>
                  <a:pt x="743" y="121"/>
                  <a:pt x="743" y="121"/>
                </a:cubicBezTo>
                <a:cubicBezTo>
                  <a:pt x="743" y="121"/>
                  <a:pt x="743" y="121"/>
                  <a:pt x="743" y="121"/>
                </a:cubicBezTo>
                <a:cubicBezTo>
                  <a:pt x="743" y="121"/>
                  <a:pt x="743" y="121"/>
                  <a:pt x="743" y="121"/>
                </a:cubicBezTo>
                <a:cubicBezTo>
                  <a:pt x="744" y="121"/>
                  <a:pt x="744" y="121"/>
                  <a:pt x="744" y="121"/>
                </a:cubicBezTo>
                <a:cubicBezTo>
                  <a:pt x="745" y="121"/>
                  <a:pt x="745" y="121"/>
                  <a:pt x="745" y="121"/>
                </a:cubicBezTo>
                <a:cubicBezTo>
                  <a:pt x="745" y="122"/>
                  <a:pt x="745" y="122"/>
                  <a:pt x="745" y="122"/>
                </a:cubicBezTo>
                <a:cubicBezTo>
                  <a:pt x="743" y="122"/>
                  <a:pt x="742" y="122"/>
                  <a:pt x="741" y="123"/>
                </a:cubicBezTo>
                <a:cubicBezTo>
                  <a:pt x="741" y="123"/>
                  <a:pt x="741" y="123"/>
                  <a:pt x="741" y="123"/>
                </a:cubicBezTo>
                <a:cubicBezTo>
                  <a:pt x="743" y="124"/>
                  <a:pt x="745" y="123"/>
                  <a:pt x="747" y="123"/>
                </a:cubicBezTo>
                <a:cubicBezTo>
                  <a:pt x="747" y="123"/>
                  <a:pt x="747" y="123"/>
                  <a:pt x="747" y="123"/>
                </a:cubicBezTo>
                <a:cubicBezTo>
                  <a:pt x="747" y="124"/>
                  <a:pt x="747" y="124"/>
                  <a:pt x="747" y="124"/>
                </a:cubicBezTo>
                <a:cubicBezTo>
                  <a:pt x="748" y="124"/>
                  <a:pt x="749" y="124"/>
                  <a:pt x="750" y="124"/>
                </a:cubicBezTo>
                <a:cubicBezTo>
                  <a:pt x="751" y="124"/>
                  <a:pt x="751" y="124"/>
                  <a:pt x="751" y="124"/>
                </a:cubicBezTo>
                <a:cubicBezTo>
                  <a:pt x="752" y="124"/>
                  <a:pt x="752" y="124"/>
                  <a:pt x="752" y="124"/>
                </a:cubicBezTo>
                <a:cubicBezTo>
                  <a:pt x="752" y="125"/>
                  <a:pt x="752" y="125"/>
                  <a:pt x="753" y="125"/>
                </a:cubicBezTo>
                <a:cubicBezTo>
                  <a:pt x="753" y="124"/>
                  <a:pt x="753" y="124"/>
                  <a:pt x="753" y="124"/>
                </a:cubicBezTo>
                <a:cubicBezTo>
                  <a:pt x="754" y="124"/>
                  <a:pt x="755" y="124"/>
                  <a:pt x="755" y="124"/>
                </a:cubicBezTo>
                <a:cubicBezTo>
                  <a:pt x="755" y="125"/>
                  <a:pt x="755" y="125"/>
                  <a:pt x="755" y="125"/>
                </a:cubicBezTo>
                <a:cubicBezTo>
                  <a:pt x="756" y="125"/>
                  <a:pt x="757" y="125"/>
                  <a:pt x="758" y="124"/>
                </a:cubicBezTo>
                <a:cubicBezTo>
                  <a:pt x="758" y="124"/>
                  <a:pt x="758" y="124"/>
                  <a:pt x="758" y="124"/>
                </a:cubicBezTo>
                <a:cubicBezTo>
                  <a:pt x="758" y="125"/>
                  <a:pt x="758" y="125"/>
                  <a:pt x="758" y="125"/>
                </a:cubicBezTo>
                <a:cubicBezTo>
                  <a:pt x="760" y="125"/>
                  <a:pt x="761" y="124"/>
                  <a:pt x="762" y="124"/>
                </a:cubicBezTo>
                <a:cubicBezTo>
                  <a:pt x="762" y="124"/>
                  <a:pt x="762" y="124"/>
                  <a:pt x="762" y="124"/>
                </a:cubicBezTo>
                <a:cubicBezTo>
                  <a:pt x="763" y="125"/>
                  <a:pt x="763" y="125"/>
                  <a:pt x="763" y="124"/>
                </a:cubicBezTo>
                <a:cubicBezTo>
                  <a:pt x="764" y="124"/>
                  <a:pt x="764" y="124"/>
                  <a:pt x="764" y="124"/>
                </a:cubicBezTo>
                <a:cubicBezTo>
                  <a:pt x="764" y="124"/>
                  <a:pt x="764" y="124"/>
                  <a:pt x="764" y="124"/>
                </a:cubicBezTo>
                <a:cubicBezTo>
                  <a:pt x="765" y="123"/>
                  <a:pt x="765" y="123"/>
                  <a:pt x="765" y="123"/>
                </a:cubicBezTo>
                <a:cubicBezTo>
                  <a:pt x="765" y="123"/>
                  <a:pt x="765" y="123"/>
                  <a:pt x="765" y="123"/>
                </a:cubicBezTo>
                <a:cubicBezTo>
                  <a:pt x="766" y="122"/>
                  <a:pt x="766" y="122"/>
                  <a:pt x="766" y="122"/>
                </a:cubicBezTo>
                <a:cubicBezTo>
                  <a:pt x="766" y="122"/>
                  <a:pt x="766" y="122"/>
                  <a:pt x="766" y="122"/>
                </a:cubicBezTo>
                <a:cubicBezTo>
                  <a:pt x="764" y="122"/>
                  <a:pt x="764" y="122"/>
                  <a:pt x="764" y="122"/>
                </a:cubicBezTo>
                <a:cubicBezTo>
                  <a:pt x="764" y="121"/>
                  <a:pt x="764" y="121"/>
                  <a:pt x="764" y="121"/>
                </a:cubicBezTo>
                <a:cubicBezTo>
                  <a:pt x="765" y="121"/>
                  <a:pt x="765" y="121"/>
                  <a:pt x="765" y="121"/>
                </a:cubicBezTo>
                <a:cubicBezTo>
                  <a:pt x="766" y="121"/>
                  <a:pt x="766" y="121"/>
                  <a:pt x="766" y="121"/>
                </a:cubicBezTo>
                <a:cubicBezTo>
                  <a:pt x="767" y="120"/>
                  <a:pt x="767" y="120"/>
                  <a:pt x="767" y="120"/>
                </a:cubicBezTo>
                <a:cubicBezTo>
                  <a:pt x="766" y="119"/>
                  <a:pt x="765" y="119"/>
                  <a:pt x="764" y="120"/>
                </a:cubicBezTo>
                <a:cubicBezTo>
                  <a:pt x="764" y="120"/>
                  <a:pt x="764" y="120"/>
                  <a:pt x="764" y="120"/>
                </a:cubicBezTo>
                <a:cubicBezTo>
                  <a:pt x="763" y="120"/>
                  <a:pt x="763" y="120"/>
                  <a:pt x="763" y="120"/>
                </a:cubicBezTo>
                <a:cubicBezTo>
                  <a:pt x="761" y="120"/>
                  <a:pt x="759" y="120"/>
                  <a:pt x="757" y="121"/>
                </a:cubicBezTo>
                <a:cubicBezTo>
                  <a:pt x="757" y="121"/>
                  <a:pt x="757" y="121"/>
                  <a:pt x="757" y="121"/>
                </a:cubicBezTo>
                <a:cubicBezTo>
                  <a:pt x="758" y="121"/>
                  <a:pt x="759" y="121"/>
                  <a:pt x="760" y="120"/>
                </a:cubicBezTo>
                <a:cubicBezTo>
                  <a:pt x="760" y="119"/>
                  <a:pt x="760" y="119"/>
                  <a:pt x="760" y="119"/>
                </a:cubicBezTo>
                <a:cubicBezTo>
                  <a:pt x="759" y="120"/>
                  <a:pt x="759" y="120"/>
                  <a:pt x="759" y="120"/>
                </a:cubicBezTo>
                <a:cubicBezTo>
                  <a:pt x="759" y="120"/>
                  <a:pt x="759" y="120"/>
                  <a:pt x="759" y="120"/>
                </a:cubicBezTo>
                <a:cubicBezTo>
                  <a:pt x="759" y="119"/>
                  <a:pt x="759" y="119"/>
                  <a:pt x="759" y="119"/>
                </a:cubicBezTo>
                <a:cubicBezTo>
                  <a:pt x="760" y="118"/>
                  <a:pt x="760" y="118"/>
                  <a:pt x="760" y="118"/>
                </a:cubicBezTo>
                <a:cubicBezTo>
                  <a:pt x="760" y="118"/>
                  <a:pt x="760" y="118"/>
                  <a:pt x="760" y="118"/>
                </a:cubicBezTo>
                <a:cubicBezTo>
                  <a:pt x="760" y="117"/>
                  <a:pt x="761" y="117"/>
                  <a:pt x="762" y="117"/>
                </a:cubicBezTo>
                <a:cubicBezTo>
                  <a:pt x="761" y="117"/>
                  <a:pt x="761" y="117"/>
                  <a:pt x="761" y="117"/>
                </a:cubicBezTo>
                <a:cubicBezTo>
                  <a:pt x="762" y="118"/>
                  <a:pt x="762" y="118"/>
                  <a:pt x="762" y="118"/>
                </a:cubicBezTo>
                <a:cubicBezTo>
                  <a:pt x="762" y="119"/>
                  <a:pt x="762" y="119"/>
                  <a:pt x="762" y="119"/>
                </a:cubicBezTo>
                <a:cubicBezTo>
                  <a:pt x="763" y="119"/>
                  <a:pt x="764" y="119"/>
                  <a:pt x="765" y="119"/>
                </a:cubicBezTo>
                <a:cubicBezTo>
                  <a:pt x="766" y="118"/>
                  <a:pt x="766" y="118"/>
                  <a:pt x="766" y="118"/>
                </a:cubicBezTo>
                <a:cubicBezTo>
                  <a:pt x="765" y="118"/>
                  <a:pt x="765" y="118"/>
                  <a:pt x="765" y="118"/>
                </a:cubicBezTo>
                <a:cubicBezTo>
                  <a:pt x="765" y="117"/>
                  <a:pt x="765" y="117"/>
                  <a:pt x="765" y="117"/>
                </a:cubicBezTo>
                <a:cubicBezTo>
                  <a:pt x="766" y="117"/>
                  <a:pt x="766" y="117"/>
                  <a:pt x="767" y="117"/>
                </a:cubicBezTo>
                <a:cubicBezTo>
                  <a:pt x="768" y="117"/>
                  <a:pt x="769" y="117"/>
                  <a:pt x="770" y="116"/>
                </a:cubicBezTo>
                <a:cubicBezTo>
                  <a:pt x="770" y="117"/>
                  <a:pt x="770" y="117"/>
                  <a:pt x="770" y="117"/>
                </a:cubicBezTo>
                <a:cubicBezTo>
                  <a:pt x="770" y="117"/>
                  <a:pt x="771" y="117"/>
                  <a:pt x="772" y="116"/>
                </a:cubicBezTo>
                <a:cubicBezTo>
                  <a:pt x="770" y="117"/>
                  <a:pt x="770" y="117"/>
                  <a:pt x="770" y="117"/>
                </a:cubicBezTo>
                <a:cubicBezTo>
                  <a:pt x="770" y="118"/>
                  <a:pt x="770" y="118"/>
                  <a:pt x="770" y="118"/>
                </a:cubicBezTo>
                <a:cubicBezTo>
                  <a:pt x="770" y="118"/>
                  <a:pt x="771" y="118"/>
                  <a:pt x="771" y="118"/>
                </a:cubicBezTo>
                <a:cubicBezTo>
                  <a:pt x="770" y="119"/>
                  <a:pt x="770" y="119"/>
                  <a:pt x="770" y="119"/>
                </a:cubicBezTo>
                <a:cubicBezTo>
                  <a:pt x="771" y="119"/>
                  <a:pt x="771" y="119"/>
                  <a:pt x="771" y="119"/>
                </a:cubicBezTo>
                <a:cubicBezTo>
                  <a:pt x="773" y="118"/>
                  <a:pt x="774" y="117"/>
                  <a:pt x="776" y="116"/>
                </a:cubicBezTo>
                <a:cubicBezTo>
                  <a:pt x="775" y="117"/>
                  <a:pt x="775" y="118"/>
                  <a:pt x="774" y="118"/>
                </a:cubicBezTo>
                <a:cubicBezTo>
                  <a:pt x="774" y="119"/>
                  <a:pt x="774" y="119"/>
                  <a:pt x="774" y="119"/>
                </a:cubicBezTo>
                <a:cubicBezTo>
                  <a:pt x="774" y="119"/>
                  <a:pt x="775" y="119"/>
                  <a:pt x="776" y="120"/>
                </a:cubicBezTo>
                <a:cubicBezTo>
                  <a:pt x="777" y="119"/>
                  <a:pt x="779" y="118"/>
                  <a:pt x="780" y="116"/>
                </a:cubicBezTo>
                <a:cubicBezTo>
                  <a:pt x="780" y="115"/>
                  <a:pt x="780" y="115"/>
                  <a:pt x="780" y="115"/>
                </a:cubicBezTo>
                <a:cubicBezTo>
                  <a:pt x="781" y="115"/>
                  <a:pt x="781" y="115"/>
                  <a:pt x="781" y="115"/>
                </a:cubicBezTo>
                <a:cubicBezTo>
                  <a:pt x="781" y="115"/>
                  <a:pt x="781" y="115"/>
                  <a:pt x="781" y="115"/>
                </a:cubicBezTo>
                <a:cubicBezTo>
                  <a:pt x="780" y="115"/>
                  <a:pt x="779" y="115"/>
                  <a:pt x="778" y="115"/>
                </a:cubicBezTo>
                <a:cubicBezTo>
                  <a:pt x="778" y="114"/>
                  <a:pt x="778" y="114"/>
                  <a:pt x="778" y="114"/>
                </a:cubicBezTo>
                <a:cubicBezTo>
                  <a:pt x="779" y="114"/>
                  <a:pt x="779" y="114"/>
                  <a:pt x="779" y="114"/>
                </a:cubicBezTo>
                <a:cubicBezTo>
                  <a:pt x="779" y="114"/>
                  <a:pt x="779" y="114"/>
                  <a:pt x="779" y="114"/>
                </a:cubicBezTo>
                <a:cubicBezTo>
                  <a:pt x="777" y="114"/>
                  <a:pt x="777" y="114"/>
                  <a:pt x="777" y="114"/>
                </a:cubicBezTo>
                <a:cubicBezTo>
                  <a:pt x="777" y="113"/>
                  <a:pt x="777" y="113"/>
                  <a:pt x="777" y="113"/>
                </a:cubicBezTo>
                <a:cubicBezTo>
                  <a:pt x="776" y="113"/>
                  <a:pt x="776" y="113"/>
                  <a:pt x="776" y="113"/>
                </a:cubicBezTo>
                <a:cubicBezTo>
                  <a:pt x="776" y="112"/>
                  <a:pt x="776" y="112"/>
                  <a:pt x="776" y="112"/>
                </a:cubicBezTo>
                <a:cubicBezTo>
                  <a:pt x="775" y="111"/>
                  <a:pt x="775" y="111"/>
                  <a:pt x="775" y="111"/>
                </a:cubicBezTo>
                <a:cubicBezTo>
                  <a:pt x="775" y="110"/>
                  <a:pt x="775" y="110"/>
                  <a:pt x="775" y="110"/>
                </a:cubicBezTo>
                <a:cubicBezTo>
                  <a:pt x="776" y="109"/>
                  <a:pt x="776" y="109"/>
                  <a:pt x="776" y="109"/>
                </a:cubicBezTo>
                <a:cubicBezTo>
                  <a:pt x="776" y="108"/>
                  <a:pt x="776" y="108"/>
                  <a:pt x="776" y="108"/>
                </a:cubicBezTo>
                <a:cubicBezTo>
                  <a:pt x="775" y="109"/>
                  <a:pt x="775" y="109"/>
                  <a:pt x="775" y="109"/>
                </a:cubicBezTo>
                <a:cubicBezTo>
                  <a:pt x="775" y="110"/>
                  <a:pt x="775" y="110"/>
                  <a:pt x="775" y="110"/>
                </a:cubicBezTo>
                <a:cubicBezTo>
                  <a:pt x="774" y="109"/>
                  <a:pt x="773" y="109"/>
                  <a:pt x="772" y="109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1" y="105"/>
                  <a:pt x="771" y="105"/>
                  <a:pt x="771" y="105"/>
                </a:cubicBezTo>
                <a:cubicBezTo>
                  <a:pt x="771" y="104"/>
                  <a:pt x="771" y="104"/>
                  <a:pt x="771" y="104"/>
                </a:cubicBezTo>
                <a:cubicBezTo>
                  <a:pt x="771" y="104"/>
                  <a:pt x="771" y="104"/>
                  <a:pt x="771" y="104"/>
                </a:cubicBezTo>
                <a:cubicBezTo>
                  <a:pt x="771" y="103"/>
                  <a:pt x="771" y="103"/>
                  <a:pt x="771" y="103"/>
                </a:cubicBezTo>
                <a:cubicBezTo>
                  <a:pt x="772" y="103"/>
                  <a:pt x="772" y="103"/>
                  <a:pt x="772" y="103"/>
                </a:cubicBezTo>
                <a:cubicBezTo>
                  <a:pt x="773" y="102"/>
                  <a:pt x="773" y="102"/>
                  <a:pt x="773" y="102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5" y="102"/>
                  <a:pt x="775" y="102"/>
                </a:cubicBezTo>
                <a:cubicBezTo>
                  <a:pt x="776" y="101"/>
                  <a:pt x="777" y="100"/>
                  <a:pt x="778" y="99"/>
                </a:cubicBezTo>
                <a:cubicBezTo>
                  <a:pt x="778" y="97"/>
                  <a:pt x="778" y="97"/>
                  <a:pt x="778" y="97"/>
                </a:cubicBezTo>
                <a:cubicBezTo>
                  <a:pt x="778" y="96"/>
                  <a:pt x="778" y="96"/>
                  <a:pt x="778" y="96"/>
                </a:cubicBezTo>
                <a:cubicBezTo>
                  <a:pt x="779" y="96"/>
                  <a:pt x="779" y="96"/>
                  <a:pt x="779" y="96"/>
                </a:cubicBezTo>
                <a:cubicBezTo>
                  <a:pt x="780" y="95"/>
                  <a:pt x="780" y="95"/>
                  <a:pt x="780" y="95"/>
                </a:cubicBezTo>
                <a:cubicBezTo>
                  <a:pt x="781" y="95"/>
                  <a:pt x="782" y="95"/>
                  <a:pt x="782" y="94"/>
                </a:cubicBezTo>
                <a:cubicBezTo>
                  <a:pt x="783" y="93"/>
                  <a:pt x="783" y="93"/>
                  <a:pt x="783" y="93"/>
                </a:cubicBezTo>
                <a:cubicBezTo>
                  <a:pt x="783" y="92"/>
                  <a:pt x="783" y="92"/>
                  <a:pt x="783" y="92"/>
                </a:cubicBezTo>
                <a:cubicBezTo>
                  <a:pt x="784" y="92"/>
                  <a:pt x="784" y="92"/>
                  <a:pt x="784" y="92"/>
                </a:cubicBezTo>
                <a:cubicBezTo>
                  <a:pt x="785" y="91"/>
                  <a:pt x="785" y="91"/>
                  <a:pt x="785" y="91"/>
                </a:cubicBezTo>
                <a:cubicBezTo>
                  <a:pt x="787" y="90"/>
                  <a:pt x="787" y="90"/>
                  <a:pt x="787" y="90"/>
                </a:cubicBezTo>
                <a:cubicBezTo>
                  <a:pt x="786" y="89"/>
                  <a:pt x="787" y="89"/>
                  <a:pt x="787" y="89"/>
                </a:cubicBezTo>
                <a:cubicBezTo>
                  <a:pt x="788" y="88"/>
                  <a:pt x="788" y="88"/>
                  <a:pt x="788" y="88"/>
                </a:cubicBezTo>
                <a:cubicBezTo>
                  <a:pt x="788" y="88"/>
                  <a:pt x="788" y="88"/>
                  <a:pt x="788" y="88"/>
                </a:cubicBezTo>
                <a:cubicBezTo>
                  <a:pt x="788" y="87"/>
                  <a:pt x="788" y="87"/>
                  <a:pt x="788" y="87"/>
                </a:cubicBezTo>
                <a:cubicBezTo>
                  <a:pt x="788" y="87"/>
                  <a:pt x="788" y="86"/>
                  <a:pt x="788" y="86"/>
                </a:cubicBezTo>
                <a:cubicBezTo>
                  <a:pt x="787" y="86"/>
                  <a:pt x="787" y="86"/>
                  <a:pt x="787" y="86"/>
                </a:cubicBezTo>
                <a:cubicBezTo>
                  <a:pt x="787" y="84"/>
                  <a:pt x="787" y="84"/>
                  <a:pt x="787" y="84"/>
                </a:cubicBezTo>
                <a:cubicBezTo>
                  <a:pt x="787" y="84"/>
                  <a:pt x="787" y="84"/>
                  <a:pt x="787" y="84"/>
                </a:cubicBezTo>
                <a:cubicBezTo>
                  <a:pt x="787" y="83"/>
                  <a:pt x="787" y="83"/>
                  <a:pt x="787" y="83"/>
                </a:cubicBezTo>
                <a:cubicBezTo>
                  <a:pt x="786" y="83"/>
                  <a:pt x="785" y="83"/>
                  <a:pt x="785" y="82"/>
                </a:cubicBezTo>
                <a:cubicBezTo>
                  <a:pt x="784" y="82"/>
                  <a:pt x="784" y="82"/>
                  <a:pt x="784" y="82"/>
                </a:cubicBezTo>
                <a:cubicBezTo>
                  <a:pt x="784" y="83"/>
                  <a:pt x="784" y="83"/>
                  <a:pt x="784" y="83"/>
                </a:cubicBezTo>
                <a:cubicBezTo>
                  <a:pt x="783" y="83"/>
                  <a:pt x="783" y="83"/>
                  <a:pt x="783" y="83"/>
                </a:cubicBezTo>
                <a:cubicBezTo>
                  <a:pt x="782" y="82"/>
                  <a:pt x="782" y="82"/>
                  <a:pt x="782" y="82"/>
                </a:cubicBezTo>
                <a:cubicBezTo>
                  <a:pt x="781" y="82"/>
                  <a:pt x="781" y="82"/>
                  <a:pt x="780" y="81"/>
                </a:cubicBezTo>
                <a:cubicBezTo>
                  <a:pt x="779" y="82"/>
                  <a:pt x="779" y="82"/>
                  <a:pt x="779" y="82"/>
                </a:cubicBezTo>
                <a:cubicBezTo>
                  <a:pt x="779" y="83"/>
                  <a:pt x="779" y="83"/>
                  <a:pt x="779" y="83"/>
                </a:cubicBezTo>
                <a:cubicBezTo>
                  <a:pt x="779" y="83"/>
                  <a:pt x="778" y="83"/>
                  <a:pt x="777" y="83"/>
                </a:cubicBezTo>
                <a:cubicBezTo>
                  <a:pt x="777" y="83"/>
                  <a:pt x="776" y="83"/>
                  <a:pt x="776" y="84"/>
                </a:cubicBezTo>
                <a:cubicBezTo>
                  <a:pt x="775" y="84"/>
                  <a:pt x="774" y="85"/>
                  <a:pt x="773" y="87"/>
                </a:cubicBezTo>
                <a:cubicBezTo>
                  <a:pt x="773" y="87"/>
                  <a:pt x="772" y="87"/>
                  <a:pt x="772" y="88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1" y="89"/>
                  <a:pt x="771" y="89"/>
                  <a:pt x="771" y="89"/>
                </a:cubicBezTo>
                <a:cubicBezTo>
                  <a:pt x="770" y="89"/>
                  <a:pt x="770" y="89"/>
                  <a:pt x="770" y="89"/>
                </a:cubicBezTo>
                <a:cubicBezTo>
                  <a:pt x="769" y="91"/>
                  <a:pt x="769" y="91"/>
                  <a:pt x="769" y="91"/>
                </a:cubicBezTo>
                <a:cubicBezTo>
                  <a:pt x="769" y="91"/>
                  <a:pt x="768" y="91"/>
                  <a:pt x="767" y="91"/>
                </a:cubicBezTo>
                <a:cubicBezTo>
                  <a:pt x="766" y="92"/>
                  <a:pt x="766" y="92"/>
                  <a:pt x="766" y="92"/>
                </a:cubicBezTo>
                <a:cubicBezTo>
                  <a:pt x="766" y="93"/>
                  <a:pt x="766" y="93"/>
                  <a:pt x="766" y="93"/>
                </a:cubicBezTo>
                <a:cubicBezTo>
                  <a:pt x="766" y="94"/>
                  <a:pt x="765" y="94"/>
                  <a:pt x="764" y="95"/>
                </a:cubicBezTo>
                <a:cubicBezTo>
                  <a:pt x="764" y="96"/>
                  <a:pt x="764" y="96"/>
                  <a:pt x="764" y="96"/>
                </a:cubicBezTo>
                <a:cubicBezTo>
                  <a:pt x="764" y="96"/>
                  <a:pt x="764" y="96"/>
                  <a:pt x="764" y="96"/>
                </a:cubicBezTo>
                <a:cubicBezTo>
                  <a:pt x="762" y="96"/>
                  <a:pt x="762" y="96"/>
                  <a:pt x="762" y="96"/>
                </a:cubicBezTo>
                <a:cubicBezTo>
                  <a:pt x="763" y="97"/>
                  <a:pt x="764" y="97"/>
                  <a:pt x="764" y="97"/>
                </a:cubicBezTo>
                <a:cubicBezTo>
                  <a:pt x="764" y="97"/>
                  <a:pt x="764" y="97"/>
                  <a:pt x="764" y="97"/>
                </a:cubicBezTo>
                <a:cubicBezTo>
                  <a:pt x="762" y="97"/>
                  <a:pt x="761" y="97"/>
                  <a:pt x="759" y="98"/>
                </a:cubicBezTo>
                <a:cubicBezTo>
                  <a:pt x="759" y="99"/>
                  <a:pt x="759" y="99"/>
                  <a:pt x="759" y="99"/>
                </a:cubicBezTo>
                <a:cubicBezTo>
                  <a:pt x="758" y="99"/>
                  <a:pt x="758" y="99"/>
                  <a:pt x="758" y="99"/>
                </a:cubicBezTo>
                <a:cubicBezTo>
                  <a:pt x="757" y="99"/>
                  <a:pt x="757" y="99"/>
                  <a:pt x="757" y="99"/>
                </a:cubicBezTo>
                <a:cubicBezTo>
                  <a:pt x="757" y="98"/>
                  <a:pt x="757" y="98"/>
                  <a:pt x="757" y="98"/>
                </a:cubicBezTo>
                <a:cubicBezTo>
                  <a:pt x="758" y="97"/>
                  <a:pt x="758" y="97"/>
                  <a:pt x="758" y="97"/>
                </a:cubicBezTo>
                <a:cubicBezTo>
                  <a:pt x="757" y="97"/>
                  <a:pt x="757" y="97"/>
                  <a:pt x="757" y="97"/>
                </a:cubicBezTo>
                <a:cubicBezTo>
                  <a:pt x="758" y="96"/>
                  <a:pt x="758" y="96"/>
                  <a:pt x="758" y="96"/>
                </a:cubicBezTo>
                <a:cubicBezTo>
                  <a:pt x="759" y="95"/>
                  <a:pt x="759" y="95"/>
                  <a:pt x="760" y="94"/>
                </a:cubicBezTo>
                <a:cubicBezTo>
                  <a:pt x="761" y="93"/>
                  <a:pt x="761" y="93"/>
                  <a:pt x="761" y="93"/>
                </a:cubicBezTo>
                <a:cubicBezTo>
                  <a:pt x="761" y="92"/>
                  <a:pt x="762" y="91"/>
                  <a:pt x="763" y="90"/>
                </a:cubicBezTo>
                <a:cubicBezTo>
                  <a:pt x="765" y="90"/>
                  <a:pt x="765" y="90"/>
                  <a:pt x="765" y="90"/>
                </a:cubicBezTo>
                <a:cubicBezTo>
                  <a:pt x="765" y="89"/>
                  <a:pt x="765" y="89"/>
                  <a:pt x="765" y="89"/>
                </a:cubicBezTo>
                <a:cubicBezTo>
                  <a:pt x="765" y="89"/>
                  <a:pt x="764" y="89"/>
                  <a:pt x="764" y="89"/>
                </a:cubicBezTo>
                <a:cubicBezTo>
                  <a:pt x="764" y="88"/>
                  <a:pt x="764" y="88"/>
                  <a:pt x="765" y="88"/>
                </a:cubicBezTo>
                <a:cubicBezTo>
                  <a:pt x="766" y="87"/>
                  <a:pt x="766" y="87"/>
                  <a:pt x="766" y="87"/>
                </a:cubicBezTo>
                <a:cubicBezTo>
                  <a:pt x="765" y="86"/>
                  <a:pt x="765" y="86"/>
                  <a:pt x="765" y="86"/>
                </a:cubicBezTo>
                <a:cubicBezTo>
                  <a:pt x="765" y="85"/>
                  <a:pt x="765" y="85"/>
                  <a:pt x="765" y="85"/>
                </a:cubicBezTo>
                <a:cubicBezTo>
                  <a:pt x="765" y="85"/>
                  <a:pt x="765" y="85"/>
                  <a:pt x="765" y="85"/>
                </a:cubicBezTo>
                <a:cubicBezTo>
                  <a:pt x="766" y="84"/>
                  <a:pt x="766" y="84"/>
                  <a:pt x="766" y="84"/>
                </a:cubicBezTo>
                <a:cubicBezTo>
                  <a:pt x="765" y="84"/>
                  <a:pt x="765" y="84"/>
                  <a:pt x="765" y="84"/>
                </a:cubicBezTo>
                <a:cubicBezTo>
                  <a:pt x="764" y="83"/>
                  <a:pt x="764" y="83"/>
                  <a:pt x="764" y="83"/>
                </a:cubicBezTo>
                <a:cubicBezTo>
                  <a:pt x="762" y="84"/>
                  <a:pt x="762" y="84"/>
                  <a:pt x="762" y="84"/>
                </a:cubicBezTo>
                <a:cubicBezTo>
                  <a:pt x="761" y="84"/>
                  <a:pt x="761" y="84"/>
                  <a:pt x="761" y="84"/>
                </a:cubicBezTo>
                <a:cubicBezTo>
                  <a:pt x="762" y="85"/>
                  <a:pt x="762" y="85"/>
                  <a:pt x="762" y="85"/>
                </a:cubicBezTo>
                <a:cubicBezTo>
                  <a:pt x="762" y="86"/>
                  <a:pt x="762" y="86"/>
                  <a:pt x="762" y="86"/>
                </a:cubicBezTo>
                <a:cubicBezTo>
                  <a:pt x="762" y="86"/>
                  <a:pt x="762" y="86"/>
                  <a:pt x="762" y="86"/>
                </a:cubicBezTo>
                <a:cubicBezTo>
                  <a:pt x="762" y="87"/>
                  <a:pt x="762" y="87"/>
                  <a:pt x="762" y="87"/>
                </a:cubicBezTo>
                <a:cubicBezTo>
                  <a:pt x="761" y="87"/>
                  <a:pt x="761" y="87"/>
                  <a:pt x="761" y="87"/>
                </a:cubicBezTo>
                <a:cubicBezTo>
                  <a:pt x="761" y="86"/>
                  <a:pt x="761" y="86"/>
                  <a:pt x="761" y="86"/>
                </a:cubicBezTo>
                <a:cubicBezTo>
                  <a:pt x="760" y="86"/>
                  <a:pt x="760" y="86"/>
                  <a:pt x="760" y="86"/>
                </a:cubicBezTo>
                <a:cubicBezTo>
                  <a:pt x="759" y="87"/>
                  <a:pt x="759" y="87"/>
                  <a:pt x="759" y="87"/>
                </a:cubicBezTo>
                <a:cubicBezTo>
                  <a:pt x="760" y="87"/>
                  <a:pt x="760" y="87"/>
                  <a:pt x="760" y="87"/>
                </a:cubicBezTo>
                <a:cubicBezTo>
                  <a:pt x="760" y="87"/>
                  <a:pt x="760" y="88"/>
                  <a:pt x="760" y="88"/>
                </a:cubicBezTo>
                <a:cubicBezTo>
                  <a:pt x="759" y="89"/>
                  <a:pt x="759" y="89"/>
                  <a:pt x="759" y="89"/>
                </a:cubicBezTo>
                <a:cubicBezTo>
                  <a:pt x="759" y="88"/>
                  <a:pt x="759" y="88"/>
                  <a:pt x="759" y="88"/>
                </a:cubicBezTo>
                <a:cubicBezTo>
                  <a:pt x="759" y="88"/>
                  <a:pt x="759" y="88"/>
                  <a:pt x="759" y="88"/>
                </a:cubicBezTo>
                <a:cubicBezTo>
                  <a:pt x="758" y="89"/>
                  <a:pt x="758" y="89"/>
                  <a:pt x="758" y="89"/>
                </a:cubicBezTo>
                <a:cubicBezTo>
                  <a:pt x="757" y="88"/>
                  <a:pt x="757" y="88"/>
                  <a:pt x="757" y="88"/>
                </a:cubicBezTo>
                <a:cubicBezTo>
                  <a:pt x="757" y="88"/>
                  <a:pt x="757" y="88"/>
                  <a:pt x="757" y="88"/>
                </a:cubicBezTo>
                <a:cubicBezTo>
                  <a:pt x="756" y="88"/>
                  <a:pt x="756" y="88"/>
                  <a:pt x="755" y="89"/>
                </a:cubicBezTo>
                <a:cubicBezTo>
                  <a:pt x="755" y="89"/>
                  <a:pt x="755" y="89"/>
                  <a:pt x="755" y="89"/>
                </a:cubicBezTo>
                <a:cubicBezTo>
                  <a:pt x="755" y="88"/>
                  <a:pt x="755" y="88"/>
                  <a:pt x="755" y="88"/>
                </a:cubicBezTo>
                <a:cubicBezTo>
                  <a:pt x="756" y="87"/>
                  <a:pt x="756" y="87"/>
                  <a:pt x="756" y="87"/>
                </a:cubicBezTo>
                <a:cubicBezTo>
                  <a:pt x="754" y="87"/>
                  <a:pt x="753" y="87"/>
                  <a:pt x="751" y="88"/>
                </a:cubicBezTo>
                <a:cubicBezTo>
                  <a:pt x="751" y="87"/>
                  <a:pt x="751" y="87"/>
                  <a:pt x="751" y="87"/>
                </a:cubicBezTo>
                <a:cubicBezTo>
                  <a:pt x="749" y="88"/>
                  <a:pt x="748" y="88"/>
                  <a:pt x="747" y="88"/>
                </a:cubicBezTo>
                <a:cubicBezTo>
                  <a:pt x="747" y="88"/>
                  <a:pt x="747" y="88"/>
                  <a:pt x="747" y="88"/>
                </a:cubicBezTo>
                <a:cubicBezTo>
                  <a:pt x="746" y="88"/>
                  <a:pt x="745" y="88"/>
                  <a:pt x="744" y="87"/>
                </a:cubicBezTo>
                <a:cubicBezTo>
                  <a:pt x="746" y="87"/>
                  <a:pt x="748" y="87"/>
                  <a:pt x="750" y="87"/>
                </a:cubicBezTo>
                <a:cubicBezTo>
                  <a:pt x="751" y="86"/>
                  <a:pt x="751" y="86"/>
                  <a:pt x="751" y="86"/>
                </a:cubicBezTo>
                <a:cubicBezTo>
                  <a:pt x="752" y="86"/>
                  <a:pt x="753" y="86"/>
                  <a:pt x="754" y="86"/>
                </a:cubicBezTo>
                <a:cubicBezTo>
                  <a:pt x="754" y="85"/>
                  <a:pt x="755" y="85"/>
                  <a:pt x="755" y="84"/>
                </a:cubicBezTo>
                <a:cubicBezTo>
                  <a:pt x="754" y="84"/>
                  <a:pt x="754" y="84"/>
                  <a:pt x="753" y="83"/>
                </a:cubicBezTo>
                <a:cubicBezTo>
                  <a:pt x="752" y="83"/>
                  <a:pt x="752" y="83"/>
                  <a:pt x="752" y="83"/>
                </a:cubicBezTo>
                <a:cubicBezTo>
                  <a:pt x="752" y="82"/>
                  <a:pt x="752" y="82"/>
                  <a:pt x="752" y="82"/>
                </a:cubicBezTo>
                <a:cubicBezTo>
                  <a:pt x="751" y="82"/>
                  <a:pt x="750" y="81"/>
                  <a:pt x="750" y="81"/>
                </a:cubicBezTo>
                <a:cubicBezTo>
                  <a:pt x="747" y="81"/>
                  <a:pt x="745" y="81"/>
                  <a:pt x="743" y="82"/>
                </a:cubicBezTo>
                <a:cubicBezTo>
                  <a:pt x="743" y="83"/>
                  <a:pt x="743" y="83"/>
                  <a:pt x="743" y="83"/>
                </a:cubicBezTo>
                <a:cubicBezTo>
                  <a:pt x="743" y="83"/>
                  <a:pt x="743" y="83"/>
                  <a:pt x="743" y="83"/>
                </a:cubicBezTo>
                <a:cubicBezTo>
                  <a:pt x="742" y="83"/>
                  <a:pt x="742" y="83"/>
                  <a:pt x="741" y="84"/>
                </a:cubicBezTo>
                <a:cubicBezTo>
                  <a:pt x="741" y="83"/>
                  <a:pt x="741" y="83"/>
                  <a:pt x="741" y="83"/>
                </a:cubicBezTo>
                <a:cubicBezTo>
                  <a:pt x="739" y="83"/>
                  <a:pt x="737" y="83"/>
                  <a:pt x="735" y="83"/>
                </a:cubicBezTo>
                <a:cubicBezTo>
                  <a:pt x="737" y="82"/>
                  <a:pt x="739" y="82"/>
                  <a:pt x="742" y="81"/>
                </a:cubicBezTo>
                <a:cubicBezTo>
                  <a:pt x="742" y="80"/>
                  <a:pt x="742" y="80"/>
                  <a:pt x="742" y="80"/>
                </a:cubicBezTo>
                <a:cubicBezTo>
                  <a:pt x="743" y="80"/>
                  <a:pt x="744" y="80"/>
                  <a:pt x="746" y="79"/>
                </a:cubicBezTo>
                <a:cubicBezTo>
                  <a:pt x="745" y="78"/>
                  <a:pt x="746" y="77"/>
                  <a:pt x="746" y="77"/>
                </a:cubicBezTo>
                <a:cubicBezTo>
                  <a:pt x="746" y="76"/>
                  <a:pt x="746" y="76"/>
                  <a:pt x="746" y="76"/>
                </a:cubicBezTo>
                <a:cubicBezTo>
                  <a:pt x="745" y="76"/>
                  <a:pt x="744" y="76"/>
                  <a:pt x="742" y="77"/>
                </a:cubicBezTo>
                <a:close/>
                <a:moveTo>
                  <a:pt x="820" y="34"/>
                </a:moveTo>
                <a:cubicBezTo>
                  <a:pt x="821" y="34"/>
                  <a:pt x="822" y="34"/>
                  <a:pt x="823" y="33"/>
                </a:cubicBezTo>
                <a:cubicBezTo>
                  <a:pt x="823" y="32"/>
                  <a:pt x="824" y="31"/>
                  <a:pt x="825" y="31"/>
                </a:cubicBezTo>
                <a:cubicBezTo>
                  <a:pt x="823" y="31"/>
                  <a:pt x="821" y="31"/>
                  <a:pt x="819" y="31"/>
                </a:cubicBezTo>
                <a:cubicBezTo>
                  <a:pt x="819" y="32"/>
                  <a:pt x="818" y="32"/>
                  <a:pt x="818" y="33"/>
                </a:cubicBezTo>
                <a:cubicBezTo>
                  <a:pt x="819" y="34"/>
                  <a:pt x="819" y="34"/>
                  <a:pt x="819" y="34"/>
                </a:cubicBezTo>
                <a:lnTo>
                  <a:pt x="820" y="34"/>
                </a:lnTo>
                <a:close/>
                <a:moveTo>
                  <a:pt x="812" y="40"/>
                </a:moveTo>
                <a:cubicBezTo>
                  <a:pt x="813" y="40"/>
                  <a:pt x="813" y="40"/>
                  <a:pt x="813" y="40"/>
                </a:cubicBezTo>
                <a:cubicBezTo>
                  <a:pt x="812" y="39"/>
                  <a:pt x="811" y="39"/>
                  <a:pt x="810" y="40"/>
                </a:cubicBezTo>
                <a:cubicBezTo>
                  <a:pt x="811" y="40"/>
                  <a:pt x="811" y="40"/>
                  <a:pt x="812" y="40"/>
                </a:cubicBezTo>
                <a:close/>
                <a:moveTo>
                  <a:pt x="807" y="60"/>
                </a:moveTo>
                <a:cubicBezTo>
                  <a:pt x="807" y="60"/>
                  <a:pt x="807" y="60"/>
                  <a:pt x="807" y="60"/>
                </a:cubicBezTo>
                <a:cubicBezTo>
                  <a:pt x="806" y="60"/>
                  <a:pt x="806" y="60"/>
                  <a:pt x="806" y="60"/>
                </a:cubicBezTo>
                <a:cubicBezTo>
                  <a:pt x="805" y="59"/>
                  <a:pt x="803" y="59"/>
                  <a:pt x="801" y="59"/>
                </a:cubicBezTo>
                <a:cubicBezTo>
                  <a:pt x="800" y="59"/>
                  <a:pt x="800" y="59"/>
                  <a:pt x="800" y="59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59"/>
                  <a:pt x="798" y="59"/>
                  <a:pt x="796" y="59"/>
                </a:cubicBezTo>
                <a:cubicBezTo>
                  <a:pt x="797" y="57"/>
                  <a:pt x="797" y="57"/>
                  <a:pt x="797" y="57"/>
                </a:cubicBezTo>
                <a:cubicBezTo>
                  <a:pt x="798" y="57"/>
                  <a:pt x="799" y="57"/>
                  <a:pt x="800" y="55"/>
                </a:cubicBezTo>
                <a:cubicBezTo>
                  <a:pt x="798" y="55"/>
                  <a:pt x="797" y="55"/>
                  <a:pt x="796" y="55"/>
                </a:cubicBezTo>
                <a:cubicBezTo>
                  <a:pt x="795" y="55"/>
                  <a:pt x="795" y="55"/>
                  <a:pt x="795" y="55"/>
                </a:cubicBezTo>
                <a:cubicBezTo>
                  <a:pt x="796" y="55"/>
                  <a:pt x="797" y="54"/>
                  <a:pt x="798" y="55"/>
                </a:cubicBezTo>
                <a:cubicBezTo>
                  <a:pt x="799" y="54"/>
                  <a:pt x="799" y="54"/>
                  <a:pt x="799" y="54"/>
                </a:cubicBezTo>
                <a:cubicBezTo>
                  <a:pt x="799" y="53"/>
                  <a:pt x="799" y="53"/>
                  <a:pt x="799" y="53"/>
                </a:cubicBezTo>
                <a:cubicBezTo>
                  <a:pt x="798" y="52"/>
                  <a:pt x="798" y="52"/>
                  <a:pt x="798" y="52"/>
                </a:cubicBezTo>
                <a:cubicBezTo>
                  <a:pt x="799" y="52"/>
                  <a:pt x="799" y="51"/>
                  <a:pt x="800" y="51"/>
                </a:cubicBezTo>
                <a:cubicBezTo>
                  <a:pt x="800" y="51"/>
                  <a:pt x="800" y="51"/>
                  <a:pt x="800" y="51"/>
                </a:cubicBezTo>
                <a:cubicBezTo>
                  <a:pt x="799" y="50"/>
                  <a:pt x="799" y="50"/>
                  <a:pt x="799" y="50"/>
                </a:cubicBezTo>
                <a:cubicBezTo>
                  <a:pt x="799" y="50"/>
                  <a:pt x="799" y="50"/>
                  <a:pt x="799" y="50"/>
                </a:cubicBezTo>
                <a:cubicBezTo>
                  <a:pt x="797" y="49"/>
                  <a:pt x="795" y="49"/>
                  <a:pt x="793" y="50"/>
                </a:cubicBezTo>
                <a:cubicBezTo>
                  <a:pt x="793" y="49"/>
                  <a:pt x="793" y="49"/>
                  <a:pt x="793" y="49"/>
                </a:cubicBezTo>
                <a:cubicBezTo>
                  <a:pt x="794" y="48"/>
                  <a:pt x="795" y="48"/>
                  <a:pt x="796" y="48"/>
                </a:cubicBezTo>
                <a:cubicBezTo>
                  <a:pt x="796" y="47"/>
                  <a:pt x="796" y="47"/>
                  <a:pt x="796" y="47"/>
                </a:cubicBezTo>
                <a:cubicBezTo>
                  <a:pt x="792" y="46"/>
                  <a:pt x="789" y="46"/>
                  <a:pt x="786" y="47"/>
                </a:cubicBezTo>
                <a:cubicBezTo>
                  <a:pt x="786" y="47"/>
                  <a:pt x="786" y="47"/>
                  <a:pt x="786" y="47"/>
                </a:cubicBezTo>
                <a:cubicBezTo>
                  <a:pt x="786" y="48"/>
                  <a:pt x="786" y="48"/>
                  <a:pt x="786" y="48"/>
                </a:cubicBezTo>
                <a:cubicBezTo>
                  <a:pt x="787" y="48"/>
                  <a:pt x="788" y="48"/>
                  <a:pt x="788" y="49"/>
                </a:cubicBezTo>
                <a:cubicBezTo>
                  <a:pt x="787" y="48"/>
                  <a:pt x="786" y="48"/>
                  <a:pt x="785" y="48"/>
                </a:cubicBezTo>
                <a:cubicBezTo>
                  <a:pt x="784" y="48"/>
                  <a:pt x="784" y="48"/>
                  <a:pt x="784" y="48"/>
                </a:cubicBezTo>
                <a:cubicBezTo>
                  <a:pt x="781" y="48"/>
                  <a:pt x="779" y="48"/>
                  <a:pt x="776" y="50"/>
                </a:cubicBezTo>
                <a:cubicBezTo>
                  <a:pt x="778" y="51"/>
                  <a:pt x="781" y="51"/>
                  <a:pt x="783" y="51"/>
                </a:cubicBezTo>
                <a:cubicBezTo>
                  <a:pt x="784" y="52"/>
                  <a:pt x="784" y="52"/>
                  <a:pt x="784" y="52"/>
                </a:cubicBezTo>
                <a:cubicBezTo>
                  <a:pt x="778" y="51"/>
                  <a:pt x="773" y="51"/>
                  <a:pt x="768" y="53"/>
                </a:cubicBezTo>
                <a:cubicBezTo>
                  <a:pt x="769" y="54"/>
                  <a:pt x="769" y="54"/>
                  <a:pt x="769" y="54"/>
                </a:cubicBezTo>
                <a:cubicBezTo>
                  <a:pt x="771" y="54"/>
                  <a:pt x="774" y="54"/>
                  <a:pt x="777" y="55"/>
                </a:cubicBezTo>
                <a:cubicBezTo>
                  <a:pt x="772" y="55"/>
                  <a:pt x="766" y="55"/>
                  <a:pt x="761" y="56"/>
                </a:cubicBezTo>
                <a:cubicBezTo>
                  <a:pt x="761" y="56"/>
                  <a:pt x="761" y="56"/>
                  <a:pt x="761" y="56"/>
                </a:cubicBezTo>
                <a:cubicBezTo>
                  <a:pt x="761" y="57"/>
                  <a:pt x="761" y="57"/>
                  <a:pt x="761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60" y="58"/>
                  <a:pt x="762" y="58"/>
                  <a:pt x="762" y="59"/>
                </a:cubicBezTo>
                <a:cubicBezTo>
                  <a:pt x="763" y="59"/>
                  <a:pt x="763" y="59"/>
                  <a:pt x="763" y="59"/>
                </a:cubicBezTo>
                <a:cubicBezTo>
                  <a:pt x="764" y="59"/>
                  <a:pt x="764" y="59"/>
                  <a:pt x="764" y="59"/>
                </a:cubicBezTo>
                <a:cubicBezTo>
                  <a:pt x="765" y="59"/>
                  <a:pt x="765" y="59"/>
                  <a:pt x="765" y="59"/>
                </a:cubicBezTo>
                <a:cubicBezTo>
                  <a:pt x="764" y="59"/>
                  <a:pt x="764" y="59"/>
                  <a:pt x="764" y="59"/>
                </a:cubicBezTo>
                <a:cubicBezTo>
                  <a:pt x="765" y="60"/>
                  <a:pt x="765" y="60"/>
                  <a:pt x="765" y="60"/>
                </a:cubicBezTo>
                <a:cubicBezTo>
                  <a:pt x="765" y="61"/>
                  <a:pt x="765" y="61"/>
                  <a:pt x="765" y="61"/>
                </a:cubicBezTo>
                <a:cubicBezTo>
                  <a:pt x="766" y="61"/>
                  <a:pt x="767" y="61"/>
                  <a:pt x="767" y="61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9" y="60"/>
                  <a:pt x="770" y="60"/>
                </a:cubicBezTo>
                <a:cubicBezTo>
                  <a:pt x="769" y="60"/>
                  <a:pt x="769" y="61"/>
                  <a:pt x="769" y="61"/>
                </a:cubicBezTo>
                <a:cubicBezTo>
                  <a:pt x="771" y="62"/>
                  <a:pt x="773" y="62"/>
                  <a:pt x="775" y="60"/>
                </a:cubicBezTo>
                <a:cubicBezTo>
                  <a:pt x="775" y="60"/>
                  <a:pt x="775" y="60"/>
                  <a:pt x="776" y="59"/>
                </a:cubicBezTo>
                <a:cubicBezTo>
                  <a:pt x="776" y="60"/>
                  <a:pt x="776" y="60"/>
                  <a:pt x="776" y="60"/>
                </a:cubicBezTo>
                <a:cubicBezTo>
                  <a:pt x="777" y="60"/>
                  <a:pt x="779" y="59"/>
                  <a:pt x="780" y="60"/>
                </a:cubicBezTo>
                <a:cubicBezTo>
                  <a:pt x="779" y="60"/>
                  <a:pt x="778" y="60"/>
                  <a:pt x="776" y="61"/>
                </a:cubicBezTo>
                <a:cubicBezTo>
                  <a:pt x="776" y="61"/>
                  <a:pt x="776" y="61"/>
                  <a:pt x="776" y="61"/>
                </a:cubicBezTo>
                <a:cubicBezTo>
                  <a:pt x="779" y="62"/>
                  <a:pt x="781" y="62"/>
                  <a:pt x="784" y="61"/>
                </a:cubicBezTo>
                <a:cubicBezTo>
                  <a:pt x="785" y="61"/>
                  <a:pt x="785" y="61"/>
                  <a:pt x="785" y="61"/>
                </a:cubicBezTo>
                <a:cubicBezTo>
                  <a:pt x="785" y="62"/>
                  <a:pt x="785" y="62"/>
                  <a:pt x="785" y="62"/>
                </a:cubicBezTo>
                <a:cubicBezTo>
                  <a:pt x="786" y="62"/>
                  <a:pt x="787" y="62"/>
                  <a:pt x="789" y="62"/>
                </a:cubicBezTo>
                <a:cubicBezTo>
                  <a:pt x="789" y="62"/>
                  <a:pt x="789" y="62"/>
                  <a:pt x="789" y="62"/>
                </a:cubicBezTo>
                <a:cubicBezTo>
                  <a:pt x="790" y="62"/>
                  <a:pt x="791" y="62"/>
                  <a:pt x="792" y="61"/>
                </a:cubicBezTo>
                <a:cubicBezTo>
                  <a:pt x="792" y="62"/>
                  <a:pt x="792" y="62"/>
                  <a:pt x="792" y="62"/>
                </a:cubicBezTo>
                <a:cubicBezTo>
                  <a:pt x="792" y="62"/>
                  <a:pt x="791" y="62"/>
                  <a:pt x="791" y="63"/>
                </a:cubicBezTo>
                <a:cubicBezTo>
                  <a:pt x="783" y="63"/>
                  <a:pt x="776" y="63"/>
                  <a:pt x="768" y="63"/>
                </a:cubicBezTo>
                <a:cubicBezTo>
                  <a:pt x="767" y="64"/>
                  <a:pt x="767" y="64"/>
                  <a:pt x="767" y="65"/>
                </a:cubicBezTo>
                <a:cubicBezTo>
                  <a:pt x="767" y="66"/>
                  <a:pt x="767" y="66"/>
                  <a:pt x="767" y="66"/>
                </a:cubicBezTo>
                <a:cubicBezTo>
                  <a:pt x="767" y="66"/>
                  <a:pt x="768" y="67"/>
                  <a:pt x="769" y="67"/>
                </a:cubicBezTo>
                <a:cubicBezTo>
                  <a:pt x="772" y="68"/>
                  <a:pt x="775" y="68"/>
                  <a:pt x="779" y="68"/>
                </a:cubicBezTo>
                <a:cubicBezTo>
                  <a:pt x="779" y="68"/>
                  <a:pt x="779" y="68"/>
                  <a:pt x="779" y="68"/>
                </a:cubicBezTo>
                <a:cubicBezTo>
                  <a:pt x="781" y="68"/>
                  <a:pt x="783" y="68"/>
                  <a:pt x="785" y="67"/>
                </a:cubicBezTo>
                <a:cubicBezTo>
                  <a:pt x="786" y="68"/>
                  <a:pt x="787" y="67"/>
                  <a:pt x="788" y="66"/>
                </a:cubicBezTo>
                <a:cubicBezTo>
                  <a:pt x="789" y="66"/>
                  <a:pt x="790" y="66"/>
                  <a:pt x="791" y="66"/>
                </a:cubicBezTo>
                <a:cubicBezTo>
                  <a:pt x="794" y="66"/>
                  <a:pt x="798" y="66"/>
                  <a:pt x="801" y="65"/>
                </a:cubicBezTo>
                <a:cubicBezTo>
                  <a:pt x="801" y="65"/>
                  <a:pt x="801" y="65"/>
                  <a:pt x="801" y="65"/>
                </a:cubicBezTo>
                <a:cubicBezTo>
                  <a:pt x="802" y="65"/>
                  <a:pt x="802" y="65"/>
                  <a:pt x="802" y="65"/>
                </a:cubicBezTo>
                <a:cubicBezTo>
                  <a:pt x="802" y="65"/>
                  <a:pt x="802" y="65"/>
                  <a:pt x="802" y="65"/>
                </a:cubicBezTo>
                <a:cubicBezTo>
                  <a:pt x="802" y="66"/>
                  <a:pt x="802" y="66"/>
                  <a:pt x="802" y="66"/>
                </a:cubicBezTo>
                <a:cubicBezTo>
                  <a:pt x="802" y="66"/>
                  <a:pt x="802" y="66"/>
                  <a:pt x="802" y="66"/>
                </a:cubicBezTo>
                <a:cubicBezTo>
                  <a:pt x="803" y="67"/>
                  <a:pt x="804" y="67"/>
                  <a:pt x="805" y="66"/>
                </a:cubicBezTo>
                <a:cubicBezTo>
                  <a:pt x="805" y="66"/>
                  <a:pt x="806" y="65"/>
                  <a:pt x="807" y="65"/>
                </a:cubicBezTo>
                <a:cubicBezTo>
                  <a:pt x="807" y="66"/>
                  <a:pt x="807" y="66"/>
                  <a:pt x="807" y="66"/>
                </a:cubicBezTo>
                <a:cubicBezTo>
                  <a:pt x="806" y="67"/>
                  <a:pt x="806" y="67"/>
                  <a:pt x="806" y="67"/>
                </a:cubicBezTo>
                <a:cubicBezTo>
                  <a:pt x="806" y="67"/>
                  <a:pt x="806" y="67"/>
                  <a:pt x="806" y="67"/>
                </a:cubicBezTo>
                <a:cubicBezTo>
                  <a:pt x="810" y="67"/>
                  <a:pt x="813" y="67"/>
                  <a:pt x="816" y="67"/>
                </a:cubicBezTo>
                <a:cubicBezTo>
                  <a:pt x="817" y="67"/>
                  <a:pt x="817" y="67"/>
                  <a:pt x="817" y="67"/>
                </a:cubicBezTo>
                <a:cubicBezTo>
                  <a:pt x="817" y="66"/>
                  <a:pt x="817" y="66"/>
                  <a:pt x="817" y="66"/>
                </a:cubicBezTo>
                <a:cubicBezTo>
                  <a:pt x="818" y="66"/>
                  <a:pt x="819" y="66"/>
                  <a:pt x="819" y="66"/>
                </a:cubicBezTo>
                <a:cubicBezTo>
                  <a:pt x="819" y="65"/>
                  <a:pt x="819" y="65"/>
                  <a:pt x="819" y="65"/>
                </a:cubicBezTo>
                <a:cubicBezTo>
                  <a:pt x="821" y="65"/>
                  <a:pt x="823" y="64"/>
                  <a:pt x="824" y="64"/>
                </a:cubicBezTo>
                <a:cubicBezTo>
                  <a:pt x="824" y="63"/>
                  <a:pt x="824" y="63"/>
                  <a:pt x="824" y="63"/>
                </a:cubicBezTo>
                <a:cubicBezTo>
                  <a:pt x="827" y="63"/>
                  <a:pt x="830" y="61"/>
                  <a:pt x="832" y="59"/>
                </a:cubicBezTo>
                <a:cubicBezTo>
                  <a:pt x="831" y="58"/>
                  <a:pt x="831" y="58"/>
                  <a:pt x="831" y="57"/>
                </a:cubicBezTo>
                <a:cubicBezTo>
                  <a:pt x="829" y="56"/>
                  <a:pt x="828" y="56"/>
                  <a:pt x="826" y="57"/>
                </a:cubicBezTo>
                <a:cubicBezTo>
                  <a:pt x="826" y="58"/>
                  <a:pt x="825" y="59"/>
                  <a:pt x="824" y="59"/>
                </a:cubicBezTo>
                <a:cubicBezTo>
                  <a:pt x="825" y="59"/>
                  <a:pt x="825" y="59"/>
                  <a:pt x="825" y="59"/>
                </a:cubicBezTo>
                <a:cubicBezTo>
                  <a:pt x="824" y="59"/>
                  <a:pt x="824" y="59"/>
                  <a:pt x="824" y="59"/>
                </a:cubicBezTo>
                <a:cubicBezTo>
                  <a:pt x="823" y="59"/>
                  <a:pt x="822" y="59"/>
                  <a:pt x="822" y="60"/>
                </a:cubicBezTo>
                <a:cubicBezTo>
                  <a:pt x="821" y="60"/>
                  <a:pt x="821" y="60"/>
                  <a:pt x="821" y="60"/>
                </a:cubicBezTo>
                <a:cubicBezTo>
                  <a:pt x="822" y="59"/>
                  <a:pt x="823" y="59"/>
                  <a:pt x="823" y="58"/>
                </a:cubicBezTo>
                <a:cubicBezTo>
                  <a:pt x="821" y="57"/>
                  <a:pt x="818" y="58"/>
                  <a:pt x="816" y="59"/>
                </a:cubicBezTo>
                <a:cubicBezTo>
                  <a:pt x="815" y="59"/>
                  <a:pt x="815" y="59"/>
                  <a:pt x="815" y="59"/>
                </a:cubicBezTo>
                <a:cubicBezTo>
                  <a:pt x="817" y="58"/>
                  <a:pt x="820" y="57"/>
                  <a:pt x="822" y="56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0" y="55"/>
                  <a:pt x="819" y="55"/>
                  <a:pt x="818" y="56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5"/>
                  <a:pt x="821" y="54"/>
                  <a:pt x="823" y="54"/>
                </a:cubicBezTo>
                <a:cubicBezTo>
                  <a:pt x="823" y="52"/>
                  <a:pt x="823" y="52"/>
                  <a:pt x="823" y="52"/>
                </a:cubicBezTo>
                <a:cubicBezTo>
                  <a:pt x="823" y="52"/>
                  <a:pt x="823" y="52"/>
                  <a:pt x="823" y="52"/>
                </a:cubicBezTo>
                <a:cubicBezTo>
                  <a:pt x="823" y="51"/>
                  <a:pt x="824" y="50"/>
                  <a:pt x="824" y="49"/>
                </a:cubicBezTo>
                <a:cubicBezTo>
                  <a:pt x="825" y="49"/>
                  <a:pt x="826" y="49"/>
                  <a:pt x="826" y="49"/>
                </a:cubicBezTo>
                <a:cubicBezTo>
                  <a:pt x="827" y="49"/>
                  <a:pt x="827" y="49"/>
                  <a:pt x="827" y="49"/>
                </a:cubicBezTo>
                <a:cubicBezTo>
                  <a:pt x="827" y="48"/>
                  <a:pt x="827" y="48"/>
                  <a:pt x="827" y="48"/>
                </a:cubicBezTo>
                <a:cubicBezTo>
                  <a:pt x="827" y="48"/>
                  <a:pt x="827" y="48"/>
                  <a:pt x="827" y="48"/>
                </a:cubicBezTo>
                <a:cubicBezTo>
                  <a:pt x="824" y="47"/>
                  <a:pt x="821" y="48"/>
                  <a:pt x="818" y="49"/>
                </a:cubicBezTo>
                <a:cubicBezTo>
                  <a:pt x="818" y="50"/>
                  <a:pt x="818" y="50"/>
                  <a:pt x="818" y="50"/>
                </a:cubicBezTo>
                <a:cubicBezTo>
                  <a:pt x="816" y="50"/>
                  <a:pt x="814" y="50"/>
                  <a:pt x="813" y="51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4" y="53"/>
                  <a:pt x="814" y="53"/>
                  <a:pt x="814" y="54"/>
                </a:cubicBezTo>
                <a:cubicBezTo>
                  <a:pt x="813" y="55"/>
                  <a:pt x="813" y="55"/>
                  <a:pt x="813" y="55"/>
                </a:cubicBezTo>
                <a:cubicBezTo>
                  <a:pt x="811" y="55"/>
                  <a:pt x="809" y="55"/>
                  <a:pt x="808" y="56"/>
                </a:cubicBezTo>
                <a:cubicBezTo>
                  <a:pt x="808" y="56"/>
                  <a:pt x="808" y="56"/>
                  <a:pt x="808" y="56"/>
                </a:cubicBezTo>
                <a:cubicBezTo>
                  <a:pt x="808" y="57"/>
                  <a:pt x="808" y="57"/>
                  <a:pt x="808" y="57"/>
                </a:cubicBezTo>
                <a:cubicBezTo>
                  <a:pt x="809" y="58"/>
                  <a:pt x="809" y="58"/>
                  <a:pt x="809" y="58"/>
                </a:cubicBezTo>
                <a:cubicBezTo>
                  <a:pt x="809" y="59"/>
                  <a:pt x="809" y="59"/>
                  <a:pt x="809" y="59"/>
                </a:cubicBezTo>
                <a:cubicBezTo>
                  <a:pt x="807" y="59"/>
                  <a:pt x="807" y="59"/>
                  <a:pt x="807" y="59"/>
                </a:cubicBezTo>
                <a:lnTo>
                  <a:pt x="807" y="60"/>
                </a:lnTo>
                <a:close/>
                <a:moveTo>
                  <a:pt x="752" y="48"/>
                </a:moveTo>
                <a:cubicBezTo>
                  <a:pt x="754" y="47"/>
                  <a:pt x="754" y="47"/>
                  <a:pt x="754" y="47"/>
                </a:cubicBezTo>
                <a:cubicBezTo>
                  <a:pt x="754" y="47"/>
                  <a:pt x="754" y="47"/>
                  <a:pt x="754" y="47"/>
                </a:cubicBezTo>
                <a:cubicBezTo>
                  <a:pt x="752" y="47"/>
                  <a:pt x="752" y="47"/>
                  <a:pt x="752" y="47"/>
                </a:cubicBezTo>
                <a:lnTo>
                  <a:pt x="752" y="48"/>
                </a:lnTo>
                <a:close/>
                <a:moveTo>
                  <a:pt x="751" y="43"/>
                </a:moveTo>
                <a:cubicBezTo>
                  <a:pt x="751" y="42"/>
                  <a:pt x="750" y="43"/>
                  <a:pt x="750" y="43"/>
                </a:cubicBezTo>
                <a:cubicBezTo>
                  <a:pt x="750" y="43"/>
                  <a:pt x="750" y="43"/>
                  <a:pt x="750" y="43"/>
                </a:cubicBezTo>
                <a:cubicBezTo>
                  <a:pt x="750" y="44"/>
                  <a:pt x="749" y="44"/>
                  <a:pt x="748" y="44"/>
                </a:cubicBezTo>
                <a:cubicBezTo>
                  <a:pt x="747" y="45"/>
                  <a:pt x="747" y="45"/>
                  <a:pt x="747" y="45"/>
                </a:cubicBezTo>
                <a:cubicBezTo>
                  <a:pt x="750" y="44"/>
                  <a:pt x="752" y="44"/>
                  <a:pt x="754" y="45"/>
                </a:cubicBezTo>
                <a:cubicBezTo>
                  <a:pt x="754" y="46"/>
                  <a:pt x="754" y="46"/>
                  <a:pt x="754" y="46"/>
                </a:cubicBezTo>
                <a:cubicBezTo>
                  <a:pt x="755" y="46"/>
                  <a:pt x="755" y="46"/>
                  <a:pt x="756" y="46"/>
                </a:cubicBezTo>
                <a:cubicBezTo>
                  <a:pt x="756" y="45"/>
                  <a:pt x="756" y="45"/>
                  <a:pt x="756" y="45"/>
                </a:cubicBezTo>
                <a:cubicBezTo>
                  <a:pt x="757" y="45"/>
                  <a:pt x="757" y="45"/>
                  <a:pt x="758" y="44"/>
                </a:cubicBezTo>
                <a:cubicBezTo>
                  <a:pt x="759" y="44"/>
                  <a:pt x="760" y="44"/>
                  <a:pt x="761" y="44"/>
                </a:cubicBezTo>
                <a:cubicBezTo>
                  <a:pt x="761" y="44"/>
                  <a:pt x="761" y="44"/>
                  <a:pt x="761" y="44"/>
                </a:cubicBezTo>
                <a:cubicBezTo>
                  <a:pt x="760" y="45"/>
                  <a:pt x="759" y="45"/>
                  <a:pt x="758" y="46"/>
                </a:cubicBezTo>
                <a:cubicBezTo>
                  <a:pt x="759" y="46"/>
                  <a:pt x="759" y="46"/>
                  <a:pt x="759" y="46"/>
                </a:cubicBezTo>
                <a:cubicBezTo>
                  <a:pt x="758" y="46"/>
                  <a:pt x="757" y="47"/>
                  <a:pt x="757" y="47"/>
                </a:cubicBezTo>
                <a:cubicBezTo>
                  <a:pt x="757" y="48"/>
                  <a:pt x="757" y="48"/>
                  <a:pt x="757" y="48"/>
                </a:cubicBezTo>
                <a:cubicBezTo>
                  <a:pt x="758" y="47"/>
                  <a:pt x="758" y="47"/>
                  <a:pt x="759" y="47"/>
                </a:cubicBezTo>
                <a:cubicBezTo>
                  <a:pt x="759" y="48"/>
                  <a:pt x="759" y="48"/>
                  <a:pt x="759" y="48"/>
                </a:cubicBezTo>
                <a:cubicBezTo>
                  <a:pt x="761" y="48"/>
                  <a:pt x="763" y="47"/>
                  <a:pt x="765" y="46"/>
                </a:cubicBezTo>
                <a:cubicBezTo>
                  <a:pt x="766" y="45"/>
                  <a:pt x="766" y="45"/>
                  <a:pt x="766" y="45"/>
                </a:cubicBezTo>
                <a:cubicBezTo>
                  <a:pt x="766" y="45"/>
                  <a:pt x="767" y="45"/>
                  <a:pt x="768" y="45"/>
                </a:cubicBezTo>
                <a:cubicBezTo>
                  <a:pt x="768" y="44"/>
                  <a:pt x="768" y="44"/>
                  <a:pt x="768" y="44"/>
                </a:cubicBezTo>
                <a:cubicBezTo>
                  <a:pt x="769" y="44"/>
                  <a:pt x="769" y="44"/>
                  <a:pt x="769" y="44"/>
                </a:cubicBezTo>
                <a:cubicBezTo>
                  <a:pt x="769" y="44"/>
                  <a:pt x="769" y="44"/>
                  <a:pt x="769" y="44"/>
                </a:cubicBezTo>
                <a:cubicBezTo>
                  <a:pt x="769" y="44"/>
                  <a:pt x="769" y="44"/>
                  <a:pt x="769" y="44"/>
                </a:cubicBezTo>
                <a:cubicBezTo>
                  <a:pt x="769" y="45"/>
                  <a:pt x="769" y="45"/>
                  <a:pt x="769" y="45"/>
                </a:cubicBezTo>
                <a:cubicBezTo>
                  <a:pt x="768" y="46"/>
                  <a:pt x="768" y="46"/>
                  <a:pt x="768" y="46"/>
                </a:cubicBezTo>
                <a:cubicBezTo>
                  <a:pt x="768" y="46"/>
                  <a:pt x="768" y="46"/>
                  <a:pt x="768" y="46"/>
                </a:cubicBezTo>
                <a:cubicBezTo>
                  <a:pt x="769" y="46"/>
                  <a:pt x="770" y="46"/>
                  <a:pt x="771" y="46"/>
                </a:cubicBezTo>
                <a:cubicBezTo>
                  <a:pt x="772" y="45"/>
                  <a:pt x="773" y="43"/>
                  <a:pt x="775" y="43"/>
                </a:cubicBezTo>
                <a:cubicBezTo>
                  <a:pt x="775" y="42"/>
                  <a:pt x="775" y="42"/>
                  <a:pt x="775" y="42"/>
                </a:cubicBezTo>
                <a:cubicBezTo>
                  <a:pt x="776" y="41"/>
                  <a:pt x="776" y="41"/>
                  <a:pt x="776" y="41"/>
                </a:cubicBezTo>
                <a:cubicBezTo>
                  <a:pt x="776" y="42"/>
                  <a:pt x="776" y="42"/>
                  <a:pt x="776" y="42"/>
                </a:cubicBezTo>
                <a:cubicBezTo>
                  <a:pt x="778" y="42"/>
                  <a:pt x="780" y="41"/>
                  <a:pt x="781" y="40"/>
                </a:cubicBezTo>
                <a:cubicBezTo>
                  <a:pt x="781" y="40"/>
                  <a:pt x="782" y="40"/>
                  <a:pt x="783" y="39"/>
                </a:cubicBezTo>
                <a:cubicBezTo>
                  <a:pt x="784" y="40"/>
                  <a:pt x="784" y="40"/>
                  <a:pt x="784" y="40"/>
                </a:cubicBezTo>
                <a:cubicBezTo>
                  <a:pt x="785" y="39"/>
                  <a:pt x="785" y="39"/>
                  <a:pt x="785" y="39"/>
                </a:cubicBezTo>
                <a:cubicBezTo>
                  <a:pt x="786" y="39"/>
                  <a:pt x="786" y="39"/>
                  <a:pt x="786" y="39"/>
                </a:cubicBezTo>
                <a:cubicBezTo>
                  <a:pt x="783" y="42"/>
                  <a:pt x="780" y="43"/>
                  <a:pt x="777" y="45"/>
                </a:cubicBezTo>
                <a:cubicBezTo>
                  <a:pt x="777" y="45"/>
                  <a:pt x="777" y="45"/>
                  <a:pt x="777" y="45"/>
                </a:cubicBezTo>
                <a:cubicBezTo>
                  <a:pt x="777" y="46"/>
                  <a:pt x="777" y="46"/>
                  <a:pt x="777" y="46"/>
                </a:cubicBezTo>
                <a:cubicBezTo>
                  <a:pt x="777" y="46"/>
                  <a:pt x="777" y="46"/>
                  <a:pt x="777" y="46"/>
                </a:cubicBezTo>
                <a:cubicBezTo>
                  <a:pt x="778" y="46"/>
                  <a:pt x="778" y="47"/>
                  <a:pt x="779" y="47"/>
                </a:cubicBezTo>
                <a:cubicBezTo>
                  <a:pt x="780" y="47"/>
                  <a:pt x="781" y="46"/>
                  <a:pt x="782" y="45"/>
                </a:cubicBezTo>
                <a:cubicBezTo>
                  <a:pt x="782" y="45"/>
                  <a:pt x="782" y="45"/>
                  <a:pt x="782" y="45"/>
                </a:cubicBezTo>
                <a:cubicBezTo>
                  <a:pt x="784" y="44"/>
                  <a:pt x="785" y="44"/>
                  <a:pt x="786" y="44"/>
                </a:cubicBezTo>
                <a:cubicBezTo>
                  <a:pt x="790" y="44"/>
                  <a:pt x="793" y="43"/>
                  <a:pt x="795" y="41"/>
                </a:cubicBezTo>
                <a:cubicBezTo>
                  <a:pt x="795" y="40"/>
                  <a:pt x="796" y="40"/>
                  <a:pt x="796" y="40"/>
                </a:cubicBezTo>
                <a:cubicBezTo>
                  <a:pt x="797" y="41"/>
                  <a:pt x="798" y="41"/>
                  <a:pt x="799" y="40"/>
                </a:cubicBezTo>
                <a:cubicBezTo>
                  <a:pt x="799" y="40"/>
                  <a:pt x="799" y="40"/>
                  <a:pt x="799" y="40"/>
                </a:cubicBezTo>
                <a:cubicBezTo>
                  <a:pt x="798" y="39"/>
                  <a:pt x="798" y="39"/>
                  <a:pt x="798" y="39"/>
                </a:cubicBezTo>
                <a:cubicBezTo>
                  <a:pt x="798" y="38"/>
                  <a:pt x="798" y="38"/>
                  <a:pt x="798" y="38"/>
                </a:cubicBezTo>
                <a:cubicBezTo>
                  <a:pt x="801" y="38"/>
                  <a:pt x="803" y="37"/>
                  <a:pt x="806" y="37"/>
                </a:cubicBezTo>
                <a:cubicBezTo>
                  <a:pt x="806" y="36"/>
                  <a:pt x="806" y="35"/>
                  <a:pt x="806" y="35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6" y="34"/>
                  <a:pt x="806" y="33"/>
                  <a:pt x="806" y="33"/>
                </a:cubicBezTo>
                <a:cubicBezTo>
                  <a:pt x="805" y="33"/>
                  <a:pt x="804" y="33"/>
                  <a:pt x="803" y="33"/>
                </a:cubicBezTo>
                <a:cubicBezTo>
                  <a:pt x="802" y="34"/>
                  <a:pt x="802" y="34"/>
                  <a:pt x="802" y="35"/>
                </a:cubicBezTo>
                <a:cubicBezTo>
                  <a:pt x="802" y="35"/>
                  <a:pt x="802" y="35"/>
                  <a:pt x="802" y="35"/>
                </a:cubicBezTo>
                <a:cubicBezTo>
                  <a:pt x="801" y="35"/>
                  <a:pt x="801" y="35"/>
                  <a:pt x="801" y="35"/>
                </a:cubicBezTo>
                <a:cubicBezTo>
                  <a:pt x="800" y="35"/>
                  <a:pt x="800" y="35"/>
                  <a:pt x="800" y="35"/>
                </a:cubicBezTo>
                <a:cubicBezTo>
                  <a:pt x="800" y="35"/>
                  <a:pt x="800" y="35"/>
                  <a:pt x="800" y="35"/>
                </a:cubicBezTo>
                <a:cubicBezTo>
                  <a:pt x="800" y="35"/>
                  <a:pt x="800" y="35"/>
                  <a:pt x="799" y="36"/>
                </a:cubicBezTo>
                <a:cubicBezTo>
                  <a:pt x="799" y="35"/>
                  <a:pt x="799" y="35"/>
                  <a:pt x="799" y="35"/>
                </a:cubicBezTo>
                <a:cubicBezTo>
                  <a:pt x="799" y="34"/>
                  <a:pt x="799" y="34"/>
                  <a:pt x="799" y="34"/>
                </a:cubicBezTo>
                <a:cubicBezTo>
                  <a:pt x="795" y="33"/>
                  <a:pt x="790" y="33"/>
                  <a:pt x="786" y="35"/>
                </a:cubicBezTo>
                <a:cubicBezTo>
                  <a:pt x="781" y="35"/>
                  <a:pt x="777" y="37"/>
                  <a:pt x="773" y="38"/>
                </a:cubicBezTo>
                <a:cubicBezTo>
                  <a:pt x="765" y="39"/>
                  <a:pt x="757" y="40"/>
                  <a:pt x="749" y="42"/>
                </a:cubicBezTo>
                <a:cubicBezTo>
                  <a:pt x="750" y="42"/>
                  <a:pt x="751" y="42"/>
                  <a:pt x="751" y="43"/>
                </a:cubicBezTo>
                <a:close/>
                <a:moveTo>
                  <a:pt x="838" y="29"/>
                </a:moveTo>
                <a:cubicBezTo>
                  <a:pt x="839" y="29"/>
                  <a:pt x="840" y="29"/>
                  <a:pt x="842" y="29"/>
                </a:cubicBezTo>
                <a:cubicBezTo>
                  <a:pt x="841" y="30"/>
                  <a:pt x="841" y="30"/>
                  <a:pt x="841" y="30"/>
                </a:cubicBezTo>
                <a:cubicBezTo>
                  <a:pt x="841" y="31"/>
                  <a:pt x="841" y="31"/>
                  <a:pt x="841" y="31"/>
                </a:cubicBezTo>
                <a:cubicBezTo>
                  <a:pt x="842" y="31"/>
                  <a:pt x="842" y="31"/>
                  <a:pt x="842" y="31"/>
                </a:cubicBezTo>
                <a:cubicBezTo>
                  <a:pt x="843" y="31"/>
                  <a:pt x="843" y="31"/>
                  <a:pt x="843" y="31"/>
                </a:cubicBezTo>
                <a:cubicBezTo>
                  <a:pt x="843" y="30"/>
                  <a:pt x="843" y="30"/>
                  <a:pt x="843" y="30"/>
                </a:cubicBezTo>
                <a:cubicBezTo>
                  <a:pt x="844" y="30"/>
                  <a:pt x="844" y="30"/>
                  <a:pt x="844" y="30"/>
                </a:cubicBezTo>
                <a:cubicBezTo>
                  <a:pt x="845" y="31"/>
                  <a:pt x="845" y="31"/>
                  <a:pt x="845" y="31"/>
                </a:cubicBezTo>
                <a:cubicBezTo>
                  <a:pt x="845" y="31"/>
                  <a:pt x="845" y="31"/>
                  <a:pt x="845" y="31"/>
                </a:cubicBezTo>
                <a:cubicBezTo>
                  <a:pt x="846" y="32"/>
                  <a:pt x="846" y="32"/>
                  <a:pt x="846" y="32"/>
                </a:cubicBezTo>
                <a:cubicBezTo>
                  <a:pt x="848" y="32"/>
                  <a:pt x="848" y="32"/>
                  <a:pt x="848" y="32"/>
                </a:cubicBezTo>
                <a:cubicBezTo>
                  <a:pt x="848" y="33"/>
                  <a:pt x="848" y="33"/>
                  <a:pt x="848" y="33"/>
                </a:cubicBezTo>
                <a:cubicBezTo>
                  <a:pt x="851" y="33"/>
                  <a:pt x="853" y="32"/>
                  <a:pt x="855" y="30"/>
                </a:cubicBezTo>
                <a:cubicBezTo>
                  <a:pt x="855" y="29"/>
                  <a:pt x="855" y="29"/>
                  <a:pt x="855" y="29"/>
                </a:cubicBezTo>
                <a:cubicBezTo>
                  <a:pt x="856" y="28"/>
                  <a:pt x="856" y="28"/>
                  <a:pt x="856" y="28"/>
                </a:cubicBezTo>
                <a:cubicBezTo>
                  <a:pt x="856" y="28"/>
                  <a:pt x="856" y="28"/>
                  <a:pt x="856" y="28"/>
                </a:cubicBezTo>
                <a:cubicBezTo>
                  <a:pt x="856" y="27"/>
                  <a:pt x="856" y="27"/>
                  <a:pt x="856" y="27"/>
                </a:cubicBezTo>
                <a:cubicBezTo>
                  <a:pt x="856" y="27"/>
                  <a:pt x="856" y="27"/>
                  <a:pt x="856" y="27"/>
                </a:cubicBezTo>
                <a:cubicBezTo>
                  <a:pt x="850" y="27"/>
                  <a:pt x="843" y="27"/>
                  <a:pt x="837" y="27"/>
                </a:cubicBezTo>
                <a:cubicBezTo>
                  <a:pt x="836" y="28"/>
                  <a:pt x="836" y="28"/>
                  <a:pt x="835" y="29"/>
                </a:cubicBezTo>
                <a:cubicBezTo>
                  <a:pt x="835" y="29"/>
                  <a:pt x="835" y="29"/>
                  <a:pt x="835" y="29"/>
                </a:cubicBezTo>
                <a:cubicBezTo>
                  <a:pt x="836" y="29"/>
                  <a:pt x="837" y="29"/>
                  <a:pt x="838" y="29"/>
                </a:cubicBezTo>
                <a:close/>
                <a:moveTo>
                  <a:pt x="806" y="43"/>
                </a:moveTo>
                <a:cubicBezTo>
                  <a:pt x="804" y="42"/>
                  <a:pt x="802" y="42"/>
                  <a:pt x="800" y="42"/>
                </a:cubicBezTo>
                <a:cubicBezTo>
                  <a:pt x="800" y="43"/>
                  <a:pt x="800" y="43"/>
                  <a:pt x="800" y="43"/>
                </a:cubicBezTo>
                <a:cubicBezTo>
                  <a:pt x="801" y="43"/>
                  <a:pt x="802" y="43"/>
                  <a:pt x="802" y="44"/>
                </a:cubicBezTo>
                <a:cubicBezTo>
                  <a:pt x="804" y="44"/>
                  <a:pt x="805" y="44"/>
                  <a:pt x="807" y="43"/>
                </a:cubicBezTo>
                <a:cubicBezTo>
                  <a:pt x="806" y="43"/>
                  <a:pt x="806" y="43"/>
                  <a:pt x="806" y="43"/>
                </a:cubicBezTo>
                <a:close/>
                <a:moveTo>
                  <a:pt x="784" y="79"/>
                </a:moveTo>
                <a:cubicBezTo>
                  <a:pt x="783" y="79"/>
                  <a:pt x="783" y="79"/>
                  <a:pt x="783" y="79"/>
                </a:cubicBezTo>
                <a:cubicBezTo>
                  <a:pt x="784" y="79"/>
                  <a:pt x="784" y="79"/>
                  <a:pt x="784" y="79"/>
                </a:cubicBezTo>
                <a:cubicBezTo>
                  <a:pt x="785" y="79"/>
                  <a:pt x="786" y="79"/>
                  <a:pt x="786" y="79"/>
                </a:cubicBezTo>
                <a:cubicBezTo>
                  <a:pt x="786" y="79"/>
                  <a:pt x="786" y="79"/>
                  <a:pt x="786" y="79"/>
                </a:cubicBezTo>
                <a:cubicBezTo>
                  <a:pt x="785" y="78"/>
                  <a:pt x="784" y="78"/>
                  <a:pt x="784" y="79"/>
                </a:cubicBezTo>
                <a:close/>
                <a:moveTo>
                  <a:pt x="760" y="52"/>
                </a:moveTo>
                <a:cubicBezTo>
                  <a:pt x="765" y="51"/>
                  <a:pt x="770" y="50"/>
                  <a:pt x="775" y="48"/>
                </a:cubicBezTo>
                <a:cubicBezTo>
                  <a:pt x="768" y="48"/>
                  <a:pt x="762" y="49"/>
                  <a:pt x="756" y="52"/>
                </a:cubicBezTo>
                <a:cubicBezTo>
                  <a:pt x="757" y="52"/>
                  <a:pt x="758" y="52"/>
                  <a:pt x="759" y="52"/>
                </a:cubicBezTo>
                <a:cubicBezTo>
                  <a:pt x="759" y="53"/>
                  <a:pt x="759" y="53"/>
                  <a:pt x="759" y="53"/>
                </a:cubicBezTo>
                <a:cubicBezTo>
                  <a:pt x="760" y="53"/>
                  <a:pt x="760" y="53"/>
                  <a:pt x="760" y="52"/>
                </a:cubicBezTo>
                <a:close/>
                <a:moveTo>
                  <a:pt x="823" y="35"/>
                </a:moveTo>
                <a:cubicBezTo>
                  <a:pt x="821" y="35"/>
                  <a:pt x="821" y="35"/>
                  <a:pt x="821" y="35"/>
                </a:cubicBezTo>
                <a:cubicBezTo>
                  <a:pt x="821" y="36"/>
                  <a:pt x="821" y="37"/>
                  <a:pt x="820" y="37"/>
                </a:cubicBezTo>
                <a:cubicBezTo>
                  <a:pt x="820" y="37"/>
                  <a:pt x="820" y="38"/>
                  <a:pt x="820" y="38"/>
                </a:cubicBezTo>
                <a:cubicBezTo>
                  <a:pt x="821" y="38"/>
                  <a:pt x="822" y="39"/>
                  <a:pt x="823" y="40"/>
                </a:cubicBezTo>
                <a:cubicBezTo>
                  <a:pt x="822" y="40"/>
                  <a:pt x="822" y="40"/>
                  <a:pt x="822" y="40"/>
                </a:cubicBezTo>
                <a:cubicBezTo>
                  <a:pt x="822" y="40"/>
                  <a:pt x="822" y="40"/>
                  <a:pt x="822" y="40"/>
                </a:cubicBezTo>
                <a:cubicBezTo>
                  <a:pt x="824" y="41"/>
                  <a:pt x="825" y="41"/>
                  <a:pt x="826" y="40"/>
                </a:cubicBezTo>
                <a:cubicBezTo>
                  <a:pt x="829" y="41"/>
                  <a:pt x="831" y="41"/>
                  <a:pt x="833" y="40"/>
                </a:cubicBezTo>
                <a:cubicBezTo>
                  <a:pt x="833" y="40"/>
                  <a:pt x="833" y="40"/>
                  <a:pt x="833" y="40"/>
                </a:cubicBezTo>
                <a:cubicBezTo>
                  <a:pt x="835" y="39"/>
                  <a:pt x="836" y="39"/>
                  <a:pt x="837" y="38"/>
                </a:cubicBezTo>
                <a:cubicBezTo>
                  <a:pt x="837" y="37"/>
                  <a:pt x="837" y="37"/>
                  <a:pt x="837" y="37"/>
                </a:cubicBezTo>
                <a:cubicBezTo>
                  <a:pt x="837" y="38"/>
                  <a:pt x="836" y="38"/>
                  <a:pt x="835" y="37"/>
                </a:cubicBezTo>
                <a:cubicBezTo>
                  <a:pt x="835" y="37"/>
                  <a:pt x="835" y="37"/>
                  <a:pt x="835" y="37"/>
                </a:cubicBezTo>
                <a:cubicBezTo>
                  <a:pt x="838" y="36"/>
                  <a:pt x="841" y="36"/>
                  <a:pt x="844" y="36"/>
                </a:cubicBezTo>
                <a:cubicBezTo>
                  <a:pt x="845" y="35"/>
                  <a:pt x="845" y="35"/>
                  <a:pt x="845" y="35"/>
                </a:cubicBezTo>
                <a:cubicBezTo>
                  <a:pt x="845" y="34"/>
                  <a:pt x="845" y="34"/>
                  <a:pt x="845" y="34"/>
                </a:cubicBezTo>
                <a:cubicBezTo>
                  <a:pt x="843" y="34"/>
                  <a:pt x="841" y="34"/>
                  <a:pt x="839" y="34"/>
                </a:cubicBezTo>
                <a:cubicBezTo>
                  <a:pt x="839" y="33"/>
                  <a:pt x="839" y="33"/>
                  <a:pt x="839" y="33"/>
                </a:cubicBezTo>
                <a:cubicBezTo>
                  <a:pt x="834" y="33"/>
                  <a:pt x="829" y="33"/>
                  <a:pt x="824" y="34"/>
                </a:cubicBezTo>
                <a:lnTo>
                  <a:pt x="823" y="35"/>
                </a:lnTo>
                <a:close/>
                <a:moveTo>
                  <a:pt x="887" y="39"/>
                </a:moveTo>
                <a:cubicBezTo>
                  <a:pt x="886" y="39"/>
                  <a:pt x="886" y="39"/>
                  <a:pt x="886" y="39"/>
                </a:cubicBezTo>
                <a:cubicBezTo>
                  <a:pt x="886" y="39"/>
                  <a:pt x="886" y="39"/>
                  <a:pt x="885" y="40"/>
                </a:cubicBezTo>
                <a:cubicBezTo>
                  <a:pt x="885" y="40"/>
                  <a:pt x="886" y="40"/>
                  <a:pt x="886" y="40"/>
                </a:cubicBezTo>
                <a:lnTo>
                  <a:pt x="887" y="39"/>
                </a:lnTo>
                <a:close/>
                <a:moveTo>
                  <a:pt x="875" y="36"/>
                </a:moveTo>
                <a:cubicBezTo>
                  <a:pt x="876" y="37"/>
                  <a:pt x="876" y="37"/>
                  <a:pt x="876" y="37"/>
                </a:cubicBezTo>
                <a:cubicBezTo>
                  <a:pt x="878" y="36"/>
                  <a:pt x="881" y="36"/>
                  <a:pt x="883" y="37"/>
                </a:cubicBezTo>
                <a:cubicBezTo>
                  <a:pt x="883" y="37"/>
                  <a:pt x="883" y="37"/>
                  <a:pt x="883" y="37"/>
                </a:cubicBezTo>
                <a:cubicBezTo>
                  <a:pt x="886" y="37"/>
                  <a:pt x="886" y="37"/>
                  <a:pt x="886" y="37"/>
                </a:cubicBezTo>
                <a:cubicBezTo>
                  <a:pt x="885" y="37"/>
                  <a:pt x="885" y="37"/>
                  <a:pt x="885" y="37"/>
                </a:cubicBezTo>
                <a:cubicBezTo>
                  <a:pt x="885" y="37"/>
                  <a:pt x="884" y="37"/>
                  <a:pt x="883" y="38"/>
                </a:cubicBezTo>
                <a:cubicBezTo>
                  <a:pt x="883" y="38"/>
                  <a:pt x="883" y="38"/>
                  <a:pt x="883" y="38"/>
                </a:cubicBezTo>
                <a:cubicBezTo>
                  <a:pt x="885" y="38"/>
                  <a:pt x="887" y="38"/>
                  <a:pt x="888" y="40"/>
                </a:cubicBezTo>
                <a:cubicBezTo>
                  <a:pt x="888" y="40"/>
                  <a:pt x="889" y="40"/>
                  <a:pt x="889" y="40"/>
                </a:cubicBezTo>
                <a:cubicBezTo>
                  <a:pt x="889" y="41"/>
                  <a:pt x="889" y="41"/>
                  <a:pt x="889" y="41"/>
                </a:cubicBezTo>
                <a:cubicBezTo>
                  <a:pt x="888" y="42"/>
                  <a:pt x="888" y="42"/>
                  <a:pt x="888" y="42"/>
                </a:cubicBezTo>
                <a:cubicBezTo>
                  <a:pt x="885" y="44"/>
                  <a:pt x="885" y="44"/>
                  <a:pt x="885" y="44"/>
                </a:cubicBezTo>
                <a:cubicBezTo>
                  <a:pt x="885" y="44"/>
                  <a:pt x="886" y="45"/>
                  <a:pt x="886" y="45"/>
                </a:cubicBezTo>
                <a:cubicBezTo>
                  <a:pt x="888" y="46"/>
                  <a:pt x="890" y="46"/>
                  <a:pt x="892" y="45"/>
                </a:cubicBezTo>
                <a:cubicBezTo>
                  <a:pt x="893" y="45"/>
                  <a:pt x="893" y="45"/>
                  <a:pt x="893" y="45"/>
                </a:cubicBezTo>
                <a:cubicBezTo>
                  <a:pt x="894" y="44"/>
                  <a:pt x="894" y="44"/>
                  <a:pt x="895" y="43"/>
                </a:cubicBezTo>
                <a:cubicBezTo>
                  <a:pt x="896" y="42"/>
                  <a:pt x="897" y="41"/>
                  <a:pt x="898" y="40"/>
                </a:cubicBezTo>
                <a:cubicBezTo>
                  <a:pt x="897" y="40"/>
                  <a:pt x="897" y="40"/>
                  <a:pt x="897" y="40"/>
                </a:cubicBezTo>
                <a:cubicBezTo>
                  <a:pt x="897" y="40"/>
                  <a:pt x="897" y="40"/>
                  <a:pt x="897" y="40"/>
                </a:cubicBezTo>
                <a:cubicBezTo>
                  <a:pt x="899" y="39"/>
                  <a:pt x="901" y="38"/>
                  <a:pt x="903" y="37"/>
                </a:cubicBezTo>
                <a:cubicBezTo>
                  <a:pt x="904" y="37"/>
                  <a:pt x="904" y="36"/>
                  <a:pt x="904" y="36"/>
                </a:cubicBezTo>
                <a:cubicBezTo>
                  <a:pt x="905" y="35"/>
                  <a:pt x="905" y="35"/>
                  <a:pt x="905" y="35"/>
                </a:cubicBezTo>
                <a:cubicBezTo>
                  <a:pt x="906" y="35"/>
                  <a:pt x="906" y="35"/>
                  <a:pt x="906" y="35"/>
                </a:cubicBezTo>
                <a:cubicBezTo>
                  <a:pt x="905" y="34"/>
                  <a:pt x="905" y="34"/>
                  <a:pt x="905" y="33"/>
                </a:cubicBezTo>
                <a:cubicBezTo>
                  <a:pt x="904" y="33"/>
                  <a:pt x="903" y="33"/>
                  <a:pt x="902" y="33"/>
                </a:cubicBezTo>
                <a:cubicBezTo>
                  <a:pt x="901" y="33"/>
                  <a:pt x="901" y="33"/>
                  <a:pt x="901" y="33"/>
                </a:cubicBezTo>
                <a:cubicBezTo>
                  <a:pt x="902" y="32"/>
                  <a:pt x="903" y="32"/>
                  <a:pt x="904" y="32"/>
                </a:cubicBezTo>
                <a:cubicBezTo>
                  <a:pt x="904" y="31"/>
                  <a:pt x="904" y="31"/>
                  <a:pt x="904" y="31"/>
                </a:cubicBezTo>
                <a:cubicBezTo>
                  <a:pt x="904" y="31"/>
                  <a:pt x="904" y="31"/>
                  <a:pt x="904" y="31"/>
                </a:cubicBezTo>
                <a:cubicBezTo>
                  <a:pt x="904" y="30"/>
                  <a:pt x="904" y="30"/>
                  <a:pt x="904" y="29"/>
                </a:cubicBezTo>
                <a:cubicBezTo>
                  <a:pt x="902" y="29"/>
                  <a:pt x="900" y="29"/>
                  <a:pt x="898" y="29"/>
                </a:cubicBezTo>
                <a:cubicBezTo>
                  <a:pt x="898" y="30"/>
                  <a:pt x="897" y="31"/>
                  <a:pt x="896" y="30"/>
                </a:cubicBezTo>
                <a:cubicBezTo>
                  <a:pt x="895" y="30"/>
                  <a:pt x="895" y="30"/>
                  <a:pt x="895" y="30"/>
                </a:cubicBezTo>
                <a:cubicBezTo>
                  <a:pt x="896" y="30"/>
                  <a:pt x="897" y="29"/>
                  <a:pt x="898" y="29"/>
                </a:cubicBezTo>
                <a:cubicBezTo>
                  <a:pt x="898" y="28"/>
                  <a:pt x="898" y="27"/>
                  <a:pt x="899" y="27"/>
                </a:cubicBezTo>
                <a:cubicBezTo>
                  <a:pt x="899" y="26"/>
                  <a:pt x="899" y="26"/>
                  <a:pt x="899" y="26"/>
                </a:cubicBezTo>
                <a:cubicBezTo>
                  <a:pt x="898" y="26"/>
                  <a:pt x="898" y="26"/>
                  <a:pt x="898" y="26"/>
                </a:cubicBezTo>
                <a:cubicBezTo>
                  <a:pt x="898" y="25"/>
                  <a:pt x="898" y="25"/>
                  <a:pt x="898" y="25"/>
                </a:cubicBezTo>
                <a:cubicBezTo>
                  <a:pt x="895" y="25"/>
                  <a:pt x="893" y="25"/>
                  <a:pt x="890" y="25"/>
                </a:cubicBezTo>
                <a:cubicBezTo>
                  <a:pt x="890" y="24"/>
                  <a:pt x="890" y="24"/>
                  <a:pt x="890" y="24"/>
                </a:cubicBezTo>
                <a:cubicBezTo>
                  <a:pt x="890" y="24"/>
                  <a:pt x="890" y="24"/>
                  <a:pt x="890" y="24"/>
                </a:cubicBezTo>
                <a:cubicBezTo>
                  <a:pt x="888" y="25"/>
                  <a:pt x="886" y="26"/>
                  <a:pt x="884" y="27"/>
                </a:cubicBezTo>
                <a:cubicBezTo>
                  <a:pt x="884" y="28"/>
                  <a:pt x="884" y="28"/>
                  <a:pt x="884" y="28"/>
                </a:cubicBezTo>
                <a:cubicBezTo>
                  <a:pt x="885" y="28"/>
                  <a:pt x="885" y="28"/>
                  <a:pt x="885" y="28"/>
                </a:cubicBezTo>
                <a:cubicBezTo>
                  <a:pt x="886" y="28"/>
                  <a:pt x="887" y="27"/>
                  <a:pt x="887" y="27"/>
                </a:cubicBezTo>
                <a:cubicBezTo>
                  <a:pt x="888" y="28"/>
                  <a:pt x="888" y="28"/>
                  <a:pt x="888" y="28"/>
                </a:cubicBezTo>
                <a:cubicBezTo>
                  <a:pt x="886" y="28"/>
                  <a:pt x="884" y="29"/>
                  <a:pt x="882" y="30"/>
                </a:cubicBezTo>
                <a:cubicBezTo>
                  <a:pt x="882" y="30"/>
                  <a:pt x="882" y="30"/>
                  <a:pt x="882" y="30"/>
                </a:cubicBezTo>
                <a:cubicBezTo>
                  <a:pt x="885" y="30"/>
                  <a:pt x="887" y="29"/>
                  <a:pt x="889" y="29"/>
                </a:cubicBezTo>
                <a:cubicBezTo>
                  <a:pt x="889" y="29"/>
                  <a:pt x="889" y="29"/>
                  <a:pt x="889" y="29"/>
                </a:cubicBezTo>
                <a:cubicBezTo>
                  <a:pt x="889" y="30"/>
                  <a:pt x="889" y="30"/>
                  <a:pt x="889" y="30"/>
                </a:cubicBezTo>
                <a:cubicBezTo>
                  <a:pt x="887" y="30"/>
                  <a:pt x="886" y="30"/>
                  <a:pt x="885" y="31"/>
                </a:cubicBezTo>
                <a:cubicBezTo>
                  <a:pt x="886" y="32"/>
                  <a:pt x="886" y="32"/>
                  <a:pt x="886" y="32"/>
                </a:cubicBezTo>
                <a:cubicBezTo>
                  <a:pt x="887" y="31"/>
                  <a:pt x="888" y="31"/>
                  <a:pt x="889" y="32"/>
                </a:cubicBezTo>
                <a:cubicBezTo>
                  <a:pt x="887" y="33"/>
                  <a:pt x="885" y="33"/>
                  <a:pt x="884" y="33"/>
                </a:cubicBezTo>
                <a:cubicBezTo>
                  <a:pt x="884" y="33"/>
                  <a:pt x="884" y="33"/>
                  <a:pt x="884" y="33"/>
                </a:cubicBezTo>
                <a:cubicBezTo>
                  <a:pt x="885" y="33"/>
                  <a:pt x="885" y="33"/>
                  <a:pt x="885" y="33"/>
                </a:cubicBezTo>
                <a:cubicBezTo>
                  <a:pt x="885" y="34"/>
                  <a:pt x="885" y="34"/>
                  <a:pt x="885" y="34"/>
                </a:cubicBezTo>
                <a:cubicBezTo>
                  <a:pt x="884" y="34"/>
                  <a:pt x="883" y="35"/>
                  <a:pt x="882" y="35"/>
                </a:cubicBezTo>
                <a:cubicBezTo>
                  <a:pt x="881" y="34"/>
                  <a:pt x="881" y="34"/>
                  <a:pt x="881" y="34"/>
                </a:cubicBezTo>
                <a:cubicBezTo>
                  <a:pt x="880" y="34"/>
                  <a:pt x="880" y="33"/>
                  <a:pt x="879" y="33"/>
                </a:cubicBezTo>
                <a:cubicBezTo>
                  <a:pt x="876" y="33"/>
                  <a:pt x="876" y="33"/>
                  <a:pt x="876" y="33"/>
                </a:cubicBezTo>
                <a:cubicBezTo>
                  <a:pt x="876" y="34"/>
                  <a:pt x="876" y="34"/>
                  <a:pt x="876" y="34"/>
                </a:cubicBezTo>
                <a:cubicBezTo>
                  <a:pt x="874" y="35"/>
                  <a:pt x="874" y="35"/>
                  <a:pt x="874" y="35"/>
                </a:cubicBezTo>
                <a:cubicBezTo>
                  <a:pt x="875" y="36"/>
                  <a:pt x="875" y="36"/>
                  <a:pt x="875" y="36"/>
                </a:cubicBezTo>
                <a:close/>
                <a:moveTo>
                  <a:pt x="872" y="56"/>
                </a:moveTo>
                <a:cubicBezTo>
                  <a:pt x="873" y="55"/>
                  <a:pt x="873" y="55"/>
                  <a:pt x="873" y="55"/>
                </a:cubicBezTo>
                <a:cubicBezTo>
                  <a:pt x="873" y="55"/>
                  <a:pt x="873" y="55"/>
                  <a:pt x="873" y="55"/>
                </a:cubicBezTo>
                <a:cubicBezTo>
                  <a:pt x="873" y="54"/>
                  <a:pt x="872" y="54"/>
                  <a:pt x="872" y="54"/>
                </a:cubicBezTo>
                <a:cubicBezTo>
                  <a:pt x="872" y="55"/>
                  <a:pt x="872" y="55"/>
                  <a:pt x="872" y="55"/>
                </a:cubicBezTo>
                <a:cubicBezTo>
                  <a:pt x="872" y="55"/>
                  <a:pt x="872" y="55"/>
                  <a:pt x="872" y="56"/>
                </a:cubicBezTo>
                <a:close/>
                <a:moveTo>
                  <a:pt x="906" y="41"/>
                </a:moveTo>
                <a:cubicBezTo>
                  <a:pt x="904" y="41"/>
                  <a:pt x="904" y="41"/>
                  <a:pt x="904" y="41"/>
                </a:cubicBezTo>
                <a:cubicBezTo>
                  <a:pt x="904" y="42"/>
                  <a:pt x="904" y="42"/>
                  <a:pt x="904" y="42"/>
                </a:cubicBezTo>
                <a:cubicBezTo>
                  <a:pt x="905" y="42"/>
                  <a:pt x="906" y="42"/>
                  <a:pt x="907" y="43"/>
                </a:cubicBezTo>
                <a:cubicBezTo>
                  <a:pt x="907" y="44"/>
                  <a:pt x="907" y="44"/>
                  <a:pt x="907" y="44"/>
                </a:cubicBezTo>
                <a:cubicBezTo>
                  <a:pt x="905" y="43"/>
                  <a:pt x="904" y="43"/>
                  <a:pt x="903" y="43"/>
                </a:cubicBezTo>
                <a:cubicBezTo>
                  <a:pt x="903" y="43"/>
                  <a:pt x="902" y="44"/>
                  <a:pt x="902" y="44"/>
                </a:cubicBezTo>
                <a:cubicBezTo>
                  <a:pt x="903" y="44"/>
                  <a:pt x="903" y="44"/>
                  <a:pt x="903" y="44"/>
                </a:cubicBezTo>
                <a:cubicBezTo>
                  <a:pt x="903" y="45"/>
                  <a:pt x="903" y="45"/>
                  <a:pt x="903" y="45"/>
                </a:cubicBezTo>
                <a:cubicBezTo>
                  <a:pt x="903" y="46"/>
                  <a:pt x="903" y="46"/>
                  <a:pt x="903" y="46"/>
                </a:cubicBezTo>
                <a:cubicBezTo>
                  <a:pt x="902" y="46"/>
                  <a:pt x="902" y="46"/>
                  <a:pt x="902" y="46"/>
                </a:cubicBezTo>
                <a:cubicBezTo>
                  <a:pt x="902" y="47"/>
                  <a:pt x="902" y="47"/>
                  <a:pt x="902" y="47"/>
                </a:cubicBezTo>
                <a:cubicBezTo>
                  <a:pt x="904" y="47"/>
                  <a:pt x="904" y="47"/>
                  <a:pt x="904" y="47"/>
                </a:cubicBezTo>
                <a:cubicBezTo>
                  <a:pt x="904" y="46"/>
                  <a:pt x="904" y="46"/>
                  <a:pt x="904" y="46"/>
                </a:cubicBezTo>
                <a:cubicBezTo>
                  <a:pt x="905" y="46"/>
                  <a:pt x="905" y="46"/>
                  <a:pt x="905" y="46"/>
                </a:cubicBezTo>
                <a:cubicBezTo>
                  <a:pt x="905" y="47"/>
                  <a:pt x="905" y="47"/>
                  <a:pt x="905" y="47"/>
                </a:cubicBezTo>
                <a:cubicBezTo>
                  <a:pt x="908" y="47"/>
                  <a:pt x="910" y="47"/>
                  <a:pt x="912" y="47"/>
                </a:cubicBezTo>
                <a:cubicBezTo>
                  <a:pt x="912" y="47"/>
                  <a:pt x="912" y="47"/>
                  <a:pt x="912" y="47"/>
                </a:cubicBezTo>
                <a:cubicBezTo>
                  <a:pt x="912" y="47"/>
                  <a:pt x="912" y="47"/>
                  <a:pt x="912" y="47"/>
                </a:cubicBezTo>
                <a:cubicBezTo>
                  <a:pt x="914" y="47"/>
                  <a:pt x="915" y="47"/>
                  <a:pt x="917" y="46"/>
                </a:cubicBezTo>
                <a:cubicBezTo>
                  <a:pt x="917" y="46"/>
                  <a:pt x="917" y="45"/>
                  <a:pt x="917" y="44"/>
                </a:cubicBezTo>
                <a:cubicBezTo>
                  <a:pt x="916" y="45"/>
                  <a:pt x="916" y="44"/>
                  <a:pt x="916" y="44"/>
                </a:cubicBezTo>
                <a:cubicBezTo>
                  <a:pt x="917" y="44"/>
                  <a:pt x="919" y="44"/>
                  <a:pt x="920" y="43"/>
                </a:cubicBezTo>
                <a:cubicBezTo>
                  <a:pt x="920" y="42"/>
                  <a:pt x="920" y="42"/>
                  <a:pt x="920" y="41"/>
                </a:cubicBezTo>
                <a:cubicBezTo>
                  <a:pt x="920" y="41"/>
                  <a:pt x="920" y="41"/>
                  <a:pt x="920" y="41"/>
                </a:cubicBezTo>
                <a:cubicBezTo>
                  <a:pt x="918" y="41"/>
                  <a:pt x="918" y="41"/>
                  <a:pt x="918" y="41"/>
                </a:cubicBezTo>
                <a:cubicBezTo>
                  <a:pt x="918" y="40"/>
                  <a:pt x="918" y="40"/>
                  <a:pt x="918" y="39"/>
                </a:cubicBezTo>
                <a:cubicBezTo>
                  <a:pt x="917" y="39"/>
                  <a:pt x="917" y="39"/>
                  <a:pt x="917" y="39"/>
                </a:cubicBezTo>
                <a:cubicBezTo>
                  <a:pt x="917" y="38"/>
                  <a:pt x="917" y="38"/>
                  <a:pt x="917" y="38"/>
                </a:cubicBezTo>
                <a:cubicBezTo>
                  <a:pt x="916" y="38"/>
                  <a:pt x="916" y="38"/>
                  <a:pt x="916" y="38"/>
                </a:cubicBezTo>
                <a:cubicBezTo>
                  <a:pt x="916" y="38"/>
                  <a:pt x="916" y="38"/>
                  <a:pt x="916" y="38"/>
                </a:cubicBezTo>
                <a:cubicBezTo>
                  <a:pt x="916" y="37"/>
                  <a:pt x="916" y="37"/>
                  <a:pt x="916" y="37"/>
                </a:cubicBezTo>
                <a:cubicBezTo>
                  <a:pt x="915" y="35"/>
                  <a:pt x="912" y="35"/>
                  <a:pt x="910" y="37"/>
                </a:cubicBezTo>
                <a:cubicBezTo>
                  <a:pt x="909" y="38"/>
                  <a:pt x="909" y="38"/>
                  <a:pt x="909" y="38"/>
                </a:cubicBezTo>
                <a:cubicBezTo>
                  <a:pt x="909" y="38"/>
                  <a:pt x="908" y="38"/>
                  <a:pt x="907" y="38"/>
                </a:cubicBezTo>
                <a:cubicBezTo>
                  <a:pt x="907" y="38"/>
                  <a:pt x="906" y="39"/>
                  <a:pt x="906" y="40"/>
                </a:cubicBezTo>
                <a:cubicBezTo>
                  <a:pt x="905" y="41"/>
                  <a:pt x="905" y="41"/>
                  <a:pt x="905" y="41"/>
                </a:cubicBezTo>
                <a:lnTo>
                  <a:pt x="906" y="41"/>
                </a:lnTo>
                <a:close/>
                <a:moveTo>
                  <a:pt x="1417" y="206"/>
                </a:moveTo>
                <a:cubicBezTo>
                  <a:pt x="1416" y="205"/>
                  <a:pt x="1416" y="205"/>
                  <a:pt x="1415" y="205"/>
                </a:cubicBezTo>
                <a:cubicBezTo>
                  <a:pt x="1415" y="206"/>
                  <a:pt x="1415" y="206"/>
                  <a:pt x="1415" y="206"/>
                </a:cubicBezTo>
                <a:lnTo>
                  <a:pt x="1417" y="206"/>
                </a:lnTo>
                <a:close/>
                <a:moveTo>
                  <a:pt x="855" y="45"/>
                </a:moveTo>
                <a:cubicBezTo>
                  <a:pt x="854" y="46"/>
                  <a:pt x="854" y="46"/>
                  <a:pt x="853" y="47"/>
                </a:cubicBezTo>
                <a:cubicBezTo>
                  <a:pt x="854" y="48"/>
                  <a:pt x="854" y="48"/>
                  <a:pt x="854" y="48"/>
                </a:cubicBezTo>
                <a:cubicBezTo>
                  <a:pt x="856" y="48"/>
                  <a:pt x="858" y="47"/>
                  <a:pt x="859" y="45"/>
                </a:cubicBezTo>
                <a:cubicBezTo>
                  <a:pt x="858" y="45"/>
                  <a:pt x="858" y="45"/>
                  <a:pt x="858" y="45"/>
                </a:cubicBezTo>
                <a:cubicBezTo>
                  <a:pt x="860" y="44"/>
                  <a:pt x="860" y="44"/>
                  <a:pt x="860" y="44"/>
                </a:cubicBezTo>
                <a:cubicBezTo>
                  <a:pt x="860" y="44"/>
                  <a:pt x="860" y="44"/>
                  <a:pt x="860" y="44"/>
                </a:cubicBezTo>
                <a:cubicBezTo>
                  <a:pt x="861" y="42"/>
                  <a:pt x="861" y="42"/>
                  <a:pt x="861" y="42"/>
                </a:cubicBezTo>
                <a:cubicBezTo>
                  <a:pt x="861" y="42"/>
                  <a:pt x="861" y="42"/>
                  <a:pt x="861" y="42"/>
                </a:cubicBezTo>
                <a:cubicBezTo>
                  <a:pt x="861" y="41"/>
                  <a:pt x="861" y="41"/>
                  <a:pt x="861" y="41"/>
                </a:cubicBezTo>
                <a:cubicBezTo>
                  <a:pt x="860" y="40"/>
                  <a:pt x="860" y="40"/>
                  <a:pt x="860" y="40"/>
                </a:cubicBezTo>
                <a:cubicBezTo>
                  <a:pt x="859" y="41"/>
                  <a:pt x="859" y="41"/>
                  <a:pt x="859" y="41"/>
                </a:cubicBezTo>
                <a:cubicBezTo>
                  <a:pt x="859" y="41"/>
                  <a:pt x="859" y="41"/>
                  <a:pt x="859" y="41"/>
                </a:cubicBezTo>
                <a:cubicBezTo>
                  <a:pt x="857" y="42"/>
                  <a:pt x="857" y="42"/>
                  <a:pt x="857" y="42"/>
                </a:cubicBezTo>
                <a:cubicBezTo>
                  <a:pt x="857" y="43"/>
                  <a:pt x="857" y="43"/>
                  <a:pt x="857" y="43"/>
                </a:cubicBezTo>
                <a:cubicBezTo>
                  <a:pt x="857" y="43"/>
                  <a:pt x="857" y="43"/>
                  <a:pt x="857" y="43"/>
                </a:cubicBezTo>
                <a:cubicBezTo>
                  <a:pt x="857" y="44"/>
                  <a:pt x="857" y="44"/>
                  <a:pt x="857" y="44"/>
                </a:cubicBezTo>
                <a:cubicBezTo>
                  <a:pt x="855" y="44"/>
                  <a:pt x="855" y="44"/>
                  <a:pt x="855" y="44"/>
                </a:cubicBezTo>
                <a:lnTo>
                  <a:pt x="855" y="45"/>
                </a:lnTo>
                <a:close/>
                <a:moveTo>
                  <a:pt x="860" y="55"/>
                </a:moveTo>
                <a:cubicBezTo>
                  <a:pt x="861" y="55"/>
                  <a:pt x="861" y="55"/>
                  <a:pt x="861" y="55"/>
                </a:cubicBezTo>
                <a:cubicBezTo>
                  <a:pt x="864" y="55"/>
                  <a:pt x="867" y="54"/>
                  <a:pt x="869" y="54"/>
                </a:cubicBezTo>
                <a:cubicBezTo>
                  <a:pt x="867" y="54"/>
                  <a:pt x="863" y="54"/>
                  <a:pt x="860" y="55"/>
                </a:cubicBezTo>
                <a:close/>
                <a:moveTo>
                  <a:pt x="846" y="66"/>
                </a:moveTo>
                <a:cubicBezTo>
                  <a:pt x="845" y="65"/>
                  <a:pt x="845" y="65"/>
                  <a:pt x="845" y="65"/>
                </a:cubicBezTo>
                <a:cubicBezTo>
                  <a:pt x="845" y="66"/>
                  <a:pt x="845" y="66"/>
                  <a:pt x="845" y="66"/>
                </a:cubicBezTo>
                <a:cubicBezTo>
                  <a:pt x="845" y="66"/>
                  <a:pt x="845" y="66"/>
                  <a:pt x="845" y="66"/>
                </a:cubicBezTo>
                <a:lnTo>
                  <a:pt x="846" y="66"/>
                </a:lnTo>
                <a:close/>
                <a:moveTo>
                  <a:pt x="869" y="55"/>
                </a:moveTo>
                <a:cubicBezTo>
                  <a:pt x="867" y="55"/>
                  <a:pt x="864" y="56"/>
                  <a:pt x="862" y="56"/>
                </a:cubicBezTo>
                <a:cubicBezTo>
                  <a:pt x="862" y="57"/>
                  <a:pt x="862" y="57"/>
                  <a:pt x="862" y="58"/>
                </a:cubicBezTo>
                <a:cubicBezTo>
                  <a:pt x="862" y="59"/>
                  <a:pt x="862" y="59"/>
                  <a:pt x="862" y="59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3" y="60"/>
                  <a:pt x="863" y="60"/>
                  <a:pt x="863" y="60"/>
                </a:cubicBezTo>
                <a:cubicBezTo>
                  <a:pt x="862" y="60"/>
                  <a:pt x="861" y="59"/>
                  <a:pt x="861" y="59"/>
                </a:cubicBezTo>
                <a:cubicBezTo>
                  <a:pt x="860" y="60"/>
                  <a:pt x="860" y="60"/>
                  <a:pt x="860" y="60"/>
                </a:cubicBezTo>
                <a:cubicBezTo>
                  <a:pt x="862" y="61"/>
                  <a:pt x="862" y="61"/>
                  <a:pt x="862" y="61"/>
                </a:cubicBezTo>
                <a:cubicBezTo>
                  <a:pt x="862" y="61"/>
                  <a:pt x="862" y="61"/>
                  <a:pt x="862" y="61"/>
                </a:cubicBezTo>
                <a:cubicBezTo>
                  <a:pt x="861" y="61"/>
                  <a:pt x="861" y="61"/>
                  <a:pt x="861" y="61"/>
                </a:cubicBezTo>
                <a:cubicBezTo>
                  <a:pt x="860" y="62"/>
                  <a:pt x="860" y="62"/>
                  <a:pt x="860" y="62"/>
                </a:cubicBezTo>
                <a:cubicBezTo>
                  <a:pt x="861" y="63"/>
                  <a:pt x="861" y="63"/>
                  <a:pt x="861" y="63"/>
                </a:cubicBezTo>
                <a:cubicBezTo>
                  <a:pt x="859" y="63"/>
                  <a:pt x="859" y="63"/>
                  <a:pt x="859" y="63"/>
                </a:cubicBezTo>
                <a:cubicBezTo>
                  <a:pt x="858" y="63"/>
                  <a:pt x="858" y="63"/>
                  <a:pt x="858" y="63"/>
                </a:cubicBezTo>
                <a:cubicBezTo>
                  <a:pt x="858" y="63"/>
                  <a:pt x="858" y="63"/>
                  <a:pt x="858" y="63"/>
                </a:cubicBezTo>
                <a:cubicBezTo>
                  <a:pt x="859" y="62"/>
                  <a:pt x="859" y="61"/>
                  <a:pt x="858" y="60"/>
                </a:cubicBezTo>
                <a:cubicBezTo>
                  <a:pt x="858" y="60"/>
                  <a:pt x="858" y="59"/>
                  <a:pt x="858" y="59"/>
                </a:cubicBezTo>
                <a:cubicBezTo>
                  <a:pt x="858" y="59"/>
                  <a:pt x="858" y="59"/>
                  <a:pt x="858" y="59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7" y="57"/>
                  <a:pt x="857" y="57"/>
                  <a:pt x="857" y="57"/>
                </a:cubicBezTo>
                <a:cubicBezTo>
                  <a:pt x="856" y="57"/>
                  <a:pt x="854" y="57"/>
                  <a:pt x="853" y="58"/>
                </a:cubicBezTo>
                <a:cubicBezTo>
                  <a:pt x="853" y="59"/>
                  <a:pt x="854" y="59"/>
                  <a:pt x="854" y="59"/>
                </a:cubicBezTo>
                <a:cubicBezTo>
                  <a:pt x="855" y="59"/>
                  <a:pt x="855" y="59"/>
                  <a:pt x="855" y="59"/>
                </a:cubicBezTo>
                <a:cubicBezTo>
                  <a:pt x="853" y="59"/>
                  <a:pt x="853" y="59"/>
                  <a:pt x="853" y="59"/>
                </a:cubicBezTo>
                <a:cubicBezTo>
                  <a:pt x="853" y="60"/>
                  <a:pt x="853" y="60"/>
                  <a:pt x="853" y="60"/>
                </a:cubicBezTo>
                <a:cubicBezTo>
                  <a:pt x="852" y="60"/>
                  <a:pt x="852" y="60"/>
                  <a:pt x="852" y="60"/>
                </a:cubicBezTo>
                <a:cubicBezTo>
                  <a:pt x="851" y="61"/>
                  <a:pt x="851" y="61"/>
                  <a:pt x="851" y="61"/>
                </a:cubicBezTo>
                <a:cubicBezTo>
                  <a:pt x="852" y="61"/>
                  <a:pt x="852" y="61"/>
                  <a:pt x="852" y="61"/>
                </a:cubicBezTo>
                <a:cubicBezTo>
                  <a:pt x="852" y="62"/>
                  <a:pt x="852" y="62"/>
                  <a:pt x="852" y="62"/>
                </a:cubicBezTo>
                <a:cubicBezTo>
                  <a:pt x="851" y="61"/>
                  <a:pt x="850" y="62"/>
                  <a:pt x="849" y="62"/>
                </a:cubicBezTo>
                <a:cubicBezTo>
                  <a:pt x="850" y="63"/>
                  <a:pt x="850" y="63"/>
                  <a:pt x="850" y="63"/>
                </a:cubicBezTo>
                <a:cubicBezTo>
                  <a:pt x="850" y="64"/>
                  <a:pt x="850" y="64"/>
                  <a:pt x="850" y="64"/>
                </a:cubicBezTo>
                <a:cubicBezTo>
                  <a:pt x="849" y="64"/>
                  <a:pt x="849" y="64"/>
                  <a:pt x="849" y="64"/>
                </a:cubicBezTo>
                <a:cubicBezTo>
                  <a:pt x="849" y="64"/>
                  <a:pt x="849" y="64"/>
                  <a:pt x="849" y="64"/>
                </a:cubicBezTo>
                <a:cubicBezTo>
                  <a:pt x="849" y="63"/>
                  <a:pt x="849" y="63"/>
                  <a:pt x="849" y="63"/>
                </a:cubicBezTo>
                <a:cubicBezTo>
                  <a:pt x="848" y="63"/>
                  <a:pt x="848" y="63"/>
                  <a:pt x="848" y="63"/>
                </a:cubicBezTo>
                <a:cubicBezTo>
                  <a:pt x="848" y="62"/>
                  <a:pt x="848" y="62"/>
                  <a:pt x="848" y="62"/>
                </a:cubicBezTo>
                <a:cubicBezTo>
                  <a:pt x="847" y="62"/>
                  <a:pt x="846" y="62"/>
                  <a:pt x="845" y="63"/>
                </a:cubicBezTo>
                <a:cubicBezTo>
                  <a:pt x="845" y="63"/>
                  <a:pt x="845" y="63"/>
                  <a:pt x="845" y="63"/>
                </a:cubicBezTo>
                <a:cubicBezTo>
                  <a:pt x="845" y="64"/>
                  <a:pt x="844" y="64"/>
                  <a:pt x="844" y="63"/>
                </a:cubicBezTo>
                <a:cubicBezTo>
                  <a:pt x="843" y="64"/>
                  <a:pt x="842" y="64"/>
                  <a:pt x="841" y="64"/>
                </a:cubicBezTo>
                <a:cubicBezTo>
                  <a:pt x="841" y="64"/>
                  <a:pt x="841" y="64"/>
                  <a:pt x="841" y="64"/>
                </a:cubicBezTo>
                <a:cubicBezTo>
                  <a:pt x="847" y="65"/>
                  <a:pt x="854" y="65"/>
                  <a:pt x="860" y="66"/>
                </a:cubicBezTo>
                <a:cubicBezTo>
                  <a:pt x="857" y="66"/>
                  <a:pt x="854" y="67"/>
                  <a:pt x="851" y="67"/>
                </a:cubicBezTo>
                <a:cubicBezTo>
                  <a:pt x="851" y="67"/>
                  <a:pt x="852" y="67"/>
                  <a:pt x="852" y="67"/>
                </a:cubicBezTo>
                <a:cubicBezTo>
                  <a:pt x="851" y="67"/>
                  <a:pt x="849" y="67"/>
                  <a:pt x="848" y="67"/>
                </a:cubicBezTo>
                <a:cubicBezTo>
                  <a:pt x="848" y="68"/>
                  <a:pt x="848" y="68"/>
                  <a:pt x="848" y="68"/>
                </a:cubicBezTo>
                <a:cubicBezTo>
                  <a:pt x="847" y="68"/>
                  <a:pt x="847" y="68"/>
                  <a:pt x="847" y="68"/>
                </a:cubicBezTo>
                <a:cubicBezTo>
                  <a:pt x="847" y="68"/>
                  <a:pt x="846" y="67"/>
                  <a:pt x="846" y="68"/>
                </a:cubicBezTo>
                <a:cubicBezTo>
                  <a:pt x="846" y="68"/>
                  <a:pt x="846" y="68"/>
                  <a:pt x="846" y="68"/>
                </a:cubicBezTo>
                <a:cubicBezTo>
                  <a:pt x="846" y="68"/>
                  <a:pt x="846" y="68"/>
                  <a:pt x="846" y="68"/>
                </a:cubicBezTo>
                <a:cubicBezTo>
                  <a:pt x="846" y="69"/>
                  <a:pt x="847" y="69"/>
                  <a:pt x="848" y="69"/>
                </a:cubicBezTo>
                <a:cubicBezTo>
                  <a:pt x="847" y="69"/>
                  <a:pt x="847" y="69"/>
                  <a:pt x="847" y="69"/>
                </a:cubicBezTo>
                <a:cubicBezTo>
                  <a:pt x="848" y="70"/>
                  <a:pt x="848" y="70"/>
                  <a:pt x="848" y="70"/>
                </a:cubicBezTo>
                <a:cubicBezTo>
                  <a:pt x="847" y="70"/>
                  <a:pt x="847" y="70"/>
                  <a:pt x="847" y="70"/>
                </a:cubicBezTo>
                <a:cubicBezTo>
                  <a:pt x="847" y="69"/>
                  <a:pt x="847" y="69"/>
                  <a:pt x="846" y="69"/>
                </a:cubicBezTo>
                <a:cubicBezTo>
                  <a:pt x="845" y="70"/>
                  <a:pt x="845" y="70"/>
                  <a:pt x="845" y="70"/>
                </a:cubicBezTo>
                <a:cubicBezTo>
                  <a:pt x="845" y="70"/>
                  <a:pt x="845" y="70"/>
                  <a:pt x="845" y="70"/>
                </a:cubicBezTo>
                <a:cubicBezTo>
                  <a:pt x="845" y="71"/>
                  <a:pt x="845" y="71"/>
                  <a:pt x="845" y="71"/>
                </a:cubicBezTo>
                <a:cubicBezTo>
                  <a:pt x="845" y="71"/>
                  <a:pt x="845" y="71"/>
                  <a:pt x="845" y="71"/>
                </a:cubicBezTo>
                <a:cubicBezTo>
                  <a:pt x="846" y="71"/>
                  <a:pt x="846" y="72"/>
                  <a:pt x="847" y="72"/>
                </a:cubicBezTo>
                <a:cubicBezTo>
                  <a:pt x="848" y="72"/>
                  <a:pt x="849" y="71"/>
                  <a:pt x="851" y="71"/>
                </a:cubicBezTo>
                <a:cubicBezTo>
                  <a:pt x="849" y="72"/>
                  <a:pt x="849" y="72"/>
                  <a:pt x="849" y="72"/>
                </a:cubicBezTo>
                <a:cubicBezTo>
                  <a:pt x="849" y="72"/>
                  <a:pt x="849" y="72"/>
                  <a:pt x="849" y="72"/>
                </a:cubicBezTo>
                <a:cubicBezTo>
                  <a:pt x="850" y="72"/>
                  <a:pt x="851" y="72"/>
                  <a:pt x="852" y="72"/>
                </a:cubicBezTo>
                <a:cubicBezTo>
                  <a:pt x="852" y="72"/>
                  <a:pt x="852" y="72"/>
                  <a:pt x="852" y="72"/>
                </a:cubicBezTo>
                <a:cubicBezTo>
                  <a:pt x="852" y="73"/>
                  <a:pt x="852" y="73"/>
                  <a:pt x="852" y="73"/>
                </a:cubicBezTo>
                <a:cubicBezTo>
                  <a:pt x="854" y="73"/>
                  <a:pt x="856" y="73"/>
                  <a:pt x="857" y="72"/>
                </a:cubicBezTo>
                <a:cubicBezTo>
                  <a:pt x="857" y="71"/>
                  <a:pt x="857" y="71"/>
                  <a:pt x="857" y="71"/>
                </a:cubicBezTo>
                <a:cubicBezTo>
                  <a:pt x="857" y="71"/>
                  <a:pt x="857" y="71"/>
                  <a:pt x="858" y="71"/>
                </a:cubicBezTo>
                <a:cubicBezTo>
                  <a:pt x="858" y="71"/>
                  <a:pt x="858" y="71"/>
                  <a:pt x="858" y="72"/>
                </a:cubicBezTo>
                <a:cubicBezTo>
                  <a:pt x="859" y="72"/>
                  <a:pt x="859" y="72"/>
                  <a:pt x="859" y="72"/>
                </a:cubicBezTo>
                <a:cubicBezTo>
                  <a:pt x="859" y="72"/>
                  <a:pt x="859" y="72"/>
                  <a:pt x="859" y="72"/>
                </a:cubicBezTo>
                <a:cubicBezTo>
                  <a:pt x="860" y="72"/>
                  <a:pt x="860" y="71"/>
                  <a:pt x="860" y="71"/>
                </a:cubicBezTo>
                <a:cubicBezTo>
                  <a:pt x="860" y="71"/>
                  <a:pt x="860" y="71"/>
                  <a:pt x="861" y="70"/>
                </a:cubicBezTo>
                <a:cubicBezTo>
                  <a:pt x="860" y="70"/>
                  <a:pt x="859" y="70"/>
                  <a:pt x="859" y="70"/>
                </a:cubicBezTo>
                <a:cubicBezTo>
                  <a:pt x="859" y="69"/>
                  <a:pt x="859" y="69"/>
                  <a:pt x="859" y="69"/>
                </a:cubicBezTo>
                <a:cubicBezTo>
                  <a:pt x="861" y="69"/>
                  <a:pt x="862" y="69"/>
                  <a:pt x="863" y="69"/>
                </a:cubicBezTo>
                <a:cubicBezTo>
                  <a:pt x="863" y="68"/>
                  <a:pt x="863" y="68"/>
                  <a:pt x="863" y="68"/>
                </a:cubicBezTo>
                <a:cubicBezTo>
                  <a:pt x="863" y="68"/>
                  <a:pt x="864" y="68"/>
                  <a:pt x="865" y="68"/>
                </a:cubicBezTo>
                <a:cubicBezTo>
                  <a:pt x="864" y="68"/>
                  <a:pt x="864" y="69"/>
                  <a:pt x="864" y="69"/>
                </a:cubicBezTo>
                <a:cubicBezTo>
                  <a:pt x="865" y="69"/>
                  <a:pt x="867" y="68"/>
                  <a:pt x="867" y="67"/>
                </a:cubicBezTo>
                <a:cubicBezTo>
                  <a:pt x="866" y="67"/>
                  <a:pt x="866" y="67"/>
                  <a:pt x="866" y="67"/>
                </a:cubicBezTo>
                <a:cubicBezTo>
                  <a:pt x="866" y="66"/>
                  <a:pt x="866" y="66"/>
                  <a:pt x="866" y="66"/>
                </a:cubicBezTo>
                <a:cubicBezTo>
                  <a:pt x="867" y="66"/>
                  <a:pt x="867" y="66"/>
                  <a:pt x="868" y="66"/>
                </a:cubicBezTo>
                <a:cubicBezTo>
                  <a:pt x="869" y="66"/>
                  <a:pt x="869" y="65"/>
                  <a:pt x="869" y="65"/>
                </a:cubicBezTo>
                <a:cubicBezTo>
                  <a:pt x="871" y="64"/>
                  <a:pt x="873" y="63"/>
                  <a:pt x="875" y="62"/>
                </a:cubicBezTo>
                <a:cubicBezTo>
                  <a:pt x="875" y="61"/>
                  <a:pt x="875" y="61"/>
                  <a:pt x="875" y="61"/>
                </a:cubicBezTo>
                <a:cubicBezTo>
                  <a:pt x="876" y="60"/>
                  <a:pt x="877" y="60"/>
                  <a:pt x="878" y="60"/>
                </a:cubicBezTo>
                <a:cubicBezTo>
                  <a:pt x="879" y="59"/>
                  <a:pt x="879" y="59"/>
                  <a:pt x="879" y="59"/>
                </a:cubicBezTo>
                <a:cubicBezTo>
                  <a:pt x="878" y="58"/>
                  <a:pt x="878" y="58"/>
                  <a:pt x="878" y="58"/>
                </a:cubicBezTo>
                <a:cubicBezTo>
                  <a:pt x="877" y="58"/>
                  <a:pt x="877" y="58"/>
                  <a:pt x="877" y="58"/>
                </a:cubicBezTo>
                <a:cubicBezTo>
                  <a:pt x="877" y="58"/>
                  <a:pt x="877" y="58"/>
                  <a:pt x="877" y="58"/>
                </a:cubicBezTo>
                <a:cubicBezTo>
                  <a:pt x="877" y="58"/>
                  <a:pt x="877" y="58"/>
                  <a:pt x="877" y="58"/>
                </a:cubicBezTo>
                <a:cubicBezTo>
                  <a:pt x="878" y="57"/>
                  <a:pt x="878" y="57"/>
                  <a:pt x="878" y="57"/>
                </a:cubicBezTo>
                <a:cubicBezTo>
                  <a:pt x="878" y="57"/>
                  <a:pt x="878" y="57"/>
                  <a:pt x="878" y="57"/>
                </a:cubicBezTo>
                <a:cubicBezTo>
                  <a:pt x="878" y="57"/>
                  <a:pt x="878" y="57"/>
                  <a:pt x="878" y="5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7" y="56"/>
                  <a:pt x="877" y="56"/>
                  <a:pt x="877" y="56"/>
                </a:cubicBezTo>
                <a:cubicBezTo>
                  <a:pt x="877" y="56"/>
                  <a:pt x="877" y="56"/>
                  <a:pt x="877" y="56"/>
                </a:cubicBezTo>
                <a:cubicBezTo>
                  <a:pt x="877" y="57"/>
                  <a:pt x="877" y="57"/>
                  <a:pt x="877" y="57"/>
                </a:cubicBezTo>
                <a:cubicBezTo>
                  <a:pt x="876" y="57"/>
                  <a:pt x="875" y="57"/>
                  <a:pt x="875" y="57"/>
                </a:cubicBezTo>
                <a:cubicBezTo>
                  <a:pt x="873" y="57"/>
                  <a:pt x="873" y="57"/>
                  <a:pt x="873" y="57"/>
                </a:cubicBezTo>
                <a:cubicBezTo>
                  <a:pt x="873" y="58"/>
                  <a:pt x="873" y="58"/>
                  <a:pt x="873" y="58"/>
                </a:cubicBezTo>
                <a:cubicBezTo>
                  <a:pt x="872" y="58"/>
                  <a:pt x="871" y="59"/>
                  <a:pt x="870" y="59"/>
                </a:cubicBezTo>
                <a:cubicBezTo>
                  <a:pt x="870" y="58"/>
                  <a:pt x="870" y="58"/>
                  <a:pt x="870" y="58"/>
                </a:cubicBezTo>
                <a:cubicBezTo>
                  <a:pt x="871" y="58"/>
                  <a:pt x="872" y="57"/>
                  <a:pt x="872" y="56"/>
                </a:cubicBezTo>
                <a:cubicBezTo>
                  <a:pt x="871" y="56"/>
                  <a:pt x="871" y="56"/>
                  <a:pt x="871" y="56"/>
                </a:cubicBezTo>
                <a:cubicBezTo>
                  <a:pt x="871" y="56"/>
                  <a:pt x="870" y="56"/>
                  <a:pt x="869" y="56"/>
                </a:cubicBezTo>
                <a:lnTo>
                  <a:pt x="869" y="55"/>
                </a:lnTo>
                <a:close/>
                <a:moveTo>
                  <a:pt x="857" y="49"/>
                </a:moveTo>
                <a:cubicBezTo>
                  <a:pt x="858" y="48"/>
                  <a:pt x="858" y="48"/>
                  <a:pt x="858" y="48"/>
                </a:cubicBezTo>
                <a:cubicBezTo>
                  <a:pt x="857" y="48"/>
                  <a:pt x="856" y="48"/>
                  <a:pt x="855" y="48"/>
                </a:cubicBezTo>
                <a:cubicBezTo>
                  <a:pt x="855" y="49"/>
                  <a:pt x="856" y="49"/>
                  <a:pt x="857" y="49"/>
                </a:cubicBezTo>
                <a:close/>
                <a:moveTo>
                  <a:pt x="1410" y="220"/>
                </a:moveTo>
                <a:cubicBezTo>
                  <a:pt x="1411" y="219"/>
                  <a:pt x="1411" y="219"/>
                  <a:pt x="1411" y="219"/>
                </a:cubicBezTo>
                <a:cubicBezTo>
                  <a:pt x="1409" y="219"/>
                  <a:pt x="1409" y="219"/>
                  <a:pt x="1409" y="219"/>
                </a:cubicBezTo>
                <a:lnTo>
                  <a:pt x="1410" y="220"/>
                </a:lnTo>
                <a:close/>
                <a:moveTo>
                  <a:pt x="1409" y="217"/>
                </a:moveTo>
                <a:cubicBezTo>
                  <a:pt x="1410" y="217"/>
                  <a:pt x="1410" y="217"/>
                  <a:pt x="1410" y="217"/>
                </a:cubicBezTo>
                <a:cubicBezTo>
                  <a:pt x="1410" y="216"/>
                  <a:pt x="1410" y="216"/>
                  <a:pt x="1410" y="216"/>
                </a:cubicBezTo>
                <a:lnTo>
                  <a:pt x="1409" y="217"/>
                </a:lnTo>
                <a:close/>
                <a:moveTo>
                  <a:pt x="1410" y="218"/>
                </a:moveTo>
                <a:cubicBezTo>
                  <a:pt x="1411" y="218"/>
                  <a:pt x="1411" y="218"/>
                  <a:pt x="1411" y="218"/>
                </a:cubicBezTo>
                <a:cubicBezTo>
                  <a:pt x="1409" y="218"/>
                  <a:pt x="1409" y="218"/>
                  <a:pt x="1409" y="218"/>
                </a:cubicBezTo>
                <a:lnTo>
                  <a:pt x="1410" y="218"/>
                </a:lnTo>
                <a:close/>
                <a:moveTo>
                  <a:pt x="1405" y="273"/>
                </a:moveTo>
                <a:cubicBezTo>
                  <a:pt x="1405" y="273"/>
                  <a:pt x="1405" y="273"/>
                  <a:pt x="1405" y="273"/>
                </a:cubicBezTo>
                <a:cubicBezTo>
                  <a:pt x="1406" y="273"/>
                  <a:pt x="1406" y="273"/>
                  <a:pt x="1406" y="273"/>
                </a:cubicBezTo>
                <a:cubicBezTo>
                  <a:pt x="1406" y="273"/>
                  <a:pt x="1406" y="273"/>
                  <a:pt x="1406" y="273"/>
                </a:cubicBezTo>
                <a:cubicBezTo>
                  <a:pt x="1405" y="272"/>
                  <a:pt x="1404" y="272"/>
                  <a:pt x="1403" y="272"/>
                </a:cubicBezTo>
                <a:cubicBezTo>
                  <a:pt x="1404" y="273"/>
                  <a:pt x="1404" y="273"/>
                  <a:pt x="1404" y="273"/>
                </a:cubicBezTo>
                <a:lnTo>
                  <a:pt x="1405" y="273"/>
                </a:lnTo>
                <a:close/>
                <a:moveTo>
                  <a:pt x="1409" y="207"/>
                </a:moveTo>
                <a:cubicBezTo>
                  <a:pt x="1410" y="208"/>
                  <a:pt x="1410" y="208"/>
                  <a:pt x="1410" y="208"/>
                </a:cubicBezTo>
                <a:cubicBezTo>
                  <a:pt x="1411" y="208"/>
                  <a:pt x="1411" y="208"/>
                  <a:pt x="1411" y="208"/>
                </a:cubicBezTo>
                <a:lnTo>
                  <a:pt x="1409" y="207"/>
                </a:lnTo>
                <a:close/>
                <a:moveTo>
                  <a:pt x="1414" y="206"/>
                </a:moveTo>
                <a:cubicBezTo>
                  <a:pt x="1413" y="206"/>
                  <a:pt x="1413" y="206"/>
                  <a:pt x="1413" y="206"/>
                </a:cubicBezTo>
                <a:cubicBezTo>
                  <a:pt x="1414" y="206"/>
                  <a:pt x="1414" y="206"/>
                  <a:pt x="1414" y="206"/>
                </a:cubicBezTo>
                <a:close/>
                <a:moveTo>
                  <a:pt x="1410" y="209"/>
                </a:moveTo>
                <a:cubicBezTo>
                  <a:pt x="1409" y="209"/>
                  <a:pt x="1409" y="209"/>
                  <a:pt x="1409" y="209"/>
                </a:cubicBezTo>
                <a:cubicBezTo>
                  <a:pt x="1409" y="209"/>
                  <a:pt x="1409" y="209"/>
                  <a:pt x="1409" y="209"/>
                </a:cubicBezTo>
                <a:lnTo>
                  <a:pt x="1410" y="209"/>
                </a:lnTo>
                <a:close/>
                <a:moveTo>
                  <a:pt x="1409" y="215"/>
                </a:moveTo>
                <a:cubicBezTo>
                  <a:pt x="1409" y="215"/>
                  <a:pt x="1409" y="215"/>
                  <a:pt x="1409" y="215"/>
                </a:cubicBezTo>
                <a:cubicBezTo>
                  <a:pt x="1408" y="215"/>
                  <a:pt x="1408" y="215"/>
                  <a:pt x="1408" y="215"/>
                </a:cubicBezTo>
                <a:cubicBezTo>
                  <a:pt x="1409" y="215"/>
                  <a:pt x="1409" y="215"/>
                  <a:pt x="1409" y="215"/>
                </a:cubicBezTo>
                <a:close/>
                <a:moveTo>
                  <a:pt x="1404" y="274"/>
                </a:moveTo>
                <a:cubicBezTo>
                  <a:pt x="1405" y="273"/>
                  <a:pt x="1405" y="273"/>
                  <a:pt x="1405" y="273"/>
                </a:cubicBezTo>
                <a:cubicBezTo>
                  <a:pt x="1404" y="273"/>
                  <a:pt x="1404" y="273"/>
                  <a:pt x="1404" y="273"/>
                </a:cubicBezTo>
                <a:cubicBezTo>
                  <a:pt x="1403" y="273"/>
                  <a:pt x="1403" y="273"/>
                  <a:pt x="1403" y="273"/>
                </a:cubicBezTo>
                <a:cubicBezTo>
                  <a:pt x="1404" y="273"/>
                  <a:pt x="1404" y="273"/>
                  <a:pt x="1404" y="273"/>
                </a:cubicBezTo>
                <a:lnTo>
                  <a:pt x="1404" y="274"/>
                </a:lnTo>
                <a:close/>
                <a:moveTo>
                  <a:pt x="773" y="126"/>
                </a:moveTo>
                <a:cubicBezTo>
                  <a:pt x="772" y="125"/>
                  <a:pt x="772" y="125"/>
                  <a:pt x="772" y="125"/>
                </a:cubicBezTo>
                <a:cubicBezTo>
                  <a:pt x="773" y="125"/>
                  <a:pt x="773" y="125"/>
                  <a:pt x="773" y="125"/>
                </a:cubicBezTo>
                <a:cubicBezTo>
                  <a:pt x="772" y="124"/>
                  <a:pt x="771" y="125"/>
                  <a:pt x="771" y="125"/>
                </a:cubicBezTo>
                <a:cubicBezTo>
                  <a:pt x="771" y="126"/>
                  <a:pt x="771" y="126"/>
                  <a:pt x="771" y="126"/>
                </a:cubicBezTo>
                <a:cubicBezTo>
                  <a:pt x="769" y="127"/>
                  <a:pt x="769" y="127"/>
                  <a:pt x="769" y="127"/>
                </a:cubicBezTo>
                <a:cubicBezTo>
                  <a:pt x="769" y="127"/>
                  <a:pt x="769" y="127"/>
                  <a:pt x="769" y="127"/>
                </a:cubicBezTo>
                <a:cubicBezTo>
                  <a:pt x="770" y="128"/>
                  <a:pt x="770" y="128"/>
                  <a:pt x="770" y="128"/>
                </a:cubicBezTo>
                <a:cubicBezTo>
                  <a:pt x="771" y="127"/>
                  <a:pt x="772" y="126"/>
                  <a:pt x="773" y="126"/>
                </a:cubicBezTo>
                <a:close/>
                <a:moveTo>
                  <a:pt x="1477" y="51"/>
                </a:moveTo>
                <a:cubicBezTo>
                  <a:pt x="1477" y="51"/>
                  <a:pt x="1478" y="51"/>
                  <a:pt x="1479" y="50"/>
                </a:cubicBezTo>
                <a:cubicBezTo>
                  <a:pt x="1477" y="50"/>
                  <a:pt x="1476" y="50"/>
                  <a:pt x="1474" y="50"/>
                </a:cubicBezTo>
                <a:cubicBezTo>
                  <a:pt x="1474" y="50"/>
                  <a:pt x="1474" y="50"/>
                  <a:pt x="1474" y="50"/>
                </a:cubicBezTo>
                <a:cubicBezTo>
                  <a:pt x="1475" y="50"/>
                  <a:pt x="1476" y="51"/>
                  <a:pt x="1477" y="51"/>
                </a:cubicBezTo>
                <a:close/>
                <a:moveTo>
                  <a:pt x="770" y="134"/>
                </a:moveTo>
                <a:cubicBezTo>
                  <a:pt x="771" y="134"/>
                  <a:pt x="771" y="134"/>
                  <a:pt x="771" y="134"/>
                </a:cubicBezTo>
                <a:cubicBezTo>
                  <a:pt x="772" y="134"/>
                  <a:pt x="772" y="134"/>
                  <a:pt x="772" y="134"/>
                </a:cubicBezTo>
                <a:cubicBezTo>
                  <a:pt x="772" y="133"/>
                  <a:pt x="772" y="133"/>
                  <a:pt x="772" y="133"/>
                </a:cubicBezTo>
                <a:cubicBezTo>
                  <a:pt x="771" y="133"/>
                  <a:pt x="771" y="133"/>
                  <a:pt x="771" y="133"/>
                </a:cubicBezTo>
                <a:lnTo>
                  <a:pt x="770" y="134"/>
                </a:lnTo>
                <a:close/>
                <a:moveTo>
                  <a:pt x="748" y="44"/>
                </a:moveTo>
                <a:cubicBezTo>
                  <a:pt x="749" y="44"/>
                  <a:pt x="749" y="44"/>
                  <a:pt x="749" y="44"/>
                </a:cubicBezTo>
                <a:cubicBezTo>
                  <a:pt x="749" y="43"/>
                  <a:pt x="749" y="43"/>
                  <a:pt x="749" y="43"/>
                </a:cubicBezTo>
                <a:cubicBezTo>
                  <a:pt x="748" y="43"/>
                  <a:pt x="747" y="43"/>
                  <a:pt x="747" y="43"/>
                </a:cubicBezTo>
                <a:cubicBezTo>
                  <a:pt x="747" y="44"/>
                  <a:pt x="747" y="44"/>
                  <a:pt x="747" y="44"/>
                </a:cubicBezTo>
                <a:lnTo>
                  <a:pt x="748" y="44"/>
                </a:lnTo>
                <a:close/>
                <a:moveTo>
                  <a:pt x="1803" y="101"/>
                </a:moveTo>
                <a:cubicBezTo>
                  <a:pt x="1801" y="101"/>
                  <a:pt x="1800" y="101"/>
                  <a:pt x="1799" y="103"/>
                </a:cubicBezTo>
                <a:cubicBezTo>
                  <a:pt x="1799" y="103"/>
                  <a:pt x="1799" y="103"/>
                  <a:pt x="1799" y="103"/>
                </a:cubicBezTo>
                <a:cubicBezTo>
                  <a:pt x="1800" y="102"/>
                  <a:pt x="1800" y="102"/>
                  <a:pt x="1800" y="102"/>
                </a:cubicBezTo>
                <a:cubicBezTo>
                  <a:pt x="1801" y="103"/>
                  <a:pt x="1802" y="103"/>
                  <a:pt x="1802" y="102"/>
                </a:cubicBezTo>
                <a:cubicBezTo>
                  <a:pt x="1802" y="102"/>
                  <a:pt x="1802" y="102"/>
                  <a:pt x="1802" y="102"/>
                </a:cubicBezTo>
                <a:cubicBezTo>
                  <a:pt x="1802" y="101"/>
                  <a:pt x="1802" y="101"/>
                  <a:pt x="1802" y="101"/>
                </a:cubicBezTo>
                <a:lnTo>
                  <a:pt x="1803" y="101"/>
                </a:lnTo>
                <a:close/>
                <a:moveTo>
                  <a:pt x="1722" y="150"/>
                </a:moveTo>
                <a:cubicBezTo>
                  <a:pt x="1723" y="150"/>
                  <a:pt x="1723" y="150"/>
                  <a:pt x="1723" y="150"/>
                </a:cubicBezTo>
                <a:cubicBezTo>
                  <a:pt x="1723" y="150"/>
                  <a:pt x="1723" y="150"/>
                  <a:pt x="1723" y="150"/>
                </a:cubicBezTo>
                <a:cubicBezTo>
                  <a:pt x="1723" y="149"/>
                  <a:pt x="1722" y="149"/>
                  <a:pt x="1722" y="150"/>
                </a:cubicBezTo>
                <a:close/>
                <a:moveTo>
                  <a:pt x="1718" y="149"/>
                </a:moveTo>
                <a:cubicBezTo>
                  <a:pt x="1717" y="150"/>
                  <a:pt x="1717" y="150"/>
                  <a:pt x="1717" y="150"/>
                </a:cubicBezTo>
                <a:cubicBezTo>
                  <a:pt x="1718" y="150"/>
                  <a:pt x="1719" y="150"/>
                  <a:pt x="1720" y="150"/>
                </a:cubicBezTo>
                <a:cubicBezTo>
                  <a:pt x="1720" y="149"/>
                  <a:pt x="1719" y="149"/>
                  <a:pt x="1718" y="149"/>
                </a:cubicBezTo>
                <a:close/>
                <a:moveTo>
                  <a:pt x="1682" y="124"/>
                </a:moveTo>
                <a:cubicBezTo>
                  <a:pt x="1681" y="124"/>
                  <a:pt x="1679" y="124"/>
                  <a:pt x="1678" y="125"/>
                </a:cubicBezTo>
                <a:cubicBezTo>
                  <a:pt x="1678" y="126"/>
                  <a:pt x="1678" y="126"/>
                  <a:pt x="1678" y="127"/>
                </a:cubicBezTo>
                <a:cubicBezTo>
                  <a:pt x="1678" y="128"/>
                  <a:pt x="1678" y="128"/>
                  <a:pt x="1678" y="128"/>
                </a:cubicBezTo>
                <a:cubicBezTo>
                  <a:pt x="1679" y="129"/>
                  <a:pt x="1679" y="129"/>
                  <a:pt x="1681" y="129"/>
                </a:cubicBezTo>
                <a:cubicBezTo>
                  <a:pt x="1681" y="130"/>
                  <a:pt x="1681" y="130"/>
                  <a:pt x="1681" y="130"/>
                </a:cubicBezTo>
                <a:cubicBezTo>
                  <a:pt x="1683" y="131"/>
                  <a:pt x="1685" y="131"/>
                  <a:pt x="1687" y="130"/>
                </a:cubicBezTo>
                <a:cubicBezTo>
                  <a:pt x="1687" y="129"/>
                  <a:pt x="1687" y="129"/>
                  <a:pt x="1687" y="129"/>
                </a:cubicBezTo>
                <a:cubicBezTo>
                  <a:pt x="1687" y="128"/>
                  <a:pt x="1687" y="128"/>
                  <a:pt x="1687" y="128"/>
                </a:cubicBezTo>
                <a:cubicBezTo>
                  <a:pt x="1688" y="127"/>
                  <a:pt x="1688" y="127"/>
                  <a:pt x="1688" y="127"/>
                </a:cubicBezTo>
                <a:cubicBezTo>
                  <a:pt x="1687" y="127"/>
                  <a:pt x="1687" y="128"/>
                  <a:pt x="1687" y="129"/>
                </a:cubicBezTo>
                <a:cubicBezTo>
                  <a:pt x="1688" y="129"/>
                  <a:pt x="1688" y="129"/>
                  <a:pt x="1689" y="130"/>
                </a:cubicBezTo>
                <a:cubicBezTo>
                  <a:pt x="1689" y="130"/>
                  <a:pt x="1690" y="130"/>
                  <a:pt x="1691" y="130"/>
                </a:cubicBezTo>
                <a:cubicBezTo>
                  <a:pt x="1691" y="129"/>
                  <a:pt x="1691" y="129"/>
                  <a:pt x="1691" y="129"/>
                </a:cubicBezTo>
                <a:cubicBezTo>
                  <a:pt x="1691" y="129"/>
                  <a:pt x="1691" y="129"/>
                  <a:pt x="1691" y="129"/>
                </a:cubicBezTo>
                <a:cubicBezTo>
                  <a:pt x="1692" y="129"/>
                  <a:pt x="1692" y="129"/>
                  <a:pt x="1692" y="129"/>
                </a:cubicBezTo>
                <a:cubicBezTo>
                  <a:pt x="1692" y="129"/>
                  <a:pt x="1692" y="129"/>
                  <a:pt x="1692" y="129"/>
                </a:cubicBezTo>
                <a:cubicBezTo>
                  <a:pt x="1692" y="130"/>
                  <a:pt x="1692" y="130"/>
                  <a:pt x="1692" y="130"/>
                </a:cubicBezTo>
                <a:cubicBezTo>
                  <a:pt x="1694" y="131"/>
                  <a:pt x="1696" y="132"/>
                  <a:pt x="1698" y="131"/>
                </a:cubicBezTo>
                <a:cubicBezTo>
                  <a:pt x="1698" y="132"/>
                  <a:pt x="1698" y="132"/>
                  <a:pt x="1698" y="132"/>
                </a:cubicBezTo>
                <a:cubicBezTo>
                  <a:pt x="1697" y="132"/>
                  <a:pt x="1697" y="132"/>
                  <a:pt x="1697" y="132"/>
                </a:cubicBezTo>
                <a:cubicBezTo>
                  <a:pt x="1697" y="132"/>
                  <a:pt x="1696" y="133"/>
                  <a:pt x="1695" y="133"/>
                </a:cubicBezTo>
                <a:cubicBezTo>
                  <a:pt x="1695" y="133"/>
                  <a:pt x="1695" y="133"/>
                  <a:pt x="1695" y="133"/>
                </a:cubicBezTo>
                <a:cubicBezTo>
                  <a:pt x="1697" y="134"/>
                  <a:pt x="1697" y="134"/>
                  <a:pt x="1697" y="134"/>
                </a:cubicBezTo>
                <a:cubicBezTo>
                  <a:pt x="1697" y="134"/>
                  <a:pt x="1697" y="134"/>
                  <a:pt x="1697" y="134"/>
                </a:cubicBezTo>
                <a:cubicBezTo>
                  <a:pt x="1696" y="134"/>
                  <a:pt x="1696" y="134"/>
                  <a:pt x="1695" y="134"/>
                </a:cubicBezTo>
                <a:cubicBezTo>
                  <a:pt x="1695" y="135"/>
                  <a:pt x="1695" y="135"/>
                  <a:pt x="1695" y="135"/>
                </a:cubicBezTo>
                <a:cubicBezTo>
                  <a:pt x="1698" y="135"/>
                  <a:pt x="1701" y="135"/>
                  <a:pt x="1703" y="136"/>
                </a:cubicBezTo>
                <a:cubicBezTo>
                  <a:pt x="1703" y="135"/>
                  <a:pt x="1703" y="135"/>
                  <a:pt x="1703" y="135"/>
                </a:cubicBezTo>
                <a:cubicBezTo>
                  <a:pt x="1704" y="135"/>
                  <a:pt x="1705" y="136"/>
                  <a:pt x="1705" y="137"/>
                </a:cubicBezTo>
                <a:cubicBezTo>
                  <a:pt x="1707" y="137"/>
                  <a:pt x="1708" y="137"/>
                  <a:pt x="1709" y="136"/>
                </a:cubicBezTo>
                <a:cubicBezTo>
                  <a:pt x="1708" y="136"/>
                  <a:pt x="1708" y="136"/>
                  <a:pt x="1708" y="136"/>
                </a:cubicBezTo>
                <a:cubicBezTo>
                  <a:pt x="1707" y="136"/>
                  <a:pt x="1706" y="135"/>
                  <a:pt x="1705" y="135"/>
                </a:cubicBezTo>
                <a:cubicBezTo>
                  <a:pt x="1707" y="135"/>
                  <a:pt x="1709" y="135"/>
                  <a:pt x="1710" y="137"/>
                </a:cubicBezTo>
                <a:cubicBezTo>
                  <a:pt x="1711" y="137"/>
                  <a:pt x="1711" y="137"/>
                  <a:pt x="1711" y="137"/>
                </a:cubicBezTo>
                <a:cubicBezTo>
                  <a:pt x="1711" y="136"/>
                  <a:pt x="1711" y="136"/>
                  <a:pt x="1711" y="136"/>
                </a:cubicBezTo>
                <a:cubicBezTo>
                  <a:pt x="1712" y="136"/>
                  <a:pt x="1712" y="136"/>
                  <a:pt x="1712" y="136"/>
                </a:cubicBezTo>
                <a:cubicBezTo>
                  <a:pt x="1713" y="137"/>
                  <a:pt x="1714" y="137"/>
                  <a:pt x="1716" y="137"/>
                </a:cubicBezTo>
                <a:cubicBezTo>
                  <a:pt x="1715" y="136"/>
                  <a:pt x="1715" y="136"/>
                  <a:pt x="1715" y="136"/>
                </a:cubicBezTo>
                <a:cubicBezTo>
                  <a:pt x="1714" y="136"/>
                  <a:pt x="1714" y="136"/>
                  <a:pt x="1714" y="136"/>
                </a:cubicBezTo>
                <a:cubicBezTo>
                  <a:pt x="1714" y="136"/>
                  <a:pt x="1714" y="136"/>
                  <a:pt x="1714" y="136"/>
                </a:cubicBezTo>
                <a:cubicBezTo>
                  <a:pt x="1715" y="136"/>
                  <a:pt x="1716" y="136"/>
                  <a:pt x="1717" y="136"/>
                </a:cubicBezTo>
                <a:cubicBezTo>
                  <a:pt x="1718" y="137"/>
                  <a:pt x="1718" y="137"/>
                  <a:pt x="1719" y="137"/>
                </a:cubicBezTo>
                <a:cubicBezTo>
                  <a:pt x="1720" y="137"/>
                  <a:pt x="1720" y="137"/>
                  <a:pt x="1720" y="137"/>
                </a:cubicBezTo>
                <a:cubicBezTo>
                  <a:pt x="1720" y="136"/>
                  <a:pt x="1720" y="136"/>
                  <a:pt x="1720" y="136"/>
                </a:cubicBezTo>
                <a:cubicBezTo>
                  <a:pt x="1719" y="136"/>
                  <a:pt x="1719" y="136"/>
                  <a:pt x="1719" y="136"/>
                </a:cubicBezTo>
                <a:cubicBezTo>
                  <a:pt x="1719" y="136"/>
                  <a:pt x="1718" y="136"/>
                  <a:pt x="1717" y="136"/>
                </a:cubicBezTo>
                <a:cubicBezTo>
                  <a:pt x="1718" y="135"/>
                  <a:pt x="1718" y="135"/>
                  <a:pt x="1718" y="135"/>
                </a:cubicBezTo>
                <a:cubicBezTo>
                  <a:pt x="1719" y="136"/>
                  <a:pt x="1720" y="135"/>
                  <a:pt x="1720" y="134"/>
                </a:cubicBezTo>
                <a:cubicBezTo>
                  <a:pt x="1720" y="134"/>
                  <a:pt x="1720" y="134"/>
                  <a:pt x="1720" y="134"/>
                </a:cubicBezTo>
                <a:cubicBezTo>
                  <a:pt x="1718" y="134"/>
                  <a:pt x="1717" y="133"/>
                  <a:pt x="1715" y="132"/>
                </a:cubicBezTo>
                <a:cubicBezTo>
                  <a:pt x="1713" y="132"/>
                  <a:pt x="1712" y="132"/>
                  <a:pt x="1710" y="131"/>
                </a:cubicBezTo>
                <a:cubicBezTo>
                  <a:pt x="1708" y="131"/>
                  <a:pt x="1708" y="131"/>
                  <a:pt x="1708" y="131"/>
                </a:cubicBezTo>
                <a:cubicBezTo>
                  <a:pt x="1706" y="129"/>
                  <a:pt x="1703" y="127"/>
                  <a:pt x="1701" y="124"/>
                </a:cubicBezTo>
                <a:cubicBezTo>
                  <a:pt x="1700" y="122"/>
                  <a:pt x="1699" y="120"/>
                  <a:pt x="1698" y="119"/>
                </a:cubicBezTo>
                <a:cubicBezTo>
                  <a:pt x="1698" y="118"/>
                  <a:pt x="1698" y="118"/>
                  <a:pt x="1698" y="118"/>
                </a:cubicBezTo>
                <a:cubicBezTo>
                  <a:pt x="1698" y="118"/>
                  <a:pt x="1698" y="118"/>
                  <a:pt x="1698" y="118"/>
                </a:cubicBezTo>
                <a:cubicBezTo>
                  <a:pt x="1697" y="118"/>
                  <a:pt x="1696" y="118"/>
                  <a:pt x="1695" y="117"/>
                </a:cubicBezTo>
                <a:cubicBezTo>
                  <a:pt x="1695" y="117"/>
                  <a:pt x="1695" y="117"/>
                  <a:pt x="1695" y="117"/>
                </a:cubicBezTo>
                <a:cubicBezTo>
                  <a:pt x="1696" y="117"/>
                  <a:pt x="1698" y="117"/>
                  <a:pt x="1699" y="117"/>
                </a:cubicBezTo>
                <a:cubicBezTo>
                  <a:pt x="1699" y="115"/>
                  <a:pt x="1699" y="115"/>
                  <a:pt x="1699" y="115"/>
                </a:cubicBezTo>
                <a:cubicBezTo>
                  <a:pt x="1698" y="115"/>
                  <a:pt x="1698" y="115"/>
                  <a:pt x="1698" y="115"/>
                </a:cubicBezTo>
                <a:cubicBezTo>
                  <a:pt x="1698" y="115"/>
                  <a:pt x="1697" y="115"/>
                  <a:pt x="1696" y="115"/>
                </a:cubicBezTo>
                <a:cubicBezTo>
                  <a:pt x="1697" y="114"/>
                  <a:pt x="1697" y="114"/>
                  <a:pt x="1698" y="114"/>
                </a:cubicBezTo>
                <a:cubicBezTo>
                  <a:pt x="1699" y="114"/>
                  <a:pt x="1699" y="114"/>
                  <a:pt x="1699" y="114"/>
                </a:cubicBezTo>
                <a:cubicBezTo>
                  <a:pt x="1693" y="112"/>
                  <a:pt x="1687" y="113"/>
                  <a:pt x="1681" y="115"/>
                </a:cubicBezTo>
                <a:cubicBezTo>
                  <a:pt x="1681" y="115"/>
                  <a:pt x="1681" y="115"/>
                  <a:pt x="1681" y="115"/>
                </a:cubicBezTo>
                <a:cubicBezTo>
                  <a:pt x="1680" y="116"/>
                  <a:pt x="1680" y="116"/>
                  <a:pt x="1680" y="116"/>
                </a:cubicBezTo>
                <a:cubicBezTo>
                  <a:pt x="1681" y="117"/>
                  <a:pt x="1681" y="117"/>
                  <a:pt x="1681" y="117"/>
                </a:cubicBezTo>
                <a:cubicBezTo>
                  <a:pt x="1682" y="117"/>
                  <a:pt x="1682" y="117"/>
                  <a:pt x="1683" y="117"/>
                </a:cubicBezTo>
                <a:cubicBezTo>
                  <a:pt x="1682" y="117"/>
                  <a:pt x="1682" y="117"/>
                  <a:pt x="1682" y="117"/>
                </a:cubicBezTo>
                <a:cubicBezTo>
                  <a:pt x="1681" y="117"/>
                  <a:pt x="1679" y="118"/>
                  <a:pt x="1678" y="119"/>
                </a:cubicBezTo>
                <a:cubicBezTo>
                  <a:pt x="1678" y="120"/>
                  <a:pt x="1678" y="120"/>
                  <a:pt x="1678" y="120"/>
                </a:cubicBezTo>
                <a:cubicBezTo>
                  <a:pt x="1679" y="120"/>
                  <a:pt x="1679" y="120"/>
                  <a:pt x="1679" y="120"/>
                </a:cubicBezTo>
                <a:cubicBezTo>
                  <a:pt x="1680" y="120"/>
                  <a:pt x="1681" y="120"/>
                  <a:pt x="1682" y="119"/>
                </a:cubicBezTo>
                <a:cubicBezTo>
                  <a:pt x="1683" y="120"/>
                  <a:pt x="1683" y="120"/>
                  <a:pt x="1683" y="120"/>
                </a:cubicBezTo>
                <a:cubicBezTo>
                  <a:pt x="1681" y="120"/>
                  <a:pt x="1681" y="120"/>
                  <a:pt x="1681" y="120"/>
                </a:cubicBezTo>
                <a:cubicBezTo>
                  <a:pt x="1681" y="121"/>
                  <a:pt x="1681" y="121"/>
                  <a:pt x="1681" y="121"/>
                </a:cubicBezTo>
                <a:cubicBezTo>
                  <a:pt x="1682" y="121"/>
                  <a:pt x="1683" y="120"/>
                  <a:pt x="1684" y="120"/>
                </a:cubicBezTo>
                <a:cubicBezTo>
                  <a:pt x="1684" y="121"/>
                  <a:pt x="1684" y="121"/>
                  <a:pt x="1684" y="121"/>
                </a:cubicBezTo>
                <a:cubicBezTo>
                  <a:pt x="1683" y="121"/>
                  <a:pt x="1683" y="121"/>
                  <a:pt x="1683" y="121"/>
                </a:cubicBezTo>
                <a:cubicBezTo>
                  <a:pt x="1683" y="122"/>
                  <a:pt x="1683" y="122"/>
                  <a:pt x="1683" y="122"/>
                </a:cubicBezTo>
                <a:cubicBezTo>
                  <a:pt x="1684" y="122"/>
                  <a:pt x="1684" y="122"/>
                  <a:pt x="1686" y="122"/>
                </a:cubicBezTo>
                <a:cubicBezTo>
                  <a:pt x="1684" y="122"/>
                  <a:pt x="1684" y="123"/>
                  <a:pt x="1683" y="123"/>
                </a:cubicBezTo>
                <a:cubicBezTo>
                  <a:pt x="1683" y="124"/>
                  <a:pt x="1683" y="124"/>
                  <a:pt x="1683" y="124"/>
                </a:cubicBezTo>
                <a:cubicBezTo>
                  <a:pt x="1684" y="124"/>
                  <a:pt x="1684" y="124"/>
                  <a:pt x="1684" y="124"/>
                </a:cubicBezTo>
                <a:cubicBezTo>
                  <a:pt x="1683" y="125"/>
                  <a:pt x="1683" y="125"/>
                  <a:pt x="1683" y="125"/>
                </a:cubicBezTo>
                <a:lnTo>
                  <a:pt x="1682" y="124"/>
                </a:lnTo>
                <a:close/>
                <a:moveTo>
                  <a:pt x="1693" y="132"/>
                </a:moveTo>
                <a:cubicBezTo>
                  <a:pt x="1691" y="132"/>
                  <a:pt x="1691" y="132"/>
                  <a:pt x="1691" y="132"/>
                </a:cubicBezTo>
                <a:cubicBezTo>
                  <a:pt x="1691" y="131"/>
                  <a:pt x="1691" y="131"/>
                  <a:pt x="1691" y="131"/>
                </a:cubicBezTo>
                <a:cubicBezTo>
                  <a:pt x="1689" y="131"/>
                  <a:pt x="1688" y="131"/>
                  <a:pt x="1687" y="132"/>
                </a:cubicBezTo>
                <a:cubicBezTo>
                  <a:pt x="1687" y="132"/>
                  <a:pt x="1687" y="132"/>
                  <a:pt x="1687" y="132"/>
                </a:cubicBezTo>
                <a:cubicBezTo>
                  <a:pt x="1688" y="132"/>
                  <a:pt x="1689" y="132"/>
                  <a:pt x="1690" y="132"/>
                </a:cubicBezTo>
                <a:cubicBezTo>
                  <a:pt x="1690" y="133"/>
                  <a:pt x="1690" y="133"/>
                  <a:pt x="1690" y="133"/>
                </a:cubicBezTo>
                <a:cubicBezTo>
                  <a:pt x="1691" y="133"/>
                  <a:pt x="1692" y="134"/>
                  <a:pt x="1693" y="134"/>
                </a:cubicBezTo>
                <a:cubicBezTo>
                  <a:pt x="1694" y="134"/>
                  <a:pt x="1694" y="134"/>
                  <a:pt x="1694" y="134"/>
                </a:cubicBezTo>
                <a:cubicBezTo>
                  <a:pt x="1693" y="133"/>
                  <a:pt x="1693" y="133"/>
                  <a:pt x="1693" y="133"/>
                </a:cubicBezTo>
                <a:cubicBezTo>
                  <a:pt x="1693" y="133"/>
                  <a:pt x="1693" y="133"/>
                  <a:pt x="1693" y="133"/>
                </a:cubicBezTo>
                <a:lnTo>
                  <a:pt x="1693" y="132"/>
                </a:lnTo>
                <a:close/>
                <a:moveTo>
                  <a:pt x="1715" y="150"/>
                </a:moveTo>
                <a:cubicBezTo>
                  <a:pt x="1715" y="150"/>
                  <a:pt x="1715" y="150"/>
                  <a:pt x="1715" y="150"/>
                </a:cubicBezTo>
                <a:cubicBezTo>
                  <a:pt x="1716" y="150"/>
                  <a:pt x="1716" y="150"/>
                  <a:pt x="1716" y="150"/>
                </a:cubicBezTo>
                <a:cubicBezTo>
                  <a:pt x="1716" y="149"/>
                  <a:pt x="1716" y="149"/>
                  <a:pt x="1716" y="149"/>
                </a:cubicBezTo>
                <a:cubicBezTo>
                  <a:pt x="1716" y="149"/>
                  <a:pt x="1715" y="149"/>
                  <a:pt x="1715" y="150"/>
                </a:cubicBezTo>
                <a:close/>
                <a:moveTo>
                  <a:pt x="1730" y="150"/>
                </a:moveTo>
                <a:cubicBezTo>
                  <a:pt x="1729" y="150"/>
                  <a:pt x="1729" y="150"/>
                  <a:pt x="1729" y="150"/>
                </a:cubicBezTo>
                <a:cubicBezTo>
                  <a:pt x="1730" y="151"/>
                  <a:pt x="1732" y="150"/>
                  <a:pt x="1733" y="150"/>
                </a:cubicBezTo>
                <a:cubicBezTo>
                  <a:pt x="1732" y="149"/>
                  <a:pt x="1731" y="149"/>
                  <a:pt x="1730" y="150"/>
                </a:cubicBezTo>
                <a:close/>
                <a:moveTo>
                  <a:pt x="1734" y="28"/>
                </a:moveTo>
                <a:cubicBezTo>
                  <a:pt x="1737" y="29"/>
                  <a:pt x="1739" y="29"/>
                  <a:pt x="1741" y="28"/>
                </a:cubicBezTo>
                <a:cubicBezTo>
                  <a:pt x="1740" y="27"/>
                  <a:pt x="1740" y="27"/>
                  <a:pt x="1740" y="27"/>
                </a:cubicBezTo>
                <a:cubicBezTo>
                  <a:pt x="1738" y="26"/>
                  <a:pt x="1736" y="27"/>
                  <a:pt x="1734" y="28"/>
                </a:cubicBezTo>
                <a:cubicBezTo>
                  <a:pt x="1734" y="28"/>
                  <a:pt x="1734" y="28"/>
                  <a:pt x="1734" y="28"/>
                </a:cubicBezTo>
                <a:close/>
                <a:moveTo>
                  <a:pt x="1682" y="111"/>
                </a:moveTo>
                <a:cubicBezTo>
                  <a:pt x="1682" y="111"/>
                  <a:pt x="1682" y="111"/>
                  <a:pt x="1682" y="111"/>
                </a:cubicBezTo>
                <a:cubicBezTo>
                  <a:pt x="1683" y="110"/>
                  <a:pt x="1683" y="110"/>
                  <a:pt x="1683" y="110"/>
                </a:cubicBezTo>
                <a:cubicBezTo>
                  <a:pt x="1685" y="109"/>
                  <a:pt x="1687" y="109"/>
                  <a:pt x="1689" y="109"/>
                </a:cubicBezTo>
                <a:cubicBezTo>
                  <a:pt x="1689" y="110"/>
                  <a:pt x="1689" y="110"/>
                  <a:pt x="1689" y="110"/>
                </a:cubicBezTo>
                <a:cubicBezTo>
                  <a:pt x="1688" y="110"/>
                  <a:pt x="1688" y="110"/>
                  <a:pt x="1687" y="109"/>
                </a:cubicBezTo>
                <a:cubicBezTo>
                  <a:pt x="1685" y="110"/>
                  <a:pt x="1684" y="111"/>
                  <a:pt x="1683" y="112"/>
                </a:cubicBezTo>
                <a:cubicBezTo>
                  <a:pt x="1684" y="112"/>
                  <a:pt x="1684" y="112"/>
                  <a:pt x="1684" y="112"/>
                </a:cubicBezTo>
                <a:cubicBezTo>
                  <a:pt x="1684" y="113"/>
                  <a:pt x="1684" y="113"/>
                  <a:pt x="1683" y="113"/>
                </a:cubicBezTo>
                <a:cubicBezTo>
                  <a:pt x="1687" y="112"/>
                  <a:pt x="1691" y="112"/>
                  <a:pt x="1695" y="113"/>
                </a:cubicBezTo>
                <a:cubicBezTo>
                  <a:pt x="1694" y="112"/>
                  <a:pt x="1694" y="112"/>
                  <a:pt x="1694" y="112"/>
                </a:cubicBezTo>
                <a:cubicBezTo>
                  <a:pt x="1694" y="112"/>
                  <a:pt x="1694" y="112"/>
                  <a:pt x="1694" y="112"/>
                </a:cubicBezTo>
                <a:cubicBezTo>
                  <a:pt x="1695" y="113"/>
                  <a:pt x="1697" y="113"/>
                  <a:pt x="1699" y="113"/>
                </a:cubicBezTo>
                <a:cubicBezTo>
                  <a:pt x="1699" y="112"/>
                  <a:pt x="1699" y="112"/>
                  <a:pt x="1699" y="112"/>
                </a:cubicBezTo>
                <a:cubicBezTo>
                  <a:pt x="1700" y="112"/>
                  <a:pt x="1700" y="112"/>
                  <a:pt x="1700" y="112"/>
                </a:cubicBezTo>
                <a:cubicBezTo>
                  <a:pt x="1701" y="111"/>
                  <a:pt x="1701" y="111"/>
                  <a:pt x="1701" y="111"/>
                </a:cubicBezTo>
                <a:cubicBezTo>
                  <a:pt x="1701" y="110"/>
                  <a:pt x="1701" y="110"/>
                  <a:pt x="1701" y="110"/>
                </a:cubicBezTo>
                <a:cubicBezTo>
                  <a:pt x="1702" y="110"/>
                  <a:pt x="1702" y="110"/>
                  <a:pt x="1702" y="110"/>
                </a:cubicBezTo>
                <a:cubicBezTo>
                  <a:pt x="1702" y="109"/>
                  <a:pt x="1702" y="109"/>
                  <a:pt x="1702" y="109"/>
                </a:cubicBezTo>
                <a:cubicBezTo>
                  <a:pt x="1701" y="109"/>
                  <a:pt x="1700" y="108"/>
                  <a:pt x="1700" y="108"/>
                </a:cubicBezTo>
                <a:cubicBezTo>
                  <a:pt x="1699" y="108"/>
                  <a:pt x="1698" y="107"/>
                  <a:pt x="1697" y="107"/>
                </a:cubicBezTo>
                <a:cubicBezTo>
                  <a:pt x="1698" y="107"/>
                  <a:pt x="1699" y="107"/>
                  <a:pt x="1700" y="107"/>
                </a:cubicBezTo>
                <a:cubicBezTo>
                  <a:pt x="1701" y="107"/>
                  <a:pt x="1701" y="107"/>
                  <a:pt x="1701" y="107"/>
                </a:cubicBezTo>
                <a:cubicBezTo>
                  <a:pt x="1701" y="108"/>
                  <a:pt x="1701" y="108"/>
                  <a:pt x="1701" y="108"/>
                </a:cubicBezTo>
                <a:cubicBezTo>
                  <a:pt x="1702" y="108"/>
                  <a:pt x="1702" y="108"/>
                  <a:pt x="1702" y="108"/>
                </a:cubicBezTo>
                <a:cubicBezTo>
                  <a:pt x="1702" y="108"/>
                  <a:pt x="1702" y="108"/>
                  <a:pt x="1702" y="108"/>
                </a:cubicBezTo>
                <a:cubicBezTo>
                  <a:pt x="1701" y="106"/>
                  <a:pt x="1700" y="105"/>
                  <a:pt x="1698" y="104"/>
                </a:cubicBezTo>
                <a:cubicBezTo>
                  <a:pt x="1699" y="104"/>
                  <a:pt x="1699" y="104"/>
                  <a:pt x="1699" y="104"/>
                </a:cubicBezTo>
                <a:cubicBezTo>
                  <a:pt x="1700" y="105"/>
                  <a:pt x="1700" y="105"/>
                  <a:pt x="1700" y="105"/>
                </a:cubicBezTo>
                <a:cubicBezTo>
                  <a:pt x="1700" y="105"/>
                  <a:pt x="1700" y="105"/>
                  <a:pt x="1700" y="105"/>
                </a:cubicBezTo>
                <a:cubicBezTo>
                  <a:pt x="1701" y="105"/>
                  <a:pt x="1702" y="106"/>
                  <a:pt x="1703" y="106"/>
                </a:cubicBezTo>
                <a:cubicBezTo>
                  <a:pt x="1703" y="105"/>
                  <a:pt x="1703" y="105"/>
                  <a:pt x="1703" y="105"/>
                </a:cubicBezTo>
                <a:cubicBezTo>
                  <a:pt x="1703" y="105"/>
                  <a:pt x="1703" y="105"/>
                  <a:pt x="1703" y="105"/>
                </a:cubicBezTo>
                <a:cubicBezTo>
                  <a:pt x="1702" y="104"/>
                  <a:pt x="1702" y="104"/>
                  <a:pt x="1702" y="104"/>
                </a:cubicBezTo>
                <a:cubicBezTo>
                  <a:pt x="1702" y="104"/>
                  <a:pt x="1702" y="104"/>
                  <a:pt x="1702" y="104"/>
                </a:cubicBezTo>
                <a:cubicBezTo>
                  <a:pt x="1703" y="103"/>
                  <a:pt x="1703" y="103"/>
                  <a:pt x="1703" y="103"/>
                </a:cubicBezTo>
                <a:cubicBezTo>
                  <a:pt x="1703" y="103"/>
                  <a:pt x="1703" y="103"/>
                  <a:pt x="1703" y="103"/>
                </a:cubicBezTo>
                <a:cubicBezTo>
                  <a:pt x="1702" y="102"/>
                  <a:pt x="1701" y="101"/>
                  <a:pt x="1700" y="101"/>
                </a:cubicBezTo>
                <a:cubicBezTo>
                  <a:pt x="1701" y="101"/>
                  <a:pt x="1702" y="101"/>
                  <a:pt x="1703" y="101"/>
                </a:cubicBezTo>
                <a:cubicBezTo>
                  <a:pt x="1704" y="100"/>
                  <a:pt x="1704" y="100"/>
                  <a:pt x="1704" y="100"/>
                </a:cubicBezTo>
                <a:cubicBezTo>
                  <a:pt x="1703" y="100"/>
                  <a:pt x="1703" y="100"/>
                  <a:pt x="1702" y="100"/>
                </a:cubicBezTo>
                <a:cubicBezTo>
                  <a:pt x="1702" y="99"/>
                  <a:pt x="1702" y="99"/>
                  <a:pt x="1702" y="99"/>
                </a:cubicBezTo>
                <a:cubicBezTo>
                  <a:pt x="1704" y="99"/>
                  <a:pt x="1705" y="99"/>
                  <a:pt x="1707" y="100"/>
                </a:cubicBezTo>
                <a:cubicBezTo>
                  <a:pt x="1707" y="99"/>
                  <a:pt x="1707" y="99"/>
                  <a:pt x="1707" y="99"/>
                </a:cubicBezTo>
                <a:cubicBezTo>
                  <a:pt x="1706" y="99"/>
                  <a:pt x="1706" y="99"/>
                  <a:pt x="1706" y="99"/>
                </a:cubicBezTo>
                <a:cubicBezTo>
                  <a:pt x="1706" y="99"/>
                  <a:pt x="1706" y="99"/>
                  <a:pt x="1706" y="99"/>
                </a:cubicBezTo>
                <a:cubicBezTo>
                  <a:pt x="1707" y="99"/>
                  <a:pt x="1707" y="99"/>
                  <a:pt x="1708" y="99"/>
                </a:cubicBezTo>
                <a:cubicBezTo>
                  <a:pt x="1709" y="98"/>
                  <a:pt x="1709" y="98"/>
                  <a:pt x="1709" y="98"/>
                </a:cubicBezTo>
                <a:cubicBezTo>
                  <a:pt x="1709" y="98"/>
                  <a:pt x="1709" y="98"/>
                  <a:pt x="1709" y="98"/>
                </a:cubicBezTo>
                <a:cubicBezTo>
                  <a:pt x="1708" y="97"/>
                  <a:pt x="1708" y="97"/>
                  <a:pt x="1708" y="97"/>
                </a:cubicBezTo>
                <a:cubicBezTo>
                  <a:pt x="1709" y="97"/>
                  <a:pt x="1710" y="96"/>
                  <a:pt x="1711" y="97"/>
                </a:cubicBezTo>
                <a:cubicBezTo>
                  <a:pt x="1711" y="96"/>
                  <a:pt x="1711" y="96"/>
                  <a:pt x="1711" y="96"/>
                </a:cubicBezTo>
                <a:cubicBezTo>
                  <a:pt x="1710" y="96"/>
                  <a:pt x="1709" y="96"/>
                  <a:pt x="1709" y="95"/>
                </a:cubicBezTo>
                <a:cubicBezTo>
                  <a:pt x="1710" y="94"/>
                  <a:pt x="1710" y="94"/>
                  <a:pt x="1710" y="94"/>
                </a:cubicBezTo>
                <a:cubicBezTo>
                  <a:pt x="1710" y="95"/>
                  <a:pt x="1710" y="95"/>
                  <a:pt x="1710" y="95"/>
                </a:cubicBezTo>
                <a:cubicBezTo>
                  <a:pt x="1712" y="94"/>
                  <a:pt x="1713" y="93"/>
                  <a:pt x="1714" y="92"/>
                </a:cubicBezTo>
                <a:cubicBezTo>
                  <a:pt x="1715" y="91"/>
                  <a:pt x="1715" y="91"/>
                  <a:pt x="1715" y="91"/>
                </a:cubicBezTo>
                <a:cubicBezTo>
                  <a:pt x="1716" y="91"/>
                  <a:pt x="1718" y="90"/>
                  <a:pt x="1718" y="88"/>
                </a:cubicBezTo>
                <a:cubicBezTo>
                  <a:pt x="1725" y="85"/>
                  <a:pt x="1732" y="83"/>
                  <a:pt x="1739" y="81"/>
                </a:cubicBezTo>
                <a:cubicBezTo>
                  <a:pt x="1739" y="80"/>
                  <a:pt x="1739" y="80"/>
                  <a:pt x="1739" y="80"/>
                </a:cubicBezTo>
                <a:cubicBezTo>
                  <a:pt x="1738" y="80"/>
                  <a:pt x="1738" y="80"/>
                  <a:pt x="1738" y="80"/>
                </a:cubicBezTo>
                <a:cubicBezTo>
                  <a:pt x="1739" y="79"/>
                  <a:pt x="1739" y="79"/>
                  <a:pt x="1739" y="79"/>
                </a:cubicBezTo>
                <a:cubicBezTo>
                  <a:pt x="1739" y="79"/>
                  <a:pt x="1738" y="78"/>
                  <a:pt x="1738" y="78"/>
                </a:cubicBezTo>
                <a:cubicBezTo>
                  <a:pt x="1738" y="77"/>
                  <a:pt x="1737" y="77"/>
                  <a:pt x="1737" y="77"/>
                </a:cubicBezTo>
                <a:cubicBezTo>
                  <a:pt x="1737" y="76"/>
                  <a:pt x="1737" y="76"/>
                  <a:pt x="1737" y="76"/>
                </a:cubicBezTo>
                <a:cubicBezTo>
                  <a:pt x="1737" y="75"/>
                  <a:pt x="1737" y="75"/>
                  <a:pt x="1737" y="75"/>
                </a:cubicBezTo>
                <a:cubicBezTo>
                  <a:pt x="1736" y="75"/>
                  <a:pt x="1734" y="75"/>
                  <a:pt x="1732" y="74"/>
                </a:cubicBezTo>
                <a:cubicBezTo>
                  <a:pt x="1732" y="73"/>
                  <a:pt x="1732" y="73"/>
                  <a:pt x="1732" y="73"/>
                </a:cubicBezTo>
                <a:cubicBezTo>
                  <a:pt x="1731" y="73"/>
                  <a:pt x="1731" y="73"/>
                  <a:pt x="1731" y="73"/>
                </a:cubicBezTo>
                <a:cubicBezTo>
                  <a:pt x="1730" y="74"/>
                  <a:pt x="1730" y="74"/>
                  <a:pt x="1730" y="74"/>
                </a:cubicBezTo>
                <a:cubicBezTo>
                  <a:pt x="1730" y="74"/>
                  <a:pt x="1730" y="74"/>
                  <a:pt x="1730" y="74"/>
                </a:cubicBezTo>
                <a:cubicBezTo>
                  <a:pt x="1728" y="73"/>
                  <a:pt x="1726" y="73"/>
                  <a:pt x="1724" y="74"/>
                </a:cubicBezTo>
                <a:cubicBezTo>
                  <a:pt x="1724" y="75"/>
                  <a:pt x="1724" y="75"/>
                  <a:pt x="1724" y="75"/>
                </a:cubicBezTo>
                <a:cubicBezTo>
                  <a:pt x="1723" y="75"/>
                  <a:pt x="1722" y="75"/>
                  <a:pt x="1721" y="76"/>
                </a:cubicBezTo>
                <a:cubicBezTo>
                  <a:pt x="1721" y="76"/>
                  <a:pt x="1721" y="76"/>
                  <a:pt x="1721" y="76"/>
                </a:cubicBezTo>
                <a:cubicBezTo>
                  <a:pt x="1720" y="77"/>
                  <a:pt x="1720" y="77"/>
                  <a:pt x="1720" y="77"/>
                </a:cubicBezTo>
                <a:cubicBezTo>
                  <a:pt x="1720" y="77"/>
                  <a:pt x="1720" y="77"/>
                  <a:pt x="1720" y="77"/>
                </a:cubicBezTo>
                <a:cubicBezTo>
                  <a:pt x="1721" y="78"/>
                  <a:pt x="1721" y="78"/>
                  <a:pt x="1721" y="79"/>
                </a:cubicBezTo>
                <a:cubicBezTo>
                  <a:pt x="1721" y="78"/>
                  <a:pt x="1720" y="78"/>
                  <a:pt x="1719" y="79"/>
                </a:cubicBezTo>
                <a:cubicBezTo>
                  <a:pt x="1720" y="79"/>
                  <a:pt x="1720" y="79"/>
                  <a:pt x="1720" y="79"/>
                </a:cubicBezTo>
                <a:cubicBezTo>
                  <a:pt x="1716" y="81"/>
                  <a:pt x="1713" y="82"/>
                  <a:pt x="1710" y="83"/>
                </a:cubicBezTo>
                <a:cubicBezTo>
                  <a:pt x="1709" y="83"/>
                  <a:pt x="1709" y="83"/>
                  <a:pt x="1708" y="82"/>
                </a:cubicBezTo>
                <a:cubicBezTo>
                  <a:pt x="1708" y="82"/>
                  <a:pt x="1708" y="82"/>
                  <a:pt x="1708" y="82"/>
                </a:cubicBezTo>
                <a:cubicBezTo>
                  <a:pt x="1708" y="83"/>
                  <a:pt x="1708" y="83"/>
                  <a:pt x="1708" y="83"/>
                </a:cubicBezTo>
                <a:cubicBezTo>
                  <a:pt x="1708" y="84"/>
                  <a:pt x="1708" y="84"/>
                  <a:pt x="1708" y="84"/>
                </a:cubicBezTo>
                <a:cubicBezTo>
                  <a:pt x="1707" y="84"/>
                  <a:pt x="1707" y="84"/>
                  <a:pt x="1707" y="84"/>
                </a:cubicBezTo>
                <a:cubicBezTo>
                  <a:pt x="1707" y="83"/>
                  <a:pt x="1707" y="83"/>
                  <a:pt x="1706" y="83"/>
                </a:cubicBezTo>
                <a:cubicBezTo>
                  <a:pt x="1704" y="83"/>
                  <a:pt x="1702" y="83"/>
                  <a:pt x="1700" y="83"/>
                </a:cubicBezTo>
                <a:cubicBezTo>
                  <a:pt x="1699" y="84"/>
                  <a:pt x="1699" y="84"/>
                  <a:pt x="1699" y="84"/>
                </a:cubicBezTo>
                <a:cubicBezTo>
                  <a:pt x="1700" y="84"/>
                  <a:pt x="1700" y="85"/>
                  <a:pt x="1701" y="85"/>
                </a:cubicBezTo>
                <a:cubicBezTo>
                  <a:pt x="1701" y="85"/>
                  <a:pt x="1701" y="85"/>
                  <a:pt x="1701" y="85"/>
                </a:cubicBezTo>
                <a:cubicBezTo>
                  <a:pt x="1700" y="85"/>
                  <a:pt x="1699" y="86"/>
                  <a:pt x="1699" y="86"/>
                </a:cubicBezTo>
                <a:cubicBezTo>
                  <a:pt x="1698" y="86"/>
                  <a:pt x="1698" y="86"/>
                  <a:pt x="1698" y="86"/>
                </a:cubicBezTo>
                <a:cubicBezTo>
                  <a:pt x="1698" y="86"/>
                  <a:pt x="1698" y="86"/>
                  <a:pt x="1698" y="86"/>
                </a:cubicBezTo>
                <a:cubicBezTo>
                  <a:pt x="1699" y="85"/>
                  <a:pt x="1699" y="85"/>
                  <a:pt x="1699" y="85"/>
                </a:cubicBezTo>
                <a:cubicBezTo>
                  <a:pt x="1699" y="85"/>
                  <a:pt x="1699" y="85"/>
                  <a:pt x="1699" y="85"/>
                </a:cubicBezTo>
                <a:cubicBezTo>
                  <a:pt x="1698" y="85"/>
                  <a:pt x="1698" y="85"/>
                  <a:pt x="1698" y="85"/>
                </a:cubicBezTo>
                <a:cubicBezTo>
                  <a:pt x="1697" y="85"/>
                  <a:pt x="1697" y="86"/>
                  <a:pt x="1696" y="86"/>
                </a:cubicBezTo>
                <a:cubicBezTo>
                  <a:pt x="1696" y="87"/>
                  <a:pt x="1696" y="87"/>
                  <a:pt x="1696" y="87"/>
                </a:cubicBezTo>
                <a:cubicBezTo>
                  <a:pt x="1697" y="87"/>
                  <a:pt x="1697" y="87"/>
                  <a:pt x="1697" y="87"/>
                </a:cubicBezTo>
                <a:cubicBezTo>
                  <a:pt x="1696" y="87"/>
                  <a:pt x="1696" y="87"/>
                  <a:pt x="1696" y="88"/>
                </a:cubicBezTo>
                <a:cubicBezTo>
                  <a:pt x="1695" y="88"/>
                  <a:pt x="1694" y="88"/>
                  <a:pt x="1693" y="88"/>
                </a:cubicBezTo>
                <a:cubicBezTo>
                  <a:pt x="1693" y="89"/>
                  <a:pt x="1693" y="89"/>
                  <a:pt x="1693" y="89"/>
                </a:cubicBezTo>
                <a:cubicBezTo>
                  <a:pt x="1692" y="89"/>
                  <a:pt x="1692" y="89"/>
                  <a:pt x="1691" y="89"/>
                </a:cubicBezTo>
                <a:cubicBezTo>
                  <a:pt x="1691" y="90"/>
                  <a:pt x="1691" y="90"/>
                  <a:pt x="1691" y="90"/>
                </a:cubicBezTo>
                <a:cubicBezTo>
                  <a:pt x="1691" y="91"/>
                  <a:pt x="1692" y="91"/>
                  <a:pt x="1692" y="91"/>
                </a:cubicBezTo>
                <a:cubicBezTo>
                  <a:pt x="1691" y="91"/>
                  <a:pt x="1689" y="91"/>
                  <a:pt x="1688" y="91"/>
                </a:cubicBezTo>
                <a:cubicBezTo>
                  <a:pt x="1688" y="92"/>
                  <a:pt x="1688" y="93"/>
                  <a:pt x="1688" y="93"/>
                </a:cubicBezTo>
                <a:cubicBezTo>
                  <a:pt x="1689" y="93"/>
                  <a:pt x="1689" y="93"/>
                  <a:pt x="1690" y="93"/>
                </a:cubicBezTo>
                <a:cubicBezTo>
                  <a:pt x="1690" y="93"/>
                  <a:pt x="1690" y="93"/>
                  <a:pt x="1690" y="93"/>
                </a:cubicBezTo>
                <a:cubicBezTo>
                  <a:pt x="1690" y="94"/>
                  <a:pt x="1690" y="94"/>
                  <a:pt x="1690" y="94"/>
                </a:cubicBezTo>
                <a:cubicBezTo>
                  <a:pt x="1690" y="94"/>
                  <a:pt x="1690" y="94"/>
                  <a:pt x="1690" y="94"/>
                </a:cubicBezTo>
                <a:cubicBezTo>
                  <a:pt x="1689" y="94"/>
                  <a:pt x="1687" y="95"/>
                  <a:pt x="1685" y="95"/>
                </a:cubicBezTo>
                <a:cubicBezTo>
                  <a:pt x="1685" y="95"/>
                  <a:pt x="1685" y="95"/>
                  <a:pt x="1685" y="95"/>
                </a:cubicBezTo>
                <a:cubicBezTo>
                  <a:pt x="1685" y="96"/>
                  <a:pt x="1685" y="96"/>
                  <a:pt x="1685" y="96"/>
                </a:cubicBezTo>
                <a:cubicBezTo>
                  <a:pt x="1684" y="96"/>
                  <a:pt x="1684" y="97"/>
                  <a:pt x="1683" y="97"/>
                </a:cubicBezTo>
                <a:cubicBezTo>
                  <a:pt x="1682" y="97"/>
                  <a:pt x="1681" y="96"/>
                  <a:pt x="1681" y="96"/>
                </a:cubicBezTo>
                <a:cubicBezTo>
                  <a:pt x="1680" y="96"/>
                  <a:pt x="1680" y="96"/>
                  <a:pt x="1680" y="96"/>
                </a:cubicBezTo>
                <a:cubicBezTo>
                  <a:pt x="1680" y="97"/>
                  <a:pt x="1680" y="97"/>
                  <a:pt x="1680" y="97"/>
                </a:cubicBezTo>
                <a:cubicBezTo>
                  <a:pt x="1680" y="98"/>
                  <a:pt x="1680" y="98"/>
                  <a:pt x="1680" y="98"/>
                </a:cubicBezTo>
                <a:cubicBezTo>
                  <a:pt x="1681" y="98"/>
                  <a:pt x="1682" y="98"/>
                  <a:pt x="1683" y="98"/>
                </a:cubicBezTo>
                <a:cubicBezTo>
                  <a:pt x="1683" y="99"/>
                  <a:pt x="1683" y="99"/>
                  <a:pt x="1683" y="99"/>
                </a:cubicBezTo>
                <a:cubicBezTo>
                  <a:pt x="1683" y="99"/>
                  <a:pt x="1683" y="99"/>
                  <a:pt x="1683" y="99"/>
                </a:cubicBezTo>
                <a:cubicBezTo>
                  <a:pt x="1683" y="100"/>
                  <a:pt x="1683" y="100"/>
                  <a:pt x="1683" y="100"/>
                </a:cubicBezTo>
                <a:cubicBezTo>
                  <a:pt x="1684" y="100"/>
                  <a:pt x="1684" y="100"/>
                  <a:pt x="1684" y="100"/>
                </a:cubicBezTo>
                <a:cubicBezTo>
                  <a:pt x="1685" y="100"/>
                  <a:pt x="1687" y="99"/>
                  <a:pt x="1688" y="99"/>
                </a:cubicBezTo>
                <a:cubicBezTo>
                  <a:pt x="1689" y="100"/>
                  <a:pt x="1689" y="100"/>
                  <a:pt x="1689" y="100"/>
                </a:cubicBezTo>
                <a:cubicBezTo>
                  <a:pt x="1688" y="100"/>
                  <a:pt x="1688" y="100"/>
                  <a:pt x="1688" y="100"/>
                </a:cubicBezTo>
                <a:cubicBezTo>
                  <a:pt x="1687" y="100"/>
                  <a:pt x="1686" y="100"/>
                  <a:pt x="1685" y="101"/>
                </a:cubicBezTo>
                <a:cubicBezTo>
                  <a:pt x="1684" y="100"/>
                  <a:pt x="1684" y="100"/>
                  <a:pt x="1684" y="100"/>
                </a:cubicBezTo>
                <a:cubicBezTo>
                  <a:pt x="1683" y="101"/>
                  <a:pt x="1683" y="101"/>
                  <a:pt x="1683" y="101"/>
                </a:cubicBezTo>
                <a:cubicBezTo>
                  <a:pt x="1684" y="102"/>
                  <a:pt x="1684" y="102"/>
                  <a:pt x="1684" y="102"/>
                </a:cubicBezTo>
                <a:cubicBezTo>
                  <a:pt x="1685" y="102"/>
                  <a:pt x="1686" y="102"/>
                  <a:pt x="1687" y="102"/>
                </a:cubicBezTo>
                <a:cubicBezTo>
                  <a:pt x="1687" y="102"/>
                  <a:pt x="1687" y="102"/>
                  <a:pt x="1687" y="102"/>
                </a:cubicBezTo>
                <a:cubicBezTo>
                  <a:pt x="1686" y="103"/>
                  <a:pt x="1684" y="103"/>
                  <a:pt x="1683" y="103"/>
                </a:cubicBezTo>
                <a:cubicBezTo>
                  <a:pt x="1683" y="104"/>
                  <a:pt x="1683" y="104"/>
                  <a:pt x="1683" y="104"/>
                </a:cubicBezTo>
                <a:cubicBezTo>
                  <a:pt x="1684" y="104"/>
                  <a:pt x="1685" y="104"/>
                  <a:pt x="1686" y="104"/>
                </a:cubicBezTo>
                <a:cubicBezTo>
                  <a:pt x="1686" y="104"/>
                  <a:pt x="1686" y="104"/>
                  <a:pt x="1686" y="104"/>
                </a:cubicBezTo>
                <a:cubicBezTo>
                  <a:pt x="1686" y="104"/>
                  <a:pt x="1685" y="104"/>
                  <a:pt x="1684" y="104"/>
                </a:cubicBezTo>
                <a:cubicBezTo>
                  <a:pt x="1684" y="105"/>
                  <a:pt x="1684" y="105"/>
                  <a:pt x="1684" y="105"/>
                </a:cubicBezTo>
                <a:cubicBezTo>
                  <a:pt x="1686" y="105"/>
                  <a:pt x="1688" y="105"/>
                  <a:pt x="1690" y="106"/>
                </a:cubicBezTo>
                <a:cubicBezTo>
                  <a:pt x="1690" y="106"/>
                  <a:pt x="1690" y="106"/>
                  <a:pt x="1690" y="107"/>
                </a:cubicBezTo>
                <a:cubicBezTo>
                  <a:pt x="1688" y="106"/>
                  <a:pt x="1685" y="105"/>
                  <a:pt x="1683" y="106"/>
                </a:cubicBezTo>
                <a:cubicBezTo>
                  <a:pt x="1683" y="106"/>
                  <a:pt x="1683" y="106"/>
                  <a:pt x="1683" y="106"/>
                </a:cubicBezTo>
                <a:cubicBezTo>
                  <a:pt x="1682" y="106"/>
                  <a:pt x="1682" y="106"/>
                  <a:pt x="1682" y="106"/>
                </a:cubicBezTo>
                <a:cubicBezTo>
                  <a:pt x="1682" y="107"/>
                  <a:pt x="1682" y="107"/>
                  <a:pt x="1682" y="107"/>
                </a:cubicBezTo>
                <a:cubicBezTo>
                  <a:pt x="1683" y="107"/>
                  <a:pt x="1683" y="107"/>
                  <a:pt x="1683" y="107"/>
                </a:cubicBezTo>
                <a:cubicBezTo>
                  <a:pt x="1683" y="108"/>
                  <a:pt x="1683" y="108"/>
                  <a:pt x="1683" y="108"/>
                </a:cubicBezTo>
                <a:cubicBezTo>
                  <a:pt x="1682" y="108"/>
                  <a:pt x="1682" y="108"/>
                  <a:pt x="1681" y="108"/>
                </a:cubicBezTo>
                <a:cubicBezTo>
                  <a:pt x="1681" y="108"/>
                  <a:pt x="1680" y="108"/>
                  <a:pt x="1680" y="109"/>
                </a:cubicBezTo>
                <a:cubicBezTo>
                  <a:pt x="1680" y="109"/>
                  <a:pt x="1680" y="109"/>
                  <a:pt x="1680" y="109"/>
                </a:cubicBezTo>
                <a:cubicBezTo>
                  <a:pt x="1680" y="110"/>
                  <a:pt x="1679" y="110"/>
                  <a:pt x="1679" y="110"/>
                </a:cubicBezTo>
                <a:cubicBezTo>
                  <a:pt x="1679" y="110"/>
                  <a:pt x="1679" y="110"/>
                  <a:pt x="1679" y="110"/>
                </a:cubicBezTo>
                <a:cubicBezTo>
                  <a:pt x="1679" y="110"/>
                  <a:pt x="1681" y="111"/>
                  <a:pt x="1682" y="111"/>
                </a:cubicBezTo>
                <a:close/>
                <a:moveTo>
                  <a:pt x="1690" y="89"/>
                </a:moveTo>
                <a:cubicBezTo>
                  <a:pt x="1691" y="88"/>
                  <a:pt x="1692" y="88"/>
                  <a:pt x="1693" y="88"/>
                </a:cubicBezTo>
                <a:cubicBezTo>
                  <a:pt x="1693" y="87"/>
                  <a:pt x="1693" y="87"/>
                  <a:pt x="1693" y="87"/>
                </a:cubicBezTo>
                <a:cubicBezTo>
                  <a:pt x="1692" y="87"/>
                  <a:pt x="1690" y="88"/>
                  <a:pt x="1689" y="88"/>
                </a:cubicBezTo>
                <a:cubicBezTo>
                  <a:pt x="1690" y="89"/>
                  <a:pt x="1690" y="89"/>
                  <a:pt x="1690" y="89"/>
                </a:cubicBezTo>
                <a:close/>
                <a:moveTo>
                  <a:pt x="1659" y="49"/>
                </a:moveTo>
                <a:cubicBezTo>
                  <a:pt x="1660" y="48"/>
                  <a:pt x="1660" y="48"/>
                  <a:pt x="1660" y="48"/>
                </a:cubicBezTo>
                <a:cubicBezTo>
                  <a:pt x="1659" y="47"/>
                  <a:pt x="1659" y="47"/>
                  <a:pt x="1659" y="47"/>
                </a:cubicBezTo>
                <a:cubicBezTo>
                  <a:pt x="1658" y="46"/>
                  <a:pt x="1656" y="46"/>
                  <a:pt x="1654" y="47"/>
                </a:cubicBezTo>
                <a:cubicBezTo>
                  <a:pt x="1654" y="48"/>
                  <a:pt x="1654" y="48"/>
                  <a:pt x="1654" y="48"/>
                </a:cubicBezTo>
                <a:cubicBezTo>
                  <a:pt x="1656" y="48"/>
                  <a:pt x="1657" y="49"/>
                  <a:pt x="1659" y="49"/>
                </a:cubicBezTo>
                <a:close/>
                <a:moveTo>
                  <a:pt x="1654" y="26"/>
                </a:moveTo>
                <a:cubicBezTo>
                  <a:pt x="1655" y="27"/>
                  <a:pt x="1656" y="27"/>
                  <a:pt x="1657" y="26"/>
                </a:cubicBezTo>
                <a:cubicBezTo>
                  <a:pt x="1657" y="26"/>
                  <a:pt x="1657" y="26"/>
                  <a:pt x="1657" y="26"/>
                </a:cubicBezTo>
                <a:cubicBezTo>
                  <a:pt x="1655" y="25"/>
                  <a:pt x="1654" y="25"/>
                  <a:pt x="1652" y="26"/>
                </a:cubicBezTo>
                <a:cubicBezTo>
                  <a:pt x="1652" y="27"/>
                  <a:pt x="1653" y="27"/>
                  <a:pt x="1654" y="26"/>
                </a:cubicBezTo>
                <a:close/>
                <a:moveTo>
                  <a:pt x="1652" y="36"/>
                </a:moveTo>
                <a:cubicBezTo>
                  <a:pt x="1653" y="36"/>
                  <a:pt x="1655" y="36"/>
                  <a:pt x="1656" y="36"/>
                </a:cubicBezTo>
                <a:cubicBezTo>
                  <a:pt x="1656" y="35"/>
                  <a:pt x="1656" y="35"/>
                  <a:pt x="1657" y="35"/>
                </a:cubicBezTo>
                <a:cubicBezTo>
                  <a:pt x="1657" y="34"/>
                  <a:pt x="1657" y="34"/>
                  <a:pt x="1657" y="34"/>
                </a:cubicBezTo>
                <a:cubicBezTo>
                  <a:pt x="1655" y="33"/>
                  <a:pt x="1652" y="33"/>
                  <a:pt x="1650" y="35"/>
                </a:cubicBezTo>
                <a:cubicBezTo>
                  <a:pt x="1650" y="35"/>
                  <a:pt x="1650" y="35"/>
                  <a:pt x="1650" y="35"/>
                </a:cubicBezTo>
                <a:lnTo>
                  <a:pt x="1652" y="36"/>
                </a:lnTo>
                <a:close/>
                <a:moveTo>
                  <a:pt x="1644" y="43"/>
                </a:moveTo>
                <a:cubicBezTo>
                  <a:pt x="1644" y="43"/>
                  <a:pt x="1644" y="43"/>
                  <a:pt x="1644" y="43"/>
                </a:cubicBezTo>
                <a:cubicBezTo>
                  <a:pt x="1645" y="45"/>
                  <a:pt x="1645" y="45"/>
                  <a:pt x="1645" y="45"/>
                </a:cubicBezTo>
                <a:cubicBezTo>
                  <a:pt x="1645" y="46"/>
                  <a:pt x="1645" y="46"/>
                  <a:pt x="1645" y="46"/>
                </a:cubicBezTo>
                <a:cubicBezTo>
                  <a:pt x="1646" y="47"/>
                  <a:pt x="1648" y="48"/>
                  <a:pt x="1649" y="47"/>
                </a:cubicBezTo>
                <a:cubicBezTo>
                  <a:pt x="1649" y="47"/>
                  <a:pt x="1649" y="47"/>
                  <a:pt x="1649" y="47"/>
                </a:cubicBezTo>
                <a:cubicBezTo>
                  <a:pt x="1648" y="46"/>
                  <a:pt x="1648" y="46"/>
                  <a:pt x="1648" y="46"/>
                </a:cubicBezTo>
                <a:cubicBezTo>
                  <a:pt x="1648" y="46"/>
                  <a:pt x="1648" y="46"/>
                  <a:pt x="1648" y="46"/>
                </a:cubicBezTo>
                <a:cubicBezTo>
                  <a:pt x="1649" y="46"/>
                  <a:pt x="1649" y="46"/>
                  <a:pt x="1649" y="46"/>
                </a:cubicBezTo>
                <a:cubicBezTo>
                  <a:pt x="1650" y="45"/>
                  <a:pt x="1650" y="45"/>
                  <a:pt x="1650" y="45"/>
                </a:cubicBezTo>
                <a:cubicBezTo>
                  <a:pt x="1651" y="44"/>
                  <a:pt x="1652" y="44"/>
                  <a:pt x="1653" y="44"/>
                </a:cubicBezTo>
                <a:cubicBezTo>
                  <a:pt x="1653" y="44"/>
                  <a:pt x="1653" y="44"/>
                  <a:pt x="1653" y="44"/>
                </a:cubicBezTo>
                <a:cubicBezTo>
                  <a:pt x="1651" y="44"/>
                  <a:pt x="1648" y="43"/>
                  <a:pt x="1646" y="42"/>
                </a:cubicBezTo>
                <a:cubicBezTo>
                  <a:pt x="1645" y="43"/>
                  <a:pt x="1645" y="43"/>
                  <a:pt x="1644" y="43"/>
                </a:cubicBezTo>
                <a:close/>
                <a:moveTo>
                  <a:pt x="1654" y="49"/>
                </a:moveTo>
                <a:cubicBezTo>
                  <a:pt x="1654" y="49"/>
                  <a:pt x="1654" y="49"/>
                  <a:pt x="1654" y="49"/>
                </a:cubicBezTo>
                <a:cubicBezTo>
                  <a:pt x="1655" y="50"/>
                  <a:pt x="1656" y="50"/>
                  <a:pt x="1657" y="49"/>
                </a:cubicBezTo>
                <a:cubicBezTo>
                  <a:pt x="1656" y="49"/>
                  <a:pt x="1655" y="49"/>
                  <a:pt x="1654" y="49"/>
                </a:cubicBezTo>
                <a:close/>
                <a:moveTo>
                  <a:pt x="1661" y="33"/>
                </a:moveTo>
                <a:cubicBezTo>
                  <a:pt x="1661" y="34"/>
                  <a:pt x="1661" y="34"/>
                  <a:pt x="1661" y="34"/>
                </a:cubicBezTo>
                <a:cubicBezTo>
                  <a:pt x="1661" y="34"/>
                  <a:pt x="1661" y="34"/>
                  <a:pt x="1661" y="34"/>
                </a:cubicBezTo>
                <a:cubicBezTo>
                  <a:pt x="1662" y="35"/>
                  <a:pt x="1663" y="35"/>
                  <a:pt x="1665" y="35"/>
                </a:cubicBezTo>
                <a:cubicBezTo>
                  <a:pt x="1665" y="36"/>
                  <a:pt x="1665" y="36"/>
                  <a:pt x="1665" y="36"/>
                </a:cubicBezTo>
                <a:cubicBezTo>
                  <a:pt x="1666" y="36"/>
                  <a:pt x="1666" y="36"/>
                  <a:pt x="1666" y="36"/>
                </a:cubicBezTo>
                <a:cubicBezTo>
                  <a:pt x="1667" y="35"/>
                  <a:pt x="1667" y="35"/>
                  <a:pt x="1667" y="35"/>
                </a:cubicBezTo>
                <a:cubicBezTo>
                  <a:pt x="1667" y="35"/>
                  <a:pt x="1667" y="35"/>
                  <a:pt x="1667" y="35"/>
                </a:cubicBezTo>
                <a:cubicBezTo>
                  <a:pt x="1667" y="34"/>
                  <a:pt x="1667" y="34"/>
                  <a:pt x="1667" y="34"/>
                </a:cubicBezTo>
                <a:cubicBezTo>
                  <a:pt x="1667" y="33"/>
                  <a:pt x="1667" y="33"/>
                  <a:pt x="1667" y="33"/>
                </a:cubicBezTo>
                <a:cubicBezTo>
                  <a:pt x="1669" y="33"/>
                  <a:pt x="1670" y="33"/>
                  <a:pt x="1672" y="32"/>
                </a:cubicBezTo>
                <a:cubicBezTo>
                  <a:pt x="1671" y="32"/>
                  <a:pt x="1671" y="32"/>
                  <a:pt x="1671" y="32"/>
                </a:cubicBezTo>
                <a:cubicBezTo>
                  <a:pt x="1670" y="32"/>
                  <a:pt x="1668" y="31"/>
                  <a:pt x="1667" y="30"/>
                </a:cubicBezTo>
                <a:cubicBezTo>
                  <a:pt x="1667" y="29"/>
                  <a:pt x="1667" y="29"/>
                  <a:pt x="1667" y="29"/>
                </a:cubicBezTo>
                <a:cubicBezTo>
                  <a:pt x="1666" y="29"/>
                  <a:pt x="1666" y="29"/>
                  <a:pt x="1666" y="29"/>
                </a:cubicBezTo>
                <a:cubicBezTo>
                  <a:pt x="1665" y="28"/>
                  <a:pt x="1664" y="28"/>
                  <a:pt x="1663" y="28"/>
                </a:cubicBezTo>
                <a:cubicBezTo>
                  <a:pt x="1663" y="29"/>
                  <a:pt x="1663" y="29"/>
                  <a:pt x="1663" y="29"/>
                </a:cubicBezTo>
                <a:cubicBezTo>
                  <a:pt x="1663" y="29"/>
                  <a:pt x="1663" y="29"/>
                  <a:pt x="1663" y="29"/>
                </a:cubicBezTo>
                <a:cubicBezTo>
                  <a:pt x="1662" y="30"/>
                  <a:pt x="1661" y="30"/>
                  <a:pt x="1660" y="30"/>
                </a:cubicBezTo>
                <a:cubicBezTo>
                  <a:pt x="1660" y="31"/>
                  <a:pt x="1660" y="31"/>
                  <a:pt x="1660" y="31"/>
                </a:cubicBezTo>
                <a:cubicBezTo>
                  <a:pt x="1660" y="32"/>
                  <a:pt x="1661" y="33"/>
                  <a:pt x="1661" y="33"/>
                </a:cubicBezTo>
                <a:close/>
                <a:moveTo>
                  <a:pt x="1674" y="152"/>
                </a:moveTo>
                <a:cubicBezTo>
                  <a:pt x="1674" y="153"/>
                  <a:pt x="1674" y="153"/>
                  <a:pt x="1674" y="153"/>
                </a:cubicBezTo>
                <a:cubicBezTo>
                  <a:pt x="1675" y="153"/>
                  <a:pt x="1675" y="153"/>
                  <a:pt x="1675" y="153"/>
                </a:cubicBezTo>
                <a:cubicBezTo>
                  <a:pt x="1676" y="153"/>
                  <a:pt x="1676" y="153"/>
                  <a:pt x="1676" y="153"/>
                </a:cubicBezTo>
                <a:cubicBezTo>
                  <a:pt x="1675" y="154"/>
                  <a:pt x="1675" y="154"/>
                  <a:pt x="1675" y="154"/>
                </a:cubicBezTo>
                <a:cubicBezTo>
                  <a:pt x="1678" y="154"/>
                  <a:pt x="1680" y="153"/>
                  <a:pt x="1683" y="151"/>
                </a:cubicBezTo>
                <a:cubicBezTo>
                  <a:pt x="1682" y="150"/>
                  <a:pt x="1682" y="150"/>
                  <a:pt x="1682" y="150"/>
                </a:cubicBezTo>
                <a:cubicBezTo>
                  <a:pt x="1683" y="149"/>
                  <a:pt x="1683" y="149"/>
                  <a:pt x="1683" y="149"/>
                </a:cubicBezTo>
                <a:cubicBezTo>
                  <a:pt x="1684" y="150"/>
                  <a:pt x="1684" y="150"/>
                  <a:pt x="1684" y="150"/>
                </a:cubicBezTo>
                <a:cubicBezTo>
                  <a:pt x="1684" y="151"/>
                  <a:pt x="1684" y="151"/>
                  <a:pt x="1684" y="151"/>
                </a:cubicBezTo>
                <a:cubicBezTo>
                  <a:pt x="1685" y="150"/>
                  <a:pt x="1685" y="150"/>
                  <a:pt x="1685" y="150"/>
                </a:cubicBezTo>
                <a:cubicBezTo>
                  <a:pt x="1685" y="149"/>
                  <a:pt x="1685" y="149"/>
                  <a:pt x="1685" y="149"/>
                </a:cubicBezTo>
                <a:cubicBezTo>
                  <a:pt x="1681" y="147"/>
                  <a:pt x="1677" y="147"/>
                  <a:pt x="1673" y="147"/>
                </a:cubicBezTo>
                <a:cubicBezTo>
                  <a:pt x="1672" y="149"/>
                  <a:pt x="1672" y="150"/>
                  <a:pt x="1673" y="151"/>
                </a:cubicBezTo>
                <a:lnTo>
                  <a:pt x="1674" y="152"/>
                </a:lnTo>
                <a:close/>
                <a:moveTo>
                  <a:pt x="1693" y="154"/>
                </a:moveTo>
                <a:cubicBezTo>
                  <a:pt x="1694" y="154"/>
                  <a:pt x="1694" y="154"/>
                  <a:pt x="1695" y="154"/>
                </a:cubicBezTo>
                <a:cubicBezTo>
                  <a:pt x="1694" y="154"/>
                  <a:pt x="1693" y="154"/>
                  <a:pt x="1692" y="154"/>
                </a:cubicBezTo>
                <a:cubicBezTo>
                  <a:pt x="1692" y="155"/>
                  <a:pt x="1692" y="155"/>
                  <a:pt x="1692" y="155"/>
                </a:cubicBezTo>
                <a:cubicBezTo>
                  <a:pt x="1692" y="155"/>
                  <a:pt x="1692" y="155"/>
                  <a:pt x="1693" y="154"/>
                </a:cubicBezTo>
                <a:close/>
                <a:moveTo>
                  <a:pt x="1657" y="36"/>
                </a:moveTo>
                <a:cubicBezTo>
                  <a:pt x="1655" y="37"/>
                  <a:pt x="1653" y="37"/>
                  <a:pt x="1652" y="37"/>
                </a:cubicBezTo>
                <a:cubicBezTo>
                  <a:pt x="1651" y="37"/>
                  <a:pt x="1651" y="37"/>
                  <a:pt x="1651" y="37"/>
                </a:cubicBezTo>
                <a:cubicBezTo>
                  <a:pt x="1651" y="38"/>
                  <a:pt x="1652" y="39"/>
                  <a:pt x="1652" y="40"/>
                </a:cubicBezTo>
                <a:cubicBezTo>
                  <a:pt x="1655" y="43"/>
                  <a:pt x="1659" y="43"/>
                  <a:pt x="1663" y="41"/>
                </a:cubicBezTo>
                <a:cubicBezTo>
                  <a:pt x="1663" y="41"/>
                  <a:pt x="1663" y="41"/>
                  <a:pt x="1663" y="41"/>
                </a:cubicBezTo>
                <a:cubicBezTo>
                  <a:pt x="1662" y="40"/>
                  <a:pt x="1660" y="39"/>
                  <a:pt x="1658" y="39"/>
                </a:cubicBezTo>
                <a:cubicBezTo>
                  <a:pt x="1659" y="38"/>
                  <a:pt x="1659" y="38"/>
                  <a:pt x="1659" y="38"/>
                </a:cubicBezTo>
                <a:cubicBezTo>
                  <a:pt x="1660" y="38"/>
                  <a:pt x="1661" y="38"/>
                  <a:pt x="1663" y="37"/>
                </a:cubicBezTo>
                <a:cubicBezTo>
                  <a:pt x="1663" y="37"/>
                  <a:pt x="1663" y="37"/>
                  <a:pt x="1663" y="37"/>
                </a:cubicBezTo>
                <a:cubicBezTo>
                  <a:pt x="1661" y="36"/>
                  <a:pt x="1660" y="36"/>
                  <a:pt x="1659" y="35"/>
                </a:cubicBezTo>
                <a:cubicBezTo>
                  <a:pt x="1659" y="35"/>
                  <a:pt x="1659" y="35"/>
                  <a:pt x="1659" y="35"/>
                </a:cubicBezTo>
                <a:cubicBezTo>
                  <a:pt x="1659" y="36"/>
                  <a:pt x="1659" y="36"/>
                  <a:pt x="1659" y="36"/>
                </a:cubicBezTo>
                <a:cubicBezTo>
                  <a:pt x="1657" y="37"/>
                  <a:pt x="1657" y="37"/>
                  <a:pt x="1657" y="37"/>
                </a:cubicBezTo>
                <a:lnTo>
                  <a:pt x="1657" y="36"/>
                </a:lnTo>
                <a:close/>
                <a:moveTo>
                  <a:pt x="1734" y="143"/>
                </a:moveTo>
                <a:cubicBezTo>
                  <a:pt x="1733" y="143"/>
                  <a:pt x="1733" y="143"/>
                  <a:pt x="1733" y="143"/>
                </a:cubicBezTo>
                <a:cubicBezTo>
                  <a:pt x="1733" y="144"/>
                  <a:pt x="1733" y="144"/>
                  <a:pt x="1733" y="144"/>
                </a:cubicBezTo>
                <a:cubicBezTo>
                  <a:pt x="1734" y="144"/>
                  <a:pt x="1734" y="144"/>
                  <a:pt x="1734" y="144"/>
                </a:cubicBezTo>
                <a:lnTo>
                  <a:pt x="1734" y="143"/>
                </a:lnTo>
                <a:close/>
                <a:moveTo>
                  <a:pt x="1833" y="93"/>
                </a:moveTo>
                <a:cubicBezTo>
                  <a:pt x="1834" y="93"/>
                  <a:pt x="1834" y="93"/>
                  <a:pt x="1834" y="93"/>
                </a:cubicBezTo>
                <a:cubicBezTo>
                  <a:pt x="1833" y="92"/>
                  <a:pt x="1832" y="92"/>
                  <a:pt x="1831" y="93"/>
                </a:cubicBezTo>
                <a:cubicBezTo>
                  <a:pt x="1832" y="93"/>
                  <a:pt x="1832" y="93"/>
                  <a:pt x="1832" y="93"/>
                </a:cubicBezTo>
                <a:lnTo>
                  <a:pt x="1833" y="93"/>
                </a:lnTo>
                <a:close/>
                <a:moveTo>
                  <a:pt x="1736" y="144"/>
                </a:moveTo>
                <a:cubicBezTo>
                  <a:pt x="1735" y="144"/>
                  <a:pt x="1735" y="144"/>
                  <a:pt x="1735" y="144"/>
                </a:cubicBezTo>
                <a:cubicBezTo>
                  <a:pt x="1737" y="145"/>
                  <a:pt x="1738" y="145"/>
                  <a:pt x="1740" y="146"/>
                </a:cubicBezTo>
                <a:cubicBezTo>
                  <a:pt x="1739" y="145"/>
                  <a:pt x="1739" y="145"/>
                  <a:pt x="1739" y="145"/>
                </a:cubicBezTo>
                <a:cubicBezTo>
                  <a:pt x="1738" y="145"/>
                  <a:pt x="1737" y="144"/>
                  <a:pt x="1736" y="144"/>
                </a:cubicBezTo>
                <a:close/>
                <a:moveTo>
                  <a:pt x="1818" y="80"/>
                </a:moveTo>
                <a:cubicBezTo>
                  <a:pt x="1817" y="80"/>
                  <a:pt x="1817" y="80"/>
                  <a:pt x="1817" y="80"/>
                </a:cubicBezTo>
                <a:cubicBezTo>
                  <a:pt x="1817" y="80"/>
                  <a:pt x="1817" y="79"/>
                  <a:pt x="1817" y="79"/>
                </a:cubicBezTo>
                <a:cubicBezTo>
                  <a:pt x="1816" y="79"/>
                  <a:pt x="1815" y="79"/>
                  <a:pt x="1815" y="80"/>
                </a:cubicBezTo>
                <a:cubicBezTo>
                  <a:pt x="1816" y="80"/>
                  <a:pt x="1816" y="80"/>
                  <a:pt x="1816" y="80"/>
                </a:cubicBezTo>
                <a:cubicBezTo>
                  <a:pt x="1816" y="81"/>
                  <a:pt x="1816" y="81"/>
                  <a:pt x="1816" y="81"/>
                </a:cubicBezTo>
                <a:cubicBezTo>
                  <a:pt x="1815" y="81"/>
                  <a:pt x="1815" y="80"/>
                  <a:pt x="1814" y="80"/>
                </a:cubicBezTo>
                <a:cubicBezTo>
                  <a:pt x="1815" y="82"/>
                  <a:pt x="1815" y="82"/>
                  <a:pt x="1815" y="82"/>
                </a:cubicBezTo>
                <a:cubicBezTo>
                  <a:pt x="1815" y="82"/>
                  <a:pt x="1816" y="82"/>
                  <a:pt x="1816" y="81"/>
                </a:cubicBezTo>
                <a:cubicBezTo>
                  <a:pt x="1817" y="82"/>
                  <a:pt x="1817" y="82"/>
                  <a:pt x="1817" y="82"/>
                </a:cubicBezTo>
                <a:cubicBezTo>
                  <a:pt x="1817" y="82"/>
                  <a:pt x="1817" y="82"/>
                  <a:pt x="1817" y="82"/>
                </a:cubicBezTo>
                <a:cubicBezTo>
                  <a:pt x="1818" y="83"/>
                  <a:pt x="1818" y="83"/>
                  <a:pt x="1818" y="83"/>
                </a:cubicBezTo>
                <a:cubicBezTo>
                  <a:pt x="1818" y="82"/>
                  <a:pt x="1818" y="82"/>
                  <a:pt x="1818" y="81"/>
                </a:cubicBezTo>
                <a:cubicBezTo>
                  <a:pt x="1819" y="81"/>
                  <a:pt x="1819" y="81"/>
                  <a:pt x="1819" y="81"/>
                </a:cubicBezTo>
                <a:lnTo>
                  <a:pt x="1818" y="80"/>
                </a:lnTo>
                <a:close/>
                <a:moveTo>
                  <a:pt x="1801" y="106"/>
                </a:moveTo>
                <a:cubicBezTo>
                  <a:pt x="1800" y="106"/>
                  <a:pt x="1800" y="106"/>
                  <a:pt x="1799" y="106"/>
                </a:cubicBezTo>
                <a:cubicBezTo>
                  <a:pt x="1799" y="108"/>
                  <a:pt x="1799" y="108"/>
                  <a:pt x="1799" y="108"/>
                </a:cubicBezTo>
                <a:cubicBezTo>
                  <a:pt x="1799" y="108"/>
                  <a:pt x="1799" y="108"/>
                  <a:pt x="1799" y="108"/>
                </a:cubicBezTo>
                <a:cubicBezTo>
                  <a:pt x="1800" y="108"/>
                  <a:pt x="1801" y="108"/>
                  <a:pt x="1802" y="109"/>
                </a:cubicBezTo>
                <a:cubicBezTo>
                  <a:pt x="1802" y="108"/>
                  <a:pt x="1802" y="108"/>
                  <a:pt x="1801" y="108"/>
                </a:cubicBezTo>
                <a:cubicBezTo>
                  <a:pt x="1801" y="107"/>
                  <a:pt x="1801" y="107"/>
                  <a:pt x="1801" y="107"/>
                </a:cubicBezTo>
                <a:cubicBezTo>
                  <a:pt x="1802" y="107"/>
                  <a:pt x="1802" y="107"/>
                  <a:pt x="1802" y="107"/>
                </a:cubicBezTo>
                <a:lnTo>
                  <a:pt x="1801" y="106"/>
                </a:lnTo>
                <a:close/>
                <a:moveTo>
                  <a:pt x="1805" y="31"/>
                </a:moveTo>
                <a:cubicBezTo>
                  <a:pt x="1807" y="31"/>
                  <a:pt x="1809" y="31"/>
                  <a:pt x="1811" y="31"/>
                </a:cubicBezTo>
                <a:cubicBezTo>
                  <a:pt x="1809" y="32"/>
                  <a:pt x="1808" y="32"/>
                  <a:pt x="1806" y="32"/>
                </a:cubicBezTo>
                <a:cubicBezTo>
                  <a:pt x="1807" y="32"/>
                  <a:pt x="1807" y="32"/>
                  <a:pt x="1807" y="32"/>
                </a:cubicBezTo>
                <a:cubicBezTo>
                  <a:pt x="1809" y="33"/>
                  <a:pt x="1811" y="32"/>
                  <a:pt x="1813" y="31"/>
                </a:cubicBezTo>
                <a:cubicBezTo>
                  <a:pt x="1814" y="30"/>
                  <a:pt x="1814" y="30"/>
                  <a:pt x="1814" y="29"/>
                </a:cubicBezTo>
                <a:cubicBezTo>
                  <a:pt x="1810" y="28"/>
                  <a:pt x="1804" y="27"/>
                  <a:pt x="1799" y="29"/>
                </a:cubicBezTo>
                <a:cubicBezTo>
                  <a:pt x="1801" y="29"/>
                  <a:pt x="1803" y="30"/>
                  <a:pt x="1805" y="31"/>
                </a:cubicBezTo>
                <a:close/>
                <a:moveTo>
                  <a:pt x="919" y="44"/>
                </a:moveTo>
                <a:cubicBezTo>
                  <a:pt x="919" y="45"/>
                  <a:pt x="919" y="45"/>
                  <a:pt x="919" y="46"/>
                </a:cubicBezTo>
                <a:cubicBezTo>
                  <a:pt x="920" y="46"/>
                  <a:pt x="920" y="46"/>
                  <a:pt x="920" y="46"/>
                </a:cubicBezTo>
                <a:cubicBezTo>
                  <a:pt x="921" y="45"/>
                  <a:pt x="921" y="45"/>
                  <a:pt x="921" y="45"/>
                </a:cubicBezTo>
                <a:cubicBezTo>
                  <a:pt x="921" y="44"/>
                  <a:pt x="921" y="44"/>
                  <a:pt x="921" y="44"/>
                </a:cubicBezTo>
                <a:cubicBezTo>
                  <a:pt x="920" y="44"/>
                  <a:pt x="920" y="44"/>
                  <a:pt x="920" y="44"/>
                </a:cubicBezTo>
                <a:lnTo>
                  <a:pt x="919" y="44"/>
                </a:lnTo>
                <a:close/>
                <a:moveTo>
                  <a:pt x="1636" y="41"/>
                </a:moveTo>
                <a:cubicBezTo>
                  <a:pt x="1637" y="42"/>
                  <a:pt x="1638" y="42"/>
                  <a:pt x="1639" y="41"/>
                </a:cubicBezTo>
                <a:cubicBezTo>
                  <a:pt x="1639" y="41"/>
                  <a:pt x="1639" y="41"/>
                  <a:pt x="1639" y="41"/>
                </a:cubicBezTo>
                <a:cubicBezTo>
                  <a:pt x="1637" y="40"/>
                  <a:pt x="1635" y="40"/>
                  <a:pt x="1633" y="41"/>
                </a:cubicBezTo>
                <a:cubicBezTo>
                  <a:pt x="1634" y="42"/>
                  <a:pt x="1634" y="42"/>
                  <a:pt x="1634" y="42"/>
                </a:cubicBezTo>
                <a:cubicBezTo>
                  <a:pt x="1634" y="42"/>
                  <a:pt x="1635" y="42"/>
                  <a:pt x="1636" y="41"/>
                </a:cubicBezTo>
                <a:close/>
                <a:moveTo>
                  <a:pt x="1829" y="107"/>
                </a:moveTo>
                <a:cubicBezTo>
                  <a:pt x="1830" y="107"/>
                  <a:pt x="1830" y="107"/>
                  <a:pt x="1830" y="107"/>
                </a:cubicBezTo>
                <a:cubicBezTo>
                  <a:pt x="1830" y="106"/>
                  <a:pt x="1830" y="106"/>
                  <a:pt x="1830" y="106"/>
                </a:cubicBezTo>
                <a:cubicBezTo>
                  <a:pt x="1829" y="106"/>
                  <a:pt x="1829" y="105"/>
                  <a:pt x="1828" y="104"/>
                </a:cubicBezTo>
                <a:cubicBezTo>
                  <a:pt x="1827" y="104"/>
                  <a:pt x="1826" y="103"/>
                  <a:pt x="1825" y="103"/>
                </a:cubicBezTo>
                <a:cubicBezTo>
                  <a:pt x="1824" y="103"/>
                  <a:pt x="1824" y="103"/>
                  <a:pt x="1824" y="103"/>
                </a:cubicBezTo>
                <a:cubicBezTo>
                  <a:pt x="1824" y="104"/>
                  <a:pt x="1824" y="105"/>
                  <a:pt x="1823" y="106"/>
                </a:cubicBezTo>
                <a:cubicBezTo>
                  <a:pt x="1824" y="106"/>
                  <a:pt x="1824" y="106"/>
                  <a:pt x="1824" y="106"/>
                </a:cubicBezTo>
                <a:cubicBezTo>
                  <a:pt x="1826" y="106"/>
                  <a:pt x="1827" y="107"/>
                  <a:pt x="1829" y="107"/>
                </a:cubicBezTo>
                <a:close/>
                <a:moveTo>
                  <a:pt x="1820" y="111"/>
                </a:moveTo>
                <a:cubicBezTo>
                  <a:pt x="1820" y="112"/>
                  <a:pt x="1820" y="112"/>
                  <a:pt x="1820" y="112"/>
                </a:cubicBezTo>
                <a:cubicBezTo>
                  <a:pt x="1822" y="112"/>
                  <a:pt x="1825" y="111"/>
                  <a:pt x="1827" y="109"/>
                </a:cubicBezTo>
                <a:cubicBezTo>
                  <a:pt x="1827" y="109"/>
                  <a:pt x="1827" y="109"/>
                  <a:pt x="1827" y="109"/>
                </a:cubicBezTo>
                <a:cubicBezTo>
                  <a:pt x="1825" y="108"/>
                  <a:pt x="1823" y="108"/>
                  <a:pt x="1821" y="109"/>
                </a:cubicBezTo>
                <a:cubicBezTo>
                  <a:pt x="1822" y="110"/>
                  <a:pt x="1822" y="110"/>
                  <a:pt x="1822" y="110"/>
                </a:cubicBezTo>
                <a:cubicBezTo>
                  <a:pt x="1821" y="111"/>
                  <a:pt x="1821" y="111"/>
                  <a:pt x="1820" y="111"/>
                </a:cubicBezTo>
                <a:close/>
                <a:moveTo>
                  <a:pt x="1831" y="59"/>
                </a:moveTo>
                <a:cubicBezTo>
                  <a:pt x="1831" y="59"/>
                  <a:pt x="1831" y="59"/>
                  <a:pt x="1831" y="59"/>
                </a:cubicBezTo>
                <a:cubicBezTo>
                  <a:pt x="1832" y="59"/>
                  <a:pt x="1832" y="59"/>
                  <a:pt x="1833" y="59"/>
                </a:cubicBezTo>
                <a:cubicBezTo>
                  <a:pt x="1833" y="58"/>
                  <a:pt x="1833" y="58"/>
                  <a:pt x="1833" y="58"/>
                </a:cubicBezTo>
                <a:cubicBezTo>
                  <a:pt x="1833" y="57"/>
                  <a:pt x="1833" y="57"/>
                  <a:pt x="1833" y="57"/>
                </a:cubicBezTo>
                <a:cubicBezTo>
                  <a:pt x="1832" y="57"/>
                  <a:pt x="1831" y="57"/>
                  <a:pt x="1830" y="57"/>
                </a:cubicBezTo>
                <a:cubicBezTo>
                  <a:pt x="1831" y="58"/>
                  <a:pt x="1831" y="58"/>
                  <a:pt x="1831" y="59"/>
                </a:cubicBezTo>
                <a:close/>
                <a:moveTo>
                  <a:pt x="1810" y="76"/>
                </a:moveTo>
                <a:cubicBezTo>
                  <a:pt x="1810" y="75"/>
                  <a:pt x="1809" y="75"/>
                  <a:pt x="1809" y="76"/>
                </a:cubicBezTo>
                <a:cubicBezTo>
                  <a:pt x="1809" y="76"/>
                  <a:pt x="1809" y="76"/>
                  <a:pt x="1809" y="76"/>
                </a:cubicBezTo>
                <a:cubicBezTo>
                  <a:pt x="1810" y="77"/>
                  <a:pt x="1811" y="77"/>
                  <a:pt x="1812" y="77"/>
                </a:cubicBezTo>
                <a:cubicBezTo>
                  <a:pt x="1813" y="76"/>
                  <a:pt x="1813" y="76"/>
                  <a:pt x="1813" y="76"/>
                </a:cubicBezTo>
                <a:cubicBezTo>
                  <a:pt x="1812" y="76"/>
                  <a:pt x="1811" y="76"/>
                  <a:pt x="1810" y="76"/>
                </a:cubicBezTo>
                <a:close/>
                <a:moveTo>
                  <a:pt x="1809" y="105"/>
                </a:moveTo>
                <a:cubicBezTo>
                  <a:pt x="1810" y="105"/>
                  <a:pt x="1810" y="105"/>
                  <a:pt x="1810" y="105"/>
                </a:cubicBezTo>
                <a:cubicBezTo>
                  <a:pt x="1810" y="104"/>
                  <a:pt x="1810" y="104"/>
                  <a:pt x="1810" y="104"/>
                </a:cubicBezTo>
                <a:cubicBezTo>
                  <a:pt x="1809" y="104"/>
                  <a:pt x="1807" y="104"/>
                  <a:pt x="1806" y="104"/>
                </a:cubicBezTo>
                <a:cubicBezTo>
                  <a:pt x="1807" y="105"/>
                  <a:pt x="1808" y="105"/>
                  <a:pt x="1809" y="105"/>
                </a:cubicBezTo>
                <a:close/>
                <a:moveTo>
                  <a:pt x="1773" y="107"/>
                </a:moveTo>
                <a:cubicBezTo>
                  <a:pt x="1773" y="107"/>
                  <a:pt x="1773" y="108"/>
                  <a:pt x="1773" y="109"/>
                </a:cubicBezTo>
                <a:cubicBezTo>
                  <a:pt x="1774" y="109"/>
                  <a:pt x="1774" y="109"/>
                  <a:pt x="1775" y="109"/>
                </a:cubicBezTo>
                <a:cubicBezTo>
                  <a:pt x="1775" y="109"/>
                  <a:pt x="1775" y="109"/>
                  <a:pt x="1775" y="109"/>
                </a:cubicBezTo>
                <a:cubicBezTo>
                  <a:pt x="1775" y="108"/>
                  <a:pt x="1775" y="108"/>
                  <a:pt x="1775" y="108"/>
                </a:cubicBezTo>
                <a:cubicBezTo>
                  <a:pt x="1776" y="108"/>
                  <a:pt x="1776" y="108"/>
                  <a:pt x="1776" y="108"/>
                </a:cubicBezTo>
                <a:cubicBezTo>
                  <a:pt x="1776" y="109"/>
                  <a:pt x="1776" y="109"/>
                  <a:pt x="1776" y="109"/>
                </a:cubicBezTo>
                <a:cubicBezTo>
                  <a:pt x="1777" y="109"/>
                  <a:pt x="1778" y="109"/>
                  <a:pt x="1779" y="109"/>
                </a:cubicBezTo>
                <a:cubicBezTo>
                  <a:pt x="1780" y="108"/>
                  <a:pt x="1781" y="107"/>
                  <a:pt x="1782" y="107"/>
                </a:cubicBezTo>
                <a:cubicBezTo>
                  <a:pt x="1782" y="107"/>
                  <a:pt x="1782" y="107"/>
                  <a:pt x="1782" y="107"/>
                </a:cubicBezTo>
                <a:cubicBezTo>
                  <a:pt x="1782" y="106"/>
                  <a:pt x="1781" y="106"/>
                  <a:pt x="1779" y="106"/>
                </a:cubicBezTo>
                <a:cubicBezTo>
                  <a:pt x="1777" y="104"/>
                  <a:pt x="1774" y="104"/>
                  <a:pt x="1772" y="106"/>
                </a:cubicBezTo>
                <a:cubicBezTo>
                  <a:pt x="1772" y="106"/>
                  <a:pt x="1772" y="106"/>
                  <a:pt x="1772" y="106"/>
                </a:cubicBezTo>
                <a:lnTo>
                  <a:pt x="1773" y="107"/>
                </a:lnTo>
                <a:close/>
                <a:moveTo>
                  <a:pt x="1741" y="147"/>
                </a:moveTo>
                <a:cubicBezTo>
                  <a:pt x="1742" y="146"/>
                  <a:pt x="1742" y="146"/>
                  <a:pt x="1742" y="146"/>
                </a:cubicBezTo>
                <a:cubicBezTo>
                  <a:pt x="1741" y="147"/>
                  <a:pt x="1741" y="147"/>
                  <a:pt x="1741" y="147"/>
                </a:cubicBezTo>
                <a:close/>
                <a:moveTo>
                  <a:pt x="1780" y="18"/>
                </a:moveTo>
                <a:cubicBezTo>
                  <a:pt x="1781" y="18"/>
                  <a:pt x="1782" y="18"/>
                  <a:pt x="1783" y="17"/>
                </a:cubicBezTo>
                <a:cubicBezTo>
                  <a:pt x="1783" y="16"/>
                  <a:pt x="1783" y="16"/>
                  <a:pt x="1783" y="16"/>
                </a:cubicBezTo>
                <a:cubicBezTo>
                  <a:pt x="1784" y="16"/>
                  <a:pt x="1784" y="16"/>
                  <a:pt x="1784" y="16"/>
                </a:cubicBezTo>
                <a:cubicBezTo>
                  <a:pt x="1783" y="16"/>
                  <a:pt x="1781" y="16"/>
                  <a:pt x="1780" y="16"/>
                </a:cubicBezTo>
                <a:cubicBezTo>
                  <a:pt x="1779" y="16"/>
                  <a:pt x="1779" y="17"/>
                  <a:pt x="1778" y="17"/>
                </a:cubicBezTo>
                <a:cubicBezTo>
                  <a:pt x="1779" y="18"/>
                  <a:pt x="1779" y="18"/>
                  <a:pt x="1780" y="18"/>
                </a:cubicBezTo>
                <a:close/>
                <a:moveTo>
                  <a:pt x="1740" y="43"/>
                </a:moveTo>
                <a:cubicBezTo>
                  <a:pt x="1742" y="44"/>
                  <a:pt x="1744" y="44"/>
                  <a:pt x="1745" y="44"/>
                </a:cubicBezTo>
                <a:cubicBezTo>
                  <a:pt x="1746" y="43"/>
                  <a:pt x="1746" y="43"/>
                  <a:pt x="1746" y="43"/>
                </a:cubicBezTo>
                <a:cubicBezTo>
                  <a:pt x="1744" y="43"/>
                  <a:pt x="1742" y="43"/>
                  <a:pt x="1740" y="43"/>
                </a:cubicBezTo>
                <a:close/>
                <a:moveTo>
                  <a:pt x="1812" y="90"/>
                </a:moveTo>
                <a:cubicBezTo>
                  <a:pt x="1813" y="90"/>
                  <a:pt x="1813" y="90"/>
                  <a:pt x="1813" y="90"/>
                </a:cubicBezTo>
                <a:cubicBezTo>
                  <a:pt x="1812" y="89"/>
                  <a:pt x="1812" y="89"/>
                  <a:pt x="1812" y="89"/>
                </a:cubicBezTo>
                <a:cubicBezTo>
                  <a:pt x="1812" y="89"/>
                  <a:pt x="1812" y="89"/>
                  <a:pt x="1812" y="89"/>
                </a:cubicBezTo>
                <a:cubicBezTo>
                  <a:pt x="1812" y="89"/>
                  <a:pt x="1811" y="89"/>
                  <a:pt x="1810" y="89"/>
                </a:cubicBezTo>
                <a:cubicBezTo>
                  <a:pt x="1809" y="89"/>
                  <a:pt x="1809" y="89"/>
                  <a:pt x="1809" y="89"/>
                </a:cubicBezTo>
                <a:cubicBezTo>
                  <a:pt x="1810" y="89"/>
                  <a:pt x="1810" y="89"/>
                  <a:pt x="1810" y="89"/>
                </a:cubicBezTo>
                <a:cubicBezTo>
                  <a:pt x="1811" y="90"/>
                  <a:pt x="1811" y="90"/>
                  <a:pt x="1811" y="90"/>
                </a:cubicBezTo>
                <a:lnTo>
                  <a:pt x="1812" y="90"/>
                </a:lnTo>
                <a:close/>
                <a:moveTo>
                  <a:pt x="1815" y="76"/>
                </a:moveTo>
                <a:cubicBezTo>
                  <a:pt x="1816" y="76"/>
                  <a:pt x="1817" y="76"/>
                  <a:pt x="1818" y="75"/>
                </a:cubicBezTo>
                <a:cubicBezTo>
                  <a:pt x="1818" y="75"/>
                  <a:pt x="1818" y="75"/>
                  <a:pt x="1818" y="75"/>
                </a:cubicBezTo>
                <a:cubicBezTo>
                  <a:pt x="1816" y="75"/>
                  <a:pt x="1815" y="75"/>
                  <a:pt x="1813" y="75"/>
                </a:cubicBezTo>
                <a:cubicBezTo>
                  <a:pt x="1813" y="76"/>
                  <a:pt x="1813" y="76"/>
                  <a:pt x="1813" y="76"/>
                </a:cubicBezTo>
                <a:cubicBezTo>
                  <a:pt x="1814" y="76"/>
                  <a:pt x="1814" y="76"/>
                  <a:pt x="1815" y="76"/>
                </a:cubicBezTo>
                <a:close/>
                <a:moveTo>
                  <a:pt x="1796" y="21"/>
                </a:moveTo>
                <a:cubicBezTo>
                  <a:pt x="1797" y="22"/>
                  <a:pt x="1797" y="22"/>
                  <a:pt x="1797" y="22"/>
                </a:cubicBezTo>
                <a:cubicBezTo>
                  <a:pt x="1798" y="23"/>
                  <a:pt x="1798" y="25"/>
                  <a:pt x="1796" y="26"/>
                </a:cubicBezTo>
                <a:cubicBezTo>
                  <a:pt x="1797" y="26"/>
                  <a:pt x="1797" y="26"/>
                  <a:pt x="1797" y="26"/>
                </a:cubicBezTo>
                <a:cubicBezTo>
                  <a:pt x="1803" y="27"/>
                  <a:pt x="1809" y="26"/>
                  <a:pt x="1816" y="26"/>
                </a:cubicBezTo>
                <a:cubicBezTo>
                  <a:pt x="1816" y="25"/>
                  <a:pt x="1816" y="25"/>
                  <a:pt x="1816" y="25"/>
                </a:cubicBezTo>
                <a:cubicBezTo>
                  <a:pt x="1818" y="24"/>
                  <a:pt x="1820" y="23"/>
                  <a:pt x="1822" y="22"/>
                </a:cubicBezTo>
                <a:cubicBezTo>
                  <a:pt x="1822" y="21"/>
                  <a:pt x="1822" y="21"/>
                  <a:pt x="1822" y="21"/>
                </a:cubicBezTo>
                <a:cubicBezTo>
                  <a:pt x="1820" y="21"/>
                  <a:pt x="1817" y="20"/>
                  <a:pt x="1815" y="18"/>
                </a:cubicBezTo>
                <a:cubicBezTo>
                  <a:pt x="1815" y="18"/>
                  <a:pt x="1815" y="18"/>
                  <a:pt x="1815" y="18"/>
                </a:cubicBezTo>
                <a:cubicBezTo>
                  <a:pt x="1816" y="17"/>
                  <a:pt x="1816" y="17"/>
                  <a:pt x="1816" y="17"/>
                </a:cubicBezTo>
                <a:cubicBezTo>
                  <a:pt x="1816" y="16"/>
                  <a:pt x="1816" y="16"/>
                  <a:pt x="1816" y="16"/>
                </a:cubicBezTo>
                <a:cubicBezTo>
                  <a:pt x="1810" y="16"/>
                  <a:pt x="1804" y="14"/>
                  <a:pt x="1798" y="12"/>
                </a:cubicBezTo>
                <a:cubicBezTo>
                  <a:pt x="1797" y="12"/>
                  <a:pt x="1797" y="13"/>
                  <a:pt x="1797" y="13"/>
                </a:cubicBezTo>
                <a:cubicBezTo>
                  <a:pt x="1798" y="13"/>
                  <a:pt x="1798" y="14"/>
                  <a:pt x="1798" y="14"/>
                </a:cubicBezTo>
                <a:cubicBezTo>
                  <a:pt x="1797" y="15"/>
                  <a:pt x="1795" y="16"/>
                  <a:pt x="1794" y="17"/>
                </a:cubicBezTo>
                <a:cubicBezTo>
                  <a:pt x="1794" y="18"/>
                  <a:pt x="1794" y="20"/>
                  <a:pt x="1795" y="21"/>
                </a:cubicBezTo>
                <a:lnTo>
                  <a:pt x="1796" y="21"/>
                </a:lnTo>
                <a:close/>
                <a:moveTo>
                  <a:pt x="1639" y="37"/>
                </a:moveTo>
                <a:cubicBezTo>
                  <a:pt x="1636" y="35"/>
                  <a:pt x="1633" y="35"/>
                  <a:pt x="1631" y="36"/>
                </a:cubicBezTo>
                <a:cubicBezTo>
                  <a:pt x="1634" y="36"/>
                  <a:pt x="1637" y="37"/>
                  <a:pt x="1639" y="38"/>
                </a:cubicBezTo>
                <a:cubicBezTo>
                  <a:pt x="1640" y="38"/>
                  <a:pt x="1640" y="38"/>
                  <a:pt x="1640" y="38"/>
                </a:cubicBezTo>
                <a:cubicBezTo>
                  <a:pt x="1641" y="37"/>
                  <a:pt x="1641" y="37"/>
                  <a:pt x="1641" y="36"/>
                </a:cubicBezTo>
                <a:cubicBezTo>
                  <a:pt x="1641" y="36"/>
                  <a:pt x="1641" y="36"/>
                  <a:pt x="1641" y="36"/>
                </a:cubicBezTo>
                <a:cubicBezTo>
                  <a:pt x="1640" y="37"/>
                  <a:pt x="1640" y="37"/>
                  <a:pt x="1639" y="37"/>
                </a:cubicBezTo>
                <a:close/>
                <a:moveTo>
                  <a:pt x="1586" y="47"/>
                </a:moveTo>
                <a:cubicBezTo>
                  <a:pt x="1587" y="47"/>
                  <a:pt x="1589" y="47"/>
                  <a:pt x="1590" y="48"/>
                </a:cubicBezTo>
                <a:cubicBezTo>
                  <a:pt x="1591" y="47"/>
                  <a:pt x="1591" y="47"/>
                  <a:pt x="1591" y="47"/>
                </a:cubicBezTo>
                <a:cubicBezTo>
                  <a:pt x="1591" y="47"/>
                  <a:pt x="1591" y="47"/>
                  <a:pt x="1591" y="47"/>
                </a:cubicBezTo>
                <a:cubicBezTo>
                  <a:pt x="1592" y="47"/>
                  <a:pt x="1592" y="47"/>
                  <a:pt x="1592" y="47"/>
                </a:cubicBezTo>
                <a:cubicBezTo>
                  <a:pt x="1593" y="47"/>
                  <a:pt x="1593" y="47"/>
                  <a:pt x="1594" y="48"/>
                </a:cubicBezTo>
                <a:cubicBezTo>
                  <a:pt x="1595" y="49"/>
                  <a:pt x="1595" y="49"/>
                  <a:pt x="1595" y="49"/>
                </a:cubicBezTo>
                <a:cubicBezTo>
                  <a:pt x="1595" y="48"/>
                  <a:pt x="1595" y="48"/>
                  <a:pt x="1595" y="48"/>
                </a:cubicBezTo>
                <a:cubicBezTo>
                  <a:pt x="1594" y="47"/>
                  <a:pt x="1594" y="47"/>
                  <a:pt x="1594" y="47"/>
                </a:cubicBezTo>
                <a:cubicBezTo>
                  <a:pt x="1594" y="46"/>
                  <a:pt x="1594" y="46"/>
                  <a:pt x="1594" y="46"/>
                </a:cubicBezTo>
                <a:cubicBezTo>
                  <a:pt x="1593" y="46"/>
                  <a:pt x="1593" y="46"/>
                  <a:pt x="1592" y="46"/>
                </a:cubicBezTo>
                <a:cubicBezTo>
                  <a:pt x="1591" y="45"/>
                  <a:pt x="1591" y="45"/>
                  <a:pt x="1591" y="45"/>
                </a:cubicBezTo>
                <a:cubicBezTo>
                  <a:pt x="1593" y="44"/>
                  <a:pt x="1595" y="43"/>
                  <a:pt x="1597" y="43"/>
                </a:cubicBezTo>
                <a:cubicBezTo>
                  <a:pt x="1599" y="44"/>
                  <a:pt x="1600" y="44"/>
                  <a:pt x="1602" y="44"/>
                </a:cubicBezTo>
                <a:cubicBezTo>
                  <a:pt x="1602" y="44"/>
                  <a:pt x="1603" y="44"/>
                  <a:pt x="1603" y="44"/>
                </a:cubicBezTo>
                <a:cubicBezTo>
                  <a:pt x="1598" y="41"/>
                  <a:pt x="1592" y="41"/>
                  <a:pt x="1588" y="44"/>
                </a:cubicBezTo>
                <a:cubicBezTo>
                  <a:pt x="1587" y="44"/>
                  <a:pt x="1585" y="44"/>
                  <a:pt x="1584" y="45"/>
                </a:cubicBezTo>
                <a:cubicBezTo>
                  <a:pt x="1585" y="47"/>
                  <a:pt x="1585" y="47"/>
                  <a:pt x="1585" y="47"/>
                </a:cubicBezTo>
                <a:lnTo>
                  <a:pt x="1586" y="47"/>
                </a:lnTo>
                <a:close/>
                <a:moveTo>
                  <a:pt x="1604" y="44"/>
                </a:moveTo>
                <a:cubicBezTo>
                  <a:pt x="1602" y="46"/>
                  <a:pt x="1599" y="46"/>
                  <a:pt x="1597" y="44"/>
                </a:cubicBezTo>
                <a:cubicBezTo>
                  <a:pt x="1596" y="45"/>
                  <a:pt x="1596" y="45"/>
                  <a:pt x="1596" y="45"/>
                </a:cubicBezTo>
                <a:cubicBezTo>
                  <a:pt x="1596" y="45"/>
                  <a:pt x="1596" y="45"/>
                  <a:pt x="1596" y="45"/>
                </a:cubicBezTo>
                <a:cubicBezTo>
                  <a:pt x="1596" y="46"/>
                  <a:pt x="1596" y="46"/>
                  <a:pt x="1596" y="46"/>
                </a:cubicBezTo>
                <a:cubicBezTo>
                  <a:pt x="1596" y="46"/>
                  <a:pt x="1596" y="46"/>
                  <a:pt x="1596" y="46"/>
                </a:cubicBezTo>
                <a:cubicBezTo>
                  <a:pt x="1596" y="47"/>
                  <a:pt x="1597" y="46"/>
                  <a:pt x="1598" y="46"/>
                </a:cubicBezTo>
                <a:cubicBezTo>
                  <a:pt x="1599" y="46"/>
                  <a:pt x="1599" y="46"/>
                  <a:pt x="1599" y="46"/>
                </a:cubicBezTo>
                <a:cubicBezTo>
                  <a:pt x="1599" y="47"/>
                  <a:pt x="1599" y="47"/>
                  <a:pt x="1599" y="47"/>
                </a:cubicBezTo>
                <a:cubicBezTo>
                  <a:pt x="1600" y="47"/>
                  <a:pt x="1601" y="47"/>
                  <a:pt x="1601" y="47"/>
                </a:cubicBezTo>
                <a:cubicBezTo>
                  <a:pt x="1600" y="48"/>
                  <a:pt x="1599" y="48"/>
                  <a:pt x="1597" y="48"/>
                </a:cubicBezTo>
                <a:cubicBezTo>
                  <a:pt x="1597" y="49"/>
                  <a:pt x="1598" y="50"/>
                  <a:pt x="1599" y="51"/>
                </a:cubicBezTo>
                <a:cubicBezTo>
                  <a:pt x="1599" y="51"/>
                  <a:pt x="1599" y="51"/>
                  <a:pt x="1599" y="51"/>
                </a:cubicBezTo>
                <a:cubicBezTo>
                  <a:pt x="1599" y="51"/>
                  <a:pt x="1599" y="51"/>
                  <a:pt x="1599" y="51"/>
                </a:cubicBezTo>
                <a:cubicBezTo>
                  <a:pt x="1600" y="51"/>
                  <a:pt x="1600" y="51"/>
                  <a:pt x="1601" y="51"/>
                </a:cubicBezTo>
                <a:cubicBezTo>
                  <a:pt x="1602" y="51"/>
                  <a:pt x="1602" y="51"/>
                  <a:pt x="1602" y="51"/>
                </a:cubicBezTo>
                <a:cubicBezTo>
                  <a:pt x="1602" y="50"/>
                  <a:pt x="1602" y="50"/>
                  <a:pt x="1602" y="50"/>
                </a:cubicBezTo>
                <a:cubicBezTo>
                  <a:pt x="1603" y="50"/>
                  <a:pt x="1603" y="50"/>
                  <a:pt x="1604" y="50"/>
                </a:cubicBezTo>
                <a:cubicBezTo>
                  <a:pt x="1604" y="52"/>
                  <a:pt x="1604" y="52"/>
                  <a:pt x="1604" y="52"/>
                </a:cubicBezTo>
                <a:cubicBezTo>
                  <a:pt x="1605" y="52"/>
                  <a:pt x="1606" y="52"/>
                  <a:pt x="1606" y="51"/>
                </a:cubicBezTo>
                <a:cubicBezTo>
                  <a:pt x="1606" y="50"/>
                  <a:pt x="1606" y="50"/>
                  <a:pt x="1606" y="50"/>
                </a:cubicBezTo>
                <a:cubicBezTo>
                  <a:pt x="1606" y="50"/>
                  <a:pt x="1606" y="50"/>
                  <a:pt x="1606" y="50"/>
                </a:cubicBezTo>
                <a:cubicBezTo>
                  <a:pt x="1607" y="50"/>
                  <a:pt x="1607" y="50"/>
                  <a:pt x="1608" y="50"/>
                </a:cubicBezTo>
                <a:cubicBezTo>
                  <a:pt x="1608" y="49"/>
                  <a:pt x="1608" y="49"/>
                  <a:pt x="1608" y="49"/>
                </a:cubicBezTo>
                <a:cubicBezTo>
                  <a:pt x="1608" y="48"/>
                  <a:pt x="1608" y="48"/>
                  <a:pt x="1608" y="48"/>
                </a:cubicBezTo>
                <a:cubicBezTo>
                  <a:pt x="1607" y="48"/>
                  <a:pt x="1607" y="48"/>
                  <a:pt x="1606" y="47"/>
                </a:cubicBezTo>
                <a:cubicBezTo>
                  <a:pt x="1608" y="47"/>
                  <a:pt x="1610" y="47"/>
                  <a:pt x="1612" y="47"/>
                </a:cubicBezTo>
                <a:cubicBezTo>
                  <a:pt x="1612" y="46"/>
                  <a:pt x="1612" y="46"/>
                  <a:pt x="1612" y="46"/>
                </a:cubicBezTo>
                <a:cubicBezTo>
                  <a:pt x="1611" y="46"/>
                  <a:pt x="1611" y="46"/>
                  <a:pt x="1611" y="46"/>
                </a:cubicBezTo>
                <a:cubicBezTo>
                  <a:pt x="1610" y="46"/>
                  <a:pt x="1610" y="46"/>
                  <a:pt x="1610" y="45"/>
                </a:cubicBezTo>
                <a:cubicBezTo>
                  <a:pt x="1610" y="45"/>
                  <a:pt x="1610" y="45"/>
                  <a:pt x="1610" y="45"/>
                </a:cubicBezTo>
                <a:cubicBezTo>
                  <a:pt x="1610" y="44"/>
                  <a:pt x="1610" y="44"/>
                  <a:pt x="1611" y="44"/>
                </a:cubicBezTo>
                <a:cubicBezTo>
                  <a:pt x="1611" y="45"/>
                  <a:pt x="1611" y="45"/>
                  <a:pt x="1611" y="45"/>
                </a:cubicBezTo>
                <a:cubicBezTo>
                  <a:pt x="1613" y="45"/>
                  <a:pt x="1614" y="44"/>
                  <a:pt x="1615" y="44"/>
                </a:cubicBezTo>
                <a:cubicBezTo>
                  <a:pt x="1615" y="43"/>
                  <a:pt x="1615" y="43"/>
                  <a:pt x="1615" y="43"/>
                </a:cubicBezTo>
                <a:cubicBezTo>
                  <a:pt x="1614" y="43"/>
                  <a:pt x="1614" y="43"/>
                  <a:pt x="1614" y="43"/>
                </a:cubicBezTo>
                <a:cubicBezTo>
                  <a:pt x="1614" y="42"/>
                  <a:pt x="1614" y="42"/>
                  <a:pt x="1614" y="42"/>
                </a:cubicBezTo>
                <a:cubicBezTo>
                  <a:pt x="1613" y="42"/>
                  <a:pt x="1613" y="42"/>
                  <a:pt x="1613" y="42"/>
                </a:cubicBezTo>
                <a:cubicBezTo>
                  <a:pt x="1613" y="41"/>
                  <a:pt x="1613" y="41"/>
                  <a:pt x="1613" y="41"/>
                </a:cubicBezTo>
                <a:cubicBezTo>
                  <a:pt x="1611" y="41"/>
                  <a:pt x="1610" y="42"/>
                  <a:pt x="1609" y="42"/>
                </a:cubicBezTo>
                <a:cubicBezTo>
                  <a:pt x="1609" y="42"/>
                  <a:pt x="1609" y="42"/>
                  <a:pt x="1609" y="42"/>
                </a:cubicBezTo>
                <a:cubicBezTo>
                  <a:pt x="1609" y="41"/>
                  <a:pt x="1609" y="41"/>
                  <a:pt x="1609" y="41"/>
                </a:cubicBezTo>
                <a:cubicBezTo>
                  <a:pt x="1610" y="41"/>
                  <a:pt x="1610" y="40"/>
                  <a:pt x="1610" y="39"/>
                </a:cubicBezTo>
                <a:cubicBezTo>
                  <a:pt x="1610" y="39"/>
                  <a:pt x="1610" y="39"/>
                  <a:pt x="1610" y="39"/>
                </a:cubicBezTo>
                <a:cubicBezTo>
                  <a:pt x="1609" y="39"/>
                  <a:pt x="1608" y="40"/>
                  <a:pt x="1608" y="41"/>
                </a:cubicBezTo>
                <a:cubicBezTo>
                  <a:pt x="1607" y="41"/>
                  <a:pt x="1607" y="41"/>
                  <a:pt x="1607" y="41"/>
                </a:cubicBezTo>
                <a:cubicBezTo>
                  <a:pt x="1607" y="41"/>
                  <a:pt x="1607" y="41"/>
                  <a:pt x="1607" y="41"/>
                </a:cubicBezTo>
                <a:cubicBezTo>
                  <a:pt x="1607" y="40"/>
                  <a:pt x="1607" y="40"/>
                  <a:pt x="1607" y="40"/>
                </a:cubicBezTo>
                <a:cubicBezTo>
                  <a:pt x="1607" y="40"/>
                  <a:pt x="1607" y="40"/>
                  <a:pt x="1607" y="40"/>
                </a:cubicBezTo>
                <a:cubicBezTo>
                  <a:pt x="1607" y="40"/>
                  <a:pt x="1606" y="40"/>
                  <a:pt x="1606" y="41"/>
                </a:cubicBezTo>
                <a:cubicBezTo>
                  <a:pt x="1605" y="41"/>
                  <a:pt x="1605" y="41"/>
                  <a:pt x="1605" y="41"/>
                </a:cubicBezTo>
                <a:cubicBezTo>
                  <a:pt x="1605" y="42"/>
                  <a:pt x="1605" y="42"/>
                  <a:pt x="1605" y="42"/>
                </a:cubicBezTo>
                <a:cubicBezTo>
                  <a:pt x="1606" y="42"/>
                  <a:pt x="1606" y="42"/>
                  <a:pt x="1607" y="42"/>
                </a:cubicBezTo>
                <a:cubicBezTo>
                  <a:pt x="1607" y="42"/>
                  <a:pt x="1607" y="42"/>
                  <a:pt x="1607" y="42"/>
                </a:cubicBezTo>
                <a:cubicBezTo>
                  <a:pt x="1606" y="42"/>
                  <a:pt x="1606" y="43"/>
                  <a:pt x="1605" y="43"/>
                </a:cubicBezTo>
                <a:cubicBezTo>
                  <a:pt x="1605" y="44"/>
                  <a:pt x="1605" y="44"/>
                  <a:pt x="1605" y="44"/>
                </a:cubicBezTo>
                <a:cubicBezTo>
                  <a:pt x="1605" y="44"/>
                  <a:pt x="1605" y="44"/>
                  <a:pt x="1605" y="44"/>
                </a:cubicBezTo>
                <a:lnTo>
                  <a:pt x="1604" y="44"/>
                </a:lnTo>
                <a:close/>
                <a:moveTo>
                  <a:pt x="1530" y="141"/>
                </a:moveTo>
                <a:cubicBezTo>
                  <a:pt x="1532" y="141"/>
                  <a:pt x="1532" y="141"/>
                  <a:pt x="1532" y="141"/>
                </a:cubicBezTo>
                <a:cubicBezTo>
                  <a:pt x="1532" y="140"/>
                  <a:pt x="1532" y="140"/>
                  <a:pt x="1532" y="140"/>
                </a:cubicBezTo>
                <a:cubicBezTo>
                  <a:pt x="1530" y="140"/>
                  <a:pt x="1530" y="140"/>
                  <a:pt x="1530" y="140"/>
                </a:cubicBezTo>
                <a:cubicBezTo>
                  <a:pt x="1531" y="140"/>
                  <a:pt x="1531" y="140"/>
                  <a:pt x="1531" y="140"/>
                </a:cubicBezTo>
                <a:cubicBezTo>
                  <a:pt x="1531" y="140"/>
                  <a:pt x="1530" y="139"/>
                  <a:pt x="1529" y="139"/>
                </a:cubicBezTo>
                <a:cubicBezTo>
                  <a:pt x="1529" y="140"/>
                  <a:pt x="1529" y="140"/>
                  <a:pt x="1529" y="140"/>
                </a:cubicBezTo>
                <a:cubicBezTo>
                  <a:pt x="1528" y="140"/>
                  <a:pt x="1528" y="140"/>
                  <a:pt x="1528" y="140"/>
                </a:cubicBezTo>
                <a:cubicBezTo>
                  <a:pt x="1527" y="140"/>
                  <a:pt x="1527" y="140"/>
                  <a:pt x="1527" y="140"/>
                </a:cubicBezTo>
                <a:cubicBezTo>
                  <a:pt x="1527" y="140"/>
                  <a:pt x="1527" y="140"/>
                  <a:pt x="1527" y="140"/>
                </a:cubicBezTo>
                <a:cubicBezTo>
                  <a:pt x="1527" y="141"/>
                  <a:pt x="1527" y="141"/>
                  <a:pt x="1527" y="141"/>
                </a:cubicBezTo>
                <a:cubicBezTo>
                  <a:pt x="1528" y="140"/>
                  <a:pt x="1529" y="141"/>
                  <a:pt x="1530" y="141"/>
                </a:cubicBezTo>
                <a:close/>
                <a:moveTo>
                  <a:pt x="1529" y="55"/>
                </a:moveTo>
                <a:cubicBezTo>
                  <a:pt x="1532" y="55"/>
                  <a:pt x="1534" y="54"/>
                  <a:pt x="1536" y="53"/>
                </a:cubicBezTo>
                <a:cubicBezTo>
                  <a:pt x="1536" y="53"/>
                  <a:pt x="1536" y="53"/>
                  <a:pt x="1536" y="53"/>
                </a:cubicBezTo>
                <a:cubicBezTo>
                  <a:pt x="1534" y="53"/>
                  <a:pt x="1531" y="54"/>
                  <a:pt x="1528" y="55"/>
                </a:cubicBezTo>
                <a:cubicBezTo>
                  <a:pt x="1529" y="55"/>
                  <a:pt x="1529" y="55"/>
                  <a:pt x="1529" y="55"/>
                </a:cubicBezTo>
                <a:close/>
                <a:moveTo>
                  <a:pt x="1608" y="38"/>
                </a:moveTo>
                <a:cubicBezTo>
                  <a:pt x="1609" y="37"/>
                  <a:pt x="1609" y="37"/>
                  <a:pt x="1609" y="37"/>
                </a:cubicBezTo>
                <a:cubicBezTo>
                  <a:pt x="1608" y="37"/>
                  <a:pt x="1608" y="37"/>
                  <a:pt x="1608" y="37"/>
                </a:cubicBezTo>
                <a:cubicBezTo>
                  <a:pt x="1608" y="36"/>
                  <a:pt x="1608" y="36"/>
                  <a:pt x="1608" y="36"/>
                </a:cubicBezTo>
                <a:cubicBezTo>
                  <a:pt x="1607" y="36"/>
                  <a:pt x="1607" y="36"/>
                  <a:pt x="1606" y="37"/>
                </a:cubicBezTo>
                <a:cubicBezTo>
                  <a:pt x="1606" y="38"/>
                  <a:pt x="1606" y="38"/>
                  <a:pt x="1606" y="38"/>
                </a:cubicBezTo>
                <a:cubicBezTo>
                  <a:pt x="1607" y="38"/>
                  <a:pt x="1607" y="38"/>
                  <a:pt x="1608" y="38"/>
                </a:cubicBezTo>
                <a:close/>
                <a:moveTo>
                  <a:pt x="1629" y="44"/>
                </a:moveTo>
                <a:cubicBezTo>
                  <a:pt x="1628" y="43"/>
                  <a:pt x="1628" y="43"/>
                  <a:pt x="1628" y="43"/>
                </a:cubicBezTo>
                <a:cubicBezTo>
                  <a:pt x="1627" y="43"/>
                  <a:pt x="1627" y="43"/>
                  <a:pt x="1627" y="43"/>
                </a:cubicBezTo>
                <a:cubicBezTo>
                  <a:pt x="1627" y="44"/>
                  <a:pt x="1627" y="44"/>
                  <a:pt x="1627" y="44"/>
                </a:cubicBezTo>
                <a:cubicBezTo>
                  <a:pt x="1628" y="44"/>
                  <a:pt x="1628" y="45"/>
                  <a:pt x="1629" y="45"/>
                </a:cubicBezTo>
                <a:cubicBezTo>
                  <a:pt x="1630" y="44"/>
                  <a:pt x="1630" y="44"/>
                  <a:pt x="1630" y="44"/>
                </a:cubicBezTo>
                <a:lnTo>
                  <a:pt x="1629" y="44"/>
                </a:lnTo>
                <a:close/>
                <a:moveTo>
                  <a:pt x="1627" y="45"/>
                </a:moveTo>
                <a:cubicBezTo>
                  <a:pt x="1627" y="45"/>
                  <a:pt x="1627" y="45"/>
                  <a:pt x="1627" y="45"/>
                </a:cubicBezTo>
                <a:cubicBezTo>
                  <a:pt x="1626" y="44"/>
                  <a:pt x="1626" y="44"/>
                  <a:pt x="1626" y="44"/>
                </a:cubicBezTo>
                <a:cubicBezTo>
                  <a:pt x="1626" y="43"/>
                  <a:pt x="1626" y="43"/>
                  <a:pt x="1626" y="43"/>
                </a:cubicBezTo>
                <a:cubicBezTo>
                  <a:pt x="1625" y="43"/>
                  <a:pt x="1625" y="43"/>
                  <a:pt x="1625" y="43"/>
                </a:cubicBezTo>
                <a:cubicBezTo>
                  <a:pt x="1625" y="44"/>
                  <a:pt x="1625" y="44"/>
                  <a:pt x="1625" y="44"/>
                </a:cubicBezTo>
                <a:cubicBezTo>
                  <a:pt x="1625" y="44"/>
                  <a:pt x="1625" y="44"/>
                  <a:pt x="1625" y="44"/>
                </a:cubicBezTo>
                <a:cubicBezTo>
                  <a:pt x="1625" y="45"/>
                  <a:pt x="1626" y="45"/>
                  <a:pt x="1627" y="45"/>
                </a:cubicBezTo>
                <a:close/>
                <a:moveTo>
                  <a:pt x="1613" y="48"/>
                </a:moveTo>
                <a:cubicBezTo>
                  <a:pt x="1611" y="48"/>
                  <a:pt x="1611" y="48"/>
                  <a:pt x="1611" y="48"/>
                </a:cubicBezTo>
                <a:cubicBezTo>
                  <a:pt x="1611" y="49"/>
                  <a:pt x="1611" y="49"/>
                  <a:pt x="1611" y="49"/>
                </a:cubicBezTo>
                <a:cubicBezTo>
                  <a:pt x="1611" y="50"/>
                  <a:pt x="1612" y="51"/>
                  <a:pt x="1614" y="51"/>
                </a:cubicBezTo>
                <a:cubicBezTo>
                  <a:pt x="1614" y="50"/>
                  <a:pt x="1614" y="50"/>
                  <a:pt x="1614" y="49"/>
                </a:cubicBezTo>
                <a:cubicBezTo>
                  <a:pt x="1614" y="49"/>
                  <a:pt x="1614" y="49"/>
                  <a:pt x="1614" y="49"/>
                </a:cubicBezTo>
                <a:lnTo>
                  <a:pt x="1613" y="48"/>
                </a:lnTo>
                <a:close/>
                <a:moveTo>
                  <a:pt x="1614" y="51"/>
                </a:moveTo>
                <a:cubicBezTo>
                  <a:pt x="1614" y="51"/>
                  <a:pt x="1614" y="51"/>
                  <a:pt x="1614" y="51"/>
                </a:cubicBezTo>
                <a:cubicBezTo>
                  <a:pt x="1615" y="52"/>
                  <a:pt x="1615" y="52"/>
                  <a:pt x="1615" y="52"/>
                </a:cubicBezTo>
                <a:cubicBezTo>
                  <a:pt x="1616" y="52"/>
                  <a:pt x="1616" y="52"/>
                  <a:pt x="1616" y="52"/>
                </a:cubicBezTo>
                <a:cubicBezTo>
                  <a:pt x="1617" y="52"/>
                  <a:pt x="1619" y="52"/>
                  <a:pt x="1620" y="52"/>
                </a:cubicBezTo>
                <a:cubicBezTo>
                  <a:pt x="1621" y="52"/>
                  <a:pt x="1621" y="52"/>
                  <a:pt x="1621" y="52"/>
                </a:cubicBezTo>
                <a:cubicBezTo>
                  <a:pt x="1621" y="51"/>
                  <a:pt x="1621" y="51"/>
                  <a:pt x="1621" y="51"/>
                </a:cubicBezTo>
                <a:cubicBezTo>
                  <a:pt x="1619" y="51"/>
                  <a:pt x="1619" y="51"/>
                  <a:pt x="1619" y="51"/>
                </a:cubicBezTo>
                <a:cubicBezTo>
                  <a:pt x="1619" y="50"/>
                  <a:pt x="1619" y="50"/>
                  <a:pt x="1619" y="50"/>
                </a:cubicBezTo>
                <a:cubicBezTo>
                  <a:pt x="1617" y="49"/>
                  <a:pt x="1617" y="49"/>
                  <a:pt x="1617" y="49"/>
                </a:cubicBezTo>
                <a:cubicBezTo>
                  <a:pt x="1617" y="49"/>
                  <a:pt x="1617" y="49"/>
                  <a:pt x="1617" y="49"/>
                </a:cubicBezTo>
                <a:cubicBezTo>
                  <a:pt x="1617" y="51"/>
                  <a:pt x="1617" y="51"/>
                  <a:pt x="1617" y="51"/>
                </a:cubicBezTo>
                <a:cubicBezTo>
                  <a:pt x="1616" y="51"/>
                  <a:pt x="1616" y="51"/>
                  <a:pt x="1616" y="51"/>
                </a:cubicBezTo>
                <a:lnTo>
                  <a:pt x="1614" y="51"/>
                </a:lnTo>
                <a:close/>
                <a:moveTo>
                  <a:pt x="1511" y="70"/>
                </a:moveTo>
                <a:cubicBezTo>
                  <a:pt x="1511" y="70"/>
                  <a:pt x="1511" y="70"/>
                  <a:pt x="1511" y="70"/>
                </a:cubicBezTo>
                <a:cubicBezTo>
                  <a:pt x="1510" y="70"/>
                  <a:pt x="1510" y="70"/>
                  <a:pt x="1510" y="71"/>
                </a:cubicBezTo>
                <a:cubicBezTo>
                  <a:pt x="1510" y="71"/>
                  <a:pt x="1510" y="71"/>
                  <a:pt x="1510" y="71"/>
                </a:cubicBezTo>
                <a:cubicBezTo>
                  <a:pt x="1510" y="71"/>
                  <a:pt x="1511" y="72"/>
                  <a:pt x="1511" y="72"/>
                </a:cubicBezTo>
                <a:cubicBezTo>
                  <a:pt x="1511" y="72"/>
                  <a:pt x="1511" y="72"/>
                  <a:pt x="1511" y="72"/>
                </a:cubicBezTo>
                <a:cubicBezTo>
                  <a:pt x="1512" y="72"/>
                  <a:pt x="1512" y="72"/>
                  <a:pt x="1512" y="72"/>
                </a:cubicBezTo>
                <a:cubicBezTo>
                  <a:pt x="1513" y="71"/>
                  <a:pt x="1513" y="71"/>
                  <a:pt x="1513" y="71"/>
                </a:cubicBezTo>
                <a:cubicBezTo>
                  <a:pt x="1511" y="71"/>
                  <a:pt x="1511" y="71"/>
                  <a:pt x="1511" y="71"/>
                </a:cubicBezTo>
                <a:lnTo>
                  <a:pt x="1511" y="70"/>
                </a:lnTo>
                <a:close/>
                <a:moveTo>
                  <a:pt x="1521" y="141"/>
                </a:moveTo>
                <a:cubicBezTo>
                  <a:pt x="1519" y="141"/>
                  <a:pt x="1519" y="141"/>
                  <a:pt x="1519" y="141"/>
                </a:cubicBezTo>
                <a:cubicBezTo>
                  <a:pt x="1520" y="142"/>
                  <a:pt x="1520" y="142"/>
                  <a:pt x="1520" y="142"/>
                </a:cubicBezTo>
                <a:cubicBezTo>
                  <a:pt x="1521" y="142"/>
                  <a:pt x="1521" y="142"/>
                  <a:pt x="1521" y="141"/>
                </a:cubicBezTo>
                <a:close/>
                <a:moveTo>
                  <a:pt x="1519" y="145"/>
                </a:moveTo>
                <a:cubicBezTo>
                  <a:pt x="1521" y="144"/>
                  <a:pt x="1521" y="144"/>
                  <a:pt x="1521" y="144"/>
                </a:cubicBezTo>
                <a:cubicBezTo>
                  <a:pt x="1521" y="143"/>
                  <a:pt x="1521" y="143"/>
                  <a:pt x="1521" y="143"/>
                </a:cubicBezTo>
                <a:cubicBezTo>
                  <a:pt x="1520" y="143"/>
                  <a:pt x="1519" y="143"/>
                  <a:pt x="1517" y="143"/>
                </a:cubicBezTo>
                <a:cubicBezTo>
                  <a:pt x="1518" y="144"/>
                  <a:pt x="1518" y="144"/>
                  <a:pt x="1518" y="144"/>
                </a:cubicBezTo>
                <a:lnTo>
                  <a:pt x="1519" y="145"/>
                </a:lnTo>
                <a:close/>
                <a:moveTo>
                  <a:pt x="1511" y="56"/>
                </a:moveTo>
                <a:cubicBezTo>
                  <a:pt x="1512" y="56"/>
                  <a:pt x="1512" y="56"/>
                  <a:pt x="1512" y="56"/>
                </a:cubicBezTo>
                <a:cubicBezTo>
                  <a:pt x="1511" y="55"/>
                  <a:pt x="1511" y="55"/>
                  <a:pt x="1510" y="55"/>
                </a:cubicBezTo>
                <a:cubicBezTo>
                  <a:pt x="1510" y="56"/>
                  <a:pt x="1510" y="56"/>
                  <a:pt x="1510" y="56"/>
                </a:cubicBezTo>
                <a:cubicBezTo>
                  <a:pt x="1510" y="56"/>
                  <a:pt x="1510" y="56"/>
                  <a:pt x="1510" y="56"/>
                </a:cubicBezTo>
                <a:lnTo>
                  <a:pt x="1511" y="56"/>
                </a:lnTo>
                <a:close/>
                <a:moveTo>
                  <a:pt x="1518" y="69"/>
                </a:moveTo>
                <a:cubicBezTo>
                  <a:pt x="1520" y="69"/>
                  <a:pt x="1522" y="69"/>
                  <a:pt x="1524" y="69"/>
                </a:cubicBezTo>
                <a:cubicBezTo>
                  <a:pt x="1523" y="69"/>
                  <a:pt x="1522" y="69"/>
                  <a:pt x="1521" y="69"/>
                </a:cubicBezTo>
                <a:cubicBezTo>
                  <a:pt x="1521" y="68"/>
                  <a:pt x="1521" y="68"/>
                  <a:pt x="1521" y="68"/>
                </a:cubicBezTo>
                <a:cubicBezTo>
                  <a:pt x="1519" y="68"/>
                  <a:pt x="1517" y="69"/>
                  <a:pt x="1516" y="70"/>
                </a:cubicBezTo>
                <a:cubicBezTo>
                  <a:pt x="1517" y="70"/>
                  <a:pt x="1517" y="70"/>
                  <a:pt x="1517" y="70"/>
                </a:cubicBezTo>
                <a:lnTo>
                  <a:pt x="1518" y="69"/>
                </a:lnTo>
                <a:close/>
                <a:moveTo>
                  <a:pt x="1625" y="49"/>
                </a:moveTo>
                <a:cubicBezTo>
                  <a:pt x="1627" y="49"/>
                  <a:pt x="1628" y="49"/>
                  <a:pt x="1629" y="48"/>
                </a:cubicBezTo>
                <a:cubicBezTo>
                  <a:pt x="1629" y="47"/>
                  <a:pt x="1629" y="47"/>
                  <a:pt x="1629" y="47"/>
                </a:cubicBezTo>
                <a:cubicBezTo>
                  <a:pt x="1628" y="46"/>
                  <a:pt x="1626" y="46"/>
                  <a:pt x="1625" y="47"/>
                </a:cubicBezTo>
                <a:cubicBezTo>
                  <a:pt x="1626" y="47"/>
                  <a:pt x="1626" y="47"/>
                  <a:pt x="1626" y="47"/>
                </a:cubicBezTo>
                <a:cubicBezTo>
                  <a:pt x="1626" y="48"/>
                  <a:pt x="1626" y="48"/>
                  <a:pt x="1626" y="48"/>
                </a:cubicBezTo>
                <a:cubicBezTo>
                  <a:pt x="1625" y="48"/>
                  <a:pt x="1625" y="48"/>
                  <a:pt x="1625" y="48"/>
                </a:cubicBezTo>
                <a:lnTo>
                  <a:pt x="1625" y="49"/>
                </a:lnTo>
                <a:close/>
                <a:moveTo>
                  <a:pt x="1512" y="146"/>
                </a:moveTo>
                <a:cubicBezTo>
                  <a:pt x="1511" y="146"/>
                  <a:pt x="1511" y="146"/>
                  <a:pt x="1511" y="146"/>
                </a:cubicBezTo>
                <a:cubicBezTo>
                  <a:pt x="1512" y="146"/>
                  <a:pt x="1513" y="147"/>
                  <a:pt x="1514" y="147"/>
                </a:cubicBezTo>
                <a:cubicBezTo>
                  <a:pt x="1514" y="146"/>
                  <a:pt x="1514" y="146"/>
                  <a:pt x="1514" y="146"/>
                </a:cubicBezTo>
                <a:cubicBezTo>
                  <a:pt x="1513" y="146"/>
                  <a:pt x="1513" y="146"/>
                  <a:pt x="1512" y="146"/>
                </a:cubicBezTo>
                <a:close/>
                <a:moveTo>
                  <a:pt x="1523" y="140"/>
                </a:moveTo>
                <a:cubicBezTo>
                  <a:pt x="1525" y="140"/>
                  <a:pt x="1525" y="140"/>
                  <a:pt x="1525" y="140"/>
                </a:cubicBezTo>
                <a:cubicBezTo>
                  <a:pt x="1525" y="140"/>
                  <a:pt x="1525" y="140"/>
                  <a:pt x="1525" y="140"/>
                </a:cubicBezTo>
                <a:cubicBezTo>
                  <a:pt x="1524" y="140"/>
                  <a:pt x="1524" y="140"/>
                  <a:pt x="1524" y="140"/>
                </a:cubicBezTo>
                <a:lnTo>
                  <a:pt x="1523" y="140"/>
                </a:lnTo>
                <a:close/>
                <a:moveTo>
                  <a:pt x="1516" y="146"/>
                </a:moveTo>
                <a:cubicBezTo>
                  <a:pt x="1517" y="145"/>
                  <a:pt x="1517" y="145"/>
                  <a:pt x="1517" y="145"/>
                </a:cubicBezTo>
                <a:cubicBezTo>
                  <a:pt x="1517" y="144"/>
                  <a:pt x="1517" y="144"/>
                  <a:pt x="1517" y="144"/>
                </a:cubicBezTo>
                <a:cubicBezTo>
                  <a:pt x="1514" y="145"/>
                  <a:pt x="1514" y="145"/>
                  <a:pt x="1514" y="145"/>
                </a:cubicBezTo>
                <a:cubicBezTo>
                  <a:pt x="1516" y="146"/>
                  <a:pt x="1516" y="146"/>
                  <a:pt x="1516" y="146"/>
                </a:cubicBezTo>
                <a:close/>
                <a:moveTo>
                  <a:pt x="1631" y="26"/>
                </a:moveTo>
                <a:cubicBezTo>
                  <a:pt x="1632" y="27"/>
                  <a:pt x="1632" y="27"/>
                  <a:pt x="1633" y="27"/>
                </a:cubicBezTo>
                <a:cubicBezTo>
                  <a:pt x="1634" y="27"/>
                  <a:pt x="1635" y="26"/>
                  <a:pt x="1636" y="26"/>
                </a:cubicBezTo>
                <a:cubicBezTo>
                  <a:pt x="1636" y="26"/>
                  <a:pt x="1635" y="25"/>
                  <a:pt x="1635" y="25"/>
                </a:cubicBezTo>
                <a:cubicBezTo>
                  <a:pt x="1634" y="25"/>
                  <a:pt x="1632" y="25"/>
                  <a:pt x="1630" y="26"/>
                </a:cubicBezTo>
                <a:cubicBezTo>
                  <a:pt x="1630" y="26"/>
                  <a:pt x="1630" y="26"/>
                  <a:pt x="1630" y="26"/>
                </a:cubicBezTo>
                <a:lnTo>
                  <a:pt x="1631" y="26"/>
                </a:lnTo>
                <a:close/>
                <a:moveTo>
                  <a:pt x="1636" y="33"/>
                </a:moveTo>
                <a:cubicBezTo>
                  <a:pt x="1635" y="34"/>
                  <a:pt x="1634" y="34"/>
                  <a:pt x="1634" y="35"/>
                </a:cubicBezTo>
                <a:cubicBezTo>
                  <a:pt x="1635" y="35"/>
                  <a:pt x="1636" y="35"/>
                  <a:pt x="1637" y="35"/>
                </a:cubicBezTo>
                <a:cubicBezTo>
                  <a:pt x="1637" y="34"/>
                  <a:pt x="1637" y="34"/>
                  <a:pt x="1637" y="34"/>
                </a:cubicBezTo>
                <a:cubicBezTo>
                  <a:pt x="1636" y="33"/>
                  <a:pt x="1636" y="33"/>
                  <a:pt x="1636" y="33"/>
                </a:cubicBezTo>
                <a:close/>
                <a:moveTo>
                  <a:pt x="1639" y="34"/>
                </a:moveTo>
                <a:cubicBezTo>
                  <a:pt x="1639" y="34"/>
                  <a:pt x="1639" y="34"/>
                  <a:pt x="1639" y="34"/>
                </a:cubicBezTo>
                <a:cubicBezTo>
                  <a:pt x="1638" y="35"/>
                  <a:pt x="1638" y="35"/>
                  <a:pt x="1638" y="35"/>
                </a:cubicBezTo>
                <a:cubicBezTo>
                  <a:pt x="1640" y="36"/>
                  <a:pt x="1641" y="36"/>
                  <a:pt x="1643" y="36"/>
                </a:cubicBezTo>
                <a:cubicBezTo>
                  <a:pt x="1643" y="35"/>
                  <a:pt x="1643" y="35"/>
                  <a:pt x="1643" y="35"/>
                </a:cubicBezTo>
                <a:cubicBezTo>
                  <a:pt x="1642" y="35"/>
                  <a:pt x="1641" y="34"/>
                  <a:pt x="1640" y="35"/>
                </a:cubicBezTo>
                <a:lnTo>
                  <a:pt x="1639" y="34"/>
                </a:lnTo>
                <a:close/>
                <a:moveTo>
                  <a:pt x="1642" y="38"/>
                </a:moveTo>
                <a:cubicBezTo>
                  <a:pt x="1642" y="38"/>
                  <a:pt x="1642" y="38"/>
                  <a:pt x="1642" y="38"/>
                </a:cubicBezTo>
                <a:cubicBezTo>
                  <a:pt x="1641" y="38"/>
                  <a:pt x="1641" y="38"/>
                  <a:pt x="1641" y="38"/>
                </a:cubicBezTo>
                <a:cubicBezTo>
                  <a:pt x="1642" y="39"/>
                  <a:pt x="1643" y="39"/>
                  <a:pt x="1644" y="38"/>
                </a:cubicBezTo>
                <a:cubicBezTo>
                  <a:pt x="1644" y="38"/>
                  <a:pt x="1644" y="38"/>
                  <a:pt x="1644" y="38"/>
                </a:cubicBezTo>
                <a:cubicBezTo>
                  <a:pt x="1645" y="38"/>
                  <a:pt x="1645" y="38"/>
                  <a:pt x="1645" y="38"/>
                </a:cubicBezTo>
                <a:cubicBezTo>
                  <a:pt x="1644" y="37"/>
                  <a:pt x="1643" y="36"/>
                  <a:pt x="1642" y="37"/>
                </a:cubicBezTo>
                <a:lnTo>
                  <a:pt x="1642" y="38"/>
                </a:lnTo>
                <a:close/>
                <a:moveTo>
                  <a:pt x="1639" y="31"/>
                </a:moveTo>
                <a:cubicBezTo>
                  <a:pt x="1640" y="31"/>
                  <a:pt x="1640" y="31"/>
                  <a:pt x="1640" y="31"/>
                </a:cubicBezTo>
                <a:cubicBezTo>
                  <a:pt x="1641" y="30"/>
                  <a:pt x="1641" y="30"/>
                  <a:pt x="1641" y="30"/>
                </a:cubicBezTo>
                <a:cubicBezTo>
                  <a:pt x="1640" y="29"/>
                  <a:pt x="1639" y="29"/>
                  <a:pt x="1638" y="30"/>
                </a:cubicBezTo>
                <a:cubicBezTo>
                  <a:pt x="1638" y="31"/>
                  <a:pt x="1638" y="31"/>
                  <a:pt x="1638" y="31"/>
                </a:cubicBezTo>
                <a:lnTo>
                  <a:pt x="1639" y="31"/>
                </a:lnTo>
                <a:close/>
                <a:moveTo>
                  <a:pt x="1509" y="145"/>
                </a:moveTo>
                <a:cubicBezTo>
                  <a:pt x="1512" y="145"/>
                  <a:pt x="1514" y="145"/>
                  <a:pt x="1516" y="143"/>
                </a:cubicBezTo>
                <a:cubicBezTo>
                  <a:pt x="1516" y="142"/>
                  <a:pt x="1516" y="142"/>
                  <a:pt x="1516" y="142"/>
                </a:cubicBezTo>
                <a:cubicBezTo>
                  <a:pt x="1514" y="143"/>
                  <a:pt x="1514" y="143"/>
                  <a:pt x="1514" y="143"/>
                </a:cubicBezTo>
                <a:cubicBezTo>
                  <a:pt x="1513" y="143"/>
                  <a:pt x="1513" y="143"/>
                  <a:pt x="1513" y="143"/>
                </a:cubicBezTo>
                <a:cubicBezTo>
                  <a:pt x="1512" y="144"/>
                  <a:pt x="1512" y="144"/>
                  <a:pt x="1512" y="144"/>
                </a:cubicBezTo>
                <a:cubicBezTo>
                  <a:pt x="1511" y="143"/>
                  <a:pt x="1511" y="143"/>
                  <a:pt x="1511" y="143"/>
                </a:cubicBezTo>
                <a:cubicBezTo>
                  <a:pt x="1510" y="144"/>
                  <a:pt x="1509" y="144"/>
                  <a:pt x="1508" y="144"/>
                </a:cubicBezTo>
                <a:lnTo>
                  <a:pt x="1509" y="145"/>
                </a:lnTo>
                <a:close/>
                <a:moveTo>
                  <a:pt x="1635" y="47"/>
                </a:moveTo>
                <a:cubicBezTo>
                  <a:pt x="1636" y="47"/>
                  <a:pt x="1636" y="47"/>
                  <a:pt x="1636" y="47"/>
                </a:cubicBezTo>
                <a:cubicBezTo>
                  <a:pt x="1637" y="46"/>
                  <a:pt x="1637" y="46"/>
                  <a:pt x="1637" y="46"/>
                </a:cubicBezTo>
                <a:cubicBezTo>
                  <a:pt x="1637" y="46"/>
                  <a:pt x="1636" y="45"/>
                  <a:pt x="1636" y="45"/>
                </a:cubicBezTo>
                <a:cubicBezTo>
                  <a:pt x="1635" y="46"/>
                  <a:pt x="1634" y="46"/>
                  <a:pt x="1633" y="46"/>
                </a:cubicBezTo>
                <a:cubicBezTo>
                  <a:pt x="1634" y="47"/>
                  <a:pt x="1634" y="47"/>
                  <a:pt x="1634" y="47"/>
                </a:cubicBezTo>
                <a:lnTo>
                  <a:pt x="1635" y="47"/>
                </a:lnTo>
                <a:close/>
                <a:moveTo>
                  <a:pt x="1638" y="44"/>
                </a:moveTo>
                <a:cubicBezTo>
                  <a:pt x="1639" y="44"/>
                  <a:pt x="1639" y="44"/>
                  <a:pt x="1639" y="44"/>
                </a:cubicBezTo>
                <a:cubicBezTo>
                  <a:pt x="1638" y="44"/>
                  <a:pt x="1638" y="44"/>
                  <a:pt x="1637" y="44"/>
                </a:cubicBezTo>
                <a:cubicBezTo>
                  <a:pt x="1637" y="44"/>
                  <a:pt x="1637" y="44"/>
                  <a:pt x="1636" y="44"/>
                </a:cubicBezTo>
                <a:cubicBezTo>
                  <a:pt x="1636" y="45"/>
                  <a:pt x="1636" y="45"/>
                  <a:pt x="1636" y="45"/>
                </a:cubicBezTo>
                <a:cubicBezTo>
                  <a:pt x="1637" y="45"/>
                  <a:pt x="1638" y="45"/>
                  <a:pt x="1638" y="44"/>
                </a:cubicBezTo>
                <a:close/>
                <a:moveTo>
                  <a:pt x="1644" y="41"/>
                </a:moveTo>
                <a:cubicBezTo>
                  <a:pt x="1643" y="41"/>
                  <a:pt x="1642" y="41"/>
                  <a:pt x="1642" y="41"/>
                </a:cubicBezTo>
                <a:cubicBezTo>
                  <a:pt x="1643" y="42"/>
                  <a:pt x="1644" y="42"/>
                  <a:pt x="1645" y="41"/>
                </a:cubicBezTo>
                <a:cubicBezTo>
                  <a:pt x="1645" y="41"/>
                  <a:pt x="1645" y="41"/>
                  <a:pt x="1645" y="41"/>
                </a:cubicBezTo>
                <a:cubicBezTo>
                  <a:pt x="1645" y="40"/>
                  <a:pt x="1644" y="40"/>
                  <a:pt x="1644" y="41"/>
                </a:cubicBezTo>
                <a:close/>
                <a:moveTo>
                  <a:pt x="1640" y="48"/>
                </a:moveTo>
                <a:cubicBezTo>
                  <a:pt x="1642" y="48"/>
                  <a:pt x="1644" y="48"/>
                  <a:pt x="1646" y="48"/>
                </a:cubicBezTo>
                <a:cubicBezTo>
                  <a:pt x="1646" y="47"/>
                  <a:pt x="1646" y="47"/>
                  <a:pt x="1646" y="47"/>
                </a:cubicBezTo>
                <a:cubicBezTo>
                  <a:pt x="1645" y="47"/>
                  <a:pt x="1645" y="47"/>
                  <a:pt x="1645" y="47"/>
                </a:cubicBezTo>
                <a:cubicBezTo>
                  <a:pt x="1644" y="46"/>
                  <a:pt x="1644" y="46"/>
                  <a:pt x="1645" y="45"/>
                </a:cubicBezTo>
                <a:cubicBezTo>
                  <a:pt x="1644" y="45"/>
                  <a:pt x="1643" y="44"/>
                  <a:pt x="1642" y="44"/>
                </a:cubicBezTo>
                <a:cubicBezTo>
                  <a:pt x="1641" y="44"/>
                  <a:pt x="1640" y="45"/>
                  <a:pt x="1638" y="45"/>
                </a:cubicBezTo>
                <a:cubicBezTo>
                  <a:pt x="1638" y="46"/>
                  <a:pt x="1638" y="46"/>
                  <a:pt x="1638" y="46"/>
                </a:cubicBezTo>
                <a:cubicBezTo>
                  <a:pt x="1639" y="46"/>
                  <a:pt x="1640" y="47"/>
                  <a:pt x="1640" y="48"/>
                </a:cubicBezTo>
                <a:close/>
                <a:moveTo>
                  <a:pt x="1630" y="46"/>
                </a:moveTo>
                <a:cubicBezTo>
                  <a:pt x="1631" y="47"/>
                  <a:pt x="1631" y="47"/>
                  <a:pt x="1631" y="48"/>
                </a:cubicBezTo>
                <a:cubicBezTo>
                  <a:pt x="1632" y="48"/>
                  <a:pt x="1632" y="48"/>
                  <a:pt x="1632" y="48"/>
                </a:cubicBezTo>
                <a:cubicBezTo>
                  <a:pt x="1632" y="47"/>
                  <a:pt x="1632" y="47"/>
                  <a:pt x="1632" y="47"/>
                </a:cubicBezTo>
                <a:cubicBezTo>
                  <a:pt x="1632" y="47"/>
                  <a:pt x="1631" y="46"/>
                  <a:pt x="1630" y="46"/>
                </a:cubicBezTo>
                <a:close/>
                <a:moveTo>
                  <a:pt x="1632" y="44"/>
                </a:moveTo>
                <a:cubicBezTo>
                  <a:pt x="1631" y="44"/>
                  <a:pt x="1631" y="44"/>
                  <a:pt x="1631" y="44"/>
                </a:cubicBezTo>
                <a:cubicBezTo>
                  <a:pt x="1630" y="44"/>
                  <a:pt x="1630" y="44"/>
                  <a:pt x="1630" y="44"/>
                </a:cubicBezTo>
                <a:cubicBezTo>
                  <a:pt x="1631" y="45"/>
                  <a:pt x="1631" y="45"/>
                  <a:pt x="1631" y="45"/>
                </a:cubicBezTo>
                <a:cubicBezTo>
                  <a:pt x="1630" y="45"/>
                  <a:pt x="1630" y="45"/>
                  <a:pt x="1630" y="45"/>
                </a:cubicBezTo>
                <a:cubicBezTo>
                  <a:pt x="1631" y="46"/>
                  <a:pt x="1631" y="46"/>
                  <a:pt x="1631" y="46"/>
                </a:cubicBezTo>
                <a:cubicBezTo>
                  <a:pt x="1632" y="46"/>
                  <a:pt x="1632" y="46"/>
                  <a:pt x="1632" y="46"/>
                </a:cubicBezTo>
                <a:cubicBezTo>
                  <a:pt x="1632" y="45"/>
                  <a:pt x="1632" y="45"/>
                  <a:pt x="1632" y="45"/>
                </a:cubicBezTo>
                <a:lnTo>
                  <a:pt x="1632" y="44"/>
                </a:lnTo>
                <a:close/>
                <a:moveTo>
                  <a:pt x="1633" y="40"/>
                </a:moveTo>
                <a:cubicBezTo>
                  <a:pt x="1632" y="40"/>
                  <a:pt x="1632" y="40"/>
                  <a:pt x="1632" y="40"/>
                </a:cubicBezTo>
                <a:cubicBezTo>
                  <a:pt x="1632" y="40"/>
                  <a:pt x="1631" y="40"/>
                  <a:pt x="1631" y="40"/>
                </a:cubicBezTo>
                <a:cubicBezTo>
                  <a:pt x="1630" y="39"/>
                  <a:pt x="1630" y="39"/>
                  <a:pt x="1630" y="39"/>
                </a:cubicBezTo>
                <a:cubicBezTo>
                  <a:pt x="1629" y="39"/>
                  <a:pt x="1627" y="39"/>
                  <a:pt x="1625" y="40"/>
                </a:cubicBezTo>
                <a:cubicBezTo>
                  <a:pt x="1628" y="41"/>
                  <a:pt x="1631" y="41"/>
                  <a:pt x="1633" y="40"/>
                </a:cubicBezTo>
                <a:close/>
                <a:moveTo>
                  <a:pt x="1634" y="45"/>
                </a:moveTo>
                <a:cubicBezTo>
                  <a:pt x="1635" y="45"/>
                  <a:pt x="1635" y="45"/>
                  <a:pt x="1635" y="44"/>
                </a:cubicBezTo>
                <a:cubicBezTo>
                  <a:pt x="1635" y="44"/>
                  <a:pt x="1635" y="44"/>
                  <a:pt x="1635" y="44"/>
                </a:cubicBezTo>
                <a:cubicBezTo>
                  <a:pt x="1634" y="44"/>
                  <a:pt x="1634" y="44"/>
                  <a:pt x="1634" y="44"/>
                </a:cubicBezTo>
                <a:lnTo>
                  <a:pt x="1634" y="45"/>
                </a:lnTo>
                <a:close/>
                <a:moveTo>
                  <a:pt x="1633" y="44"/>
                </a:moveTo>
                <a:cubicBezTo>
                  <a:pt x="1632" y="43"/>
                  <a:pt x="1631" y="43"/>
                  <a:pt x="1630" y="43"/>
                </a:cubicBezTo>
                <a:cubicBezTo>
                  <a:pt x="1631" y="44"/>
                  <a:pt x="1632" y="44"/>
                  <a:pt x="1633" y="44"/>
                </a:cubicBezTo>
                <a:close/>
                <a:moveTo>
                  <a:pt x="1624" y="37"/>
                </a:moveTo>
                <a:cubicBezTo>
                  <a:pt x="1625" y="38"/>
                  <a:pt x="1626" y="38"/>
                  <a:pt x="1627" y="38"/>
                </a:cubicBezTo>
                <a:cubicBezTo>
                  <a:pt x="1629" y="37"/>
                  <a:pt x="1630" y="38"/>
                  <a:pt x="1631" y="39"/>
                </a:cubicBezTo>
                <a:cubicBezTo>
                  <a:pt x="1631" y="39"/>
                  <a:pt x="1632" y="39"/>
                  <a:pt x="1632" y="39"/>
                </a:cubicBezTo>
                <a:cubicBezTo>
                  <a:pt x="1635" y="40"/>
                  <a:pt x="1638" y="40"/>
                  <a:pt x="1641" y="40"/>
                </a:cubicBezTo>
                <a:cubicBezTo>
                  <a:pt x="1641" y="39"/>
                  <a:pt x="1641" y="39"/>
                  <a:pt x="1641" y="39"/>
                </a:cubicBezTo>
                <a:cubicBezTo>
                  <a:pt x="1636" y="37"/>
                  <a:pt x="1630" y="36"/>
                  <a:pt x="1624" y="37"/>
                </a:cubicBezTo>
                <a:cubicBezTo>
                  <a:pt x="1624" y="37"/>
                  <a:pt x="1624" y="37"/>
                  <a:pt x="1624" y="37"/>
                </a:cubicBezTo>
                <a:close/>
                <a:moveTo>
                  <a:pt x="1634" y="28"/>
                </a:moveTo>
                <a:cubicBezTo>
                  <a:pt x="1635" y="28"/>
                  <a:pt x="1635" y="28"/>
                  <a:pt x="1635" y="28"/>
                </a:cubicBezTo>
                <a:cubicBezTo>
                  <a:pt x="1635" y="28"/>
                  <a:pt x="1635" y="28"/>
                  <a:pt x="1635" y="28"/>
                </a:cubicBezTo>
                <a:cubicBezTo>
                  <a:pt x="1634" y="28"/>
                  <a:pt x="1634" y="28"/>
                  <a:pt x="1634" y="28"/>
                </a:cubicBezTo>
                <a:close/>
                <a:moveTo>
                  <a:pt x="1629" y="35"/>
                </a:moveTo>
                <a:cubicBezTo>
                  <a:pt x="1632" y="35"/>
                  <a:pt x="1634" y="34"/>
                  <a:pt x="1636" y="32"/>
                </a:cubicBezTo>
                <a:cubicBezTo>
                  <a:pt x="1636" y="32"/>
                  <a:pt x="1636" y="32"/>
                  <a:pt x="1636" y="32"/>
                </a:cubicBezTo>
                <a:cubicBezTo>
                  <a:pt x="1634" y="32"/>
                  <a:pt x="1632" y="32"/>
                  <a:pt x="1630" y="31"/>
                </a:cubicBezTo>
                <a:cubicBezTo>
                  <a:pt x="1630" y="32"/>
                  <a:pt x="1629" y="32"/>
                  <a:pt x="1629" y="33"/>
                </a:cubicBezTo>
                <a:cubicBezTo>
                  <a:pt x="1630" y="33"/>
                  <a:pt x="1630" y="33"/>
                  <a:pt x="1631" y="33"/>
                </a:cubicBezTo>
                <a:cubicBezTo>
                  <a:pt x="1631" y="33"/>
                  <a:pt x="1631" y="34"/>
                  <a:pt x="1632" y="34"/>
                </a:cubicBezTo>
                <a:cubicBezTo>
                  <a:pt x="1630" y="34"/>
                  <a:pt x="1628" y="34"/>
                  <a:pt x="1627" y="35"/>
                </a:cubicBezTo>
                <a:cubicBezTo>
                  <a:pt x="1628" y="35"/>
                  <a:pt x="1628" y="36"/>
                  <a:pt x="1629" y="35"/>
                </a:cubicBezTo>
                <a:close/>
                <a:moveTo>
                  <a:pt x="884" y="129"/>
                </a:moveTo>
                <a:cubicBezTo>
                  <a:pt x="884" y="129"/>
                  <a:pt x="884" y="129"/>
                  <a:pt x="884" y="129"/>
                </a:cubicBezTo>
                <a:cubicBezTo>
                  <a:pt x="883" y="129"/>
                  <a:pt x="883" y="129"/>
                  <a:pt x="883" y="129"/>
                </a:cubicBezTo>
                <a:cubicBezTo>
                  <a:pt x="882" y="130"/>
                  <a:pt x="882" y="130"/>
                  <a:pt x="882" y="130"/>
                </a:cubicBezTo>
                <a:cubicBezTo>
                  <a:pt x="883" y="130"/>
                  <a:pt x="884" y="130"/>
                  <a:pt x="885" y="130"/>
                </a:cubicBezTo>
                <a:cubicBezTo>
                  <a:pt x="885" y="130"/>
                  <a:pt x="885" y="130"/>
                  <a:pt x="885" y="130"/>
                </a:cubicBezTo>
                <a:lnTo>
                  <a:pt x="884" y="129"/>
                </a:lnTo>
                <a:close/>
                <a:moveTo>
                  <a:pt x="1631" y="31"/>
                </a:moveTo>
                <a:cubicBezTo>
                  <a:pt x="1632" y="31"/>
                  <a:pt x="1632" y="31"/>
                  <a:pt x="1632" y="31"/>
                </a:cubicBezTo>
                <a:cubicBezTo>
                  <a:pt x="1634" y="31"/>
                  <a:pt x="1635" y="31"/>
                  <a:pt x="1637" y="29"/>
                </a:cubicBezTo>
                <a:cubicBezTo>
                  <a:pt x="1634" y="29"/>
                  <a:pt x="1632" y="29"/>
                  <a:pt x="1629" y="30"/>
                </a:cubicBezTo>
                <a:cubicBezTo>
                  <a:pt x="1629" y="30"/>
                  <a:pt x="1629" y="30"/>
                  <a:pt x="1629" y="30"/>
                </a:cubicBezTo>
                <a:cubicBezTo>
                  <a:pt x="1630" y="31"/>
                  <a:pt x="1630" y="31"/>
                  <a:pt x="1631" y="31"/>
                </a:cubicBezTo>
                <a:close/>
                <a:moveTo>
                  <a:pt x="818" y="108"/>
                </a:moveTo>
                <a:cubicBezTo>
                  <a:pt x="818" y="108"/>
                  <a:pt x="818" y="108"/>
                  <a:pt x="818" y="108"/>
                </a:cubicBezTo>
                <a:cubicBezTo>
                  <a:pt x="819" y="107"/>
                  <a:pt x="819" y="107"/>
                  <a:pt x="819" y="107"/>
                </a:cubicBezTo>
                <a:cubicBezTo>
                  <a:pt x="818" y="107"/>
                  <a:pt x="818" y="108"/>
                  <a:pt x="817" y="108"/>
                </a:cubicBezTo>
                <a:lnTo>
                  <a:pt x="818" y="108"/>
                </a:lnTo>
                <a:close/>
                <a:moveTo>
                  <a:pt x="950" y="48"/>
                </a:moveTo>
                <a:cubicBezTo>
                  <a:pt x="949" y="48"/>
                  <a:pt x="949" y="48"/>
                  <a:pt x="949" y="48"/>
                </a:cubicBezTo>
                <a:cubicBezTo>
                  <a:pt x="949" y="48"/>
                  <a:pt x="948" y="49"/>
                  <a:pt x="948" y="49"/>
                </a:cubicBezTo>
                <a:cubicBezTo>
                  <a:pt x="949" y="49"/>
                  <a:pt x="950" y="49"/>
                  <a:pt x="950" y="49"/>
                </a:cubicBezTo>
                <a:cubicBezTo>
                  <a:pt x="950" y="48"/>
                  <a:pt x="951" y="48"/>
                  <a:pt x="951" y="48"/>
                </a:cubicBezTo>
                <a:cubicBezTo>
                  <a:pt x="951" y="47"/>
                  <a:pt x="950" y="47"/>
                  <a:pt x="950" y="48"/>
                </a:cubicBezTo>
                <a:close/>
                <a:moveTo>
                  <a:pt x="842" y="142"/>
                </a:moveTo>
                <a:cubicBezTo>
                  <a:pt x="842" y="143"/>
                  <a:pt x="842" y="143"/>
                  <a:pt x="842" y="143"/>
                </a:cubicBezTo>
                <a:cubicBezTo>
                  <a:pt x="843" y="144"/>
                  <a:pt x="844" y="143"/>
                  <a:pt x="845" y="143"/>
                </a:cubicBezTo>
                <a:cubicBezTo>
                  <a:pt x="845" y="143"/>
                  <a:pt x="845" y="143"/>
                  <a:pt x="845" y="143"/>
                </a:cubicBezTo>
                <a:cubicBezTo>
                  <a:pt x="844" y="142"/>
                  <a:pt x="843" y="142"/>
                  <a:pt x="842" y="142"/>
                </a:cubicBezTo>
                <a:close/>
                <a:moveTo>
                  <a:pt x="832" y="99"/>
                </a:moveTo>
                <a:cubicBezTo>
                  <a:pt x="835" y="98"/>
                  <a:pt x="835" y="98"/>
                  <a:pt x="835" y="98"/>
                </a:cubicBezTo>
                <a:cubicBezTo>
                  <a:pt x="835" y="97"/>
                  <a:pt x="836" y="97"/>
                  <a:pt x="836" y="96"/>
                </a:cubicBezTo>
                <a:cubicBezTo>
                  <a:pt x="837" y="95"/>
                  <a:pt x="837" y="95"/>
                  <a:pt x="837" y="95"/>
                </a:cubicBezTo>
                <a:cubicBezTo>
                  <a:pt x="837" y="95"/>
                  <a:pt x="837" y="95"/>
                  <a:pt x="837" y="95"/>
                </a:cubicBezTo>
                <a:cubicBezTo>
                  <a:pt x="836" y="95"/>
                  <a:pt x="834" y="95"/>
                  <a:pt x="833" y="96"/>
                </a:cubicBezTo>
                <a:cubicBezTo>
                  <a:pt x="833" y="96"/>
                  <a:pt x="833" y="96"/>
                  <a:pt x="833" y="96"/>
                </a:cubicBezTo>
                <a:cubicBezTo>
                  <a:pt x="833" y="95"/>
                  <a:pt x="833" y="95"/>
                  <a:pt x="833" y="95"/>
                </a:cubicBezTo>
                <a:cubicBezTo>
                  <a:pt x="834" y="95"/>
                  <a:pt x="834" y="95"/>
                  <a:pt x="834" y="95"/>
                </a:cubicBezTo>
                <a:cubicBezTo>
                  <a:pt x="835" y="94"/>
                  <a:pt x="835" y="94"/>
                  <a:pt x="835" y="94"/>
                </a:cubicBezTo>
                <a:cubicBezTo>
                  <a:pt x="834" y="93"/>
                  <a:pt x="834" y="93"/>
                  <a:pt x="834" y="93"/>
                </a:cubicBezTo>
                <a:cubicBezTo>
                  <a:pt x="833" y="93"/>
                  <a:pt x="833" y="93"/>
                  <a:pt x="833" y="93"/>
                </a:cubicBezTo>
                <a:cubicBezTo>
                  <a:pt x="834" y="93"/>
                  <a:pt x="835" y="93"/>
                  <a:pt x="835" y="93"/>
                </a:cubicBezTo>
                <a:cubicBezTo>
                  <a:pt x="835" y="92"/>
                  <a:pt x="835" y="92"/>
                  <a:pt x="835" y="92"/>
                </a:cubicBezTo>
                <a:cubicBezTo>
                  <a:pt x="833" y="91"/>
                  <a:pt x="830" y="91"/>
                  <a:pt x="828" y="92"/>
                </a:cubicBezTo>
                <a:cubicBezTo>
                  <a:pt x="828" y="92"/>
                  <a:pt x="828" y="92"/>
                  <a:pt x="828" y="92"/>
                </a:cubicBezTo>
                <a:cubicBezTo>
                  <a:pt x="832" y="90"/>
                  <a:pt x="836" y="89"/>
                  <a:pt x="839" y="89"/>
                </a:cubicBezTo>
                <a:cubicBezTo>
                  <a:pt x="840" y="89"/>
                  <a:pt x="840" y="89"/>
                  <a:pt x="840" y="89"/>
                </a:cubicBezTo>
                <a:cubicBezTo>
                  <a:pt x="840" y="89"/>
                  <a:pt x="841" y="88"/>
                  <a:pt x="841" y="88"/>
                </a:cubicBezTo>
                <a:cubicBezTo>
                  <a:pt x="840" y="87"/>
                  <a:pt x="840" y="87"/>
                  <a:pt x="840" y="87"/>
                </a:cubicBezTo>
                <a:cubicBezTo>
                  <a:pt x="840" y="87"/>
                  <a:pt x="840" y="87"/>
                  <a:pt x="840" y="87"/>
                </a:cubicBezTo>
                <a:cubicBezTo>
                  <a:pt x="840" y="87"/>
                  <a:pt x="841" y="87"/>
                  <a:pt x="842" y="86"/>
                </a:cubicBezTo>
                <a:cubicBezTo>
                  <a:pt x="842" y="87"/>
                  <a:pt x="842" y="87"/>
                  <a:pt x="842" y="87"/>
                </a:cubicBezTo>
                <a:cubicBezTo>
                  <a:pt x="843" y="87"/>
                  <a:pt x="845" y="87"/>
                  <a:pt x="846" y="86"/>
                </a:cubicBezTo>
                <a:cubicBezTo>
                  <a:pt x="846" y="85"/>
                  <a:pt x="846" y="85"/>
                  <a:pt x="846" y="85"/>
                </a:cubicBezTo>
                <a:cubicBezTo>
                  <a:pt x="846" y="85"/>
                  <a:pt x="846" y="85"/>
                  <a:pt x="846" y="85"/>
                </a:cubicBezTo>
                <a:cubicBezTo>
                  <a:pt x="846" y="84"/>
                  <a:pt x="846" y="84"/>
                  <a:pt x="846" y="84"/>
                </a:cubicBezTo>
                <a:cubicBezTo>
                  <a:pt x="845" y="84"/>
                  <a:pt x="845" y="84"/>
                  <a:pt x="845" y="84"/>
                </a:cubicBezTo>
                <a:cubicBezTo>
                  <a:pt x="841" y="84"/>
                  <a:pt x="837" y="84"/>
                  <a:pt x="834" y="84"/>
                </a:cubicBezTo>
                <a:cubicBezTo>
                  <a:pt x="833" y="83"/>
                  <a:pt x="833" y="83"/>
                  <a:pt x="832" y="83"/>
                </a:cubicBezTo>
                <a:cubicBezTo>
                  <a:pt x="832" y="82"/>
                  <a:pt x="832" y="82"/>
                  <a:pt x="832" y="82"/>
                </a:cubicBezTo>
                <a:cubicBezTo>
                  <a:pt x="833" y="82"/>
                  <a:pt x="833" y="82"/>
                  <a:pt x="833" y="82"/>
                </a:cubicBezTo>
                <a:cubicBezTo>
                  <a:pt x="833" y="82"/>
                  <a:pt x="833" y="82"/>
                  <a:pt x="833" y="82"/>
                </a:cubicBezTo>
                <a:cubicBezTo>
                  <a:pt x="831" y="82"/>
                  <a:pt x="830" y="82"/>
                  <a:pt x="829" y="82"/>
                </a:cubicBezTo>
                <a:cubicBezTo>
                  <a:pt x="829" y="83"/>
                  <a:pt x="830" y="83"/>
                  <a:pt x="831" y="83"/>
                </a:cubicBezTo>
                <a:cubicBezTo>
                  <a:pt x="830" y="83"/>
                  <a:pt x="830" y="83"/>
                  <a:pt x="830" y="83"/>
                </a:cubicBezTo>
                <a:cubicBezTo>
                  <a:pt x="828" y="83"/>
                  <a:pt x="828" y="83"/>
                  <a:pt x="828" y="83"/>
                </a:cubicBezTo>
                <a:cubicBezTo>
                  <a:pt x="827" y="82"/>
                  <a:pt x="827" y="82"/>
                  <a:pt x="827" y="82"/>
                </a:cubicBezTo>
                <a:cubicBezTo>
                  <a:pt x="826" y="82"/>
                  <a:pt x="825" y="82"/>
                  <a:pt x="824" y="82"/>
                </a:cubicBezTo>
                <a:cubicBezTo>
                  <a:pt x="824" y="83"/>
                  <a:pt x="824" y="83"/>
                  <a:pt x="823" y="83"/>
                </a:cubicBezTo>
                <a:cubicBezTo>
                  <a:pt x="823" y="84"/>
                  <a:pt x="823" y="84"/>
                  <a:pt x="823" y="85"/>
                </a:cubicBezTo>
                <a:cubicBezTo>
                  <a:pt x="824" y="85"/>
                  <a:pt x="824" y="85"/>
                  <a:pt x="824" y="85"/>
                </a:cubicBezTo>
                <a:cubicBezTo>
                  <a:pt x="824" y="86"/>
                  <a:pt x="824" y="86"/>
                  <a:pt x="824" y="86"/>
                </a:cubicBezTo>
                <a:cubicBezTo>
                  <a:pt x="823" y="86"/>
                  <a:pt x="823" y="86"/>
                  <a:pt x="823" y="87"/>
                </a:cubicBezTo>
                <a:cubicBezTo>
                  <a:pt x="822" y="87"/>
                  <a:pt x="822" y="87"/>
                  <a:pt x="822" y="87"/>
                </a:cubicBezTo>
                <a:cubicBezTo>
                  <a:pt x="822" y="85"/>
                  <a:pt x="822" y="85"/>
                  <a:pt x="822" y="85"/>
                </a:cubicBezTo>
                <a:cubicBezTo>
                  <a:pt x="822" y="85"/>
                  <a:pt x="821" y="85"/>
                  <a:pt x="821" y="85"/>
                </a:cubicBezTo>
                <a:cubicBezTo>
                  <a:pt x="820" y="85"/>
                  <a:pt x="820" y="85"/>
                  <a:pt x="820" y="85"/>
                </a:cubicBezTo>
                <a:cubicBezTo>
                  <a:pt x="819" y="85"/>
                  <a:pt x="819" y="85"/>
                  <a:pt x="818" y="85"/>
                </a:cubicBezTo>
                <a:cubicBezTo>
                  <a:pt x="818" y="86"/>
                  <a:pt x="818" y="86"/>
                  <a:pt x="818" y="86"/>
                </a:cubicBezTo>
                <a:cubicBezTo>
                  <a:pt x="819" y="87"/>
                  <a:pt x="819" y="87"/>
                  <a:pt x="819" y="87"/>
                </a:cubicBezTo>
                <a:cubicBezTo>
                  <a:pt x="819" y="88"/>
                  <a:pt x="819" y="88"/>
                  <a:pt x="819" y="88"/>
                </a:cubicBezTo>
                <a:cubicBezTo>
                  <a:pt x="820" y="89"/>
                  <a:pt x="820" y="89"/>
                  <a:pt x="820" y="89"/>
                </a:cubicBezTo>
                <a:cubicBezTo>
                  <a:pt x="821" y="89"/>
                  <a:pt x="822" y="89"/>
                  <a:pt x="822" y="88"/>
                </a:cubicBezTo>
                <a:cubicBezTo>
                  <a:pt x="823" y="88"/>
                  <a:pt x="823" y="88"/>
                  <a:pt x="823" y="88"/>
                </a:cubicBezTo>
                <a:cubicBezTo>
                  <a:pt x="823" y="88"/>
                  <a:pt x="823" y="89"/>
                  <a:pt x="824" y="89"/>
                </a:cubicBezTo>
                <a:cubicBezTo>
                  <a:pt x="824" y="90"/>
                  <a:pt x="824" y="90"/>
                  <a:pt x="824" y="90"/>
                </a:cubicBezTo>
                <a:cubicBezTo>
                  <a:pt x="823" y="90"/>
                  <a:pt x="823" y="90"/>
                  <a:pt x="823" y="90"/>
                </a:cubicBezTo>
                <a:cubicBezTo>
                  <a:pt x="822" y="89"/>
                  <a:pt x="822" y="89"/>
                  <a:pt x="822" y="89"/>
                </a:cubicBezTo>
                <a:cubicBezTo>
                  <a:pt x="821" y="89"/>
                  <a:pt x="820" y="89"/>
                  <a:pt x="819" y="89"/>
                </a:cubicBezTo>
                <a:cubicBezTo>
                  <a:pt x="820" y="90"/>
                  <a:pt x="820" y="90"/>
                  <a:pt x="820" y="90"/>
                </a:cubicBezTo>
                <a:cubicBezTo>
                  <a:pt x="819" y="91"/>
                  <a:pt x="819" y="91"/>
                  <a:pt x="818" y="91"/>
                </a:cubicBezTo>
                <a:cubicBezTo>
                  <a:pt x="818" y="91"/>
                  <a:pt x="818" y="91"/>
                  <a:pt x="818" y="91"/>
                </a:cubicBezTo>
                <a:cubicBezTo>
                  <a:pt x="818" y="92"/>
                  <a:pt x="817" y="92"/>
                  <a:pt x="816" y="93"/>
                </a:cubicBezTo>
                <a:cubicBezTo>
                  <a:pt x="816" y="93"/>
                  <a:pt x="816" y="93"/>
                  <a:pt x="816" y="93"/>
                </a:cubicBezTo>
                <a:cubicBezTo>
                  <a:pt x="815" y="94"/>
                  <a:pt x="815" y="94"/>
                  <a:pt x="814" y="93"/>
                </a:cubicBezTo>
                <a:cubicBezTo>
                  <a:pt x="813" y="93"/>
                  <a:pt x="813" y="93"/>
                  <a:pt x="813" y="93"/>
                </a:cubicBezTo>
                <a:cubicBezTo>
                  <a:pt x="813" y="92"/>
                  <a:pt x="813" y="92"/>
                  <a:pt x="813" y="92"/>
                </a:cubicBezTo>
                <a:cubicBezTo>
                  <a:pt x="812" y="91"/>
                  <a:pt x="812" y="91"/>
                  <a:pt x="812" y="91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89"/>
                  <a:pt x="812" y="89"/>
                </a:cubicBezTo>
                <a:cubicBezTo>
                  <a:pt x="811" y="88"/>
                  <a:pt x="810" y="88"/>
                  <a:pt x="808" y="89"/>
                </a:cubicBezTo>
                <a:cubicBezTo>
                  <a:pt x="808" y="88"/>
                  <a:pt x="808" y="88"/>
                  <a:pt x="808" y="88"/>
                </a:cubicBezTo>
                <a:cubicBezTo>
                  <a:pt x="806" y="89"/>
                  <a:pt x="805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3" y="92"/>
                  <a:pt x="803" y="92"/>
                  <a:pt x="802" y="93"/>
                </a:cubicBezTo>
                <a:cubicBezTo>
                  <a:pt x="803" y="93"/>
                  <a:pt x="803" y="93"/>
                  <a:pt x="803" y="93"/>
                </a:cubicBezTo>
                <a:cubicBezTo>
                  <a:pt x="802" y="94"/>
                  <a:pt x="802" y="94"/>
                  <a:pt x="802" y="94"/>
                </a:cubicBezTo>
                <a:cubicBezTo>
                  <a:pt x="801" y="95"/>
                  <a:pt x="801" y="95"/>
                  <a:pt x="801" y="95"/>
                </a:cubicBezTo>
                <a:cubicBezTo>
                  <a:pt x="801" y="95"/>
                  <a:pt x="801" y="95"/>
                  <a:pt x="801" y="95"/>
                </a:cubicBezTo>
                <a:cubicBezTo>
                  <a:pt x="801" y="96"/>
                  <a:pt x="802" y="96"/>
                  <a:pt x="803" y="96"/>
                </a:cubicBezTo>
                <a:cubicBezTo>
                  <a:pt x="803" y="96"/>
                  <a:pt x="804" y="95"/>
                  <a:pt x="805" y="96"/>
                </a:cubicBezTo>
                <a:cubicBezTo>
                  <a:pt x="804" y="97"/>
                  <a:pt x="804" y="97"/>
                  <a:pt x="804" y="97"/>
                </a:cubicBezTo>
                <a:cubicBezTo>
                  <a:pt x="805" y="97"/>
                  <a:pt x="805" y="97"/>
                  <a:pt x="805" y="97"/>
                </a:cubicBezTo>
                <a:cubicBezTo>
                  <a:pt x="806" y="97"/>
                  <a:pt x="806" y="97"/>
                  <a:pt x="806" y="97"/>
                </a:cubicBezTo>
                <a:cubicBezTo>
                  <a:pt x="806" y="98"/>
                  <a:pt x="806" y="98"/>
                  <a:pt x="806" y="98"/>
                </a:cubicBezTo>
                <a:cubicBezTo>
                  <a:pt x="806" y="99"/>
                  <a:pt x="806" y="99"/>
                  <a:pt x="806" y="99"/>
                </a:cubicBezTo>
                <a:cubicBezTo>
                  <a:pt x="807" y="100"/>
                  <a:pt x="807" y="100"/>
                  <a:pt x="807" y="100"/>
                </a:cubicBezTo>
                <a:cubicBezTo>
                  <a:pt x="807" y="100"/>
                  <a:pt x="807" y="100"/>
                  <a:pt x="807" y="100"/>
                </a:cubicBezTo>
                <a:cubicBezTo>
                  <a:pt x="807" y="101"/>
                  <a:pt x="807" y="101"/>
                  <a:pt x="807" y="101"/>
                </a:cubicBezTo>
                <a:cubicBezTo>
                  <a:pt x="808" y="101"/>
                  <a:pt x="808" y="101"/>
                  <a:pt x="808" y="101"/>
                </a:cubicBezTo>
                <a:cubicBezTo>
                  <a:pt x="807" y="102"/>
                  <a:pt x="807" y="102"/>
                  <a:pt x="807" y="102"/>
                </a:cubicBezTo>
                <a:cubicBezTo>
                  <a:pt x="807" y="103"/>
                  <a:pt x="807" y="103"/>
                  <a:pt x="807" y="103"/>
                </a:cubicBezTo>
                <a:cubicBezTo>
                  <a:pt x="806" y="104"/>
                  <a:pt x="806" y="104"/>
                  <a:pt x="806" y="104"/>
                </a:cubicBezTo>
                <a:cubicBezTo>
                  <a:pt x="807" y="104"/>
                  <a:pt x="807" y="104"/>
                  <a:pt x="807" y="104"/>
                </a:cubicBezTo>
                <a:cubicBezTo>
                  <a:pt x="807" y="105"/>
                  <a:pt x="807" y="105"/>
                  <a:pt x="807" y="105"/>
                </a:cubicBezTo>
                <a:cubicBezTo>
                  <a:pt x="807" y="106"/>
                  <a:pt x="807" y="106"/>
                  <a:pt x="807" y="106"/>
                </a:cubicBezTo>
                <a:cubicBezTo>
                  <a:pt x="807" y="106"/>
                  <a:pt x="807" y="106"/>
                  <a:pt x="807" y="106"/>
                </a:cubicBezTo>
                <a:cubicBezTo>
                  <a:pt x="808" y="106"/>
                  <a:pt x="808" y="106"/>
                  <a:pt x="808" y="106"/>
                </a:cubicBezTo>
                <a:cubicBezTo>
                  <a:pt x="808" y="106"/>
                  <a:pt x="808" y="106"/>
                  <a:pt x="808" y="106"/>
                </a:cubicBezTo>
                <a:cubicBezTo>
                  <a:pt x="808" y="107"/>
                  <a:pt x="808" y="107"/>
                  <a:pt x="808" y="107"/>
                </a:cubicBezTo>
                <a:cubicBezTo>
                  <a:pt x="810" y="107"/>
                  <a:pt x="813" y="107"/>
                  <a:pt x="815" y="105"/>
                </a:cubicBezTo>
                <a:cubicBezTo>
                  <a:pt x="814" y="105"/>
                  <a:pt x="813" y="104"/>
                  <a:pt x="813" y="103"/>
                </a:cubicBezTo>
                <a:cubicBezTo>
                  <a:pt x="814" y="103"/>
                  <a:pt x="814" y="103"/>
                  <a:pt x="814" y="103"/>
                </a:cubicBezTo>
                <a:cubicBezTo>
                  <a:pt x="817" y="101"/>
                  <a:pt x="817" y="101"/>
                  <a:pt x="817" y="101"/>
                </a:cubicBezTo>
                <a:cubicBezTo>
                  <a:pt x="816" y="102"/>
                  <a:pt x="816" y="103"/>
                  <a:pt x="815" y="103"/>
                </a:cubicBezTo>
                <a:cubicBezTo>
                  <a:pt x="815" y="104"/>
                  <a:pt x="815" y="104"/>
                  <a:pt x="815" y="104"/>
                </a:cubicBezTo>
                <a:cubicBezTo>
                  <a:pt x="816" y="105"/>
                  <a:pt x="817" y="105"/>
                  <a:pt x="817" y="104"/>
                </a:cubicBezTo>
                <a:cubicBezTo>
                  <a:pt x="819" y="105"/>
                  <a:pt x="820" y="105"/>
                  <a:pt x="821" y="104"/>
                </a:cubicBezTo>
                <a:cubicBezTo>
                  <a:pt x="821" y="104"/>
                  <a:pt x="821" y="104"/>
                  <a:pt x="821" y="104"/>
                </a:cubicBezTo>
                <a:cubicBezTo>
                  <a:pt x="823" y="104"/>
                  <a:pt x="824" y="103"/>
                  <a:pt x="826" y="103"/>
                </a:cubicBezTo>
                <a:cubicBezTo>
                  <a:pt x="826" y="103"/>
                  <a:pt x="826" y="103"/>
                  <a:pt x="826" y="103"/>
                </a:cubicBezTo>
                <a:cubicBezTo>
                  <a:pt x="828" y="103"/>
                  <a:pt x="828" y="103"/>
                  <a:pt x="828" y="103"/>
                </a:cubicBezTo>
                <a:cubicBezTo>
                  <a:pt x="827" y="102"/>
                  <a:pt x="827" y="102"/>
                  <a:pt x="827" y="102"/>
                </a:cubicBezTo>
                <a:cubicBezTo>
                  <a:pt x="828" y="102"/>
                  <a:pt x="829" y="102"/>
                  <a:pt x="829" y="102"/>
                </a:cubicBezTo>
                <a:cubicBezTo>
                  <a:pt x="828" y="101"/>
                  <a:pt x="828" y="101"/>
                  <a:pt x="828" y="101"/>
                </a:cubicBezTo>
                <a:cubicBezTo>
                  <a:pt x="828" y="101"/>
                  <a:pt x="828" y="101"/>
                  <a:pt x="828" y="101"/>
                </a:cubicBezTo>
                <a:cubicBezTo>
                  <a:pt x="829" y="100"/>
                  <a:pt x="829" y="100"/>
                  <a:pt x="829" y="100"/>
                </a:cubicBezTo>
                <a:cubicBezTo>
                  <a:pt x="829" y="101"/>
                  <a:pt x="829" y="101"/>
                  <a:pt x="829" y="101"/>
                </a:cubicBezTo>
                <a:cubicBezTo>
                  <a:pt x="830" y="101"/>
                  <a:pt x="830" y="101"/>
                  <a:pt x="830" y="101"/>
                </a:cubicBezTo>
                <a:cubicBezTo>
                  <a:pt x="831" y="100"/>
                  <a:pt x="831" y="100"/>
                  <a:pt x="831" y="100"/>
                </a:cubicBezTo>
                <a:cubicBezTo>
                  <a:pt x="830" y="99"/>
                  <a:pt x="830" y="99"/>
                  <a:pt x="830" y="99"/>
                </a:cubicBezTo>
                <a:cubicBezTo>
                  <a:pt x="831" y="99"/>
                  <a:pt x="832" y="99"/>
                  <a:pt x="832" y="99"/>
                </a:cubicBezTo>
                <a:close/>
                <a:moveTo>
                  <a:pt x="804" y="126"/>
                </a:moveTo>
                <a:cubicBezTo>
                  <a:pt x="805" y="126"/>
                  <a:pt x="806" y="126"/>
                  <a:pt x="807" y="125"/>
                </a:cubicBezTo>
                <a:cubicBezTo>
                  <a:pt x="807" y="124"/>
                  <a:pt x="807" y="124"/>
                  <a:pt x="807" y="124"/>
                </a:cubicBezTo>
                <a:cubicBezTo>
                  <a:pt x="805" y="123"/>
                  <a:pt x="804" y="124"/>
                  <a:pt x="802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804" y="125"/>
                  <a:pt x="804" y="125"/>
                  <a:pt x="804" y="125"/>
                </a:cubicBezTo>
                <a:cubicBezTo>
                  <a:pt x="805" y="125"/>
                  <a:pt x="804" y="126"/>
                  <a:pt x="804" y="126"/>
                </a:cubicBezTo>
                <a:close/>
                <a:moveTo>
                  <a:pt x="968" y="41"/>
                </a:moveTo>
                <a:cubicBezTo>
                  <a:pt x="967" y="41"/>
                  <a:pt x="966" y="42"/>
                  <a:pt x="965" y="42"/>
                </a:cubicBezTo>
                <a:cubicBezTo>
                  <a:pt x="965" y="43"/>
                  <a:pt x="965" y="43"/>
                  <a:pt x="965" y="43"/>
                </a:cubicBezTo>
                <a:cubicBezTo>
                  <a:pt x="967" y="43"/>
                  <a:pt x="969" y="43"/>
                  <a:pt x="971" y="42"/>
                </a:cubicBezTo>
                <a:cubicBezTo>
                  <a:pt x="972" y="42"/>
                  <a:pt x="972" y="42"/>
                  <a:pt x="972" y="42"/>
                </a:cubicBezTo>
                <a:cubicBezTo>
                  <a:pt x="971" y="41"/>
                  <a:pt x="969" y="41"/>
                  <a:pt x="968" y="41"/>
                </a:cubicBezTo>
                <a:close/>
                <a:moveTo>
                  <a:pt x="802" y="127"/>
                </a:moveTo>
                <a:cubicBezTo>
                  <a:pt x="801" y="127"/>
                  <a:pt x="800" y="128"/>
                  <a:pt x="799" y="129"/>
                </a:cubicBezTo>
                <a:cubicBezTo>
                  <a:pt x="799" y="128"/>
                  <a:pt x="800" y="127"/>
                  <a:pt x="801" y="126"/>
                </a:cubicBezTo>
                <a:cubicBezTo>
                  <a:pt x="801" y="124"/>
                  <a:pt x="801" y="124"/>
                  <a:pt x="801" y="124"/>
                </a:cubicBezTo>
                <a:cubicBezTo>
                  <a:pt x="799" y="123"/>
                  <a:pt x="799" y="123"/>
                  <a:pt x="799" y="123"/>
                </a:cubicBezTo>
                <a:cubicBezTo>
                  <a:pt x="799" y="122"/>
                  <a:pt x="799" y="122"/>
                  <a:pt x="799" y="122"/>
                </a:cubicBezTo>
                <a:cubicBezTo>
                  <a:pt x="798" y="122"/>
                  <a:pt x="797" y="122"/>
                  <a:pt x="796" y="123"/>
                </a:cubicBezTo>
                <a:cubicBezTo>
                  <a:pt x="797" y="122"/>
                  <a:pt x="797" y="122"/>
                  <a:pt x="797" y="122"/>
                </a:cubicBezTo>
                <a:cubicBezTo>
                  <a:pt x="798" y="122"/>
                  <a:pt x="798" y="122"/>
                  <a:pt x="798" y="122"/>
                </a:cubicBezTo>
                <a:cubicBezTo>
                  <a:pt x="798" y="121"/>
                  <a:pt x="798" y="121"/>
                  <a:pt x="798" y="121"/>
                </a:cubicBezTo>
                <a:cubicBezTo>
                  <a:pt x="798" y="120"/>
                  <a:pt x="798" y="120"/>
                  <a:pt x="798" y="119"/>
                </a:cubicBezTo>
                <a:cubicBezTo>
                  <a:pt x="796" y="119"/>
                  <a:pt x="794" y="120"/>
                  <a:pt x="792" y="122"/>
                </a:cubicBezTo>
                <a:cubicBezTo>
                  <a:pt x="792" y="123"/>
                  <a:pt x="792" y="123"/>
                  <a:pt x="792" y="123"/>
                </a:cubicBezTo>
                <a:cubicBezTo>
                  <a:pt x="791" y="123"/>
                  <a:pt x="791" y="123"/>
                  <a:pt x="791" y="123"/>
                </a:cubicBezTo>
                <a:cubicBezTo>
                  <a:pt x="791" y="122"/>
                  <a:pt x="791" y="122"/>
                  <a:pt x="791" y="122"/>
                </a:cubicBezTo>
                <a:cubicBezTo>
                  <a:pt x="790" y="122"/>
                  <a:pt x="790" y="122"/>
                  <a:pt x="790" y="122"/>
                </a:cubicBezTo>
                <a:cubicBezTo>
                  <a:pt x="790" y="123"/>
                  <a:pt x="790" y="123"/>
                  <a:pt x="790" y="123"/>
                </a:cubicBezTo>
                <a:cubicBezTo>
                  <a:pt x="789" y="123"/>
                  <a:pt x="789" y="123"/>
                  <a:pt x="789" y="123"/>
                </a:cubicBezTo>
                <a:cubicBezTo>
                  <a:pt x="789" y="124"/>
                  <a:pt x="789" y="124"/>
                  <a:pt x="789" y="124"/>
                </a:cubicBezTo>
                <a:cubicBezTo>
                  <a:pt x="785" y="125"/>
                  <a:pt x="782" y="125"/>
                  <a:pt x="778" y="126"/>
                </a:cubicBezTo>
                <a:cubicBezTo>
                  <a:pt x="778" y="127"/>
                  <a:pt x="778" y="127"/>
                  <a:pt x="778" y="127"/>
                </a:cubicBezTo>
                <a:cubicBezTo>
                  <a:pt x="779" y="128"/>
                  <a:pt x="779" y="128"/>
                  <a:pt x="779" y="128"/>
                </a:cubicBezTo>
                <a:cubicBezTo>
                  <a:pt x="780" y="127"/>
                  <a:pt x="780" y="127"/>
                  <a:pt x="780" y="127"/>
                </a:cubicBezTo>
                <a:cubicBezTo>
                  <a:pt x="780" y="127"/>
                  <a:pt x="780" y="127"/>
                  <a:pt x="780" y="127"/>
                </a:cubicBezTo>
                <a:cubicBezTo>
                  <a:pt x="781" y="126"/>
                  <a:pt x="781" y="126"/>
                  <a:pt x="781" y="126"/>
                </a:cubicBezTo>
                <a:cubicBezTo>
                  <a:pt x="782" y="127"/>
                  <a:pt x="782" y="127"/>
                  <a:pt x="782" y="127"/>
                </a:cubicBezTo>
                <a:cubicBezTo>
                  <a:pt x="781" y="128"/>
                  <a:pt x="781" y="128"/>
                  <a:pt x="781" y="128"/>
                </a:cubicBezTo>
                <a:cubicBezTo>
                  <a:pt x="783" y="129"/>
                  <a:pt x="783" y="129"/>
                  <a:pt x="783" y="129"/>
                </a:cubicBezTo>
                <a:cubicBezTo>
                  <a:pt x="784" y="128"/>
                  <a:pt x="784" y="128"/>
                  <a:pt x="784" y="128"/>
                </a:cubicBezTo>
                <a:cubicBezTo>
                  <a:pt x="784" y="128"/>
                  <a:pt x="784" y="128"/>
                  <a:pt x="784" y="128"/>
                </a:cubicBezTo>
                <a:cubicBezTo>
                  <a:pt x="783" y="129"/>
                  <a:pt x="783" y="129"/>
                  <a:pt x="783" y="129"/>
                </a:cubicBezTo>
                <a:cubicBezTo>
                  <a:pt x="784" y="130"/>
                  <a:pt x="785" y="130"/>
                  <a:pt x="786" y="130"/>
                </a:cubicBezTo>
                <a:cubicBezTo>
                  <a:pt x="786" y="131"/>
                  <a:pt x="787" y="132"/>
                  <a:pt x="787" y="132"/>
                </a:cubicBezTo>
                <a:cubicBezTo>
                  <a:pt x="789" y="131"/>
                  <a:pt x="789" y="131"/>
                  <a:pt x="789" y="131"/>
                </a:cubicBezTo>
                <a:cubicBezTo>
                  <a:pt x="789" y="132"/>
                  <a:pt x="789" y="132"/>
                  <a:pt x="789" y="132"/>
                </a:cubicBezTo>
                <a:cubicBezTo>
                  <a:pt x="792" y="133"/>
                  <a:pt x="795" y="132"/>
                  <a:pt x="798" y="131"/>
                </a:cubicBezTo>
                <a:cubicBezTo>
                  <a:pt x="799" y="132"/>
                  <a:pt x="799" y="132"/>
                  <a:pt x="799" y="132"/>
                </a:cubicBezTo>
                <a:cubicBezTo>
                  <a:pt x="800" y="131"/>
                  <a:pt x="801" y="131"/>
                  <a:pt x="802" y="130"/>
                </a:cubicBezTo>
                <a:cubicBezTo>
                  <a:pt x="802" y="130"/>
                  <a:pt x="802" y="130"/>
                  <a:pt x="802" y="130"/>
                </a:cubicBezTo>
                <a:cubicBezTo>
                  <a:pt x="800" y="130"/>
                  <a:pt x="800" y="130"/>
                  <a:pt x="800" y="130"/>
                </a:cubicBezTo>
                <a:cubicBezTo>
                  <a:pt x="800" y="130"/>
                  <a:pt x="800" y="130"/>
                  <a:pt x="800" y="130"/>
                </a:cubicBezTo>
                <a:cubicBezTo>
                  <a:pt x="801" y="129"/>
                  <a:pt x="801" y="128"/>
                  <a:pt x="802" y="127"/>
                </a:cubicBezTo>
                <a:close/>
                <a:moveTo>
                  <a:pt x="948" y="38"/>
                </a:moveTo>
                <a:cubicBezTo>
                  <a:pt x="945" y="38"/>
                  <a:pt x="942" y="38"/>
                  <a:pt x="939" y="36"/>
                </a:cubicBezTo>
                <a:cubicBezTo>
                  <a:pt x="937" y="37"/>
                  <a:pt x="936" y="37"/>
                  <a:pt x="934" y="38"/>
                </a:cubicBezTo>
                <a:cubicBezTo>
                  <a:pt x="933" y="39"/>
                  <a:pt x="933" y="39"/>
                  <a:pt x="933" y="39"/>
                </a:cubicBezTo>
                <a:cubicBezTo>
                  <a:pt x="934" y="40"/>
                  <a:pt x="934" y="40"/>
                  <a:pt x="934" y="40"/>
                </a:cubicBezTo>
                <a:cubicBezTo>
                  <a:pt x="934" y="40"/>
                  <a:pt x="934" y="40"/>
                  <a:pt x="934" y="40"/>
                </a:cubicBezTo>
                <a:cubicBezTo>
                  <a:pt x="934" y="41"/>
                  <a:pt x="934" y="41"/>
                  <a:pt x="934" y="41"/>
                </a:cubicBezTo>
                <a:cubicBezTo>
                  <a:pt x="933" y="40"/>
                  <a:pt x="933" y="40"/>
                  <a:pt x="933" y="40"/>
                </a:cubicBezTo>
                <a:cubicBezTo>
                  <a:pt x="932" y="39"/>
                  <a:pt x="932" y="39"/>
                  <a:pt x="932" y="39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31" y="42"/>
                  <a:pt x="931" y="42"/>
                  <a:pt x="931" y="42"/>
                </a:cubicBezTo>
                <a:cubicBezTo>
                  <a:pt x="932" y="42"/>
                  <a:pt x="932" y="42"/>
                  <a:pt x="933" y="42"/>
                </a:cubicBezTo>
                <a:cubicBezTo>
                  <a:pt x="934" y="43"/>
                  <a:pt x="934" y="43"/>
                  <a:pt x="935" y="43"/>
                </a:cubicBezTo>
                <a:cubicBezTo>
                  <a:pt x="934" y="43"/>
                  <a:pt x="934" y="43"/>
                  <a:pt x="933" y="43"/>
                </a:cubicBezTo>
                <a:cubicBezTo>
                  <a:pt x="932" y="42"/>
                  <a:pt x="931" y="42"/>
                  <a:pt x="930" y="43"/>
                </a:cubicBezTo>
                <a:cubicBezTo>
                  <a:pt x="929" y="44"/>
                  <a:pt x="929" y="44"/>
                  <a:pt x="929" y="44"/>
                </a:cubicBezTo>
                <a:cubicBezTo>
                  <a:pt x="930" y="44"/>
                  <a:pt x="930" y="44"/>
                  <a:pt x="930" y="44"/>
                </a:cubicBezTo>
                <a:cubicBezTo>
                  <a:pt x="931" y="44"/>
                  <a:pt x="931" y="44"/>
                  <a:pt x="931" y="44"/>
                </a:cubicBezTo>
                <a:cubicBezTo>
                  <a:pt x="930" y="45"/>
                  <a:pt x="930" y="45"/>
                  <a:pt x="930" y="45"/>
                </a:cubicBezTo>
                <a:cubicBezTo>
                  <a:pt x="930" y="46"/>
                  <a:pt x="930" y="46"/>
                  <a:pt x="930" y="46"/>
                </a:cubicBezTo>
                <a:cubicBezTo>
                  <a:pt x="931" y="46"/>
                  <a:pt x="931" y="46"/>
                  <a:pt x="932" y="46"/>
                </a:cubicBezTo>
                <a:cubicBezTo>
                  <a:pt x="932" y="47"/>
                  <a:pt x="932" y="47"/>
                  <a:pt x="932" y="47"/>
                </a:cubicBezTo>
                <a:cubicBezTo>
                  <a:pt x="934" y="48"/>
                  <a:pt x="936" y="49"/>
                  <a:pt x="939" y="47"/>
                </a:cubicBezTo>
                <a:cubicBezTo>
                  <a:pt x="938" y="47"/>
                  <a:pt x="938" y="47"/>
                  <a:pt x="938" y="47"/>
                </a:cubicBezTo>
                <a:cubicBezTo>
                  <a:pt x="940" y="47"/>
                  <a:pt x="940" y="47"/>
                  <a:pt x="940" y="47"/>
                </a:cubicBezTo>
                <a:cubicBezTo>
                  <a:pt x="941" y="48"/>
                  <a:pt x="941" y="48"/>
                  <a:pt x="941" y="48"/>
                </a:cubicBezTo>
                <a:cubicBezTo>
                  <a:pt x="940" y="48"/>
                  <a:pt x="940" y="48"/>
                  <a:pt x="940" y="48"/>
                </a:cubicBezTo>
                <a:cubicBezTo>
                  <a:pt x="940" y="49"/>
                  <a:pt x="940" y="49"/>
                  <a:pt x="940" y="49"/>
                </a:cubicBezTo>
                <a:cubicBezTo>
                  <a:pt x="941" y="49"/>
                  <a:pt x="942" y="48"/>
                  <a:pt x="942" y="47"/>
                </a:cubicBezTo>
                <a:cubicBezTo>
                  <a:pt x="943" y="45"/>
                  <a:pt x="944" y="44"/>
                  <a:pt x="946" y="43"/>
                </a:cubicBezTo>
                <a:cubicBezTo>
                  <a:pt x="946" y="44"/>
                  <a:pt x="946" y="44"/>
                  <a:pt x="946" y="44"/>
                </a:cubicBezTo>
                <a:cubicBezTo>
                  <a:pt x="945" y="44"/>
                  <a:pt x="944" y="45"/>
                  <a:pt x="943" y="46"/>
                </a:cubicBezTo>
                <a:cubicBezTo>
                  <a:pt x="944" y="47"/>
                  <a:pt x="944" y="47"/>
                  <a:pt x="944" y="47"/>
                </a:cubicBezTo>
                <a:cubicBezTo>
                  <a:pt x="943" y="48"/>
                  <a:pt x="943" y="48"/>
                  <a:pt x="943" y="48"/>
                </a:cubicBezTo>
                <a:cubicBezTo>
                  <a:pt x="943" y="49"/>
                  <a:pt x="943" y="49"/>
                  <a:pt x="943" y="49"/>
                </a:cubicBezTo>
                <a:cubicBezTo>
                  <a:pt x="943" y="49"/>
                  <a:pt x="943" y="49"/>
                  <a:pt x="943" y="49"/>
                </a:cubicBezTo>
                <a:cubicBezTo>
                  <a:pt x="943" y="50"/>
                  <a:pt x="943" y="50"/>
                  <a:pt x="943" y="50"/>
                </a:cubicBezTo>
                <a:cubicBezTo>
                  <a:pt x="946" y="48"/>
                  <a:pt x="948" y="47"/>
                  <a:pt x="950" y="45"/>
                </a:cubicBezTo>
                <a:cubicBezTo>
                  <a:pt x="951" y="46"/>
                  <a:pt x="951" y="46"/>
                  <a:pt x="951" y="46"/>
                </a:cubicBezTo>
                <a:cubicBezTo>
                  <a:pt x="950" y="46"/>
                  <a:pt x="950" y="46"/>
                  <a:pt x="950" y="47"/>
                </a:cubicBezTo>
                <a:cubicBezTo>
                  <a:pt x="951" y="47"/>
                  <a:pt x="952" y="47"/>
                  <a:pt x="954" y="46"/>
                </a:cubicBezTo>
                <a:cubicBezTo>
                  <a:pt x="954" y="45"/>
                  <a:pt x="954" y="45"/>
                  <a:pt x="954" y="45"/>
                </a:cubicBezTo>
                <a:cubicBezTo>
                  <a:pt x="952" y="45"/>
                  <a:pt x="952" y="45"/>
                  <a:pt x="952" y="45"/>
                </a:cubicBezTo>
                <a:cubicBezTo>
                  <a:pt x="952" y="45"/>
                  <a:pt x="952" y="45"/>
                  <a:pt x="952" y="45"/>
                </a:cubicBezTo>
                <a:cubicBezTo>
                  <a:pt x="954" y="45"/>
                  <a:pt x="954" y="45"/>
                  <a:pt x="954" y="45"/>
                </a:cubicBezTo>
                <a:cubicBezTo>
                  <a:pt x="954" y="44"/>
                  <a:pt x="954" y="44"/>
                  <a:pt x="954" y="44"/>
                </a:cubicBezTo>
                <a:cubicBezTo>
                  <a:pt x="954" y="43"/>
                  <a:pt x="954" y="43"/>
                  <a:pt x="954" y="43"/>
                </a:cubicBezTo>
                <a:cubicBezTo>
                  <a:pt x="954" y="43"/>
                  <a:pt x="954" y="43"/>
                  <a:pt x="954" y="43"/>
                </a:cubicBezTo>
                <a:cubicBezTo>
                  <a:pt x="955" y="42"/>
                  <a:pt x="956" y="42"/>
                  <a:pt x="957" y="41"/>
                </a:cubicBezTo>
                <a:cubicBezTo>
                  <a:pt x="958" y="41"/>
                  <a:pt x="959" y="40"/>
                  <a:pt x="959" y="40"/>
                </a:cubicBezTo>
                <a:cubicBezTo>
                  <a:pt x="959" y="41"/>
                  <a:pt x="959" y="41"/>
                  <a:pt x="959" y="41"/>
                </a:cubicBezTo>
                <a:cubicBezTo>
                  <a:pt x="959" y="41"/>
                  <a:pt x="959" y="41"/>
                  <a:pt x="959" y="41"/>
                </a:cubicBezTo>
                <a:cubicBezTo>
                  <a:pt x="958" y="41"/>
                  <a:pt x="956" y="43"/>
                  <a:pt x="955" y="44"/>
                </a:cubicBezTo>
                <a:cubicBezTo>
                  <a:pt x="955" y="44"/>
                  <a:pt x="956" y="45"/>
                  <a:pt x="956" y="45"/>
                </a:cubicBezTo>
                <a:cubicBezTo>
                  <a:pt x="958" y="44"/>
                  <a:pt x="960" y="43"/>
                  <a:pt x="962" y="42"/>
                </a:cubicBezTo>
                <a:cubicBezTo>
                  <a:pt x="962" y="41"/>
                  <a:pt x="962" y="41"/>
                  <a:pt x="962" y="41"/>
                </a:cubicBezTo>
                <a:cubicBezTo>
                  <a:pt x="963" y="41"/>
                  <a:pt x="964" y="40"/>
                  <a:pt x="965" y="40"/>
                </a:cubicBezTo>
                <a:cubicBezTo>
                  <a:pt x="965" y="41"/>
                  <a:pt x="965" y="41"/>
                  <a:pt x="965" y="41"/>
                </a:cubicBezTo>
                <a:cubicBezTo>
                  <a:pt x="964" y="41"/>
                  <a:pt x="964" y="41"/>
                  <a:pt x="964" y="41"/>
                </a:cubicBezTo>
                <a:cubicBezTo>
                  <a:pt x="964" y="42"/>
                  <a:pt x="964" y="42"/>
                  <a:pt x="964" y="42"/>
                </a:cubicBezTo>
                <a:cubicBezTo>
                  <a:pt x="968" y="41"/>
                  <a:pt x="973" y="40"/>
                  <a:pt x="977" y="39"/>
                </a:cubicBezTo>
                <a:cubicBezTo>
                  <a:pt x="977" y="38"/>
                  <a:pt x="978" y="38"/>
                  <a:pt x="978" y="38"/>
                </a:cubicBezTo>
                <a:cubicBezTo>
                  <a:pt x="977" y="37"/>
                  <a:pt x="977" y="37"/>
                  <a:pt x="977" y="37"/>
                </a:cubicBezTo>
                <a:cubicBezTo>
                  <a:pt x="978" y="37"/>
                  <a:pt x="978" y="36"/>
                  <a:pt x="978" y="35"/>
                </a:cubicBezTo>
                <a:cubicBezTo>
                  <a:pt x="978" y="35"/>
                  <a:pt x="978" y="35"/>
                  <a:pt x="978" y="35"/>
                </a:cubicBezTo>
                <a:cubicBezTo>
                  <a:pt x="977" y="36"/>
                  <a:pt x="975" y="37"/>
                  <a:pt x="974" y="37"/>
                </a:cubicBezTo>
                <a:cubicBezTo>
                  <a:pt x="974" y="36"/>
                  <a:pt x="974" y="36"/>
                  <a:pt x="974" y="36"/>
                </a:cubicBezTo>
                <a:cubicBezTo>
                  <a:pt x="975" y="36"/>
                  <a:pt x="976" y="35"/>
                  <a:pt x="977" y="35"/>
                </a:cubicBezTo>
                <a:cubicBezTo>
                  <a:pt x="977" y="35"/>
                  <a:pt x="977" y="35"/>
                  <a:pt x="977" y="35"/>
                </a:cubicBezTo>
                <a:cubicBezTo>
                  <a:pt x="975" y="34"/>
                  <a:pt x="975" y="34"/>
                  <a:pt x="975" y="34"/>
                </a:cubicBezTo>
                <a:cubicBezTo>
                  <a:pt x="975" y="33"/>
                  <a:pt x="975" y="33"/>
                  <a:pt x="975" y="33"/>
                </a:cubicBezTo>
                <a:cubicBezTo>
                  <a:pt x="975" y="33"/>
                  <a:pt x="974" y="33"/>
                  <a:pt x="973" y="34"/>
                </a:cubicBezTo>
                <a:cubicBezTo>
                  <a:pt x="972" y="34"/>
                  <a:pt x="970" y="34"/>
                  <a:pt x="969" y="34"/>
                </a:cubicBezTo>
                <a:cubicBezTo>
                  <a:pt x="973" y="34"/>
                  <a:pt x="978" y="32"/>
                  <a:pt x="981" y="29"/>
                </a:cubicBezTo>
                <a:cubicBezTo>
                  <a:pt x="980" y="28"/>
                  <a:pt x="979" y="29"/>
                  <a:pt x="978" y="29"/>
                </a:cubicBezTo>
                <a:cubicBezTo>
                  <a:pt x="978" y="29"/>
                  <a:pt x="978" y="29"/>
                  <a:pt x="978" y="29"/>
                </a:cubicBezTo>
                <a:cubicBezTo>
                  <a:pt x="979" y="28"/>
                  <a:pt x="980" y="28"/>
                  <a:pt x="981" y="28"/>
                </a:cubicBezTo>
                <a:cubicBezTo>
                  <a:pt x="981" y="27"/>
                  <a:pt x="981" y="27"/>
                  <a:pt x="981" y="27"/>
                </a:cubicBezTo>
                <a:cubicBezTo>
                  <a:pt x="983" y="26"/>
                  <a:pt x="983" y="26"/>
                  <a:pt x="983" y="26"/>
                </a:cubicBezTo>
                <a:cubicBezTo>
                  <a:pt x="983" y="25"/>
                  <a:pt x="983" y="25"/>
                  <a:pt x="983" y="25"/>
                </a:cubicBezTo>
                <a:cubicBezTo>
                  <a:pt x="983" y="25"/>
                  <a:pt x="983" y="25"/>
                  <a:pt x="983" y="25"/>
                </a:cubicBezTo>
                <a:cubicBezTo>
                  <a:pt x="983" y="24"/>
                  <a:pt x="983" y="24"/>
                  <a:pt x="983" y="24"/>
                </a:cubicBezTo>
                <a:cubicBezTo>
                  <a:pt x="981" y="24"/>
                  <a:pt x="979" y="25"/>
                  <a:pt x="978" y="27"/>
                </a:cubicBezTo>
                <a:cubicBezTo>
                  <a:pt x="979" y="27"/>
                  <a:pt x="979" y="27"/>
                  <a:pt x="979" y="27"/>
                </a:cubicBezTo>
                <a:cubicBezTo>
                  <a:pt x="978" y="28"/>
                  <a:pt x="977" y="28"/>
                  <a:pt x="977" y="28"/>
                </a:cubicBezTo>
                <a:cubicBezTo>
                  <a:pt x="976" y="28"/>
                  <a:pt x="976" y="28"/>
                  <a:pt x="976" y="28"/>
                </a:cubicBezTo>
                <a:cubicBezTo>
                  <a:pt x="976" y="28"/>
                  <a:pt x="976" y="28"/>
                  <a:pt x="976" y="28"/>
                </a:cubicBezTo>
                <a:cubicBezTo>
                  <a:pt x="976" y="27"/>
                  <a:pt x="976" y="27"/>
                  <a:pt x="976" y="27"/>
                </a:cubicBezTo>
                <a:cubicBezTo>
                  <a:pt x="976" y="27"/>
                  <a:pt x="976" y="27"/>
                  <a:pt x="976" y="27"/>
                </a:cubicBezTo>
                <a:cubicBezTo>
                  <a:pt x="978" y="26"/>
                  <a:pt x="978" y="26"/>
                  <a:pt x="978" y="26"/>
                </a:cubicBezTo>
                <a:cubicBezTo>
                  <a:pt x="977" y="25"/>
                  <a:pt x="977" y="25"/>
                  <a:pt x="977" y="25"/>
                </a:cubicBezTo>
                <a:cubicBezTo>
                  <a:pt x="978" y="25"/>
                  <a:pt x="978" y="25"/>
                  <a:pt x="978" y="25"/>
                </a:cubicBezTo>
                <a:cubicBezTo>
                  <a:pt x="978" y="25"/>
                  <a:pt x="978" y="25"/>
                  <a:pt x="978" y="25"/>
                </a:cubicBezTo>
                <a:cubicBezTo>
                  <a:pt x="979" y="24"/>
                  <a:pt x="979" y="24"/>
                  <a:pt x="979" y="24"/>
                </a:cubicBezTo>
                <a:cubicBezTo>
                  <a:pt x="979" y="24"/>
                  <a:pt x="979" y="23"/>
                  <a:pt x="978" y="23"/>
                </a:cubicBezTo>
                <a:cubicBezTo>
                  <a:pt x="977" y="23"/>
                  <a:pt x="976" y="23"/>
                  <a:pt x="975" y="24"/>
                </a:cubicBezTo>
                <a:cubicBezTo>
                  <a:pt x="974" y="23"/>
                  <a:pt x="974" y="23"/>
                  <a:pt x="974" y="23"/>
                </a:cubicBezTo>
                <a:cubicBezTo>
                  <a:pt x="974" y="23"/>
                  <a:pt x="974" y="23"/>
                  <a:pt x="974" y="23"/>
                </a:cubicBezTo>
                <a:cubicBezTo>
                  <a:pt x="974" y="22"/>
                  <a:pt x="974" y="22"/>
                  <a:pt x="974" y="22"/>
                </a:cubicBezTo>
                <a:cubicBezTo>
                  <a:pt x="974" y="21"/>
                  <a:pt x="974" y="21"/>
                  <a:pt x="974" y="21"/>
                </a:cubicBezTo>
                <a:cubicBezTo>
                  <a:pt x="974" y="20"/>
                  <a:pt x="975" y="20"/>
                  <a:pt x="975" y="19"/>
                </a:cubicBezTo>
                <a:cubicBezTo>
                  <a:pt x="976" y="18"/>
                  <a:pt x="976" y="17"/>
                  <a:pt x="976" y="16"/>
                </a:cubicBezTo>
                <a:cubicBezTo>
                  <a:pt x="977" y="15"/>
                  <a:pt x="978" y="15"/>
                  <a:pt x="978" y="14"/>
                </a:cubicBezTo>
                <a:cubicBezTo>
                  <a:pt x="977" y="13"/>
                  <a:pt x="977" y="13"/>
                  <a:pt x="977" y="13"/>
                </a:cubicBezTo>
                <a:cubicBezTo>
                  <a:pt x="976" y="12"/>
                  <a:pt x="976" y="12"/>
                  <a:pt x="976" y="12"/>
                </a:cubicBezTo>
                <a:cubicBezTo>
                  <a:pt x="975" y="12"/>
                  <a:pt x="975" y="12"/>
                  <a:pt x="975" y="12"/>
                </a:cubicBezTo>
                <a:cubicBezTo>
                  <a:pt x="974" y="11"/>
                  <a:pt x="974" y="11"/>
                  <a:pt x="974" y="11"/>
                </a:cubicBezTo>
                <a:cubicBezTo>
                  <a:pt x="973" y="10"/>
                  <a:pt x="972" y="10"/>
                  <a:pt x="972" y="11"/>
                </a:cubicBezTo>
                <a:cubicBezTo>
                  <a:pt x="972" y="11"/>
                  <a:pt x="972" y="11"/>
                  <a:pt x="972" y="11"/>
                </a:cubicBezTo>
                <a:cubicBezTo>
                  <a:pt x="971" y="11"/>
                  <a:pt x="971" y="11"/>
                  <a:pt x="971" y="11"/>
                </a:cubicBezTo>
                <a:cubicBezTo>
                  <a:pt x="970" y="11"/>
                  <a:pt x="969" y="10"/>
                  <a:pt x="968" y="11"/>
                </a:cubicBezTo>
                <a:cubicBezTo>
                  <a:pt x="967" y="11"/>
                  <a:pt x="967" y="11"/>
                  <a:pt x="967" y="11"/>
                </a:cubicBezTo>
                <a:cubicBezTo>
                  <a:pt x="966" y="12"/>
                  <a:pt x="966" y="12"/>
                  <a:pt x="966" y="12"/>
                </a:cubicBezTo>
                <a:cubicBezTo>
                  <a:pt x="968" y="13"/>
                  <a:pt x="970" y="13"/>
                  <a:pt x="972" y="13"/>
                </a:cubicBezTo>
                <a:cubicBezTo>
                  <a:pt x="972" y="13"/>
                  <a:pt x="972" y="13"/>
                  <a:pt x="972" y="13"/>
                </a:cubicBezTo>
                <a:cubicBezTo>
                  <a:pt x="973" y="14"/>
                  <a:pt x="973" y="14"/>
                  <a:pt x="973" y="14"/>
                </a:cubicBezTo>
                <a:cubicBezTo>
                  <a:pt x="973" y="14"/>
                  <a:pt x="973" y="14"/>
                  <a:pt x="973" y="14"/>
                </a:cubicBezTo>
                <a:cubicBezTo>
                  <a:pt x="970" y="15"/>
                  <a:pt x="968" y="15"/>
                  <a:pt x="965" y="14"/>
                </a:cubicBezTo>
                <a:cubicBezTo>
                  <a:pt x="966" y="15"/>
                  <a:pt x="966" y="15"/>
                  <a:pt x="966" y="15"/>
                </a:cubicBezTo>
                <a:cubicBezTo>
                  <a:pt x="967" y="15"/>
                  <a:pt x="967" y="15"/>
                  <a:pt x="967" y="15"/>
                </a:cubicBezTo>
                <a:cubicBezTo>
                  <a:pt x="966" y="16"/>
                  <a:pt x="965" y="16"/>
                  <a:pt x="964" y="16"/>
                </a:cubicBezTo>
                <a:cubicBezTo>
                  <a:pt x="963" y="15"/>
                  <a:pt x="963" y="15"/>
                  <a:pt x="963" y="15"/>
                </a:cubicBezTo>
                <a:cubicBezTo>
                  <a:pt x="961" y="15"/>
                  <a:pt x="960" y="16"/>
                  <a:pt x="958" y="17"/>
                </a:cubicBezTo>
                <a:cubicBezTo>
                  <a:pt x="958" y="17"/>
                  <a:pt x="958" y="17"/>
                  <a:pt x="958" y="17"/>
                </a:cubicBezTo>
                <a:cubicBezTo>
                  <a:pt x="960" y="17"/>
                  <a:pt x="960" y="17"/>
                  <a:pt x="960" y="17"/>
                </a:cubicBezTo>
                <a:cubicBezTo>
                  <a:pt x="960" y="18"/>
                  <a:pt x="960" y="18"/>
                  <a:pt x="960" y="18"/>
                </a:cubicBezTo>
                <a:cubicBezTo>
                  <a:pt x="961" y="19"/>
                  <a:pt x="961" y="19"/>
                  <a:pt x="961" y="19"/>
                </a:cubicBezTo>
                <a:cubicBezTo>
                  <a:pt x="961" y="19"/>
                  <a:pt x="961" y="19"/>
                  <a:pt x="961" y="19"/>
                </a:cubicBezTo>
                <a:cubicBezTo>
                  <a:pt x="960" y="19"/>
                  <a:pt x="960" y="19"/>
                  <a:pt x="960" y="19"/>
                </a:cubicBezTo>
                <a:cubicBezTo>
                  <a:pt x="960" y="19"/>
                  <a:pt x="960" y="19"/>
                  <a:pt x="960" y="19"/>
                </a:cubicBezTo>
                <a:cubicBezTo>
                  <a:pt x="960" y="20"/>
                  <a:pt x="960" y="20"/>
                  <a:pt x="960" y="20"/>
                </a:cubicBezTo>
                <a:cubicBezTo>
                  <a:pt x="960" y="20"/>
                  <a:pt x="960" y="20"/>
                  <a:pt x="960" y="20"/>
                </a:cubicBezTo>
                <a:cubicBezTo>
                  <a:pt x="958" y="20"/>
                  <a:pt x="956" y="19"/>
                  <a:pt x="953" y="20"/>
                </a:cubicBezTo>
                <a:cubicBezTo>
                  <a:pt x="953" y="20"/>
                  <a:pt x="953" y="20"/>
                  <a:pt x="953" y="20"/>
                </a:cubicBezTo>
                <a:cubicBezTo>
                  <a:pt x="954" y="21"/>
                  <a:pt x="954" y="21"/>
                  <a:pt x="954" y="21"/>
                </a:cubicBezTo>
                <a:cubicBezTo>
                  <a:pt x="953" y="21"/>
                  <a:pt x="953" y="21"/>
                  <a:pt x="953" y="21"/>
                </a:cubicBezTo>
                <a:cubicBezTo>
                  <a:pt x="952" y="21"/>
                  <a:pt x="952" y="21"/>
                  <a:pt x="952" y="21"/>
                </a:cubicBezTo>
                <a:cubicBezTo>
                  <a:pt x="952" y="21"/>
                  <a:pt x="952" y="21"/>
                  <a:pt x="952" y="21"/>
                </a:cubicBezTo>
                <a:cubicBezTo>
                  <a:pt x="951" y="20"/>
                  <a:pt x="950" y="20"/>
                  <a:pt x="949" y="20"/>
                </a:cubicBezTo>
                <a:cubicBezTo>
                  <a:pt x="949" y="20"/>
                  <a:pt x="948" y="19"/>
                  <a:pt x="947" y="19"/>
                </a:cubicBezTo>
                <a:cubicBezTo>
                  <a:pt x="947" y="20"/>
                  <a:pt x="947" y="20"/>
                  <a:pt x="947" y="20"/>
                </a:cubicBezTo>
                <a:cubicBezTo>
                  <a:pt x="948" y="21"/>
                  <a:pt x="948" y="21"/>
                  <a:pt x="948" y="21"/>
                </a:cubicBezTo>
                <a:cubicBezTo>
                  <a:pt x="947" y="21"/>
                  <a:pt x="947" y="21"/>
                  <a:pt x="947" y="21"/>
                </a:cubicBezTo>
                <a:cubicBezTo>
                  <a:pt x="947" y="22"/>
                  <a:pt x="947" y="22"/>
                  <a:pt x="947" y="22"/>
                </a:cubicBezTo>
                <a:cubicBezTo>
                  <a:pt x="949" y="23"/>
                  <a:pt x="950" y="23"/>
                  <a:pt x="951" y="23"/>
                </a:cubicBezTo>
                <a:cubicBezTo>
                  <a:pt x="950" y="23"/>
                  <a:pt x="949" y="23"/>
                  <a:pt x="949" y="23"/>
                </a:cubicBezTo>
                <a:cubicBezTo>
                  <a:pt x="951" y="25"/>
                  <a:pt x="953" y="25"/>
                  <a:pt x="955" y="24"/>
                </a:cubicBezTo>
                <a:cubicBezTo>
                  <a:pt x="955" y="25"/>
                  <a:pt x="955" y="25"/>
                  <a:pt x="955" y="25"/>
                </a:cubicBezTo>
                <a:cubicBezTo>
                  <a:pt x="954" y="25"/>
                  <a:pt x="954" y="25"/>
                  <a:pt x="953" y="26"/>
                </a:cubicBezTo>
                <a:cubicBezTo>
                  <a:pt x="950" y="26"/>
                  <a:pt x="947" y="25"/>
                  <a:pt x="944" y="24"/>
                </a:cubicBezTo>
                <a:cubicBezTo>
                  <a:pt x="944" y="24"/>
                  <a:pt x="944" y="24"/>
                  <a:pt x="944" y="24"/>
                </a:cubicBezTo>
                <a:cubicBezTo>
                  <a:pt x="943" y="25"/>
                  <a:pt x="943" y="25"/>
                  <a:pt x="943" y="25"/>
                </a:cubicBezTo>
                <a:cubicBezTo>
                  <a:pt x="943" y="25"/>
                  <a:pt x="943" y="25"/>
                  <a:pt x="943" y="25"/>
                </a:cubicBezTo>
                <a:cubicBezTo>
                  <a:pt x="942" y="25"/>
                  <a:pt x="942" y="25"/>
                  <a:pt x="942" y="25"/>
                </a:cubicBezTo>
                <a:cubicBezTo>
                  <a:pt x="943" y="26"/>
                  <a:pt x="943" y="26"/>
                  <a:pt x="943" y="26"/>
                </a:cubicBezTo>
                <a:cubicBezTo>
                  <a:pt x="942" y="27"/>
                  <a:pt x="941" y="27"/>
                  <a:pt x="941" y="26"/>
                </a:cubicBezTo>
                <a:cubicBezTo>
                  <a:pt x="941" y="27"/>
                  <a:pt x="941" y="27"/>
                  <a:pt x="941" y="27"/>
                </a:cubicBezTo>
                <a:cubicBezTo>
                  <a:pt x="940" y="28"/>
                  <a:pt x="940" y="28"/>
                  <a:pt x="940" y="28"/>
                </a:cubicBezTo>
                <a:cubicBezTo>
                  <a:pt x="939" y="29"/>
                  <a:pt x="939" y="29"/>
                  <a:pt x="939" y="29"/>
                </a:cubicBezTo>
                <a:cubicBezTo>
                  <a:pt x="941" y="30"/>
                  <a:pt x="943" y="30"/>
                  <a:pt x="945" y="30"/>
                </a:cubicBezTo>
                <a:cubicBezTo>
                  <a:pt x="945" y="30"/>
                  <a:pt x="945" y="30"/>
                  <a:pt x="945" y="30"/>
                </a:cubicBezTo>
                <a:cubicBezTo>
                  <a:pt x="941" y="29"/>
                  <a:pt x="938" y="30"/>
                  <a:pt x="936" y="32"/>
                </a:cubicBezTo>
                <a:cubicBezTo>
                  <a:pt x="936" y="32"/>
                  <a:pt x="936" y="32"/>
                  <a:pt x="936" y="32"/>
                </a:cubicBezTo>
                <a:cubicBezTo>
                  <a:pt x="936" y="33"/>
                  <a:pt x="936" y="33"/>
                  <a:pt x="936" y="33"/>
                </a:cubicBezTo>
                <a:cubicBezTo>
                  <a:pt x="935" y="33"/>
                  <a:pt x="935" y="33"/>
                  <a:pt x="935" y="33"/>
                </a:cubicBezTo>
                <a:cubicBezTo>
                  <a:pt x="935" y="33"/>
                  <a:pt x="935" y="33"/>
                  <a:pt x="935" y="33"/>
                </a:cubicBezTo>
                <a:cubicBezTo>
                  <a:pt x="935" y="34"/>
                  <a:pt x="935" y="34"/>
                  <a:pt x="935" y="34"/>
                </a:cubicBezTo>
                <a:cubicBezTo>
                  <a:pt x="937" y="34"/>
                  <a:pt x="938" y="33"/>
                  <a:pt x="940" y="33"/>
                </a:cubicBezTo>
                <a:cubicBezTo>
                  <a:pt x="940" y="33"/>
                  <a:pt x="940" y="33"/>
                  <a:pt x="940" y="33"/>
                </a:cubicBezTo>
                <a:cubicBezTo>
                  <a:pt x="940" y="34"/>
                  <a:pt x="940" y="34"/>
                  <a:pt x="940" y="34"/>
                </a:cubicBezTo>
                <a:cubicBezTo>
                  <a:pt x="939" y="33"/>
                  <a:pt x="938" y="34"/>
                  <a:pt x="938" y="34"/>
                </a:cubicBezTo>
                <a:cubicBezTo>
                  <a:pt x="939" y="35"/>
                  <a:pt x="941" y="34"/>
                  <a:pt x="943" y="34"/>
                </a:cubicBezTo>
                <a:cubicBezTo>
                  <a:pt x="943" y="34"/>
                  <a:pt x="943" y="34"/>
                  <a:pt x="943" y="34"/>
                </a:cubicBezTo>
                <a:cubicBezTo>
                  <a:pt x="942" y="35"/>
                  <a:pt x="942" y="35"/>
                  <a:pt x="942" y="35"/>
                </a:cubicBezTo>
                <a:cubicBezTo>
                  <a:pt x="943" y="35"/>
                  <a:pt x="944" y="35"/>
                  <a:pt x="945" y="35"/>
                </a:cubicBezTo>
                <a:cubicBezTo>
                  <a:pt x="945" y="35"/>
                  <a:pt x="945" y="35"/>
                  <a:pt x="945" y="35"/>
                </a:cubicBezTo>
                <a:cubicBezTo>
                  <a:pt x="944" y="35"/>
                  <a:pt x="944" y="35"/>
                  <a:pt x="944" y="35"/>
                </a:cubicBezTo>
                <a:cubicBezTo>
                  <a:pt x="944" y="36"/>
                  <a:pt x="944" y="36"/>
                  <a:pt x="944" y="36"/>
                </a:cubicBezTo>
                <a:cubicBezTo>
                  <a:pt x="947" y="36"/>
                  <a:pt x="949" y="36"/>
                  <a:pt x="952" y="37"/>
                </a:cubicBezTo>
                <a:cubicBezTo>
                  <a:pt x="949" y="37"/>
                  <a:pt x="946" y="37"/>
                  <a:pt x="944" y="37"/>
                </a:cubicBezTo>
                <a:cubicBezTo>
                  <a:pt x="943" y="37"/>
                  <a:pt x="943" y="37"/>
                  <a:pt x="943" y="37"/>
                </a:cubicBezTo>
                <a:cubicBezTo>
                  <a:pt x="946" y="38"/>
                  <a:pt x="949" y="38"/>
                  <a:pt x="952" y="38"/>
                </a:cubicBezTo>
                <a:cubicBezTo>
                  <a:pt x="950" y="39"/>
                  <a:pt x="949" y="39"/>
                  <a:pt x="948" y="38"/>
                </a:cubicBezTo>
                <a:close/>
                <a:moveTo>
                  <a:pt x="804" y="80"/>
                </a:moveTo>
                <a:cubicBezTo>
                  <a:pt x="803" y="79"/>
                  <a:pt x="803" y="79"/>
                  <a:pt x="803" y="79"/>
                </a:cubicBezTo>
                <a:cubicBezTo>
                  <a:pt x="798" y="78"/>
                  <a:pt x="793" y="79"/>
                  <a:pt x="788" y="80"/>
                </a:cubicBezTo>
                <a:cubicBezTo>
                  <a:pt x="788" y="81"/>
                  <a:pt x="788" y="81"/>
                  <a:pt x="788" y="81"/>
                </a:cubicBezTo>
                <a:cubicBezTo>
                  <a:pt x="789" y="81"/>
                  <a:pt x="789" y="82"/>
                  <a:pt x="790" y="82"/>
                </a:cubicBezTo>
                <a:cubicBezTo>
                  <a:pt x="789" y="83"/>
                  <a:pt x="789" y="83"/>
                  <a:pt x="790" y="84"/>
                </a:cubicBezTo>
                <a:cubicBezTo>
                  <a:pt x="789" y="84"/>
                  <a:pt x="789" y="85"/>
                  <a:pt x="789" y="85"/>
                </a:cubicBezTo>
                <a:cubicBezTo>
                  <a:pt x="790" y="86"/>
                  <a:pt x="790" y="86"/>
                  <a:pt x="790" y="86"/>
                </a:cubicBezTo>
                <a:cubicBezTo>
                  <a:pt x="789" y="87"/>
                  <a:pt x="789" y="87"/>
                  <a:pt x="789" y="87"/>
                </a:cubicBezTo>
                <a:cubicBezTo>
                  <a:pt x="790" y="88"/>
                  <a:pt x="790" y="88"/>
                  <a:pt x="790" y="88"/>
                </a:cubicBezTo>
                <a:cubicBezTo>
                  <a:pt x="791" y="88"/>
                  <a:pt x="791" y="88"/>
                  <a:pt x="791" y="88"/>
                </a:cubicBezTo>
                <a:cubicBezTo>
                  <a:pt x="791" y="87"/>
                  <a:pt x="791" y="87"/>
                  <a:pt x="791" y="87"/>
                </a:cubicBezTo>
                <a:cubicBezTo>
                  <a:pt x="795" y="86"/>
                  <a:pt x="799" y="85"/>
                  <a:pt x="803" y="83"/>
                </a:cubicBezTo>
                <a:cubicBezTo>
                  <a:pt x="803" y="83"/>
                  <a:pt x="803" y="83"/>
                  <a:pt x="803" y="83"/>
                </a:cubicBezTo>
                <a:cubicBezTo>
                  <a:pt x="804" y="82"/>
                  <a:pt x="804" y="82"/>
                  <a:pt x="804" y="82"/>
                </a:cubicBezTo>
                <a:cubicBezTo>
                  <a:pt x="804" y="82"/>
                  <a:pt x="804" y="82"/>
                  <a:pt x="804" y="82"/>
                </a:cubicBezTo>
                <a:cubicBezTo>
                  <a:pt x="803" y="81"/>
                  <a:pt x="803" y="81"/>
                  <a:pt x="803" y="81"/>
                </a:cubicBezTo>
                <a:cubicBezTo>
                  <a:pt x="804" y="81"/>
                  <a:pt x="804" y="81"/>
                  <a:pt x="804" y="80"/>
                </a:cubicBezTo>
                <a:close/>
                <a:moveTo>
                  <a:pt x="880" y="129"/>
                </a:moveTo>
                <a:cubicBezTo>
                  <a:pt x="882" y="130"/>
                  <a:pt x="882" y="130"/>
                  <a:pt x="882" y="130"/>
                </a:cubicBezTo>
                <a:cubicBezTo>
                  <a:pt x="881" y="129"/>
                  <a:pt x="881" y="129"/>
                  <a:pt x="881" y="129"/>
                </a:cubicBezTo>
                <a:lnTo>
                  <a:pt x="880" y="129"/>
                </a:lnTo>
                <a:close/>
                <a:moveTo>
                  <a:pt x="922" y="57"/>
                </a:moveTo>
                <a:cubicBezTo>
                  <a:pt x="924" y="58"/>
                  <a:pt x="927" y="58"/>
                  <a:pt x="928" y="56"/>
                </a:cubicBezTo>
                <a:cubicBezTo>
                  <a:pt x="928" y="56"/>
                  <a:pt x="928" y="56"/>
                  <a:pt x="928" y="56"/>
                </a:cubicBezTo>
                <a:cubicBezTo>
                  <a:pt x="928" y="55"/>
                  <a:pt x="928" y="55"/>
                  <a:pt x="928" y="55"/>
                </a:cubicBezTo>
                <a:cubicBezTo>
                  <a:pt x="928" y="55"/>
                  <a:pt x="928" y="55"/>
                  <a:pt x="928" y="55"/>
                </a:cubicBezTo>
                <a:cubicBezTo>
                  <a:pt x="926" y="55"/>
                  <a:pt x="926" y="55"/>
                  <a:pt x="926" y="55"/>
                </a:cubicBezTo>
                <a:cubicBezTo>
                  <a:pt x="926" y="54"/>
                  <a:pt x="926" y="54"/>
                  <a:pt x="926" y="54"/>
                </a:cubicBezTo>
                <a:cubicBezTo>
                  <a:pt x="925" y="54"/>
                  <a:pt x="924" y="54"/>
                  <a:pt x="923" y="55"/>
                </a:cubicBezTo>
                <a:cubicBezTo>
                  <a:pt x="923" y="55"/>
                  <a:pt x="923" y="56"/>
                  <a:pt x="922" y="56"/>
                </a:cubicBezTo>
                <a:cubicBezTo>
                  <a:pt x="922" y="57"/>
                  <a:pt x="922" y="57"/>
                  <a:pt x="922" y="57"/>
                </a:cubicBezTo>
                <a:close/>
                <a:moveTo>
                  <a:pt x="921" y="64"/>
                </a:moveTo>
                <a:cubicBezTo>
                  <a:pt x="920" y="64"/>
                  <a:pt x="919" y="64"/>
                  <a:pt x="919" y="65"/>
                </a:cubicBezTo>
                <a:cubicBezTo>
                  <a:pt x="919" y="65"/>
                  <a:pt x="919" y="65"/>
                  <a:pt x="919" y="65"/>
                </a:cubicBezTo>
                <a:cubicBezTo>
                  <a:pt x="919" y="66"/>
                  <a:pt x="919" y="66"/>
                  <a:pt x="919" y="66"/>
                </a:cubicBezTo>
                <a:cubicBezTo>
                  <a:pt x="919" y="67"/>
                  <a:pt x="919" y="67"/>
                  <a:pt x="919" y="67"/>
                </a:cubicBezTo>
                <a:cubicBezTo>
                  <a:pt x="920" y="67"/>
                  <a:pt x="921" y="67"/>
                  <a:pt x="922" y="66"/>
                </a:cubicBezTo>
                <a:cubicBezTo>
                  <a:pt x="921" y="66"/>
                  <a:pt x="921" y="66"/>
                  <a:pt x="921" y="66"/>
                </a:cubicBezTo>
                <a:cubicBezTo>
                  <a:pt x="922" y="67"/>
                  <a:pt x="922" y="67"/>
                  <a:pt x="922" y="67"/>
                </a:cubicBezTo>
                <a:cubicBezTo>
                  <a:pt x="923" y="66"/>
                  <a:pt x="923" y="66"/>
                  <a:pt x="923" y="66"/>
                </a:cubicBezTo>
                <a:cubicBezTo>
                  <a:pt x="923" y="65"/>
                  <a:pt x="924" y="64"/>
                  <a:pt x="924" y="64"/>
                </a:cubicBezTo>
                <a:cubicBezTo>
                  <a:pt x="925" y="64"/>
                  <a:pt x="926" y="63"/>
                  <a:pt x="926" y="63"/>
                </a:cubicBezTo>
                <a:cubicBezTo>
                  <a:pt x="925" y="65"/>
                  <a:pt x="925" y="65"/>
                  <a:pt x="925" y="65"/>
                </a:cubicBezTo>
                <a:cubicBezTo>
                  <a:pt x="924" y="65"/>
                  <a:pt x="924" y="65"/>
                  <a:pt x="924" y="65"/>
                </a:cubicBezTo>
                <a:cubicBezTo>
                  <a:pt x="924" y="66"/>
                  <a:pt x="924" y="66"/>
                  <a:pt x="924" y="66"/>
                </a:cubicBezTo>
                <a:cubicBezTo>
                  <a:pt x="924" y="66"/>
                  <a:pt x="923" y="67"/>
                  <a:pt x="923" y="67"/>
                </a:cubicBezTo>
                <a:cubicBezTo>
                  <a:pt x="923" y="67"/>
                  <a:pt x="923" y="67"/>
                  <a:pt x="923" y="67"/>
                </a:cubicBezTo>
                <a:cubicBezTo>
                  <a:pt x="924" y="68"/>
                  <a:pt x="925" y="68"/>
                  <a:pt x="926" y="68"/>
                </a:cubicBezTo>
                <a:cubicBezTo>
                  <a:pt x="926" y="67"/>
                  <a:pt x="926" y="67"/>
                  <a:pt x="926" y="67"/>
                </a:cubicBezTo>
                <a:cubicBezTo>
                  <a:pt x="926" y="67"/>
                  <a:pt x="926" y="67"/>
                  <a:pt x="926" y="67"/>
                </a:cubicBezTo>
                <a:cubicBezTo>
                  <a:pt x="927" y="66"/>
                  <a:pt x="928" y="66"/>
                  <a:pt x="929" y="65"/>
                </a:cubicBezTo>
                <a:cubicBezTo>
                  <a:pt x="928" y="66"/>
                  <a:pt x="928" y="66"/>
                  <a:pt x="928" y="66"/>
                </a:cubicBezTo>
                <a:cubicBezTo>
                  <a:pt x="928" y="66"/>
                  <a:pt x="928" y="66"/>
                  <a:pt x="928" y="66"/>
                </a:cubicBezTo>
                <a:cubicBezTo>
                  <a:pt x="928" y="67"/>
                  <a:pt x="928" y="67"/>
                  <a:pt x="928" y="67"/>
                </a:cubicBezTo>
                <a:cubicBezTo>
                  <a:pt x="928" y="67"/>
                  <a:pt x="928" y="67"/>
                  <a:pt x="928" y="67"/>
                </a:cubicBezTo>
                <a:cubicBezTo>
                  <a:pt x="928" y="68"/>
                  <a:pt x="928" y="68"/>
                  <a:pt x="928" y="68"/>
                </a:cubicBezTo>
                <a:cubicBezTo>
                  <a:pt x="928" y="69"/>
                  <a:pt x="928" y="69"/>
                  <a:pt x="928" y="69"/>
                </a:cubicBezTo>
                <a:cubicBezTo>
                  <a:pt x="929" y="69"/>
                  <a:pt x="929" y="69"/>
                  <a:pt x="930" y="68"/>
                </a:cubicBezTo>
                <a:cubicBezTo>
                  <a:pt x="930" y="68"/>
                  <a:pt x="930" y="68"/>
                  <a:pt x="930" y="68"/>
                </a:cubicBezTo>
                <a:cubicBezTo>
                  <a:pt x="930" y="67"/>
                  <a:pt x="931" y="67"/>
                  <a:pt x="931" y="67"/>
                </a:cubicBezTo>
                <a:cubicBezTo>
                  <a:pt x="932" y="67"/>
                  <a:pt x="932" y="67"/>
                  <a:pt x="932" y="67"/>
                </a:cubicBezTo>
                <a:cubicBezTo>
                  <a:pt x="932" y="67"/>
                  <a:pt x="932" y="67"/>
                  <a:pt x="932" y="67"/>
                </a:cubicBezTo>
                <a:cubicBezTo>
                  <a:pt x="931" y="66"/>
                  <a:pt x="931" y="66"/>
                  <a:pt x="931" y="66"/>
                </a:cubicBezTo>
                <a:cubicBezTo>
                  <a:pt x="932" y="66"/>
                  <a:pt x="932" y="66"/>
                  <a:pt x="932" y="66"/>
                </a:cubicBezTo>
                <a:cubicBezTo>
                  <a:pt x="932" y="66"/>
                  <a:pt x="933" y="66"/>
                  <a:pt x="933" y="67"/>
                </a:cubicBezTo>
                <a:cubicBezTo>
                  <a:pt x="933" y="67"/>
                  <a:pt x="933" y="67"/>
                  <a:pt x="933" y="67"/>
                </a:cubicBezTo>
                <a:cubicBezTo>
                  <a:pt x="932" y="68"/>
                  <a:pt x="931" y="68"/>
                  <a:pt x="930" y="69"/>
                </a:cubicBezTo>
                <a:cubicBezTo>
                  <a:pt x="930" y="69"/>
                  <a:pt x="930" y="69"/>
                  <a:pt x="930" y="69"/>
                </a:cubicBezTo>
                <a:cubicBezTo>
                  <a:pt x="931" y="69"/>
                  <a:pt x="932" y="69"/>
                  <a:pt x="932" y="69"/>
                </a:cubicBezTo>
                <a:cubicBezTo>
                  <a:pt x="933" y="70"/>
                  <a:pt x="934" y="70"/>
                  <a:pt x="936" y="70"/>
                </a:cubicBezTo>
                <a:cubicBezTo>
                  <a:pt x="936" y="71"/>
                  <a:pt x="936" y="71"/>
                  <a:pt x="936" y="71"/>
                </a:cubicBezTo>
                <a:cubicBezTo>
                  <a:pt x="937" y="71"/>
                  <a:pt x="939" y="71"/>
                  <a:pt x="940" y="71"/>
                </a:cubicBezTo>
                <a:cubicBezTo>
                  <a:pt x="941" y="71"/>
                  <a:pt x="941" y="71"/>
                  <a:pt x="941" y="71"/>
                </a:cubicBezTo>
                <a:cubicBezTo>
                  <a:pt x="940" y="70"/>
                  <a:pt x="940" y="70"/>
                  <a:pt x="940" y="70"/>
                </a:cubicBezTo>
                <a:cubicBezTo>
                  <a:pt x="940" y="68"/>
                  <a:pt x="940" y="68"/>
                  <a:pt x="940" y="68"/>
                </a:cubicBezTo>
                <a:cubicBezTo>
                  <a:pt x="940" y="68"/>
                  <a:pt x="940" y="68"/>
                  <a:pt x="940" y="68"/>
                </a:cubicBezTo>
                <a:cubicBezTo>
                  <a:pt x="941" y="68"/>
                  <a:pt x="941" y="68"/>
                  <a:pt x="941" y="68"/>
                </a:cubicBezTo>
                <a:cubicBezTo>
                  <a:pt x="942" y="68"/>
                  <a:pt x="942" y="69"/>
                  <a:pt x="941" y="69"/>
                </a:cubicBezTo>
                <a:cubicBezTo>
                  <a:pt x="942" y="69"/>
                  <a:pt x="942" y="69"/>
                  <a:pt x="942" y="69"/>
                </a:cubicBezTo>
                <a:cubicBezTo>
                  <a:pt x="943" y="69"/>
                  <a:pt x="944" y="69"/>
                  <a:pt x="945" y="69"/>
                </a:cubicBezTo>
                <a:cubicBezTo>
                  <a:pt x="945" y="68"/>
                  <a:pt x="945" y="68"/>
                  <a:pt x="945" y="68"/>
                </a:cubicBezTo>
                <a:cubicBezTo>
                  <a:pt x="946" y="68"/>
                  <a:pt x="946" y="68"/>
                  <a:pt x="946" y="68"/>
                </a:cubicBezTo>
                <a:cubicBezTo>
                  <a:pt x="946" y="67"/>
                  <a:pt x="946" y="67"/>
                  <a:pt x="946" y="67"/>
                </a:cubicBezTo>
                <a:cubicBezTo>
                  <a:pt x="947" y="67"/>
                  <a:pt x="947" y="67"/>
                  <a:pt x="947" y="67"/>
                </a:cubicBezTo>
                <a:cubicBezTo>
                  <a:pt x="947" y="68"/>
                  <a:pt x="947" y="68"/>
                  <a:pt x="947" y="68"/>
                </a:cubicBezTo>
                <a:cubicBezTo>
                  <a:pt x="947" y="68"/>
                  <a:pt x="946" y="69"/>
                  <a:pt x="946" y="69"/>
                </a:cubicBezTo>
                <a:cubicBezTo>
                  <a:pt x="946" y="69"/>
                  <a:pt x="946" y="69"/>
                  <a:pt x="946" y="69"/>
                </a:cubicBezTo>
                <a:cubicBezTo>
                  <a:pt x="946" y="70"/>
                  <a:pt x="946" y="70"/>
                  <a:pt x="946" y="70"/>
                </a:cubicBezTo>
                <a:cubicBezTo>
                  <a:pt x="948" y="71"/>
                  <a:pt x="949" y="70"/>
                  <a:pt x="950" y="69"/>
                </a:cubicBezTo>
                <a:cubicBezTo>
                  <a:pt x="950" y="68"/>
                  <a:pt x="950" y="68"/>
                  <a:pt x="950" y="68"/>
                </a:cubicBezTo>
                <a:cubicBezTo>
                  <a:pt x="950" y="67"/>
                  <a:pt x="952" y="67"/>
                  <a:pt x="953" y="67"/>
                </a:cubicBezTo>
                <a:cubicBezTo>
                  <a:pt x="952" y="67"/>
                  <a:pt x="951" y="67"/>
                  <a:pt x="951" y="68"/>
                </a:cubicBezTo>
                <a:cubicBezTo>
                  <a:pt x="951" y="69"/>
                  <a:pt x="951" y="69"/>
                  <a:pt x="951" y="69"/>
                </a:cubicBezTo>
                <a:cubicBezTo>
                  <a:pt x="950" y="70"/>
                  <a:pt x="950" y="70"/>
                  <a:pt x="950" y="70"/>
                </a:cubicBezTo>
                <a:cubicBezTo>
                  <a:pt x="950" y="71"/>
                  <a:pt x="950" y="71"/>
                  <a:pt x="950" y="71"/>
                </a:cubicBezTo>
                <a:cubicBezTo>
                  <a:pt x="952" y="71"/>
                  <a:pt x="953" y="71"/>
                  <a:pt x="955" y="71"/>
                </a:cubicBezTo>
                <a:cubicBezTo>
                  <a:pt x="955" y="70"/>
                  <a:pt x="955" y="70"/>
                  <a:pt x="955" y="70"/>
                </a:cubicBezTo>
                <a:cubicBezTo>
                  <a:pt x="956" y="70"/>
                  <a:pt x="956" y="70"/>
                  <a:pt x="956" y="70"/>
                </a:cubicBezTo>
                <a:cubicBezTo>
                  <a:pt x="956" y="69"/>
                  <a:pt x="955" y="69"/>
                  <a:pt x="955" y="68"/>
                </a:cubicBezTo>
                <a:cubicBezTo>
                  <a:pt x="956" y="67"/>
                  <a:pt x="956" y="67"/>
                  <a:pt x="956" y="67"/>
                </a:cubicBezTo>
                <a:cubicBezTo>
                  <a:pt x="956" y="66"/>
                  <a:pt x="956" y="66"/>
                  <a:pt x="956" y="66"/>
                </a:cubicBezTo>
                <a:cubicBezTo>
                  <a:pt x="957" y="67"/>
                  <a:pt x="957" y="67"/>
                  <a:pt x="957" y="67"/>
                </a:cubicBezTo>
                <a:cubicBezTo>
                  <a:pt x="957" y="67"/>
                  <a:pt x="956" y="68"/>
                  <a:pt x="956" y="68"/>
                </a:cubicBezTo>
                <a:cubicBezTo>
                  <a:pt x="956" y="69"/>
                  <a:pt x="956" y="69"/>
                  <a:pt x="956" y="69"/>
                </a:cubicBezTo>
                <a:cubicBezTo>
                  <a:pt x="957" y="69"/>
                  <a:pt x="958" y="69"/>
                  <a:pt x="958" y="69"/>
                </a:cubicBezTo>
                <a:cubicBezTo>
                  <a:pt x="957" y="69"/>
                  <a:pt x="957" y="70"/>
                  <a:pt x="956" y="70"/>
                </a:cubicBezTo>
                <a:cubicBezTo>
                  <a:pt x="956" y="71"/>
                  <a:pt x="956" y="71"/>
                  <a:pt x="956" y="71"/>
                </a:cubicBezTo>
                <a:cubicBezTo>
                  <a:pt x="958" y="71"/>
                  <a:pt x="959" y="71"/>
                  <a:pt x="959" y="71"/>
                </a:cubicBezTo>
                <a:cubicBezTo>
                  <a:pt x="961" y="72"/>
                  <a:pt x="961" y="72"/>
                  <a:pt x="961" y="72"/>
                </a:cubicBezTo>
                <a:cubicBezTo>
                  <a:pt x="961" y="72"/>
                  <a:pt x="961" y="72"/>
                  <a:pt x="961" y="72"/>
                </a:cubicBezTo>
                <a:cubicBezTo>
                  <a:pt x="960" y="73"/>
                  <a:pt x="959" y="73"/>
                  <a:pt x="958" y="74"/>
                </a:cubicBezTo>
                <a:cubicBezTo>
                  <a:pt x="959" y="74"/>
                  <a:pt x="959" y="74"/>
                  <a:pt x="959" y="74"/>
                </a:cubicBezTo>
                <a:cubicBezTo>
                  <a:pt x="962" y="74"/>
                  <a:pt x="964" y="74"/>
                  <a:pt x="967" y="74"/>
                </a:cubicBezTo>
                <a:cubicBezTo>
                  <a:pt x="969" y="73"/>
                  <a:pt x="971" y="72"/>
                  <a:pt x="973" y="71"/>
                </a:cubicBezTo>
                <a:cubicBezTo>
                  <a:pt x="973" y="72"/>
                  <a:pt x="973" y="73"/>
                  <a:pt x="972" y="73"/>
                </a:cubicBezTo>
                <a:cubicBezTo>
                  <a:pt x="973" y="73"/>
                  <a:pt x="973" y="73"/>
                  <a:pt x="973" y="73"/>
                </a:cubicBezTo>
                <a:cubicBezTo>
                  <a:pt x="976" y="72"/>
                  <a:pt x="979" y="71"/>
                  <a:pt x="981" y="69"/>
                </a:cubicBezTo>
                <a:cubicBezTo>
                  <a:pt x="981" y="68"/>
                  <a:pt x="981" y="68"/>
                  <a:pt x="981" y="68"/>
                </a:cubicBezTo>
                <a:cubicBezTo>
                  <a:pt x="981" y="68"/>
                  <a:pt x="981" y="68"/>
                  <a:pt x="981" y="68"/>
                </a:cubicBezTo>
                <a:cubicBezTo>
                  <a:pt x="979" y="68"/>
                  <a:pt x="977" y="68"/>
                  <a:pt x="975" y="69"/>
                </a:cubicBezTo>
                <a:cubicBezTo>
                  <a:pt x="975" y="69"/>
                  <a:pt x="976" y="68"/>
                  <a:pt x="976" y="68"/>
                </a:cubicBezTo>
                <a:cubicBezTo>
                  <a:pt x="976" y="68"/>
                  <a:pt x="975" y="68"/>
                  <a:pt x="975" y="67"/>
                </a:cubicBezTo>
                <a:cubicBezTo>
                  <a:pt x="975" y="67"/>
                  <a:pt x="975" y="67"/>
                  <a:pt x="976" y="67"/>
                </a:cubicBezTo>
                <a:cubicBezTo>
                  <a:pt x="976" y="66"/>
                  <a:pt x="977" y="65"/>
                  <a:pt x="978" y="65"/>
                </a:cubicBezTo>
                <a:cubicBezTo>
                  <a:pt x="978" y="64"/>
                  <a:pt x="978" y="64"/>
                  <a:pt x="978" y="64"/>
                </a:cubicBezTo>
                <a:cubicBezTo>
                  <a:pt x="976" y="64"/>
                  <a:pt x="973" y="64"/>
                  <a:pt x="971" y="65"/>
                </a:cubicBezTo>
                <a:cubicBezTo>
                  <a:pt x="972" y="64"/>
                  <a:pt x="972" y="64"/>
                  <a:pt x="972" y="64"/>
                </a:cubicBezTo>
                <a:cubicBezTo>
                  <a:pt x="970" y="63"/>
                  <a:pt x="967" y="63"/>
                  <a:pt x="964" y="64"/>
                </a:cubicBezTo>
                <a:cubicBezTo>
                  <a:pt x="965" y="63"/>
                  <a:pt x="965" y="63"/>
                  <a:pt x="965" y="63"/>
                </a:cubicBezTo>
                <a:cubicBezTo>
                  <a:pt x="964" y="63"/>
                  <a:pt x="964" y="63"/>
                  <a:pt x="964" y="63"/>
                </a:cubicBezTo>
                <a:cubicBezTo>
                  <a:pt x="966" y="63"/>
                  <a:pt x="967" y="63"/>
                  <a:pt x="969" y="63"/>
                </a:cubicBezTo>
                <a:cubicBezTo>
                  <a:pt x="969" y="62"/>
                  <a:pt x="969" y="62"/>
                  <a:pt x="969" y="62"/>
                </a:cubicBezTo>
                <a:cubicBezTo>
                  <a:pt x="968" y="61"/>
                  <a:pt x="968" y="61"/>
                  <a:pt x="968" y="61"/>
                </a:cubicBezTo>
                <a:cubicBezTo>
                  <a:pt x="969" y="61"/>
                  <a:pt x="969" y="60"/>
                  <a:pt x="970" y="59"/>
                </a:cubicBezTo>
                <a:cubicBezTo>
                  <a:pt x="971" y="58"/>
                  <a:pt x="971" y="58"/>
                  <a:pt x="971" y="58"/>
                </a:cubicBezTo>
                <a:cubicBezTo>
                  <a:pt x="971" y="59"/>
                  <a:pt x="971" y="59"/>
                  <a:pt x="971" y="59"/>
                </a:cubicBezTo>
                <a:cubicBezTo>
                  <a:pt x="971" y="59"/>
                  <a:pt x="971" y="59"/>
                  <a:pt x="971" y="59"/>
                </a:cubicBezTo>
                <a:cubicBezTo>
                  <a:pt x="971" y="60"/>
                  <a:pt x="971" y="60"/>
                  <a:pt x="971" y="60"/>
                </a:cubicBezTo>
                <a:cubicBezTo>
                  <a:pt x="970" y="60"/>
                  <a:pt x="970" y="60"/>
                  <a:pt x="970" y="60"/>
                </a:cubicBezTo>
                <a:cubicBezTo>
                  <a:pt x="970" y="62"/>
                  <a:pt x="970" y="62"/>
                  <a:pt x="970" y="62"/>
                </a:cubicBezTo>
                <a:cubicBezTo>
                  <a:pt x="972" y="63"/>
                  <a:pt x="973" y="64"/>
                  <a:pt x="975" y="64"/>
                </a:cubicBezTo>
                <a:cubicBezTo>
                  <a:pt x="975" y="64"/>
                  <a:pt x="975" y="64"/>
                  <a:pt x="975" y="64"/>
                </a:cubicBezTo>
                <a:cubicBezTo>
                  <a:pt x="979" y="65"/>
                  <a:pt x="981" y="64"/>
                  <a:pt x="984" y="63"/>
                </a:cubicBezTo>
                <a:cubicBezTo>
                  <a:pt x="984" y="63"/>
                  <a:pt x="984" y="63"/>
                  <a:pt x="984" y="63"/>
                </a:cubicBezTo>
                <a:cubicBezTo>
                  <a:pt x="984" y="64"/>
                  <a:pt x="985" y="63"/>
                  <a:pt x="986" y="63"/>
                </a:cubicBezTo>
                <a:cubicBezTo>
                  <a:pt x="986" y="63"/>
                  <a:pt x="986" y="63"/>
                  <a:pt x="987" y="62"/>
                </a:cubicBezTo>
                <a:cubicBezTo>
                  <a:pt x="987" y="63"/>
                  <a:pt x="987" y="63"/>
                  <a:pt x="987" y="63"/>
                </a:cubicBezTo>
                <a:cubicBezTo>
                  <a:pt x="989" y="62"/>
                  <a:pt x="989" y="62"/>
                  <a:pt x="989" y="62"/>
                </a:cubicBezTo>
                <a:cubicBezTo>
                  <a:pt x="989" y="61"/>
                  <a:pt x="989" y="61"/>
                  <a:pt x="989" y="61"/>
                </a:cubicBezTo>
                <a:cubicBezTo>
                  <a:pt x="992" y="61"/>
                  <a:pt x="992" y="61"/>
                  <a:pt x="992" y="61"/>
                </a:cubicBezTo>
                <a:cubicBezTo>
                  <a:pt x="992" y="60"/>
                  <a:pt x="992" y="60"/>
                  <a:pt x="992" y="60"/>
                </a:cubicBezTo>
                <a:cubicBezTo>
                  <a:pt x="991" y="60"/>
                  <a:pt x="991" y="60"/>
                  <a:pt x="990" y="60"/>
                </a:cubicBezTo>
                <a:cubicBezTo>
                  <a:pt x="992" y="59"/>
                  <a:pt x="992" y="59"/>
                  <a:pt x="992" y="59"/>
                </a:cubicBezTo>
                <a:cubicBezTo>
                  <a:pt x="992" y="58"/>
                  <a:pt x="992" y="58"/>
                  <a:pt x="992" y="58"/>
                </a:cubicBezTo>
                <a:cubicBezTo>
                  <a:pt x="996" y="58"/>
                  <a:pt x="1000" y="59"/>
                  <a:pt x="1004" y="59"/>
                </a:cubicBezTo>
                <a:cubicBezTo>
                  <a:pt x="1005" y="59"/>
                  <a:pt x="1006" y="58"/>
                  <a:pt x="1008" y="58"/>
                </a:cubicBezTo>
                <a:cubicBezTo>
                  <a:pt x="1008" y="57"/>
                  <a:pt x="1008" y="57"/>
                  <a:pt x="1008" y="57"/>
                </a:cubicBezTo>
                <a:cubicBezTo>
                  <a:pt x="1006" y="57"/>
                  <a:pt x="1004" y="57"/>
                  <a:pt x="1002" y="56"/>
                </a:cubicBezTo>
                <a:cubicBezTo>
                  <a:pt x="1002" y="56"/>
                  <a:pt x="1002" y="56"/>
                  <a:pt x="1002" y="56"/>
                </a:cubicBezTo>
                <a:cubicBezTo>
                  <a:pt x="1003" y="55"/>
                  <a:pt x="1004" y="55"/>
                  <a:pt x="1005" y="56"/>
                </a:cubicBezTo>
                <a:cubicBezTo>
                  <a:pt x="1008" y="57"/>
                  <a:pt x="1010" y="56"/>
                  <a:pt x="1013" y="55"/>
                </a:cubicBezTo>
                <a:cubicBezTo>
                  <a:pt x="1013" y="54"/>
                  <a:pt x="1013" y="54"/>
                  <a:pt x="1013" y="54"/>
                </a:cubicBezTo>
                <a:cubicBezTo>
                  <a:pt x="1012" y="54"/>
                  <a:pt x="1011" y="54"/>
                  <a:pt x="1010" y="54"/>
                </a:cubicBezTo>
                <a:cubicBezTo>
                  <a:pt x="1010" y="53"/>
                  <a:pt x="1010" y="53"/>
                  <a:pt x="1010" y="53"/>
                </a:cubicBezTo>
                <a:cubicBezTo>
                  <a:pt x="1008" y="53"/>
                  <a:pt x="1008" y="53"/>
                  <a:pt x="1008" y="53"/>
                </a:cubicBezTo>
                <a:cubicBezTo>
                  <a:pt x="1008" y="53"/>
                  <a:pt x="1008" y="53"/>
                  <a:pt x="1008" y="53"/>
                </a:cubicBezTo>
                <a:cubicBezTo>
                  <a:pt x="1009" y="52"/>
                  <a:pt x="1010" y="52"/>
                  <a:pt x="1011" y="53"/>
                </a:cubicBezTo>
                <a:cubicBezTo>
                  <a:pt x="1011" y="53"/>
                  <a:pt x="1011" y="53"/>
                  <a:pt x="1011" y="53"/>
                </a:cubicBezTo>
                <a:cubicBezTo>
                  <a:pt x="1013" y="54"/>
                  <a:pt x="1015" y="54"/>
                  <a:pt x="1017" y="53"/>
                </a:cubicBezTo>
                <a:cubicBezTo>
                  <a:pt x="1018" y="52"/>
                  <a:pt x="1019" y="51"/>
                  <a:pt x="1020" y="50"/>
                </a:cubicBezTo>
                <a:cubicBezTo>
                  <a:pt x="1020" y="50"/>
                  <a:pt x="1020" y="50"/>
                  <a:pt x="1020" y="50"/>
                </a:cubicBezTo>
                <a:cubicBezTo>
                  <a:pt x="1018" y="49"/>
                  <a:pt x="1016" y="49"/>
                  <a:pt x="1014" y="49"/>
                </a:cubicBezTo>
                <a:cubicBezTo>
                  <a:pt x="1014" y="49"/>
                  <a:pt x="1014" y="49"/>
                  <a:pt x="1014" y="49"/>
                </a:cubicBezTo>
                <a:cubicBezTo>
                  <a:pt x="1015" y="48"/>
                  <a:pt x="1016" y="48"/>
                  <a:pt x="1017" y="48"/>
                </a:cubicBezTo>
                <a:cubicBezTo>
                  <a:pt x="1018" y="48"/>
                  <a:pt x="1018" y="48"/>
                  <a:pt x="1018" y="48"/>
                </a:cubicBezTo>
                <a:cubicBezTo>
                  <a:pt x="1015" y="47"/>
                  <a:pt x="1012" y="47"/>
                  <a:pt x="1009" y="47"/>
                </a:cubicBezTo>
                <a:cubicBezTo>
                  <a:pt x="1009" y="47"/>
                  <a:pt x="1009" y="47"/>
                  <a:pt x="1009" y="47"/>
                </a:cubicBezTo>
                <a:cubicBezTo>
                  <a:pt x="1009" y="46"/>
                  <a:pt x="1009" y="46"/>
                  <a:pt x="1009" y="46"/>
                </a:cubicBezTo>
                <a:cubicBezTo>
                  <a:pt x="1007" y="46"/>
                  <a:pt x="1007" y="46"/>
                  <a:pt x="1007" y="46"/>
                </a:cubicBezTo>
                <a:cubicBezTo>
                  <a:pt x="1007" y="45"/>
                  <a:pt x="1007" y="45"/>
                  <a:pt x="1007" y="45"/>
                </a:cubicBezTo>
                <a:cubicBezTo>
                  <a:pt x="1008" y="45"/>
                  <a:pt x="1010" y="46"/>
                  <a:pt x="1011" y="46"/>
                </a:cubicBezTo>
                <a:cubicBezTo>
                  <a:pt x="1011" y="47"/>
                  <a:pt x="1011" y="47"/>
                  <a:pt x="1011" y="47"/>
                </a:cubicBezTo>
                <a:cubicBezTo>
                  <a:pt x="1013" y="46"/>
                  <a:pt x="1016" y="46"/>
                  <a:pt x="1018" y="47"/>
                </a:cubicBezTo>
                <a:cubicBezTo>
                  <a:pt x="1018" y="46"/>
                  <a:pt x="1018" y="46"/>
                  <a:pt x="1018" y="46"/>
                </a:cubicBezTo>
                <a:cubicBezTo>
                  <a:pt x="1016" y="46"/>
                  <a:pt x="1013" y="45"/>
                  <a:pt x="1010" y="45"/>
                </a:cubicBezTo>
                <a:cubicBezTo>
                  <a:pt x="1011" y="45"/>
                  <a:pt x="1011" y="45"/>
                  <a:pt x="1011" y="45"/>
                </a:cubicBezTo>
                <a:cubicBezTo>
                  <a:pt x="1013" y="45"/>
                  <a:pt x="1016" y="45"/>
                  <a:pt x="1019" y="45"/>
                </a:cubicBezTo>
                <a:cubicBezTo>
                  <a:pt x="1019" y="46"/>
                  <a:pt x="1019" y="46"/>
                  <a:pt x="1019" y="46"/>
                </a:cubicBezTo>
                <a:cubicBezTo>
                  <a:pt x="1019" y="47"/>
                  <a:pt x="1019" y="47"/>
                  <a:pt x="1019" y="47"/>
                </a:cubicBezTo>
                <a:cubicBezTo>
                  <a:pt x="1021" y="48"/>
                  <a:pt x="1023" y="49"/>
                  <a:pt x="1026" y="48"/>
                </a:cubicBezTo>
                <a:cubicBezTo>
                  <a:pt x="1025" y="48"/>
                  <a:pt x="1025" y="48"/>
                  <a:pt x="1025" y="48"/>
                </a:cubicBezTo>
                <a:cubicBezTo>
                  <a:pt x="1026" y="47"/>
                  <a:pt x="1026" y="47"/>
                  <a:pt x="1026" y="47"/>
                </a:cubicBezTo>
                <a:cubicBezTo>
                  <a:pt x="1025" y="47"/>
                  <a:pt x="1025" y="47"/>
                  <a:pt x="1025" y="47"/>
                </a:cubicBezTo>
                <a:cubicBezTo>
                  <a:pt x="1027" y="46"/>
                  <a:pt x="1027" y="46"/>
                  <a:pt x="1027" y="46"/>
                </a:cubicBezTo>
                <a:cubicBezTo>
                  <a:pt x="1022" y="45"/>
                  <a:pt x="1018" y="45"/>
                  <a:pt x="1014" y="44"/>
                </a:cubicBezTo>
                <a:cubicBezTo>
                  <a:pt x="1014" y="44"/>
                  <a:pt x="1014" y="44"/>
                  <a:pt x="1014" y="44"/>
                </a:cubicBezTo>
                <a:cubicBezTo>
                  <a:pt x="1012" y="43"/>
                  <a:pt x="1012" y="43"/>
                  <a:pt x="1012" y="43"/>
                </a:cubicBezTo>
                <a:cubicBezTo>
                  <a:pt x="1012" y="43"/>
                  <a:pt x="1012" y="43"/>
                  <a:pt x="1012" y="43"/>
                </a:cubicBezTo>
                <a:cubicBezTo>
                  <a:pt x="1013" y="43"/>
                  <a:pt x="1013" y="43"/>
                  <a:pt x="1013" y="43"/>
                </a:cubicBezTo>
                <a:cubicBezTo>
                  <a:pt x="1014" y="43"/>
                  <a:pt x="1014" y="43"/>
                  <a:pt x="1015" y="43"/>
                </a:cubicBezTo>
                <a:cubicBezTo>
                  <a:pt x="1016" y="43"/>
                  <a:pt x="1016" y="43"/>
                  <a:pt x="1016" y="43"/>
                </a:cubicBezTo>
                <a:cubicBezTo>
                  <a:pt x="1016" y="42"/>
                  <a:pt x="1016" y="42"/>
                  <a:pt x="1016" y="42"/>
                </a:cubicBezTo>
                <a:cubicBezTo>
                  <a:pt x="1016" y="42"/>
                  <a:pt x="1016" y="42"/>
                  <a:pt x="1016" y="42"/>
                </a:cubicBezTo>
                <a:cubicBezTo>
                  <a:pt x="1017" y="43"/>
                  <a:pt x="1017" y="43"/>
                  <a:pt x="1017" y="43"/>
                </a:cubicBezTo>
                <a:cubicBezTo>
                  <a:pt x="1017" y="43"/>
                  <a:pt x="1017" y="43"/>
                  <a:pt x="1017" y="43"/>
                </a:cubicBezTo>
                <a:cubicBezTo>
                  <a:pt x="1019" y="44"/>
                  <a:pt x="1021" y="44"/>
                  <a:pt x="1023" y="44"/>
                </a:cubicBezTo>
                <a:cubicBezTo>
                  <a:pt x="1021" y="42"/>
                  <a:pt x="1021" y="42"/>
                  <a:pt x="1021" y="42"/>
                </a:cubicBezTo>
                <a:cubicBezTo>
                  <a:pt x="1020" y="42"/>
                  <a:pt x="1019" y="42"/>
                  <a:pt x="1018" y="42"/>
                </a:cubicBezTo>
                <a:cubicBezTo>
                  <a:pt x="1018" y="41"/>
                  <a:pt x="1018" y="41"/>
                  <a:pt x="1018" y="41"/>
                </a:cubicBezTo>
                <a:cubicBezTo>
                  <a:pt x="1019" y="41"/>
                  <a:pt x="1019" y="41"/>
                  <a:pt x="1019" y="41"/>
                </a:cubicBezTo>
                <a:cubicBezTo>
                  <a:pt x="1019" y="42"/>
                  <a:pt x="1019" y="42"/>
                  <a:pt x="1019" y="42"/>
                </a:cubicBezTo>
                <a:cubicBezTo>
                  <a:pt x="1020" y="42"/>
                  <a:pt x="1021" y="42"/>
                  <a:pt x="1022" y="42"/>
                </a:cubicBezTo>
                <a:cubicBezTo>
                  <a:pt x="1022" y="43"/>
                  <a:pt x="1022" y="43"/>
                  <a:pt x="1022" y="43"/>
                </a:cubicBezTo>
                <a:cubicBezTo>
                  <a:pt x="1023" y="42"/>
                  <a:pt x="1023" y="42"/>
                  <a:pt x="1023" y="42"/>
                </a:cubicBezTo>
                <a:cubicBezTo>
                  <a:pt x="1026" y="44"/>
                  <a:pt x="1028" y="44"/>
                  <a:pt x="1030" y="44"/>
                </a:cubicBezTo>
                <a:cubicBezTo>
                  <a:pt x="1031" y="44"/>
                  <a:pt x="1031" y="44"/>
                  <a:pt x="1031" y="44"/>
                </a:cubicBezTo>
                <a:cubicBezTo>
                  <a:pt x="1031" y="43"/>
                  <a:pt x="1031" y="43"/>
                  <a:pt x="1031" y="43"/>
                </a:cubicBezTo>
                <a:cubicBezTo>
                  <a:pt x="1032" y="44"/>
                  <a:pt x="1034" y="44"/>
                  <a:pt x="1035" y="44"/>
                </a:cubicBezTo>
                <a:cubicBezTo>
                  <a:pt x="1036" y="42"/>
                  <a:pt x="1036" y="42"/>
                  <a:pt x="1036" y="42"/>
                </a:cubicBezTo>
                <a:cubicBezTo>
                  <a:pt x="1034" y="40"/>
                  <a:pt x="1033" y="40"/>
                  <a:pt x="1031" y="40"/>
                </a:cubicBezTo>
                <a:cubicBezTo>
                  <a:pt x="1030" y="40"/>
                  <a:pt x="1030" y="40"/>
                  <a:pt x="1030" y="40"/>
                </a:cubicBezTo>
                <a:cubicBezTo>
                  <a:pt x="1030" y="40"/>
                  <a:pt x="1030" y="40"/>
                  <a:pt x="1030" y="40"/>
                </a:cubicBezTo>
                <a:cubicBezTo>
                  <a:pt x="1032" y="40"/>
                  <a:pt x="1033" y="40"/>
                  <a:pt x="1035" y="39"/>
                </a:cubicBezTo>
                <a:cubicBezTo>
                  <a:pt x="1036" y="40"/>
                  <a:pt x="1036" y="40"/>
                  <a:pt x="1036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6" y="41"/>
                  <a:pt x="1037" y="41"/>
                  <a:pt x="1038" y="41"/>
                </a:cubicBezTo>
                <a:cubicBezTo>
                  <a:pt x="1038" y="42"/>
                  <a:pt x="1038" y="42"/>
                  <a:pt x="1038" y="42"/>
                </a:cubicBezTo>
                <a:cubicBezTo>
                  <a:pt x="1038" y="42"/>
                  <a:pt x="1038" y="42"/>
                  <a:pt x="1038" y="42"/>
                </a:cubicBezTo>
                <a:cubicBezTo>
                  <a:pt x="1040" y="43"/>
                  <a:pt x="1040" y="43"/>
                  <a:pt x="1040" y="43"/>
                </a:cubicBezTo>
                <a:cubicBezTo>
                  <a:pt x="1040" y="43"/>
                  <a:pt x="1040" y="43"/>
                  <a:pt x="1040" y="43"/>
                </a:cubicBezTo>
                <a:cubicBezTo>
                  <a:pt x="1043" y="43"/>
                  <a:pt x="1046" y="43"/>
                  <a:pt x="1048" y="42"/>
                </a:cubicBezTo>
                <a:cubicBezTo>
                  <a:pt x="1049" y="41"/>
                  <a:pt x="1049" y="41"/>
                  <a:pt x="1049" y="41"/>
                </a:cubicBezTo>
                <a:cubicBezTo>
                  <a:pt x="1048" y="41"/>
                  <a:pt x="1048" y="41"/>
                  <a:pt x="1047" y="41"/>
                </a:cubicBezTo>
                <a:cubicBezTo>
                  <a:pt x="1046" y="41"/>
                  <a:pt x="1046" y="41"/>
                  <a:pt x="1046" y="41"/>
                </a:cubicBezTo>
                <a:cubicBezTo>
                  <a:pt x="1048" y="41"/>
                  <a:pt x="1050" y="40"/>
                  <a:pt x="1052" y="40"/>
                </a:cubicBezTo>
                <a:cubicBezTo>
                  <a:pt x="1053" y="40"/>
                  <a:pt x="1053" y="40"/>
                  <a:pt x="1053" y="40"/>
                </a:cubicBezTo>
                <a:cubicBezTo>
                  <a:pt x="1051" y="39"/>
                  <a:pt x="1048" y="39"/>
                  <a:pt x="1045" y="39"/>
                </a:cubicBezTo>
                <a:cubicBezTo>
                  <a:pt x="1046" y="38"/>
                  <a:pt x="1046" y="38"/>
                  <a:pt x="1046" y="38"/>
                </a:cubicBezTo>
                <a:cubicBezTo>
                  <a:pt x="1047" y="38"/>
                  <a:pt x="1047" y="38"/>
                  <a:pt x="1047" y="38"/>
                </a:cubicBezTo>
                <a:cubicBezTo>
                  <a:pt x="1048" y="38"/>
                  <a:pt x="1048" y="38"/>
                  <a:pt x="1048" y="38"/>
                </a:cubicBezTo>
                <a:cubicBezTo>
                  <a:pt x="1048" y="38"/>
                  <a:pt x="1048" y="38"/>
                  <a:pt x="1048" y="38"/>
                </a:cubicBezTo>
                <a:cubicBezTo>
                  <a:pt x="1048" y="38"/>
                  <a:pt x="1048" y="38"/>
                  <a:pt x="1048" y="38"/>
                </a:cubicBezTo>
                <a:cubicBezTo>
                  <a:pt x="1051" y="39"/>
                  <a:pt x="1054" y="39"/>
                  <a:pt x="1057" y="38"/>
                </a:cubicBezTo>
                <a:cubicBezTo>
                  <a:pt x="1057" y="37"/>
                  <a:pt x="1057" y="37"/>
                  <a:pt x="1057" y="37"/>
                </a:cubicBezTo>
                <a:cubicBezTo>
                  <a:pt x="1055" y="37"/>
                  <a:pt x="1055" y="37"/>
                  <a:pt x="1055" y="37"/>
                </a:cubicBezTo>
                <a:cubicBezTo>
                  <a:pt x="1056" y="37"/>
                  <a:pt x="1056" y="36"/>
                  <a:pt x="1057" y="36"/>
                </a:cubicBezTo>
                <a:cubicBezTo>
                  <a:pt x="1057" y="35"/>
                  <a:pt x="1057" y="35"/>
                  <a:pt x="1057" y="35"/>
                </a:cubicBezTo>
                <a:cubicBezTo>
                  <a:pt x="1058" y="35"/>
                  <a:pt x="1058" y="35"/>
                  <a:pt x="1058" y="35"/>
                </a:cubicBezTo>
                <a:cubicBezTo>
                  <a:pt x="1058" y="36"/>
                  <a:pt x="1058" y="36"/>
                  <a:pt x="1058" y="36"/>
                </a:cubicBezTo>
                <a:cubicBezTo>
                  <a:pt x="1057" y="37"/>
                  <a:pt x="1057" y="37"/>
                  <a:pt x="1057" y="37"/>
                </a:cubicBezTo>
                <a:cubicBezTo>
                  <a:pt x="1057" y="37"/>
                  <a:pt x="1057" y="37"/>
                  <a:pt x="1057" y="37"/>
                </a:cubicBezTo>
                <a:cubicBezTo>
                  <a:pt x="1060" y="37"/>
                  <a:pt x="1063" y="37"/>
                  <a:pt x="1065" y="36"/>
                </a:cubicBezTo>
                <a:cubicBezTo>
                  <a:pt x="1065" y="35"/>
                  <a:pt x="1065" y="35"/>
                  <a:pt x="1065" y="35"/>
                </a:cubicBezTo>
                <a:cubicBezTo>
                  <a:pt x="1076" y="34"/>
                  <a:pt x="1088" y="31"/>
                  <a:pt x="1098" y="27"/>
                </a:cubicBezTo>
                <a:cubicBezTo>
                  <a:pt x="1089" y="27"/>
                  <a:pt x="1081" y="28"/>
                  <a:pt x="1072" y="29"/>
                </a:cubicBezTo>
                <a:cubicBezTo>
                  <a:pt x="1072" y="28"/>
                  <a:pt x="1072" y="28"/>
                  <a:pt x="1072" y="28"/>
                </a:cubicBezTo>
                <a:cubicBezTo>
                  <a:pt x="1070" y="28"/>
                  <a:pt x="1070" y="28"/>
                  <a:pt x="1070" y="28"/>
                </a:cubicBezTo>
                <a:cubicBezTo>
                  <a:pt x="1072" y="27"/>
                  <a:pt x="1073" y="27"/>
                  <a:pt x="1075" y="27"/>
                </a:cubicBezTo>
                <a:cubicBezTo>
                  <a:pt x="1075" y="27"/>
                  <a:pt x="1075" y="27"/>
                  <a:pt x="1075" y="27"/>
                </a:cubicBezTo>
                <a:cubicBezTo>
                  <a:pt x="1081" y="28"/>
                  <a:pt x="1087" y="27"/>
                  <a:pt x="1093" y="25"/>
                </a:cubicBezTo>
                <a:cubicBezTo>
                  <a:pt x="1090" y="25"/>
                  <a:pt x="1087" y="24"/>
                  <a:pt x="1084" y="24"/>
                </a:cubicBezTo>
                <a:cubicBezTo>
                  <a:pt x="1084" y="24"/>
                  <a:pt x="1084" y="24"/>
                  <a:pt x="1084" y="24"/>
                </a:cubicBezTo>
                <a:cubicBezTo>
                  <a:pt x="1085" y="24"/>
                  <a:pt x="1086" y="24"/>
                  <a:pt x="1087" y="24"/>
                </a:cubicBezTo>
                <a:cubicBezTo>
                  <a:pt x="1087" y="24"/>
                  <a:pt x="1087" y="24"/>
                  <a:pt x="1087" y="24"/>
                </a:cubicBezTo>
                <a:cubicBezTo>
                  <a:pt x="1085" y="23"/>
                  <a:pt x="1085" y="23"/>
                  <a:pt x="1085" y="23"/>
                </a:cubicBezTo>
                <a:cubicBezTo>
                  <a:pt x="1085" y="22"/>
                  <a:pt x="1085" y="22"/>
                  <a:pt x="1085" y="22"/>
                </a:cubicBezTo>
                <a:cubicBezTo>
                  <a:pt x="1087" y="24"/>
                  <a:pt x="1088" y="24"/>
                  <a:pt x="1090" y="24"/>
                </a:cubicBezTo>
                <a:cubicBezTo>
                  <a:pt x="1093" y="25"/>
                  <a:pt x="1096" y="25"/>
                  <a:pt x="1099" y="25"/>
                </a:cubicBezTo>
                <a:cubicBezTo>
                  <a:pt x="1098" y="24"/>
                  <a:pt x="1097" y="24"/>
                  <a:pt x="1096" y="24"/>
                </a:cubicBezTo>
                <a:cubicBezTo>
                  <a:pt x="1096" y="24"/>
                  <a:pt x="1096" y="24"/>
                  <a:pt x="1096" y="24"/>
                </a:cubicBezTo>
                <a:cubicBezTo>
                  <a:pt x="1098" y="25"/>
                  <a:pt x="1101" y="25"/>
                  <a:pt x="1103" y="24"/>
                </a:cubicBezTo>
                <a:cubicBezTo>
                  <a:pt x="1107" y="24"/>
                  <a:pt x="1112" y="24"/>
                  <a:pt x="1117" y="22"/>
                </a:cubicBezTo>
                <a:cubicBezTo>
                  <a:pt x="1117" y="22"/>
                  <a:pt x="1117" y="22"/>
                  <a:pt x="1117" y="22"/>
                </a:cubicBezTo>
                <a:cubicBezTo>
                  <a:pt x="1122" y="22"/>
                  <a:pt x="1125" y="20"/>
                  <a:pt x="1125" y="15"/>
                </a:cubicBezTo>
                <a:cubicBezTo>
                  <a:pt x="1123" y="15"/>
                  <a:pt x="1121" y="15"/>
                  <a:pt x="1118" y="16"/>
                </a:cubicBezTo>
                <a:cubicBezTo>
                  <a:pt x="1120" y="15"/>
                  <a:pt x="1121" y="14"/>
                  <a:pt x="1122" y="14"/>
                </a:cubicBezTo>
                <a:cubicBezTo>
                  <a:pt x="1122" y="13"/>
                  <a:pt x="1122" y="13"/>
                  <a:pt x="1122" y="13"/>
                </a:cubicBezTo>
                <a:cubicBezTo>
                  <a:pt x="1122" y="12"/>
                  <a:pt x="1122" y="12"/>
                  <a:pt x="1122" y="12"/>
                </a:cubicBezTo>
                <a:cubicBezTo>
                  <a:pt x="1121" y="12"/>
                  <a:pt x="1121" y="12"/>
                  <a:pt x="1121" y="12"/>
                </a:cubicBezTo>
                <a:cubicBezTo>
                  <a:pt x="1122" y="11"/>
                  <a:pt x="1122" y="11"/>
                  <a:pt x="1122" y="11"/>
                </a:cubicBezTo>
                <a:cubicBezTo>
                  <a:pt x="1123" y="10"/>
                  <a:pt x="1123" y="10"/>
                  <a:pt x="1123" y="10"/>
                </a:cubicBezTo>
                <a:cubicBezTo>
                  <a:pt x="1122" y="10"/>
                  <a:pt x="1122" y="10"/>
                  <a:pt x="1121" y="10"/>
                </a:cubicBezTo>
                <a:cubicBezTo>
                  <a:pt x="1120" y="11"/>
                  <a:pt x="1120" y="11"/>
                  <a:pt x="1120" y="11"/>
                </a:cubicBezTo>
                <a:cubicBezTo>
                  <a:pt x="1120" y="11"/>
                  <a:pt x="1119" y="11"/>
                  <a:pt x="1118" y="11"/>
                </a:cubicBezTo>
                <a:cubicBezTo>
                  <a:pt x="1118" y="11"/>
                  <a:pt x="1118" y="11"/>
                  <a:pt x="1118" y="11"/>
                </a:cubicBezTo>
                <a:cubicBezTo>
                  <a:pt x="1119" y="10"/>
                  <a:pt x="1119" y="10"/>
                  <a:pt x="1119" y="10"/>
                </a:cubicBezTo>
                <a:cubicBezTo>
                  <a:pt x="1119" y="10"/>
                  <a:pt x="1119" y="10"/>
                  <a:pt x="1119" y="10"/>
                </a:cubicBezTo>
                <a:cubicBezTo>
                  <a:pt x="1120" y="9"/>
                  <a:pt x="1120" y="9"/>
                  <a:pt x="1120" y="9"/>
                </a:cubicBezTo>
                <a:cubicBezTo>
                  <a:pt x="1119" y="9"/>
                  <a:pt x="1119" y="9"/>
                  <a:pt x="1119" y="9"/>
                </a:cubicBezTo>
                <a:cubicBezTo>
                  <a:pt x="1118" y="10"/>
                  <a:pt x="1117" y="10"/>
                  <a:pt x="1116" y="11"/>
                </a:cubicBezTo>
                <a:cubicBezTo>
                  <a:pt x="1115" y="10"/>
                  <a:pt x="1115" y="10"/>
                  <a:pt x="1115" y="10"/>
                </a:cubicBezTo>
                <a:cubicBezTo>
                  <a:pt x="1116" y="9"/>
                  <a:pt x="1116" y="9"/>
                  <a:pt x="1116" y="9"/>
                </a:cubicBezTo>
                <a:cubicBezTo>
                  <a:pt x="1116" y="9"/>
                  <a:pt x="1116" y="9"/>
                  <a:pt x="1116" y="9"/>
                </a:cubicBezTo>
                <a:cubicBezTo>
                  <a:pt x="1111" y="11"/>
                  <a:pt x="1106" y="11"/>
                  <a:pt x="1100" y="11"/>
                </a:cubicBezTo>
                <a:cubicBezTo>
                  <a:pt x="1101" y="11"/>
                  <a:pt x="1102" y="10"/>
                  <a:pt x="1103" y="10"/>
                </a:cubicBezTo>
                <a:cubicBezTo>
                  <a:pt x="1107" y="10"/>
                  <a:pt x="1111" y="9"/>
                  <a:pt x="1114" y="8"/>
                </a:cubicBezTo>
                <a:cubicBezTo>
                  <a:pt x="1114" y="7"/>
                  <a:pt x="1114" y="7"/>
                  <a:pt x="1114" y="7"/>
                </a:cubicBezTo>
                <a:cubicBezTo>
                  <a:pt x="1112" y="8"/>
                  <a:pt x="1111" y="7"/>
                  <a:pt x="1110" y="6"/>
                </a:cubicBezTo>
                <a:cubicBezTo>
                  <a:pt x="1108" y="6"/>
                  <a:pt x="1107" y="7"/>
                  <a:pt x="1106" y="7"/>
                </a:cubicBezTo>
                <a:cubicBezTo>
                  <a:pt x="1106" y="6"/>
                  <a:pt x="1106" y="6"/>
                  <a:pt x="1106" y="6"/>
                </a:cubicBezTo>
                <a:cubicBezTo>
                  <a:pt x="1107" y="6"/>
                  <a:pt x="1107" y="6"/>
                  <a:pt x="1107" y="6"/>
                </a:cubicBezTo>
                <a:cubicBezTo>
                  <a:pt x="1107" y="5"/>
                  <a:pt x="1107" y="5"/>
                  <a:pt x="1107" y="5"/>
                </a:cubicBezTo>
                <a:cubicBezTo>
                  <a:pt x="1105" y="5"/>
                  <a:pt x="1104" y="5"/>
                  <a:pt x="1104" y="6"/>
                </a:cubicBezTo>
                <a:cubicBezTo>
                  <a:pt x="1103" y="6"/>
                  <a:pt x="1103" y="6"/>
                  <a:pt x="1103" y="6"/>
                </a:cubicBezTo>
                <a:cubicBezTo>
                  <a:pt x="1103" y="5"/>
                  <a:pt x="1103" y="5"/>
                  <a:pt x="1103" y="5"/>
                </a:cubicBezTo>
                <a:cubicBezTo>
                  <a:pt x="1102" y="5"/>
                  <a:pt x="1101" y="5"/>
                  <a:pt x="1100" y="6"/>
                </a:cubicBezTo>
                <a:cubicBezTo>
                  <a:pt x="1100" y="5"/>
                  <a:pt x="1100" y="5"/>
                  <a:pt x="1100" y="5"/>
                </a:cubicBezTo>
                <a:cubicBezTo>
                  <a:pt x="1101" y="5"/>
                  <a:pt x="1101" y="5"/>
                  <a:pt x="1101" y="5"/>
                </a:cubicBezTo>
                <a:cubicBezTo>
                  <a:pt x="1100" y="4"/>
                  <a:pt x="1100" y="4"/>
                  <a:pt x="1100" y="4"/>
                </a:cubicBezTo>
                <a:cubicBezTo>
                  <a:pt x="1101" y="4"/>
                  <a:pt x="1101" y="4"/>
                  <a:pt x="1102" y="4"/>
                </a:cubicBezTo>
                <a:cubicBezTo>
                  <a:pt x="1099" y="2"/>
                  <a:pt x="1095" y="2"/>
                  <a:pt x="1093" y="4"/>
                </a:cubicBezTo>
                <a:cubicBezTo>
                  <a:pt x="1092" y="4"/>
                  <a:pt x="1092" y="4"/>
                  <a:pt x="1092" y="4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92" y="4"/>
                  <a:pt x="1093" y="3"/>
                  <a:pt x="1093" y="3"/>
                </a:cubicBezTo>
                <a:cubicBezTo>
                  <a:pt x="1089" y="2"/>
                  <a:pt x="1086" y="2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3" y="3"/>
                  <a:pt x="1083" y="3"/>
                  <a:pt x="1083" y="3"/>
                </a:cubicBezTo>
                <a:cubicBezTo>
                  <a:pt x="1083" y="2"/>
                  <a:pt x="1083" y="2"/>
                  <a:pt x="1083" y="2"/>
                </a:cubicBezTo>
                <a:cubicBezTo>
                  <a:pt x="1082" y="2"/>
                  <a:pt x="1082" y="2"/>
                  <a:pt x="1082" y="1"/>
                </a:cubicBezTo>
                <a:cubicBezTo>
                  <a:pt x="1080" y="1"/>
                  <a:pt x="1079" y="1"/>
                  <a:pt x="1077" y="1"/>
                </a:cubicBezTo>
                <a:cubicBezTo>
                  <a:pt x="1076" y="0"/>
                  <a:pt x="1076" y="0"/>
                  <a:pt x="1076" y="0"/>
                </a:cubicBezTo>
                <a:cubicBezTo>
                  <a:pt x="1074" y="0"/>
                  <a:pt x="1071" y="0"/>
                  <a:pt x="1069" y="0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069" y="3"/>
                  <a:pt x="1069" y="3"/>
                  <a:pt x="1069" y="3"/>
                </a:cubicBezTo>
                <a:cubicBezTo>
                  <a:pt x="1068" y="3"/>
                  <a:pt x="1068" y="4"/>
                  <a:pt x="1068" y="5"/>
                </a:cubicBezTo>
                <a:cubicBezTo>
                  <a:pt x="1066" y="5"/>
                  <a:pt x="1065" y="5"/>
                  <a:pt x="1064" y="5"/>
                </a:cubicBezTo>
                <a:cubicBezTo>
                  <a:pt x="1065" y="4"/>
                  <a:pt x="1065" y="4"/>
                  <a:pt x="1065" y="4"/>
                </a:cubicBezTo>
                <a:cubicBezTo>
                  <a:pt x="1064" y="3"/>
                  <a:pt x="1064" y="3"/>
                  <a:pt x="1064" y="3"/>
                </a:cubicBezTo>
                <a:cubicBezTo>
                  <a:pt x="1065" y="3"/>
                  <a:pt x="1065" y="2"/>
                  <a:pt x="1066" y="2"/>
                </a:cubicBezTo>
                <a:cubicBezTo>
                  <a:pt x="1065" y="1"/>
                  <a:pt x="1065" y="1"/>
                  <a:pt x="1065" y="1"/>
                </a:cubicBezTo>
                <a:cubicBezTo>
                  <a:pt x="1064" y="1"/>
                  <a:pt x="1063" y="2"/>
                  <a:pt x="1063" y="2"/>
                </a:cubicBezTo>
                <a:cubicBezTo>
                  <a:pt x="1062" y="3"/>
                  <a:pt x="1062" y="3"/>
                  <a:pt x="1061" y="2"/>
                </a:cubicBezTo>
                <a:cubicBezTo>
                  <a:pt x="1062" y="1"/>
                  <a:pt x="1062" y="1"/>
                  <a:pt x="1062" y="1"/>
                </a:cubicBezTo>
                <a:cubicBezTo>
                  <a:pt x="1062" y="1"/>
                  <a:pt x="1062" y="1"/>
                  <a:pt x="1062" y="1"/>
                </a:cubicBezTo>
                <a:cubicBezTo>
                  <a:pt x="1061" y="2"/>
                  <a:pt x="1060" y="2"/>
                  <a:pt x="1059" y="2"/>
                </a:cubicBezTo>
                <a:cubicBezTo>
                  <a:pt x="1058" y="2"/>
                  <a:pt x="1058" y="2"/>
                  <a:pt x="1058" y="2"/>
                </a:cubicBezTo>
                <a:cubicBezTo>
                  <a:pt x="1059" y="1"/>
                  <a:pt x="1059" y="1"/>
                  <a:pt x="1059" y="1"/>
                </a:cubicBezTo>
                <a:cubicBezTo>
                  <a:pt x="1059" y="0"/>
                  <a:pt x="1059" y="0"/>
                  <a:pt x="1059" y="0"/>
                </a:cubicBezTo>
                <a:cubicBezTo>
                  <a:pt x="1057" y="0"/>
                  <a:pt x="1055" y="0"/>
                  <a:pt x="1052" y="1"/>
                </a:cubicBezTo>
                <a:cubicBezTo>
                  <a:pt x="1053" y="1"/>
                  <a:pt x="1054" y="1"/>
                  <a:pt x="1055" y="2"/>
                </a:cubicBezTo>
                <a:cubicBezTo>
                  <a:pt x="1054" y="1"/>
                  <a:pt x="1053" y="2"/>
                  <a:pt x="1053" y="2"/>
                </a:cubicBezTo>
                <a:cubicBezTo>
                  <a:pt x="1053" y="3"/>
                  <a:pt x="1054" y="3"/>
                  <a:pt x="1054" y="3"/>
                </a:cubicBezTo>
                <a:cubicBezTo>
                  <a:pt x="1054" y="3"/>
                  <a:pt x="1054" y="4"/>
                  <a:pt x="1054" y="4"/>
                </a:cubicBezTo>
                <a:cubicBezTo>
                  <a:pt x="1054" y="4"/>
                  <a:pt x="1055" y="5"/>
                  <a:pt x="1056" y="5"/>
                </a:cubicBezTo>
                <a:cubicBezTo>
                  <a:pt x="1056" y="5"/>
                  <a:pt x="1056" y="5"/>
                  <a:pt x="1056" y="5"/>
                </a:cubicBezTo>
                <a:cubicBezTo>
                  <a:pt x="1055" y="5"/>
                  <a:pt x="1055" y="5"/>
                  <a:pt x="1054" y="5"/>
                </a:cubicBezTo>
                <a:cubicBezTo>
                  <a:pt x="1053" y="4"/>
                  <a:pt x="1052" y="4"/>
                  <a:pt x="1051" y="4"/>
                </a:cubicBezTo>
                <a:cubicBezTo>
                  <a:pt x="1051" y="5"/>
                  <a:pt x="1051" y="5"/>
                  <a:pt x="1051" y="5"/>
                </a:cubicBezTo>
                <a:cubicBezTo>
                  <a:pt x="1050" y="5"/>
                  <a:pt x="1050" y="5"/>
                  <a:pt x="1050" y="5"/>
                </a:cubicBezTo>
                <a:cubicBezTo>
                  <a:pt x="1050" y="4"/>
                  <a:pt x="1050" y="4"/>
                  <a:pt x="1051" y="3"/>
                </a:cubicBezTo>
                <a:cubicBezTo>
                  <a:pt x="1050" y="2"/>
                  <a:pt x="1050" y="2"/>
                  <a:pt x="1050" y="2"/>
                </a:cubicBezTo>
                <a:cubicBezTo>
                  <a:pt x="1050" y="1"/>
                  <a:pt x="1050" y="1"/>
                  <a:pt x="1050" y="1"/>
                </a:cubicBezTo>
                <a:cubicBezTo>
                  <a:pt x="1049" y="1"/>
                  <a:pt x="1048" y="1"/>
                  <a:pt x="1046" y="0"/>
                </a:cubicBezTo>
                <a:cubicBezTo>
                  <a:pt x="1046" y="1"/>
                  <a:pt x="1046" y="1"/>
                  <a:pt x="1046" y="1"/>
                </a:cubicBezTo>
                <a:cubicBezTo>
                  <a:pt x="1046" y="2"/>
                  <a:pt x="1046" y="3"/>
                  <a:pt x="1045" y="4"/>
                </a:cubicBezTo>
                <a:cubicBezTo>
                  <a:pt x="1046" y="5"/>
                  <a:pt x="1046" y="6"/>
                  <a:pt x="1046" y="7"/>
                </a:cubicBezTo>
                <a:cubicBezTo>
                  <a:pt x="1045" y="7"/>
                  <a:pt x="1045" y="7"/>
                  <a:pt x="1045" y="7"/>
                </a:cubicBezTo>
                <a:cubicBezTo>
                  <a:pt x="1044" y="7"/>
                  <a:pt x="1044" y="6"/>
                  <a:pt x="1044" y="6"/>
                </a:cubicBezTo>
                <a:cubicBezTo>
                  <a:pt x="1044" y="5"/>
                  <a:pt x="1044" y="5"/>
                  <a:pt x="1044" y="5"/>
                </a:cubicBezTo>
                <a:cubicBezTo>
                  <a:pt x="1044" y="4"/>
                  <a:pt x="1044" y="4"/>
                  <a:pt x="1044" y="4"/>
                </a:cubicBezTo>
                <a:cubicBezTo>
                  <a:pt x="1044" y="4"/>
                  <a:pt x="1044" y="3"/>
                  <a:pt x="1044" y="3"/>
                </a:cubicBezTo>
                <a:cubicBezTo>
                  <a:pt x="1042" y="2"/>
                  <a:pt x="1041" y="2"/>
                  <a:pt x="1040" y="2"/>
                </a:cubicBezTo>
                <a:cubicBezTo>
                  <a:pt x="1040" y="2"/>
                  <a:pt x="1040" y="3"/>
                  <a:pt x="1039" y="3"/>
                </a:cubicBezTo>
                <a:cubicBezTo>
                  <a:pt x="1039" y="4"/>
                  <a:pt x="1039" y="4"/>
                  <a:pt x="1039" y="4"/>
                </a:cubicBezTo>
                <a:cubicBezTo>
                  <a:pt x="1041" y="5"/>
                  <a:pt x="1041" y="5"/>
                  <a:pt x="1041" y="5"/>
                </a:cubicBezTo>
                <a:cubicBezTo>
                  <a:pt x="1041" y="5"/>
                  <a:pt x="1041" y="5"/>
                  <a:pt x="1041" y="5"/>
                </a:cubicBezTo>
                <a:cubicBezTo>
                  <a:pt x="1040" y="5"/>
                  <a:pt x="1038" y="5"/>
                  <a:pt x="1036" y="5"/>
                </a:cubicBezTo>
                <a:cubicBezTo>
                  <a:pt x="1037" y="7"/>
                  <a:pt x="1037" y="7"/>
                  <a:pt x="1037" y="7"/>
                </a:cubicBezTo>
                <a:cubicBezTo>
                  <a:pt x="1036" y="7"/>
                  <a:pt x="1035" y="8"/>
                  <a:pt x="1033" y="8"/>
                </a:cubicBezTo>
                <a:cubicBezTo>
                  <a:pt x="1033" y="8"/>
                  <a:pt x="1033" y="8"/>
                  <a:pt x="1033" y="8"/>
                </a:cubicBezTo>
                <a:cubicBezTo>
                  <a:pt x="1033" y="7"/>
                  <a:pt x="1033" y="7"/>
                  <a:pt x="1033" y="7"/>
                </a:cubicBezTo>
                <a:cubicBezTo>
                  <a:pt x="1032" y="7"/>
                  <a:pt x="1032" y="7"/>
                  <a:pt x="1032" y="7"/>
                </a:cubicBezTo>
                <a:cubicBezTo>
                  <a:pt x="1032" y="8"/>
                  <a:pt x="1031" y="8"/>
                  <a:pt x="1030" y="8"/>
                </a:cubicBezTo>
                <a:cubicBezTo>
                  <a:pt x="1030" y="7"/>
                  <a:pt x="1030" y="6"/>
                  <a:pt x="1031" y="5"/>
                </a:cubicBezTo>
                <a:cubicBezTo>
                  <a:pt x="1028" y="5"/>
                  <a:pt x="1028" y="5"/>
                  <a:pt x="1028" y="5"/>
                </a:cubicBezTo>
                <a:cubicBezTo>
                  <a:pt x="1028" y="4"/>
                  <a:pt x="1028" y="4"/>
                  <a:pt x="1028" y="4"/>
                </a:cubicBezTo>
                <a:cubicBezTo>
                  <a:pt x="1029" y="4"/>
                  <a:pt x="1029" y="4"/>
                  <a:pt x="1029" y="4"/>
                </a:cubicBezTo>
                <a:cubicBezTo>
                  <a:pt x="1029" y="3"/>
                  <a:pt x="1029" y="3"/>
                  <a:pt x="1029" y="3"/>
                </a:cubicBezTo>
                <a:cubicBezTo>
                  <a:pt x="1027" y="3"/>
                  <a:pt x="1025" y="3"/>
                  <a:pt x="1023" y="3"/>
                </a:cubicBezTo>
                <a:cubicBezTo>
                  <a:pt x="1023" y="3"/>
                  <a:pt x="1023" y="3"/>
                  <a:pt x="1023" y="3"/>
                </a:cubicBezTo>
                <a:cubicBezTo>
                  <a:pt x="1024" y="4"/>
                  <a:pt x="1024" y="4"/>
                  <a:pt x="1024" y="4"/>
                </a:cubicBezTo>
                <a:cubicBezTo>
                  <a:pt x="1023" y="5"/>
                  <a:pt x="1023" y="5"/>
                  <a:pt x="1023" y="5"/>
                </a:cubicBezTo>
                <a:cubicBezTo>
                  <a:pt x="1021" y="6"/>
                  <a:pt x="1019" y="6"/>
                  <a:pt x="1017" y="5"/>
                </a:cubicBezTo>
                <a:cubicBezTo>
                  <a:pt x="1017" y="6"/>
                  <a:pt x="1017" y="6"/>
                  <a:pt x="1017" y="6"/>
                </a:cubicBezTo>
                <a:cubicBezTo>
                  <a:pt x="1018" y="6"/>
                  <a:pt x="1018" y="7"/>
                  <a:pt x="1019" y="7"/>
                </a:cubicBezTo>
                <a:cubicBezTo>
                  <a:pt x="1019" y="8"/>
                  <a:pt x="1019" y="8"/>
                  <a:pt x="1019" y="8"/>
                </a:cubicBezTo>
                <a:cubicBezTo>
                  <a:pt x="1019" y="9"/>
                  <a:pt x="1019" y="9"/>
                  <a:pt x="1019" y="9"/>
                </a:cubicBezTo>
                <a:cubicBezTo>
                  <a:pt x="1020" y="9"/>
                  <a:pt x="1020" y="9"/>
                  <a:pt x="1020" y="9"/>
                </a:cubicBezTo>
                <a:cubicBezTo>
                  <a:pt x="1021" y="10"/>
                  <a:pt x="1021" y="10"/>
                  <a:pt x="1021" y="10"/>
                </a:cubicBezTo>
                <a:cubicBezTo>
                  <a:pt x="1021" y="10"/>
                  <a:pt x="1021" y="10"/>
                  <a:pt x="1021" y="10"/>
                </a:cubicBezTo>
                <a:cubicBezTo>
                  <a:pt x="1020" y="11"/>
                  <a:pt x="1020" y="11"/>
                  <a:pt x="1020" y="11"/>
                </a:cubicBezTo>
                <a:cubicBezTo>
                  <a:pt x="1021" y="10"/>
                  <a:pt x="1021" y="10"/>
                  <a:pt x="1021" y="10"/>
                </a:cubicBezTo>
                <a:cubicBezTo>
                  <a:pt x="1020" y="10"/>
                  <a:pt x="1019" y="10"/>
                  <a:pt x="1019" y="11"/>
                </a:cubicBezTo>
                <a:cubicBezTo>
                  <a:pt x="1018" y="10"/>
                  <a:pt x="1018" y="10"/>
                  <a:pt x="1018" y="10"/>
                </a:cubicBezTo>
                <a:cubicBezTo>
                  <a:pt x="1018" y="10"/>
                  <a:pt x="1018" y="10"/>
                  <a:pt x="1018" y="10"/>
                </a:cubicBezTo>
                <a:cubicBezTo>
                  <a:pt x="1019" y="9"/>
                  <a:pt x="1019" y="9"/>
                  <a:pt x="1019" y="9"/>
                </a:cubicBezTo>
                <a:cubicBezTo>
                  <a:pt x="1018" y="9"/>
                  <a:pt x="1018" y="9"/>
                  <a:pt x="1018" y="9"/>
                </a:cubicBezTo>
                <a:cubicBezTo>
                  <a:pt x="1018" y="9"/>
                  <a:pt x="1017" y="9"/>
                  <a:pt x="1017" y="9"/>
                </a:cubicBezTo>
                <a:cubicBezTo>
                  <a:pt x="1016" y="10"/>
                  <a:pt x="1016" y="10"/>
                  <a:pt x="1016" y="10"/>
                </a:cubicBezTo>
                <a:cubicBezTo>
                  <a:pt x="1016" y="11"/>
                  <a:pt x="1016" y="11"/>
                  <a:pt x="1016" y="11"/>
                </a:cubicBezTo>
                <a:cubicBezTo>
                  <a:pt x="1016" y="10"/>
                  <a:pt x="1015" y="10"/>
                  <a:pt x="1015" y="10"/>
                </a:cubicBezTo>
                <a:cubicBezTo>
                  <a:pt x="1015" y="9"/>
                  <a:pt x="1016" y="9"/>
                  <a:pt x="1015" y="8"/>
                </a:cubicBezTo>
                <a:cubicBezTo>
                  <a:pt x="1014" y="7"/>
                  <a:pt x="1014" y="7"/>
                  <a:pt x="1014" y="7"/>
                </a:cubicBezTo>
                <a:cubicBezTo>
                  <a:pt x="1013" y="8"/>
                  <a:pt x="1012" y="8"/>
                  <a:pt x="1011" y="9"/>
                </a:cubicBezTo>
                <a:cubicBezTo>
                  <a:pt x="1011" y="10"/>
                  <a:pt x="1011" y="10"/>
                  <a:pt x="1011" y="10"/>
                </a:cubicBezTo>
                <a:cubicBezTo>
                  <a:pt x="1011" y="10"/>
                  <a:pt x="1011" y="10"/>
                  <a:pt x="1011" y="10"/>
                </a:cubicBezTo>
                <a:cubicBezTo>
                  <a:pt x="1011" y="10"/>
                  <a:pt x="1011" y="10"/>
                  <a:pt x="1011" y="10"/>
                </a:cubicBezTo>
                <a:cubicBezTo>
                  <a:pt x="1010" y="10"/>
                  <a:pt x="1010" y="10"/>
                  <a:pt x="1010" y="10"/>
                </a:cubicBezTo>
                <a:cubicBezTo>
                  <a:pt x="1010" y="9"/>
                  <a:pt x="1010" y="9"/>
                  <a:pt x="1010" y="9"/>
                </a:cubicBezTo>
                <a:cubicBezTo>
                  <a:pt x="1010" y="9"/>
                  <a:pt x="1010" y="9"/>
                  <a:pt x="1010" y="9"/>
                </a:cubicBezTo>
                <a:cubicBezTo>
                  <a:pt x="1010" y="8"/>
                  <a:pt x="1010" y="8"/>
                  <a:pt x="1010" y="8"/>
                </a:cubicBezTo>
                <a:cubicBezTo>
                  <a:pt x="1010" y="7"/>
                  <a:pt x="1010" y="7"/>
                  <a:pt x="1010" y="7"/>
                </a:cubicBezTo>
                <a:cubicBezTo>
                  <a:pt x="1009" y="7"/>
                  <a:pt x="1009" y="7"/>
                  <a:pt x="1009" y="7"/>
                </a:cubicBezTo>
                <a:cubicBezTo>
                  <a:pt x="1009" y="7"/>
                  <a:pt x="1009" y="6"/>
                  <a:pt x="1009" y="6"/>
                </a:cubicBezTo>
                <a:cubicBezTo>
                  <a:pt x="1008" y="6"/>
                  <a:pt x="1007" y="6"/>
                  <a:pt x="1005" y="6"/>
                </a:cubicBezTo>
                <a:cubicBezTo>
                  <a:pt x="1005" y="7"/>
                  <a:pt x="1005" y="7"/>
                  <a:pt x="1005" y="7"/>
                </a:cubicBezTo>
                <a:cubicBezTo>
                  <a:pt x="1005" y="8"/>
                  <a:pt x="1005" y="8"/>
                  <a:pt x="1005" y="8"/>
                </a:cubicBezTo>
                <a:cubicBezTo>
                  <a:pt x="1005" y="8"/>
                  <a:pt x="1005" y="8"/>
                  <a:pt x="1005" y="8"/>
                </a:cubicBezTo>
                <a:cubicBezTo>
                  <a:pt x="1004" y="9"/>
                  <a:pt x="1004" y="9"/>
                  <a:pt x="1004" y="9"/>
                </a:cubicBezTo>
                <a:cubicBezTo>
                  <a:pt x="1004" y="9"/>
                  <a:pt x="1004" y="9"/>
                  <a:pt x="1004" y="9"/>
                </a:cubicBezTo>
                <a:cubicBezTo>
                  <a:pt x="1003" y="8"/>
                  <a:pt x="1003" y="8"/>
                  <a:pt x="1003" y="8"/>
                </a:cubicBezTo>
                <a:cubicBezTo>
                  <a:pt x="1004" y="8"/>
                  <a:pt x="1004" y="8"/>
                  <a:pt x="1004" y="8"/>
                </a:cubicBezTo>
                <a:cubicBezTo>
                  <a:pt x="1004" y="8"/>
                  <a:pt x="1004" y="8"/>
                  <a:pt x="1004" y="8"/>
                </a:cubicBezTo>
                <a:cubicBezTo>
                  <a:pt x="1003" y="8"/>
                  <a:pt x="1002" y="8"/>
                  <a:pt x="1002" y="9"/>
                </a:cubicBezTo>
                <a:cubicBezTo>
                  <a:pt x="1001" y="9"/>
                  <a:pt x="1001" y="9"/>
                  <a:pt x="1001" y="9"/>
                </a:cubicBezTo>
                <a:cubicBezTo>
                  <a:pt x="1001" y="8"/>
                  <a:pt x="1001" y="8"/>
                  <a:pt x="1001" y="8"/>
                </a:cubicBezTo>
                <a:cubicBezTo>
                  <a:pt x="1002" y="7"/>
                  <a:pt x="1002" y="7"/>
                  <a:pt x="1002" y="7"/>
                </a:cubicBezTo>
                <a:cubicBezTo>
                  <a:pt x="1002" y="7"/>
                  <a:pt x="1002" y="7"/>
                  <a:pt x="1002" y="7"/>
                </a:cubicBezTo>
                <a:cubicBezTo>
                  <a:pt x="998" y="7"/>
                  <a:pt x="994" y="7"/>
                  <a:pt x="991" y="9"/>
                </a:cubicBezTo>
                <a:cubicBezTo>
                  <a:pt x="990" y="8"/>
                  <a:pt x="989" y="8"/>
                  <a:pt x="988" y="9"/>
                </a:cubicBezTo>
                <a:cubicBezTo>
                  <a:pt x="987" y="10"/>
                  <a:pt x="987" y="10"/>
                  <a:pt x="987" y="10"/>
                </a:cubicBezTo>
                <a:cubicBezTo>
                  <a:pt x="986" y="9"/>
                  <a:pt x="986" y="9"/>
                  <a:pt x="986" y="9"/>
                </a:cubicBezTo>
                <a:cubicBezTo>
                  <a:pt x="986" y="10"/>
                  <a:pt x="986" y="10"/>
                  <a:pt x="986" y="10"/>
                </a:cubicBezTo>
                <a:cubicBezTo>
                  <a:pt x="986" y="10"/>
                  <a:pt x="986" y="10"/>
                  <a:pt x="986" y="10"/>
                </a:cubicBezTo>
                <a:cubicBezTo>
                  <a:pt x="987" y="10"/>
                  <a:pt x="987" y="10"/>
                  <a:pt x="987" y="10"/>
                </a:cubicBezTo>
                <a:cubicBezTo>
                  <a:pt x="986" y="11"/>
                  <a:pt x="986" y="11"/>
                  <a:pt x="986" y="12"/>
                </a:cubicBezTo>
                <a:cubicBezTo>
                  <a:pt x="987" y="12"/>
                  <a:pt x="988" y="12"/>
                  <a:pt x="989" y="11"/>
                </a:cubicBezTo>
                <a:cubicBezTo>
                  <a:pt x="989" y="10"/>
                  <a:pt x="989" y="10"/>
                  <a:pt x="989" y="10"/>
                </a:cubicBezTo>
                <a:cubicBezTo>
                  <a:pt x="990" y="10"/>
                  <a:pt x="991" y="10"/>
                  <a:pt x="992" y="10"/>
                </a:cubicBezTo>
                <a:cubicBezTo>
                  <a:pt x="992" y="11"/>
                  <a:pt x="992" y="11"/>
                  <a:pt x="992" y="11"/>
                </a:cubicBezTo>
                <a:cubicBezTo>
                  <a:pt x="993" y="10"/>
                  <a:pt x="993" y="10"/>
                  <a:pt x="993" y="10"/>
                </a:cubicBezTo>
                <a:cubicBezTo>
                  <a:pt x="994" y="10"/>
                  <a:pt x="994" y="10"/>
                  <a:pt x="994" y="10"/>
                </a:cubicBezTo>
                <a:cubicBezTo>
                  <a:pt x="994" y="9"/>
                  <a:pt x="994" y="9"/>
                  <a:pt x="994" y="9"/>
                </a:cubicBezTo>
                <a:cubicBezTo>
                  <a:pt x="994" y="10"/>
                  <a:pt x="994" y="10"/>
                  <a:pt x="994" y="10"/>
                </a:cubicBezTo>
                <a:cubicBezTo>
                  <a:pt x="995" y="11"/>
                  <a:pt x="995" y="11"/>
                  <a:pt x="996" y="11"/>
                </a:cubicBezTo>
                <a:cubicBezTo>
                  <a:pt x="993" y="11"/>
                  <a:pt x="991" y="12"/>
                  <a:pt x="989" y="12"/>
                </a:cubicBezTo>
                <a:cubicBezTo>
                  <a:pt x="989" y="13"/>
                  <a:pt x="989" y="13"/>
                  <a:pt x="989" y="13"/>
                </a:cubicBezTo>
                <a:cubicBezTo>
                  <a:pt x="992" y="13"/>
                  <a:pt x="997" y="12"/>
                  <a:pt x="1001" y="13"/>
                </a:cubicBezTo>
                <a:cubicBezTo>
                  <a:pt x="1000" y="13"/>
                  <a:pt x="1000" y="13"/>
                  <a:pt x="1000" y="13"/>
                </a:cubicBezTo>
                <a:cubicBezTo>
                  <a:pt x="996" y="13"/>
                  <a:pt x="993" y="13"/>
                  <a:pt x="989" y="14"/>
                </a:cubicBezTo>
                <a:cubicBezTo>
                  <a:pt x="990" y="15"/>
                  <a:pt x="991" y="15"/>
                  <a:pt x="992" y="15"/>
                </a:cubicBezTo>
                <a:cubicBezTo>
                  <a:pt x="991" y="16"/>
                  <a:pt x="990" y="16"/>
                  <a:pt x="989" y="16"/>
                </a:cubicBezTo>
                <a:cubicBezTo>
                  <a:pt x="988" y="15"/>
                  <a:pt x="987" y="15"/>
                  <a:pt x="986" y="15"/>
                </a:cubicBezTo>
                <a:cubicBezTo>
                  <a:pt x="986" y="16"/>
                  <a:pt x="986" y="16"/>
                  <a:pt x="986" y="16"/>
                </a:cubicBezTo>
                <a:cubicBezTo>
                  <a:pt x="985" y="17"/>
                  <a:pt x="985" y="17"/>
                  <a:pt x="985" y="17"/>
                </a:cubicBezTo>
                <a:cubicBezTo>
                  <a:pt x="985" y="17"/>
                  <a:pt x="985" y="17"/>
                  <a:pt x="985" y="17"/>
                </a:cubicBezTo>
                <a:cubicBezTo>
                  <a:pt x="994" y="19"/>
                  <a:pt x="1002" y="19"/>
                  <a:pt x="1011" y="17"/>
                </a:cubicBezTo>
                <a:cubicBezTo>
                  <a:pt x="1011" y="18"/>
                  <a:pt x="1011" y="18"/>
                  <a:pt x="1011" y="18"/>
                </a:cubicBezTo>
                <a:cubicBezTo>
                  <a:pt x="1002" y="19"/>
                  <a:pt x="993" y="20"/>
                  <a:pt x="984" y="18"/>
                </a:cubicBezTo>
                <a:cubicBezTo>
                  <a:pt x="984" y="19"/>
                  <a:pt x="984" y="19"/>
                  <a:pt x="984" y="19"/>
                </a:cubicBezTo>
                <a:cubicBezTo>
                  <a:pt x="985" y="20"/>
                  <a:pt x="985" y="20"/>
                  <a:pt x="985" y="20"/>
                </a:cubicBezTo>
                <a:cubicBezTo>
                  <a:pt x="984" y="20"/>
                  <a:pt x="984" y="21"/>
                  <a:pt x="985" y="22"/>
                </a:cubicBezTo>
                <a:cubicBezTo>
                  <a:pt x="994" y="21"/>
                  <a:pt x="1005" y="21"/>
                  <a:pt x="1016" y="21"/>
                </a:cubicBezTo>
                <a:cubicBezTo>
                  <a:pt x="1016" y="21"/>
                  <a:pt x="1016" y="21"/>
                  <a:pt x="1016" y="21"/>
                </a:cubicBezTo>
                <a:cubicBezTo>
                  <a:pt x="1008" y="19"/>
                  <a:pt x="1000" y="20"/>
                  <a:pt x="992" y="24"/>
                </a:cubicBezTo>
                <a:cubicBezTo>
                  <a:pt x="992" y="25"/>
                  <a:pt x="992" y="25"/>
                  <a:pt x="992" y="25"/>
                </a:cubicBezTo>
                <a:cubicBezTo>
                  <a:pt x="992" y="25"/>
                  <a:pt x="994" y="25"/>
                  <a:pt x="995" y="25"/>
                </a:cubicBezTo>
                <a:cubicBezTo>
                  <a:pt x="995" y="26"/>
                  <a:pt x="995" y="26"/>
                  <a:pt x="995" y="26"/>
                </a:cubicBezTo>
                <a:cubicBezTo>
                  <a:pt x="998" y="27"/>
                  <a:pt x="1002" y="27"/>
                  <a:pt x="1006" y="26"/>
                </a:cubicBezTo>
                <a:cubicBezTo>
                  <a:pt x="1007" y="25"/>
                  <a:pt x="1007" y="25"/>
                  <a:pt x="1007" y="25"/>
                </a:cubicBezTo>
                <a:cubicBezTo>
                  <a:pt x="1008" y="24"/>
                  <a:pt x="1009" y="24"/>
                  <a:pt x="1010" y="24"/>
                </a:cubicBezTo>
                <a:cubicBezTo>
                  <a:pt x="1008" y="25"/>
                  <a:pt x="1008" y="25"/>
                  <a:pt x="1008" y="25"/>
                </a:cubicBezTo>
                <a:cubicBezTo>
                  <a:pt x="1008" y="25"/>
                  <a:pt x="1008" y="25"/>
                  <a:pt x="1008" y="25"/>
                </a:cubicBezTo>
                <a:cubicBezTo>
                  <a:pt x="1011" y="25"/>
                  <a:pt x="1013" y="25"/>
                  <a:pt x="1016" y="25"/>
                </a:cubicBezTo>
                <a:cubicBezTo>
                  <a:pt x="1013" y="26"/>
                  <a:pt x="1010" y="26"/>
                  <a:pt x="1007" y="27"/>
                </a:cubicBezTo>
                <a:cubicBezTo>
                  <a:pt x="1007" y="28"/>
                  <a:pt x="1007" y="28"/>
                  <a:pt x="1007" y="28"/>
                </a:cubicBezTo>
                <a:cubicBezTo>
                  <a:pt x="1014" y="29"/>
                  <a:pt x="1021" y="29"/>
                  <a:pt x="1029" y="26"/>
                </a:cubicBezTo>
                <a:cubicBezTo>
                  <a:pt x="1028" y="26"/>
                  <a:pt x="1028" y="26"/>
                  <a:pt x="1028" y="26"/>
                </a:cubicBezTo>
                <a:cubicBezTo>
                  <a:pt x="1028" y="26"/>
                  <a:pt x="1028" y="26"/>
                  <a:pt x="1028" y="26"/>
                </a:cubicBezTo>
                <a:cubicBezTo>
                  <a:pt x="1029" y="25"/>
                  <a:pt x="1031" y="25"/>
                  <a:pt x="1032" y="24"/>
                </a:cubicBezTo>
                <a:cubicBezTo>
                  <a:pt x="1033" y="24"/>
                  <a:pt x="1033" y="24"/>
                  <a:pt x="1033" y="24"/>
                </a:cubicBezTo>
                <a:cubicBezTo>
                  <a:pt x="1033" y="25"/>
                  <a:pt x="1033" y="25"/>
                  <a:pt x="1033" y="25"/>
                </a:cubicBezTo>
                <a:cubicBezTo>
                  <a:pt x="1034" y="25"/>
                  <a:pt x="1034" y="25"/>
                  <a:pt x="1034" y="25"/>
                </a:cubicBezTo>
                <a:cubicBezTo>
                  <a:pt x="1034" y="24"/>
                  <a:pt x="1034" y="24"/>
                  <a:pt x="1034" y="24"/>
                </a:cubicBezTo>
                <a:cubicBezTo>
                  <a:pt x="1038" y="23"/>
                  <a:pt x="1041" y="22"/>
                  <a:pt x="1045" y="22"/>
                </a:cubicBezTo>
                <a:cubicBezTo>
                  <a:pt x="1045" y="22"/>
                  <a:pt x="1045" y="22"/>
                  <a:pt x="1045" y="22"/>
                </a:cubicBezTo>
                <a:cubicBezTo>
                  <a:pt x="1040" y="23"/>
                  <a:pt x="1036" y="24"/>
                  <a:pt x="1031" y="26"/>
                </a:cubicBezTo>
                <a:cubicBezTo>
                  <a:pt x="1031" y="26"/>
                  <a:pt x="1030" y="27"/>
                  <a:pt x="1029" y="27"/>
                </a:cubicBezTo>
                <a:cubicBezTo>
                  <a:pt x="1029" y="27"/>
                  <a:pt x="1029" y="27"/>
                  <a:pt x="1029" y="27"/>
                </a:cubicBezTo>
                <a:cubicBezTo>
                  <a:pt x="1032" y="27"/>
                  <a:pt x="1034" y="27"/>
                  <a:pt x="1037" y="28"/>
                </a:cubicBezTo>
                <a:cubicBezTo>
                  <a:pt x="1037" y="28"/>
                  <a:pt x="1037" y="28"/>
                  <a:pt x="1037" y="28"/>
                </a:cubicBezTo>
                <a:cubicBezTo>
                  <a:pt x="1038" y="28"/>
                  <a:pt x="1039" y="29"/>
                  <a:pt x="1040" y="29"/>
                </a:cubicBezTo>
                <a:cubicBezTo>
                  <a:pt x="1039" y="29"/>
                  <a:pt x="1038" y="29"/>
                  <a:pt x="1037" y="30"/>
                </a:cubicBezTo>
                <a:cubicBezTo>
                  <a:pt x="1031" y="28"/>
                  <a:pt x="1026" y="28"/>
                  <a:pt x="1021" y="29"/>
                </a:cubicBezTo>
                <a:cubicBezTo>
                  <a:pt x="1022" y="30"/>
                  <a:pt x="1024" y="30"/>
                  <a:pt x="1026" y="30"/>
                </a:cubicBezTo>
                <a:cubicBezTo>
                  <a:pt x="1026" y="31"/>
                  <a:pt x="1026" y="31"/>
                  <a:pt x="1026" y="31"/>
                </a:cubicBezTo>
                <a:cubicBezTo>
                  <a:pt x="1019" y="30"/>
                  <a:pt x="1011" y="30"/>
                  <a:pt x="1003" y="29"/>
                </a:cubicBezTo>
                <a:cubicBezTo>
                  <a:pt x="1002" y="30"/>
                  <a:pt x="1002" y="30"/>
                  <a:pt x="1002" y="30"/>
                </a:cubicBezTo>
                <a:cubicBezTo>
                  <a:pt x="1003" y="31"/>
                  <a:pt x="1003" y="33"/>
                  <a:pt x="1002" y="34"/>
                </a:cubicBezTo>
                <a:cubicBezTo>
                  <a:pt x="1001" y="35"/>
                  <a:pt x="1001" y="35"/>
                  <a:pt x="1001" y="35"/>
                </a:cubicBezTo>
                <a:cubicBezTo>
                  <a:pt x="1001" y="35"/>
                  <a:pt x="1001" y="35"/>
                  <a:pt x="1001" y="35"/>
                </a:cubicBezTo>
                <a:cubicBezTo>
                  <a:pt x="1002" y="36"/>
                  <a:pt x="1004" y="36"/>
                  <a:pt x="1005" y="36"/>
                </a:cubicBezTo>
                <a:cubicBezTo>
                  <a:pt x="1004" y="36"/>
                  <a:pt x="1003" y="36"/>
                  <a:pt x="1002" y="37"/>
                </a:cubicBezTo>
                <a:cubicBezTo>
                  <a:pt x="1002" y="37"/>
                  <a:pt x="1002" y="37"/>
                  <a:pt x="1002" y="37"/>
                </a:cubicBezTo>
                <a:cubicBezTo>
                  <a:pt x="1001" y="36"/>
                  <a:pt x="1001" y="36"/>
                  <a:pt x="1000" y="36"/>
                </a:cubicBezTo>
                <a:cubicBezTo>
                  <a:pt x="999" y="36"/>
                  <a:pt x="999" y="36"/>
                  <a:pt x="999" y="36"/>
                </a:cubicBezTo>
                <a:cubicBezTo>
                  <a:pt x="999" y="34"/>
                  <a:pt x="999" y="33"/>
                  <a:pt x="999" y="31"/>
                </a:cubicBezTo>
                <a:cubicBezTo>
                  <a:pt x="997" y="31"/>
                  <a:pt x="997" y="31"/>
                  <a:pt x="997" y="31"/>
                </a:cubicBezTo>
                <a:cubicBezTo>
                  <a:pt x="998" y="30"/>
                  <a:pt x="998" y="30"/>
                  <a:pt x="998" y="30"/>
                </a:cubicBezTo>
                <a:cubicBezTo>
                  <a:pt x="996" y="29"/>
                  <a:pt x="994" y="29"/>
                  <a:pt x="992" y="28"/>
                </a:cubicBezTo>
                <a:cubicBezTo>
                  <a:pt x="991" y="27"/>
                  <a:pt x="991" y="27"/>
                  <a:pt x="991" y="27"/>
                </a:cubicBezTo>
                <a:cubicBezTo>
                  <a:pt x="988" y="27"/>
                  <a:pt x="984" y="28"/>
                  <a:pt x="982" y="31"/>
                </a:cubicBezTo>
                <a:cubicBezTo>
                  <a:pt x="983" y="32"/>
                  <a:pt x="984" y="32"/>
                  <a:pt x="985" y="32"/>
                </a:cubicBezTo>
                <a:cubicBezTo>
                  <a:pt x="985" y="33"/>
                  <a:pt x="985" y="33"/>
                  <a:pt x="985" y="33"/>
                </a:cubicBezTo>
                <a:cubicBezTo>
                  <a:pt x="984" y="33"/>
                  <a:pt x="984" y="33"/>
                  <a:pt x="984" y="33"/>
                </a:cubicBezTo>
                <a:cubicBezTo>
                  <a:pt x="984" y="33"/>
                  <a:pt x="984" y="33"/>
                  <a:pt x="984" y="33"/>
                </a:cubicBezTo>
                <a:cubicBezTo>
                  <a:pt x="983" y="33"/>
                  <a:pt x="982" y="32"/>
                  <a:pt x="982" y="32"/>
                </a:cubicBezTo>
                <a:cubicBezTo>
                  <a:pt x="981" y="32"/>
                  <a:pt x="981" y="32"/>
                  <a:pt x="980" y="32"/>
                </a:cubicBezTo>
                <a:cubicBezTo>
                  <a:pt x="980" y="33"/>
                  <a:pt x="980" y="33"/>
                  <a:pt x="980" y="33"/>
                </a:cubicBezTo>
                <a:cubicBezTo>
                  <a:pt x="980" y="34"/>
                  <a:pt x="980" y="34"/>
                  <a:pt x="980" y="34"/>
                </a:cubicBezTo>
                <a:cubicBezTo>
                  <a:pt x="981" y="34"/>
                  <a:pt x="981" y="34"/>
                  <a:pt x="981" y="34"/>
                </a:cubicBezTo>
                <a:cubicBezTo>
                  <a:pt x="982" y="35"/>
                  <a:pt x="982" y="36"/>
                  <a:pt x="981" y="37"/>
                </a:cubicBezTo>
                <a:cubicBezTo>
                  <a:pt x="980" y="38"/>
                  <a:pt x="980" y="38"/>
                  <a:pt x="980" y="38"/>
                </a:cubicBezTo>
                <a:cubicBezTo>
                  <a:pt x="980" y="39"/>
                  <a:pt x="980" y="39"/>
                  <a:pt x="980" y="39"/>
                </a:cubicBezTo>
                <a:cubicBezTo>
                  <a:pt x="979" y="40"/>
                  <a:pt x="979" y="40"/>
                  <a:pt x="979" y="40"/>
                </a:cubicBezTo>
                <a:cubicBezTo>
                  <a:pt x="979" y="41"/>
                  <a:pt x="979" y="41"/>
                  <a:pt x="979" y="41"/>
                </a:cubicBezTo>
                <a:cubicBezTo>
                  <a:pt x="979" y="41"/>
                  <a:pt x="979" y="41"/>
                  <a:pt x="980" y="41"/>
                </a:cubicBezTo>
                <a:cubicBezTo>
                  <a:pt x="980" y="42"/>
                  <a:pt x="979" y="42"/>
                  <a:pt x="978" y="43"/>
                </a:cubicBezTo>
                <a:cubicBezTo>
                  <a:pt x="978" y="42"/>
                  <a:pt x="977" y="42"/>
                  <a:pt x="977" y="41"/>
                </a:cubicBezTo>
                <a:cubicBezTo>
                  <a:pt x="976" y="41"/>
                  <a:pt x="976" y="41"/>
                  <a:pt x="976" y="41"/>
                </a:cubicBezTo>
                <a:cubicBezTo>
                  <a:pt x="975" y="41"/>
                  <a:pt x="975" y="41"/>
                  <a:pt x="975" y="41"/>
                </a:cubicBezTo>
                <a:cubicBezTo>
                  <a:pt x="975" y="43"/>
                  <a:pt x="975" y="43"/>
                  <a:pt x="975" y="43"/>
                </a:cubicBezTo>
                <a:cubicBezTo>
                  <a:pt x="976" y="44"/>
                  <a:pt x="976" y="44"/>
                  <a:pt x="976" y="44"/>
                </a:cubicBezTo>
                <a:cubicBezTo>
                  <a:pt x="980" y="45"/>
                  <a:pt x="984" y="45"/>
                  <a:pt x="988" y="44"/>
                </a:cubicBezTo>
                <a:cubicBezTo>
                  <a:pt x="988" y="44"/>
                  <a:pt x="988" y="44"/>
                  <a:pt x="988" y="44"/>
                </a:cubicBezTo>
                <a:cubicBezTo>
                  <a:pt x="989" y="44"/>
                  <a:pt x="989" y="44"/>
                  <a:pt x="989" y="44"/>
                </a:cubicBezTo>
                <a:cubicBezTo>
                  <a:pt x="989" y="44"/>
                  <a:pt x="989" y="44"/>
                  <a:pt x="989" y="44"/>
                </a:cubicBezTo>
                <a:cubicBezTo>
                  <a:pt x="988" y="44"/>
                  <a:pt x="988" y="45"/>
                  <a:pt x="988" y="46"/>
                </a:cubicBezTo>
                <a:cubicBezTo>
                  <a:pt x="987" y="46"/>
                  <a:pt x="987" y="46"/>
                  <a:pt x="987" y="46"/>
                </a:cubicBezTo>
                <a:cubicBezTo>
                  <a:pt x="986" y="45"/>
                  <a:pt x="984" y="45"/>
                  <a:pt x="982" y="46"/>
                </a:cubicBezTo>
                <a:cubicBezTo>
                  <a:pt x="982" y="46"/>
                  <a:pt x="982" y="46"/>
                  <a:pt x="982" y="46"/>
                </a:cubicBezTo>
                <a:cubicBezTo>
                  <a:pt x="982" y="47"/>
                  <a:pt x="983" y="47"/>
                  <a:pt x="984" y="47"/>
                </a:cubicBezTo>
                <a:cubicBezTo>
                  <a:pt x="984" y="47"/>
                  <a:pt x="984" y="47"/>
                  <a:pt x="984" y="47"/>
                </a:cubicBezTo>
                <a:cubicBezTo>
                  <a:pt x="983" y="47"/>
                  <a:pt x="983" y="47"/>
                  <a:pt x="983" y="47"/>
                </a:cubicBezTo>
                <a:cubicBezTo>
                  <a:pt x="982" y="48"/>
                  <a:pt x="982" y="48"/>
                  <a:pt x="982" y="48"/>
                </a:cubicBezTo>
                <a:cubicBezTo>
                  <a:pt x="981" y="47"/>
                  <a:pt x="981" y="47"/>
                  <a:pt x="981" y="47"/>
                </a:cubicBezTo>
                <a:cubicBezTo>
                  <a:pt x="980" y="47"/>
                  <a:pt x="980" y="47"/>
                  <a:pt x="980" y="47"/>
                </a:cubicBezTo>
                <a:cubicBezTo>
                  <a:pt x="978" y="45"/>
                  <a:pt x="976" y="44"/>
                  <a:pt x="973" y="43"/>
                </a:cubicBezTo>
                <a:cubicBezTo>
                  <a:pt x="969" y="44"/>
                  <a:pt x="966" y="44"/>
                  <a:pt x="962" y="44"/>
                </a:cubicBezTo>
                <a:cubicBezTo>
                  <a:pt x="960" y="44"/>
                  <a:pt x="959" y="46"/>
                  <a:pt x="958" y="47"/>
                </a:cubicBezTo>
                <a:cubicBezTo>
                  <a:pt x="957" y="47"/>
                  <a:pt x="955" y="47"/>
                  <a:pt x="954" y="48"/>
                </a:cubicBezTo>
                <a:cubicBezTo>
                  <a:pt x="953" y="48"/>
                  <a:pt x="953" y="48"/>
                  <a:pt x="953" y="48"/>
                </a:cubicBezTo>
                <a:cubicBezTo>
                  <a:pt x="951" y="49"/>
                  <a:pt x="951" y="49"/>
                  <a:pt x="951" y="49"/>
                </a:cubicBezTo>
                <a:cubicBezTo>
                  <a:pt x="951" y="50"/>
                  <a:pt x="951" y="50"/>
                  <a:pt x="951" y="50"/>
                </a:cubicBezTo>
                <a:cubicBezTo>
                  <a:pt x="952" y="50"/>
                  <a:pt x="952" y="50"/>
                  <a:pt x="952" y="50"/>
                </a:cubicBezTo>
                <a:cubicBezTo>
                  <a:pt x="952" y="50"/>
                  <a:pt x="952" y="50"/>
                  <a:pt x="952" y="50"/>
                </a:cubicBezTo>
                <a:cubicBezTo>
                  <a:pt x="951" y="50"/>
                  <a:pt x="950" y="50"/>
                  <a:pt x="950" y="51"/>
                </a:cubicBezTo>
                <a:cubicBezTo>
                  <a:pt x="951" y="52"/>
                  <a:pt x="953" y="52"/>
                  <a:pt x="955" y="51"/>
                </a:cubicBezTo>
                <a:cubicBezTo>
                  <a:pt x="955" y="51"/>
                  <a:pt x="955" y="51"/>
                  <a:pt x="955" y="51"/>
                </a:cubicBezTo>
                <a:cubicBezTo>
                  <a:pt x="956" y="51"/>
                  <a:pt x="958" y="51"/>
                  <a:pt x="959" y="50"/>
                </a:cubicBezTo>
                <a:cubicBezTo>
                  <a:pt x="959" y="51"/>
                  <a:pt x="959" y="51"/>
                  <a:pt x="959" y="51"/>
                </a:cubicBezTo>
                <a:cubicBezTo>
                  <a:pt x="958" y="51"/>
                  <a:pt x="957" y="51"/>
                  <a:pt x="956" y="52"/>
                </a:cubicBezTo>
                <a:cubicBezTo>
                  <a:pt x="956" y="52"/>
                  <a:pt x="956" y="52"/>
                  <a:pt x="956" y="52"/>
                </a:cubicBezTo>
                <a:cubicBezTo>
                  <a:pt x="960" y="52"/>
                  <a:pt x="965" y="50"/>
                  <a:pt x="969" y="48"/>
                </a:cubicBezTo>
                <a:cubicBezTo>
                  <a:pt x="968" y="49"/>
                  <a:pt x="966" y="49"/>
                  <a:pt x="965" y="50"/>
                </a:cubicBezTo>
                <a:cubicBezTo>
                  <a:pt x="966" y="51"/>
                  <a:pt x="966" y="51"/>
                  <a:pt x="966" y="51"/>
                </a:cubicBezTo>
                <a:cubicBezTo>
                  <a:pt x="965" y="50"/>
                  <a:pt x="964" y="51"/>
                  <a:pt x="963" y="51"/>
                </a:cubicBezTo>
                <a:cubicBezTo>
                  <a:pt x="963" y="52"/>
                  <a:pt x="963" y="52"/>
                  <a:pt x="963" y="52"/>
                </a:cubicBezTo>
                <a:cubicBezTo>
                  <a:pt x="964" y="52"/>
                  <a:pt x="964" y="52"/>
                  <a:pt x="964" y="52"/>
                </a:cubicBezTo>
                <a:cubicBezTo>
                  <a:pt x="963" y="52"/>
                  <a:pt x="962" y="52"/>
                  <a:pt x="961" y="53"/>
                </a:cubicBezTo>
                <a:cubicBezTo>
                  <a:pt x="961" y="53"/>
                  <a:pt x="961" y="53"/>
                  <a:pt x="961" y="53"/>
                </a:cubicBezTo>
                <a:cubicBezTo>
                  <a:pt x="963" y="53"/>
                  <a:pt x="963" y="53"/>
                  <a:pt x="963" y="53"/>
                </a:cubicBezTo>
                <a:cubicBezTo>
                  <a:pt x="961" y="53"/>
                  <a:pt x="958" y="53"/>
                  <a:pt x="956" y="54"/>
                </a:cubicBezTo>
                <a:cubicBezTo>
                  <a:pt x="957" y="55"/>
                  <a:pt x="957" y="55"/>
                  <a:pt x="957" y="55"/>
                </a:cubicBezTo>
                <a:cubicBezTo>
                  <a:pt x="957" y="55"/>
                  <a:pt x="958" y="55"/>
                  <a:pt x="958" y="54"/>
                </a:cubicBezTo>
                <a:cubicBezTo>
                  <a:pt x="959" y="55"/>
                  <a:pt x="960" y="55"/>
                  <a:pt x="960" y="54"/>
                </a:cubicBezTo>
                <a:cubicBezTo>
                  <a:pt x="960" y="55"/>
                  <a:pt x="960" y="55"/>
                  <a:pt x="960" y="55"/>
                </a:cubicBezTo>
                <a:cubicBezTo>
                  <a:pt x="959" y="55"/>
                  <a:pt x="958" y="55"/>
                  <a:pt x="957" y="55"/>
                </a:cubicBezTo>
                <a:cubicBezTo>
                  <a:pt x="957" y="55"/>
                  <a:pt x="957" y="55"/>
                  <a:pt x="957" y="55"/>
                </a:cubicBezTo>
                <a:cubicBezTo>
                  <a:pt x="958" y="56"/>
                  <a:pt x="958" y="56"/>
                  <a:pt x="958" y="56"/>
                </a:cubicBezTo>
                <a:cubicBezTo>
                  <a:pt x="957" y="56"/>
                  <a:pt x="957" y="56"/>
                  <a:pt x="956" y="56"/>
                </a:cubicBezTo>
                <a:cubicBezTo>
                  <a:pt x="956" y="56"/>
                  <a:pt x="956" y="56"/>
                  <a:pt x="956" y="56"/>
                </a:cubicBezTo>
                <a:cubicBezTo>
                  <a:pt x="957" y="57"/>
                  <a:pt x="957" y="57"/>
                  <a:pt x="957" y="57"/>
                </a:cubicBezTo>
                <a:cubicBezTo>
                  <a:pt x="958" y="57"/>
                  <a:pt x="959" y="57"/>
                  <a:pt x="960" y="56"/>
                </a:cubicBezTo>
                <a:cubicBezTo>
                  <a:pt x="960" y="57"/>
                  <a:pt x="960" y="57"/>
                  <a:pt x="960" y="57"/>
                </a:cubicBezTo>
                <a:cubicBezTo>
                  <a:pt x="959" y="57"/>
                  <a:pt x="958" y="57"/>
                  <a:pt x="957" y="58"/>
                </a:cubicBezTo>
                <a:cubicBezTo>
                  <a:pt x="957" y="58"/>
                  <a:pt x="957" y="58"/>
                  <a:pt x="957" y="58"/>
                </a:cubicBezTo>
                <a:cubicBezTo>
                  <a:pt x="962" y="59"/>
                  <a:pt x="967" y="58"/>
                  <a:pt x="972" y="55"/>
                </a:cubicBezTo>
                <a:cubicBezTo>
                  <a:pt x="972" y="55"/>
                  <a:pt x="972" y="55"/>
                  <a:pt x="972" y="55"/>
                </a:cubicBezTo>
                <a:cubicBezTo>
                  <a:pt x="973" y="54"/>
                  <a:pt x="973" y="54"/>
                  <a:pt x="974" y="55"/>
                </a:cubicBezTo>
                <a:cubicBezTo>
                  <a:pt x="973" y="55"/>
                  <a:pt x="973" y="55"/>
                  <a:pt x="973" y="55"/>
                </a:cubicBezTo>
                <a:cubicBezTo>
                  <a:pt x="973" y="56"/>
                  <a:pt x="973" y="56"/>
                  <a:pt x="973" y="56"/>
                </a:cubicBezTo>
                <a:cubicBezTo>
                  <a:pt x="969" y="57"/>
                  <a:pt x="965" y="59"/>
                  <a:pt x="962" y="60"/>
                </a:cubicBezTo>
                <a:cubicBezTo>
                  <a:pt x="962" y="60"/>
                  <a:pt x="962" y="60"/>
                  <a:pt x="962" y="60"/>
                </a:cubicBezTo>
                <a:cubicBezTo>
                  <a:pt x="962" y="60"/>
                  <a:pt x="962" y="60"/>
                  <a:pt x="962" y="60"/>
                </a:cubicBezTo>
                <a:cubicBezTo>
                  <a:pt x="960" y="59"/>
                  <a:pt x="959" y="59"/>
                  <a:pt x="957" y="60"/>
                </a:cubicBezTo>
                <a:cubicBezTo>
                  <a:pt x="957" y="60"/>
                  <a:pt x="957" y="60"/>
                  <a:pt x="957" y="60"/>
                </a:cubicBezTo>
                <a:cubicBezTo>
                  <a:pt x="956" y="60"/>
                  <a:pt x="956" y="60"/>
                  <a:pt x="956" y="60"/>
                </a:cubicBezTo>
                <a:cubicBezTo>
                  <a:pt x="955" y="59"/>
                  <a:pt x="953" y="58"/>
                  <a:pt x="952" y="59"/>
                </a:cubicBezTo>
                <a:cubicBezTo>
                  <a:pt x="951" y="58"/>
                  <a:pt x="951" y="58"/>
                  <a:pt x="951" y="58"/>
                </a:cubicBezTo>
                <a:cubicBezTo>
                  <a:pt x="952" y="57"/>
                  <a:pt x="953" y="55"/>
                  <a:pt x="952" y="54"/>
                </a:cubicBezTo>
                <a:cubicBezTo>
                  <a:pt x="951" y="53"/>
                  <a:pt x="951" y="53"/>
                  <a:pt x="951" y="53"/>
                </a:cubicBezTo>
                <a:cubicBezTo>
                  <a:pt x="948" y="53"/>
                  <a:pt x="946" y="53"/>
                  <a:pt x="943" y="53"/>
                </a:cubicBezTo>
                <a:cubicBezTo>
                  <a:pt x="943" y="54"/>
                  <a:pt x="943" y="54"/>
                  <a:pt x="943" y="54"/>
                </a:cubicBezTo>
                <a:cubicBezTo>
                  <a:pt x="943" y="54"/>
                  <a:pt x="943" y="54"/>
                  <a:pt x="943" y="54"/>
                </a:cubicBezTo>
                <a:cubicBezTo>
                  <a:pt x="942" y="55"/>
                  <a:pt x="942" y="55"/>
                  <a:pt x="942" y="55"/>
                </a:cubicBezTo>
                <a:cubicBezTo>
                  <a:pt x="942" y="56"/>
                  <a:pt x="942" y="56"/>
                  <a:pt x="942" y="56"/>
                </a:cubicBezTo>
                <a:cubicBezTo>
                  <a:pt x="942" y="56"/>
                  <a:pt x="942" y="56"/>
                  <a:pt x="942" y="56"/>
                </a:cubicBezTo>
                <a:cubicBezTo>
                  <a:pt x="943" y="56"/>
                  <a:pt x="943" y="56"/>
                  <a:pt x="943" y="56"/>
                </a:cubicBezTo>
                <a:cubicBezTo>
                  <a:pt x="943" y="57"/>
                  <a:pt x="943" y="57"/>
                  <a:pt x="943" y="57"/>
                </a:cubicBezTo>
                <a:cubicBezTo>
                  <a:pt x="942" y="57"/>
                  <a:pt x="942" y="57"/>
                  <a:pt x="941" y="58"/>
                </a:cubicBezTo>
                <a:cubicBezTo>
                  <a:pt x="942" y="58"/>
                  <a:pt x="942" y="58"/>
                  <a:pt x="942" y="58"/>
                </a:cubicBezTo>
                <a:cubicBezTo>
                  <a:pt x="943" y="58"/>
                  <a:pt x="944" y="58"/>
                  <a:pt x="944" y="58"/>
                </a:cubicBezTo>
                <a:cubicBezTo>
                  <a:pt x="943" y="59"/>
                  <a:pt x="943" y="59"/>
                  <a:pt x="943" y="59"/>
                </a:cubicBezTo>
                <a:cubicBezTo>
                  <a:pt x="944" y="59"/>
                  <a:pt x="944" y="59"/>
                  <a:pt x="944" y="59"/>
                </a:cubicBezTo>
                <a:cubicBezTo>
                  <a:pt x="944" y="59"/>
                  <a:pt x="943" y="60"/>
                  <a:pt x="942" y="60"/>
                </a:cubicBezTo>
                <a:cubicBezTo>
                  <a:pt x="943" y="60"/>
                  <a:pt x="944" y="60"/>
                  <a:pt x="944" y="60"/>
                </a:cubicBezTo>
                <a:cubicBezTo>
                  <a:pt x="945" y="60"/>
                  <a:pt x="945" y="60"/>
                  <a:pt x="946" y="60"/>
                </a:cubicBezTo>
                <a:cubicBezTo>
                  <a:pt x="945" y="61"/>
                  <a:pt x="944" y="61"/>
                  <a:pt x="943" y="61"/>
                </a:cubicBezTo>
                <a:cubicBezTo>
                  <a:pt x="942" y="60"/>
                  <a:pt x="942" y="60"/>
                  <a:pt x="941" y="60"/>
                </a:cubicBezTo>
                <a:cubicBezTo>
                  <a:pt x="940" y="61"/>
                  <a:pt x="940" y="61"/>
                  <a:pt x="940" y="61"/>
                </a:cubicBezTo>
                <a:cubicBezTo>
                  <a:pt x="939" y="61"/>
                  <a:pt x="939" y="61"/>
                  <a:pt x="939" y="61"/>
                </a:cubicBezTo>
                <a:cubicBezTo>
                  <a:pt x="939" y="60"/>
                  <a:pt x="939" y="60"/>
                  <a:pt x="939" y="60"/>
                </a:cubicBezTo>
                <a:cubicBezTo>
                  <a:pt x="936" y="60"/>
                  <a:pt x="933" y="60"/>
                  <a:pt x="931" y="60"/>
                </a:cubicBezTo>
                <a:cubicBezTo>
                  <a:pt x="931" y="61"/>
                  <a:pt x="931" y="61"/>
                  <a:pt x="931" y="61"/>
                </a:cubicBezTo>
                <a:cubicBezTo>
                  <a:pt x="927" y="61"/>
                  <a:pt x="924" y="62"/>
                  <a:pt x="922" y="63"/>
                </a:cubicBezTo>
                <a:cubicBezTo>
                  <a:pt x="922" y="63"/>
                  <a:pt x="922" y="63"/>
                  <a:pt x="922" y="63"/>
                </a:cubicBezTo>
                <a:lnTo>
                  <a:pt x="921" y="64"/>
                </a:lnTo>
                <a:close/>
                <a:moveTo>
                  <a:pt x="1077" y="35"/>
                </a:moveTo>
                <a:cubicBezTo>
                  <a:pt x="1078" y="35"/>
                  <a:pt x="1078" y="35"/>
                  <a:pt x="1078" y="35"/>
                </a:cubicBezTo>
                <a:cubicBezTo>
                  <a:pt x="1078" y="36"/>
                  <a:pt x="1078" y="36"/>
                  <a:pt x="1078" y="36"/>
                </a:cubicBezTo>
                <a:cubicBezTo>
                  <a:pt x="1079" y="36"/>
                  <a:pt x="1079" y="36"/>
                  <a:pt x="1079" y="36"/>
                </a:cubicBezTo>
                <a:cubicBezTo>
                  <a:pt x="1079" y="35"/>
                  <a:pt x="1079" y="35"/>
                  <a:pt x="1079" y="35"/>
                </a:cubicBezTo>
                <a:cubicBezTo>
                  <a:pt x="1079" y="35"/>
                  <a:pt x="1078" y="34"/>
                  <a:pt x="1077" y="35"/>
                </a:cubicBezTo>
                <a:close/>
                <a:moveTo>
                  <a:pt x="928" y="23"/>
                </a:moveTo>
                <a:cubicBezTo>
                  <a:pt x="927" y="24"/>
                  <a:pt x="927" y="24"/>
                  <a:pt x="927" y="24"/>
                </a:cubicBezTo>
                <a:cubicBezTo>
                  <a:pt x="926" y="24"/>
                  <a:pt x="926" y="24"/>
                  <a:pt x="926" y="24"/>
                </a:cubicBezTo>
                <a:cubicBezTo>
                  <a:pt x="926" y="25"/>
                  <a:pt x="926" y="25"/>
                  <a:pt x="926" y="25"/>
                </a:cubicBezTo>
                <a:cubicBezTo>
                  <a:pt x="926" y="25"/>
                  <a:pt x="927" y="25"/>
                  <a:pt x="927" y="26"/>
                </a:cubicBezTo>
                <a:cubicBezTo>
                  <a:pt x="928" y="25"/>
                  <a:pt x="929" y="25"/>
                  <a:pt x="930" y="23"/>
                </a:cubicBezTo>
                <a:cubicBezTo>
                  <a:pt x="931" y="23"/>
                  <a:pt x="932" y="23"/>
                  <a:pt x="933" y="22"/>
                </a:cubicBezTo>
                <a:cubicBezTo>
                  <a:pt x="933" y="21"/>
                  <a:pt x="933" y="21"/>
                  <a:pt x="933" y="21"/>
                </a:cubicBezTo>
                <a:cubicBezTo>
                  <a:pt x="932" y="22"/>
                  <a:pt x="931" y="21"/>
                  <a:pt x="930" y="21"/>
                </a:cubicBezTo>
                <a:cubicBezTo>
                  <a:pt x="931" y="20"/>
                  <a:pt x="931" y="20"/>
                  <a:pt x="931" y="20"/>
                </a:cubicBezTo>
                <a:cubicBezTo>
                  <a:pt x="929" y="21"/>
                  <a:pt x="928" y="21"/>
                  <a:pt x="926" y="22"/>
                </a:cubicBezTo>
                <a:cubicBezTo>
                  <a:pt x="926" y="22"/>
                  <a:pt x="925" y="22"/>
                  <a:pt x="925" y="23"/>
                </a:cubicBezTo>
                <a:cubicBezTo>
                  <a:pt x="925" y="23"/>
                  <a:pt x="925" y="23"/>
                  <a:pt x="925" y="23"/>
                </a:cubicBezTo>
                <a:cubicBezTo>
                  <a:pt x="926" y="23"/>
                  <a:pt x="927" y="23"/>
                  <a:pt x="928" y="23"/>
                </a:cubicBezTo>
                <a:close/>
                <a:moveTo>
                  <a:pt x="849" y="96"/>
                </a:moveTo>
                <a:cubicBezTo>
                  <a:pt x="851" y="96"/>
                  <a:pt x="853" y="97"/>
                  <a:pt x="855" y="97"/>
                </a:cubicBezTo>
                <a:cubicBezTo>
                  <a:pt x="855" y="97"/>
                  <a:pt x="855" y="97"/>
                  <a:pt x="855" y="97"/>
                </a:cubicBezTo>
                <a:cubicBezTo>
                  <a:pt x="856" y="98"/>
                  <a:pt x="857" y="98"/>
                  <a:pt x="858" y="98"/>
                </a:cubicBezTo>
                <a:cubicBezTo>
                  <a:pt x="858" y="98"/>
                  <a:pt x="858" y="98"/>
                  <a:pt x="858" y="98"/>
                </a:cubicBezTo>
                <a:cubicBezTo>
                  <a:pt x="861" y="98"/>
                  <a:pt x="865" y="97"/>
                  <a:pt x="869" y="95"/>
                </a:cubicBezTo>
                <a:cubicBezTo>
                  <a:pt x="868" y="95"/>
                  <a:pt x="868" y="95"/>
                  <a:pt x="868" y="95"/>
                </a:cubicBezTo>
                <a:cubicBezTo>
                  <a:pt x="869" y="94"/>
                  <a:pt x="869" y="94"/>
                  <a:pt x="869" y="94"/>
                </a:cubicBezTo>
                <a:cubicBezTo>
                  <a:pt x="871" y="94"/>
                  <a:pt x="873" y="93"/>
                  <a:pt x="876" y="92"/>
                </a:cubicBezTo>
                <a:cubicBezTo>
                  <a:pt x="876" y="92"/>
                  <a:pt x="876" y="92"/>
                  <a:pt x="876" y="92"/>
                </a:cubicBezTo>
                <a:cubicBezTo>
                  <a:pt x="878" y="91"/>
                  <a:pt x="880" y="90"/>
                  <a:pt x="882" y="89"/>
                </a:cubicBezTo>
                <a:cubicBezTo>
                  <a:pt x="882" y="89"/>
                  <a:pt x="883" y="89"/>
                  <a:pt x="883" y="89"/>
                </a:cubicBezTo>
                <a:cubicBezTo>
                  <a:pt x="883" y="88"/>
                  <a:pt x="883" y="88"/>
                  <a:pt x="883" y="88"/>
                </a:cubicBezTo>
                <a:cubicBezTo>
                  <a:pt x="882" y="88"/>
                  <a:pt x="882" y="88"/>
                  <a:pt x="882" y="88"/>
                </a:cubicBezTo>
                <a:cubicBezTo>
                  <a:pt x="882" y="87"/>
                  <a:pt x="882" y="87"/>
                  <a:pt x="882" y="87"/>
                </a:cubicBezTo>
                <a:cubicBezTo>
                  <a:pt x="879" y="87"/>
                  <a:pt x="877" y="86"/>
                  <a:pt x="874" y="87"/>
                </a:cubicBezTo>
                <a:cubicBezTo>
                  <a:pt x="873" y="87"/>
                  <a:pt x="873" y="87"/>
                  <a:pt x="873" y="87"/>
                </a:cubicBezTo>
                <a:cubicBezTo>
                  <a:pt x="874" y="86"/>
                  <a:pt x="874" y="86"/>
                  <a:pt x="874" y="86"/>
                </a:cubicBezTo>
                <a:cubicBezTo>
                  <a:pt x="873" y="85"/>
                  <a:pt x="873" y="85"/>
                  <a:pt x="873" y="85"/>
                </a:cubicBezTo>
                <a:cubicBezTo>
                  <a:pt x="872" y="85"/>
                  <a:pt x="871" y="85"/>
                  <a:pt x="871" y="85"/>
                </a:cubicBezTo>
                <a:cubicBezTo>
                  <a:pt x="870" y="84"/>
                  <a:pt x="870" y="84"/>
                  <a:pt x="870" y="84"/>
                </a:cubicBezTo>
                <a:cubicBezTo>
                  <a:pt x="869" y="84"/>
                  <a:pt x="868" y="84"/>
                  <a:pt x="867" y="84"/>
                </a:cubicBezTo>
                <a:cubicBezTo>
                  <a:pt x="867" y="84"/>
                  <a:pt x="867" y="84"/>
                  <a:pt x="867" y="84"/>
                </a:cubicBezTo>
                <a:cubicBezTo>
                  <a:pt x="863" y="83"/>
                  <a:pt x="859" y="84"/>
                  <a:pt x="856" y="85"/>
                </a:cubicBezTo>
                <a:cubicBezTo>
                  <a:pt x="857" y="86"/>
                  <a:pt x="857" y="86"/>
                  <a:pt x="857" y="86"/>
                </a:cubicBezTo>
                <a:cubicBezTo>
                  <a:pt x="856" y="86"/>
                  <a:pt x="856" y="86"/>
                  <a:pt x="856" y="86"/>
                </a:cubicBezTo>
                <a:cubicBezTo>
                  <a:pt x="856" y="86"/>
                  <a:pt x="856" y="86"/>
                  <a:pt x="856" y="86"/>
                </a:cubicBezTo>
                <a:cubicBezTo>
                  <a:pt x="857" y="87"/>
                  <a:pt x="857" y="87"/>
                  <a:pt x="857" y="87"/>
                </a:cubicBezTo>
                <a:cubicBezTo>
                  <a:pt x="857" y="88"/>
                  <a:pt x="857" y="88"/>
                  <a:pt x="857" y="88"/>
                </a:cubicBezTo>
                <a:cubicBezTo>
                  <a:pt x="855" y="88"/>
                  <a:pt x="855" y="88"/>
                  <a:pt x="855" y="88"/>
                </a:cubicBezTo>
                <a:cubicBezTo>
                  <a:pt x="855" y="87"/>
                  <a:pt x="854" y="86"/>
                  <a:pt x="853" y="86"/>
                </a:cubicBezTo>
                <a:cubicBezTo>
                  <a:pt x="852" y="87"/>
                  <a:pt x="852" y="87"/>
                  <a:pt x="852" y="87"/>
                </a:cubicBezTo>
                <a:cubicBezTo>
                  <a:pt x="852" y="87"/>
                  <a:pt x="852" y="87"/>
                  <a:pt x="852" y="87"/>
                </a:cubicBezTo>
                <a:cubicBezTo>
                  <a:pt x="852" y="88"/>
                  <a:pt x="852" y="88"/>
                  <a:pt x="852" y="88"/>
                </a:cubicBezTo>
                <a:cubicBezTo>
                  <a:pt x="850" y="88"/>
                  <a:pt x="850" y="88"/>
                  <a:pt x="850" y="88"/>
                </a:cubicBezTo>
                <a:cubicBezTo>
                  <a:pt x="849" y="90"/>
                  <a:pt x="846" y="91"/>
                  <a:pt x="844" y="92"/>
                </a:cubicBezTo>
                <a:cubicBezTo>
                  <a:pt x="844" y="93"/>
                  <a:pt x="844" y="93"/>
                  <a:pt x="844" y="93"/>
                </a:cubicBezTo>
                <a:cubicBezTo>
                  <a:pt x="842" y="94"/>
                  <a:pt x="841" y="95"/>
                  <a:pt x="841" y="96"/>
                </a:cubicBezTo>
                <a:cubicBezTo>
                  <a:pt x="840" y="96"/>
                  <a:pt x="840" y="96"/>
                  <a:pt x="840" y="96"/>
                </a:cubicBezTo>
                <a:cubicBezTo>
                  <a:pt x="841" y="97"/>
                  <a:pt x="841" y="97"/>
                  <a:pt x="841" y="97"/>
                </a:cubicBezTo>
                <a:cubicBezTo>
                  <a:pt x="841" y="97"/>
                  <a:pt x="841" y="97"/>
                  <a:pt x="841" y="97"/>
                </a:cubicBezTo>
                <a:cubicBezTo>
                  <a:pt x="840" y="98"/>
                  <a:pt x="840" y="98"/>
                  <a:pt x="840" y="98"/>
                </a:cubicBezTo>
                <a:cubicBezTo>
                  <a:pt x="839" y="99"/>
                  <a:pt x="838" y="100"/>
                  <a:pt x="836" y="101"/>
                </a:cubicBezTo>
                <a:cubicBezTo>
                  <a:pt x="837" y="101"/>
                  <a:pt x="837" y="101"/>
                  <a:pt x="837" y="101"/>
                </a:cubicBezTo>
                <a:cubicBezTo>
                  <a:pt x="838" y="101"/>
                  <a:pt x="838" y="101"/>
                  <a:pt x="838" y="101"/>
                </a:cubicBezTo>
                <a:cubicBezTo>
                  <a:pt x="838" y="101"/>
                  <a:pt x="838" y="101"/>
                  <a:pt x="838" y="101"/>
                </a:cubicBezTo>
                <a:cubicBezTo>
                  <a:pt x="838" y="102"/>
                  <a:pt x="838" y="102"/>
                  <a:pt x="838" y="102"/>
                </a:cubicBezTo>
                <a:cubicBezTo>
                  <a:pt x="836" y="101"/>
                  <a:pt x="835" y="102"/>
                  <a:pt x="834" y="102"/>
                </a:cubicBezTo>
                <a:cubicBezTo>
                  <a:pt x="836" y="102"/>
                  <a:pt x="838" y="102"/>
                  <a:pt x="840" y="103"/>
                </a:cubicBezTo>
                <a:cubicBezTo>
                  <a:pt x="840" y="103"/>
                  <a:pt x="840" y="103"/>
                  <a:pt x="840" y="103"/>
                </a:cubicBezTo>
                <a:cubicBezTo>
                  <a:pt x="841" y="102"/>
                  <a:pt x="841" y="102"/>
                  <a:pt x="841" y="102"/>
                </a:cubicBezTo>
                <a:cubicBezTo>
                  <a:pt x="844" y="102"/>
                  <a:pt x="847" y="101"/>
                  <a:pt x="850" y="99"/>
                </a:cubicBezTo>
                <a:cubicBezTo>
                  <a:pt x="850" y="98"/>
                  <a:pt x="850" y="98"/>
                  <a:pt x="850" y="98"/>
                </a:cubicBezTo>
                <a:cubicBezTo>
                  <a:pt x="849" y="98"/>
                  <a:pt x="849" y="98"/>
                  <a:pt x="849" y="98"/>
                </a:cubicBezTo>
                <a:cubicBezTo>
                  <a:pt x="850" y="98"/>
                  <a:pt x="850" y="97"/>
                  <a:pt x="851" y="97"/>
                </a:cubicBezTo>
                <a:cubicBezTo>
                  <a:pt x="850" y="97"/>
                  <a:pt x="848" y="97"/>
                  <a:pt x="847" y="97"/>
                </a:cubicBezTo>
                <a:cubicBezTo>
                  <a:pt x="848" y="96"/>
                  <a:pt x="848" y="96"/>
                  <a:pt x="848" y="96"/>
                </a:cubicBezTo>
                <a:lnTo>
                  <a:pt x="849" y="96"/>
                </a:lnTo>
                <a:close/>
                <a:moveTo>
                  <a:pt x="846" y="141"/>
                </a:moveTo>
                <a:cubicBezTo>
                  <a:pt x="847" y="141"/>
                  <a:pt x="847" y="140"/>
                  <a:pt x="847" y="140"/>
                </a:cubicBezTo>
                <a:cubicBezTo>
                  <a:pt x="847" y="139"/>
                  <a:pt x="847" y="139"/>
                  <a:pt x="847" y="139"/>
                </a:cubicBezTo>
                <a:cubicBezTo>
                  <a:pt x="846" y="140"/>
                  <a:pt x="845" y="140"/>
                  <a:pt x="844" y="141"/>
                </a:cubicBezTo>
                <a:cubicBezTo>
                  <a:pt x="843" y="141"/>
                  <a:pt x="843" y="141"/>
                  <a:pt x="843" y="141"/>
                </a:cubicBezTo>
                <a:cubicBezTo>
                  <a:pt x="843" y="142"/>
                  <a:pt x="843" y="142"/>
                  <a:pt x="843" y="142"/>
                </a:cubicBezTo>
                <a:cubicBezTo>
                  <a:pt x="844" y="142"/>
                  <a:pt x="845" y="142"/>
                  <a:pt x="846" y="142"/>
                </a:cubicBezTo>
                <a:lnTo>
                  <a:pt x="846" y="141"/>
                </a:lnTo>
                <a:close/>
                <a:moveTo>
                  <a:pt x="956" y="19"/>
                </a:moveTo>
                <a:cubicBezTo>
                  <a:pt x="956" y="19"/>
                  <a:pt x="957" y="19"/>
                  <a:pt x="957" y="19"/>
                </a:cubicBezTo>
                <a:cubicBezTo>
                  <a:pt x="957" y="18"/>
                  <a:pt x="957" y="18"/>
                  <a:pt x="957" y="18"/>
                </a:cubicBezTo>
                <a:cubicBezTo>
                  <a:pt x="956" y="18"/>
                  <a:pt x="955" y="18"/>
                  <a:pt x="954" y="18"/>
                </a:cubicBezTo>
                <a:cubicBezTo>
                  <a:pt x="955" y="19"/>
                  <a:pt x="955" y="19"/>
                  <a:pt x="956" y="19"/>
                </a:cubicBezTo>
                <a:close/>
                <a:moveTo>
                  <a:pt x="860" y="125"/>
                </a:moveTo>
                <a:cubicBezTo>
                  <a:pt x="861" y="125"/>
                  <a:pt x="861" y="125"/>
                  <a:pt x="861" y="125"/>
                </a:cubicBezTo>
                <a:cubicBezTo>
                  <a:pt x="861" y="126"/>
                  <a:pt x="862" y="126"/>
                  <a:pt x="863" y="126"/>
                </a:cubicBezTo>
                <a:cubicBezTo>
                  <a:pt x="863" y="126"/>
                  <a:pt x="863" y="126"/>
                  <a:pt x="863" y="126"/>
                </a:cubicBezTo>
                <a:cubicBezTo>
                  <a:pt x="864" y="126"/>
                  <a:pt x="864" y="126"/>
                  <a:pt x="864" y="125"/>
                </a:cubicBezTo>
                <a:cubicBezTo>
                  <a:pt x="864" y="125"/>
                  <a:pt x="864" y="125"/>
                  <a:pt x="864" y="125"/>
                </a:cubicBezTo>
                <a:cubicBezTo>
                  <a:pt x="863" y="125"/>
                  <a:pt x="863" y="125"/>
                  <a:pt x="862" y="124"/>
                </a:cubicBezTo>
                <a:cubicBezTo>
                  <a:pt x="861" y="124"/>
                  <a:pt x="861" y="124"/>
                  <a:pt x="861" y="124"/>
                </a:cubicBezTo>
                <a:cubicBezTo>
                  <a:pt x="860" y="124"/>
                  <a:pt x="860" y="125"/>
                  <a:pt x="859" y="124"/>
                </a:cubicBezTo>
                <a:cubicBezTo>
                  <a:pt x="860" y="125"/>
                  <a:pt x="860" y="125"/>
                  <a:pt x="860" y="125"/>
                </a:cubicBezTo>
                <a:cubicBezTo>
                  <a:pt x="859" y="125"/>
                  <a:pt x="859" y="125"/>
                  <a:pt x="859" y="125"/>
                </a:cubicBezTo>
                <a:lnTo>
                  <a:pt x="860" y="125"/>
                </a:lnTo>
                <a:close/>
                <a:moveTo>
                  <a:pt x="877" y="129"/>
                </a:moveTo>
                <a:cubicBezTo>
                  <a:pt x="878" y="129"/>
                  <a:pt x="878" y="129"/>
                  <a:pt x="878" y="129"/>
                </a:cubicBezTo>
                <a:cubicBezTo>
                  <a:pt x="878" y="129"/>
                  <a:pt x="879" y="129"/>
                  <a:pt x="879" y="129"/>
                </a:cubicBezTo>
                <a:cubicBezTo>
                  <a:pt x="879" y="129"/>
                  <a:pt x="879" y="129"/>
                  <a:pt x="879" y="129"/>
                </a:cubicBezTo>
                <a:cubicBezTo>
                  <a:pt x="878" y="129"/>
                  <a:pt x="878" y="129"/>
                  <a:pt x="877" y="129"/>
                </a:cubicBezTo>
                <a:close/>
                <a:moveTo>
                  <a:pt x="956" y="58"/>
                </a:moveTo>
                <a:cubicBezTo>
                  <a:pt x="956" y="58"/>
                  <a:pt x="956" y="58"/>
                  <a:pt x="956" y="58"/>
                </a:cubicBezTo>
                <a:cubicBezTo>
                  <a:pt x="955" y="57"/>
                  <a:pt x="955" y="57"/>
                  <a:pt x="955" y="57"/>
                </a:cubicBezTo>
                <a:cubicBezTo>
                  <a:pt x="954" y="57"/>
                  <a:pt x="954" y="57"/>
                  <a:pt x="954" y="57"/>
                </a:cubicBezTo>
                <a:cubicBezTo>
                  <a:pt x="954" y="58"/>
                  <a:pt x="954" y="58"/>
                  <a:pt x="954" y="58"/>
                </a:cubicBezTo>
                <a:cubicBezTo>
                  <a:pt x="955" y="59"/>
                  <a:pt x="955" y="59"/>
                  <a:pt x="955" y="59"/>
                </a:cubicBezTo>
                <a:cubicBezTo>
                  <a:pt x="955" y="59"/>
                  <a:pt x="955" y="58"/>
                  <a:pt x="956" y="58"/>
                </a:cubicBezTo>
                <a:close/>
                <a:moveTo>
                  <a:pt x="1225" y="12"/>
                </a:moveTo>
                <a:cubicBezTo>
                  <a:pt x="1226" y="12"/>
                  <a:pt x="1226" y="12"/>
                  <a:pt x="1226" y="11"/>
                </a:cubicBezTo>
                <a:cubicBezTo>
                  <a:pt x="1226" y="11"/>
                  <a:pt x="1226" y="11"/>
                  <a:pt x="1226" y="11"/>
                </a:cubicBezTo>
                <a:cubicBezTo>
                  <a:pt x="1225" y="11"/>
                  <a:pt x="1225" y="11"/>
                  <a:pt x="1225" y="11"/>
                </a:cubicBezTo>
                <a:cubicBezTo>
                  <a:pt x="1224" y="11"/>
                  <a:pt x="1224" y="11"/>
                  <a:pt x="1224" y="11"/>
                </a:cubicBezTo>
                <a:cubicBezTo>
                  <a:pt x="1225" y="12"/>
                  <a:pt x="1225" y="12"/>
                  <a:pt x="1225" y="12"/>
                </a:cubicBezTo>
                <a:close/>
                <a:moveTo>
                  <a:pt x="1216" y="15"/>
                </a:moveTo>
                <a:cubicBezTo>
                  <a:pt x="1216" y="14"/>
                  <a:pt x="1216" y="14"/>
                  <a:pt x="1216" y="14"/>
                </a:cubicBezTo>
                <a:cubicBezTo>
                  <a:pt x="1215" y="14"/>
                  <a:pt x="1215" y="14"/>
                  <a:pt x="1215" y="14"/>
                </a:cubicBezTo>
                <a:cubicBezTo>
                  <a:pt x="1215" y="14"/>
                  <a:pt x="1215" y="14"/>
                  <a:pt x="1215" y="14"/>
                </a:cubicBezTo>
                <a:cubicBezTo>
                  <a:pt x="1215" y="15"/>
                  <a:pt x="1215" y="15"/>
                  <a:pt x="1215" y="15"/>
                </a:cubicBezTo>
                <a:cubicBezTo>
                  <a:pt x="1215" y="15"/>
                  <a:pt x="1216" y="15"/>
                  <a:pt x="1216" y="15"/>
                </a:cubicBezTo>
                <a:close/>
                <a:moveTo>
                  <a:pt x="1220" y="14"/>
                </a:moveTo>
                <a:cubicBezTo>
                  <a:pt x="1220" y="15"/>
                  <a:pt x="1220" y="15"/>
                  <a:pt x="1220" y="15"/>
                </a:cubicBezTo>
                <a:cubicBezTo>
                  <a:pt x="1221" y="15"/>
                  <a:pt x="1222" y="14"/>
                  <a:pt x="1222" y="14"/>
                </a:cubicBezTo>
                <a:cubicBezTo>
                  <a:pt x="1221" y="13"/>
                  <a:pt x="1221" y="13"/>
                  <a:pt x="1221" y="13"/>
                </a:cubicBezTo>
                <a:cubicBezTo>
                  <a:pt x="1220" y="13"/>
                  <a:pt x="1220" y="13"/>
                  <a:pt x="1220" y="13"/>
                </a:cubicBezTo>
                <a:cubicBezTo>
                  <a:pt x="1220" y="12"/>
                  <a:pt x="1220" y="12"/>
                  <a:pt x="1220" y="12"/>
                </a:cubicBezTo>
                <a:cubicBezTo>
                  <a:pt x="1219" y="12"/>
                  <a:pt x="1219" y="13"/>
                  <a:pt x="1218" y="13"/>
                </a:cubicBezTo>
                <a:cubicBezTo>
                  <a:pt x="1219" y="13"/>
                  <a:pt x="1219" y="14"/>
                  <a:pt x="1220" y="14"/>
                </a:cubicBezTo>
                <a:close/>
                <a:moveTo>
                  <a:pt x="1299" y="38"/>
                </a:moveTo>
                <a:cubicBezTo>
                  <a:pt x="1300" y="38"/>
                  <a:pt x="1300" y="38"/>
                  <a:pt x="1300" y="38"/>
                </a:cubicBezTo>
                <a:cubicBezTo>
                  <a:pt x="1301" y="38"/>
                  <a:pt x="1301" y="38"/>
                  <a:pt x="1301" y="38"/>
                </a:cubicBezTo>
                <a:cubicBezTo>
                  <a:pt x="1301" y="37"/>
                  <a:pt x="1301" y="37"/>
                  <a:pt x="1301" y="37"/>
                </a:cubicBezTo>
                <a:cubicBezTo>
                  <a:pt x="1301" y="37"/>
                  <a:pt x="1301" y="37"/>
                  <a:pt x="1301" y="37"/>
                </a:cubicBezTo>
                <a:cubicBezTo>
                  <a:pt x="1302" y="36"/>
                  <a:pt x="1302" y="36"/>
                  <a:pt x="1302" y="36"/>
                </a:cubicBezTo>
                <a:cubicBezTo>
                  <a:pt x="1301" y="36"/>
                  <a:pt x="1300" y="36"/>
                  <a:pt x="1299" y="37"/>
                </a:cubicBezTo>
                <a:cubicBezTo>
                  <a:pt x="1299" y="37"/>
                  <a:pt x="1299" y="37"/>
                  <a:pt x="1299" y="37"/>
                </a:cubicBezTo>
                <a:lnTo>
                  <a:pt x="1299" y="38"/>
                </a:lnTo>
                <a:close/>
                <a:moveTo>
                  <a:pt x="1225" y="13"/>
                </a:moveTo>
                <a:cubicBezTo>
                  <a:pt x="1225" y="14"/>
                  <a:pt x="1225" y="14"/>
                  <a:pt x="1225" y="14"/>
                </a:cubicBezTo>
                <a:cubicBezTo>
                  <a:pt x="1226" y="14"/>
                  <a:pt x="1226" y="14"/>
                  <a:pt x="1227" y="13"/>
                </a:cubicBezTo>
                <a:cubicBezTo>
                  <a:pt x="1227" y="13"/>
                  <a:pt x="1227" y="13"/>
                  <a:pt x="1227" y="13"/>
                </a:cubicBezTo>
                <a:cubicBezTo>
                  <a:pt x="1226" y="12"/>
                  <a:pt x="1226" y="13"/>
                  <a:pt x="1225" y="13"/>
                </a:cubicBezTo>
                <a:close/>
                <a:moveTo>
                  <a:pt x="1301" y="39"/>
                </a:moveTo>
                <a:cubicBezTo>
                  <a:pt x="1302" y="40"/>
                  <a:pt x="1302" y="40"/>
                  <a:pt x="1302" y="40"/>
                </a:cubicBezTo>
                <a:cubicBezTo>
                  <a:pt x="1302" y="40"/>
                  <a:pt x="1302" y="40"/>
                  <a:pt x="1302" y="40"/>
                </a:cubicBezTo>
                <a:cubicBezTo>
                  <a:pt x="1303" y="40"/>
                  <a:pt x="1303" y="39"/>
                  <a:pt x="1303" y="38"/>
                </a:cubicBezTo>
                <a:cubicBezTo>
                  <a:pt x="1302" y="38"/>
                  <a:pt x="1302" y="38"/>
                  <a:pt x="1302" y="38"/>
                </a:cubicBezTo>
                <a:cubicBezTo>
                  <a:pt x="1301" y="38"/>
                  <a:pt x="1301" y="38"/>
                  <a:pt x="1301" y="38"/>
                </a:cubicBezTo>
                <a:lnTo>
                  <a:pt x="1301" y="39"/>
                </a:lnTo>
                <a:close/>
                <a:moveTo>
                  <a:pt x="1306" y="38"/>
                </a:moveTo>
                <a:cubicBezTo>
                  <a:pt x="1307" y="37"/>
                  <a:pt x="1307" y="37"/>
                  <a:pt x="1307" y="37"/>
                </a:cubicBezTo>
                <a:cubicBezTo>
                  <a:pt x="1307" y="37"/>
                  <a:pt x="1307" y="36"/>
                  <a:pt x="1307" y="36"/>
                </a:cubicBezTo>
                <a:cubicBezTo>
                  <a:pt x="1307" y="35"/>
                  <a:pt x="1307" y="35"/>
                  <a:pt x="1307" y="35"/>
                </a:cubicBezTo>
                <a:cubicBezTo>
                  <a:pt x="1307" y="34"/>
                  <a:pt x="1307" y="34"/>
                  <a:pt x="1307" y="34"/>
                </a:cubicBezTo>
                <a:cubicBezTo>
                  <a:pt x="1306" y="35"/>
                  <a:pt x="1306" y="35"/>
                  <a:pt x="1306" y="35"/>
                </a:cubicBezTo>
                <a:cubicBezTo>
                  <a:pt x="1306" y="35"/>
                  <a:pt x="1306" y="35"/>
                  <a:pt x="1306" y="35"/>
                </a:cubicBezTo>
                <a:cubicBezTo>
                  <a:pt x="1306" y="35"/>
                  <a:pt x="1306" y="35"/>
                  <a:pt x="1306" y="35"/>
                </a:cubicBezTo>
                <a:cubicBezTo>
                  <a:pt x="1306" y="36"/>
                  <a:pt x="1306" y="36"/>
                  <a:pt x="1306" y="36"/>
                </a:cubicBezTo>
                <a:cubicBezTo>
                  <a:pt x="1305" y="37"/>
                  <a:pt x="1305" y="37"/>
                  <a:pt x="1305" y="37"/>
                </a:cubicBezTo>
                <a:lnTo>
                  <a:pt x="1306" y="38"/>
                </a:lnTo>
                <a:close/>
                <a:moveTo>
                  <a:pt x="1193" y="19"/>
                </a:moveTo>
                <a:cubicBezTo>
                  <a:pt x="1193" y="18"/>
                  <a:pt x="1193" y="18"/>
                  <a:pt x="1193" y="18"/>
                </a:cubicBezTo>
                <a:cubicBezTo>
                  <a:pt x="1192" y="17"/>
                  <a:pt x="1192" y="17"/>
                  <a:pt x="1192" y="17"/>
                </a:cubicBezTo>
                <a:cubicBezTo>
                  <a:pt x="1191" y="17"/>
                  <a:pt x="1191" y="17"/>
                  <a:pt x="1191" y="17"/>
                </a:cubicBezTo>
                <a:cubicBezTo>
                  <a:pt x="1192" y="18"/>
                  <a:pt x="1192" y="18"/>
                  <a:pt x="1192" y="18"/>
                </a:cubicBezTo>
                <a:lnTo>
                  <a:pt x="1193" y="19"/>
                </a:lnTo>
                <a:close/>
                <a:moveTo>
                  <a:pt x="1179" y="23"/>
                </a:moveTo>
                <a:cubicBezTo>
                  <a:pt x="1179" y="24"/>
                  <a:pt x="1180" y="24"/>
                  <a:pt x="1181" y="24"/>
                </a:cubicBezTo>
                <a:cubicBezTo>
                  <a:pt x="1181" y="23"/>
                  <a:pt x="1181" y="23"/>
                  <a:pt x="1181" y="23"/>
                </a:cubicBezTo>
                <a:cubicBezTo>
                  <a:pt x="1180" y="22"/>
                  <a:pt x="1179" y="21"/>
                  <a:pt x="1178" y="21"/>
                </a:cubicBezTo>
                <a:cubicBezTo>
                  <a:pt x="1178" y="22"/>
                  <a:pt x="1178" y="22"/>
                  <a:pt x="1178" y="22"/>
                </a:cubicBezTo>
                <a:cubicBezTo>
                  <a:pt x="1179" y="23"/>
                  <a:pt x="1179" y="23"/>
                  <a:pt x="1179" y="23"/>
                </a:cubicBezTo>
                <a:close/>
                <a:moveTo>
                  <a:pt x="1161" y="24"/>
                </a:moveTo>
                <a:cubicBezTo>
                  <a:pt x="1161" y="24"/>
                  <a:pt x="1161" y="24"/>
                  <a:pt x="1161" y="24"/>
                </a:cubicBezTo>
                <a:cubicBezTo>
                  <a:pt x="1161" y="24"/>
                  <a:pt x="1161" y="24"/>
                  <a:pt x="1161" y="24"/>
                </a:cubicBezTo>
                <a:cubicBezTo>
                  <a:pt x="1161" y="23"/>
                  <a:pt x="1161" y="23"/>
                  <a:pt x="1161" y="23"/>
                </a:cubicBezTo>
                <a:cubicBezTo>
                  <a:pt x="1160" y="23"/>
                  <a:pt x="1160" y="23"/>
                  <a:pt x="1160" y="23"/>
                </a:cubicBezTo>
                <a:cubicBezTo>
                  <a:pt x="1160" y="24"/>
                  <a:pt x="1160" y="24"/>
                  <a:pt x="1160" y="24"/>
                </a:cubicBezTo>
                <a:cubicBezTo>
                  <a:pt x="1161" y="25"/>
                  <a:pt x="1161" y="25"/>
                  <a:pt x="1161" y="25"/>
                </a:cubicBezTo>
                <a:lnTo>
                  <a:pt x="1161" y="24"/>
                </a:lnTo>
                <a:close/>
                <a:moveTo>
                  <a:pt x="1156" y="28"/>
                </a:moveTo>
                <a:cubicBezTo>
                  <a:pt x="1156" y="29"/>
                  <a:pt x="1157" y="29"/>
                  <a:pt x="1158" y="29"/>
                </a:cubicBezTo>
                <a:cubicBezTo>
                  <a:pt x="1158" y="28"/>
                  <a:pt x="1158" y="28"/>
                  <a:pt x="1158" y="28"/>
                </a:cubicBezTo>
                <a:cubicBezTo>
                  <a:pt x="1158" y="28"/>
                  <a:pt x="1158" y="28"/>
                  <a:pt x="1158" y="28"/>
                </a:cubicBezTo>
                <a:cubicBezTo>
                  <a:pt x="1157" y="27"/>
                  <a:pt x="1157" y="27"/>
                  <a:pt x="1157" y="27"/>
                </a:cubicBezTo>
                <a:cubicBezTo>
                  <a:pt x="1157" y="26"/>
                  <a:pt x="1157" y="26"/>
                  <a:pt x="1157" y="26"/>
                </a:cubicBezTo>
                <a:cubicBezTo>
                  <a:pt x="1158" y="25"/>
                  <a:pt x="1158" y="24"/>
                  <a:pt x="1158" y="24"/>
                </a:cubicBezTo>
                <a:cubicBezTo>
                  <a:pt x="1157" y="23"/>
                  <a:pt x="1157" y="23"/>
                  <a:pt x="1157" y="23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7" y="21"/>
                  <a:pt x="1157" y="21"/>
                  <a:pt x="1157" y="21"/>
                </a:cubicBezTo>
                <a:cubicBezTo>
                  <a:pt x="1156" y="22"/>
                  <a:pt x="1156" y="22"/>
                  <a:pt x="1156" y="22"/>
                </a:cubicBezTo>
                <a:cubicBezTo>
                  <a:pt x="1155" y="24"/>
                  <a:pt x="1155" y="24"/>
                  <a:pt x="1155" y="24"/>
                </a:cubicBezTo>
                <a:cubicBezTo>
                  <a:pt x="1155" y="24"/>
                  <a:pt x="1155" y="24"/>
                  <a:pt x="1155" y="24"/>
                </a:cubicBezTo>
                <a:cubicBezTo>
                  <a:pt x="1155" y="25"/>
                  <a:pt x="1155" y="25"/>
                  <a:pt x="1155" y="25"/>
                </a:cubicBezTo>
                <a:cubicBezTo>
                  <a:pt x="1155" y="26"/>
                  <a:pt x="1156" y="27"/>
                  <a:pt x="1156" y="28"/>
                </a:cubicBezTo>
                <a:close/>
                <a:moveTo>
                  <a:pt x="1194" y="18"/>
                </a:moveTo>
                <a:cubicBezTo>
                  <a:pt x="1195" y="18"/>
                  <a:pt x="1196" y="19"/>
                  <a:pt x="1197" y="19"/>
                </a:cubicBezTo>
                <a:cubicBezTo>
                  <a:pt x="1198" y="18"/>
                  <a:pt x="1198" y="18"/>
                  <a:pt x="1198" y="17"/>
                </a:cubicBezTo>
                <a:cubicBezTo>
                  <a:pt x="1198" y="17"/>
                  <a:pt x="1198" y="17"/>
                  <a:pt x="1198" y="17"/>
                </a:cubicBezTo>
                <a:cubicBezTo>
                  <a:pt x="1198" y="17"/>
                  <a:pt x="1198" y="17"/>
                  <a:pt x="1198" y="17"/>
                </a:cubicBezTo>
                <a:cubicBezTo>
                  <a:pt x="1197" y="16"/>
                  <a:pt x="1196" y="16"/>
                  <a:pt x="1195" y="16"/>
                </a:cubicBezTo>
                <a:cubicBezTo>
                  <a:pt x="1195" y="16"/>
                  <a:pt x="1195" y="17"/>
                  <a:pt x="1195" y="17"/>
                </a:cubicBezTo>
                <a:cubicBezTo>
                  <a:pt x="1194" y="17"/>
                  <a:pt x="1194" y="17"/>
                  <a:pt x="1194" y="17"/>
                </a:cubicBezTo>
                <a:cubicBezTo>
                  <a:pt x="1194" y="17"/>
                  <a:pt x="1194" y="17"/>
                  <a:pt x="1194" y="17"/>
                </a:cubicBezTo>
                <a:cubicBezTo>
                  <a:pt x="1193" y="17"/>
                  <a:pt x="1193" y="17"/>
                  <a:pt x="1193" y="17"/>
                </a:cubicBezTo>
                <a:cubicBezTo>
                  <a:pt x="1193" y="17"/>
                  <a:pt x="1193" y="17"/>
                  <a:pt x="1193" y="17"/>
                </a:cubicBezTo>
                <a:lnTo>
                  <a:pt x="1194" y="18"/>
                </a:lnTo>
                <a:close/>
                <a:moveTo>
                  <a:pt x="1179" y="29"/>
                </a:moveTo>
                <a:cubicBezTo>
                  <a:pt x="1179" y="30"/>
                  <a:pt x="1179" y="30"/>
                  <a:pt x="1179" y="30"/>
                </a:cubicBezTo>
                <a:cubicBezTo>
                  <a:pt x="1180" y="31"/>
                  <a:pt x="1181" y="31"/>
                  <a:pt x="1183" y="30"/>
                </a:cubicBezTo>
                <a:cubicBezTo>
                  <a:pt x="1183" y="29"/>
                  <a:pt x="1183" y="29"/>
                  <a:pt x="1183" y="29"/>
                </a:cubicBezTo>
                <a:cubicBezTo>
                  <a:pt x="1182" y="29"/>
                  <a:pt x="1182" y="29"/>
                  <a:pt x="1182" y="29"/>
                </a:cubicBezTo>
                <a:cubicBezTo>
                  <a:pt x="1182" y="29"/>
                  <a:pt x="1182" y="29"/>
                  <a:pt x="1182" y="29"/>
                </a:cubicBezTo>
                <a:cubicBezTo>
                  <a:pt x="1181" y="28"/>
                  <a:pt x="1180" y="28"/>
                  <a:pt x="1179" y="29"/>
                </a:cubicBezTo>
                <a:close/>
                <a:moveTo>
                  <a:pt x="1085" y="1"/>
                </a:moveTo>
                <a:cubicBezTo>
                  <a:pt x="1085" y="1"/>
                  <a:pt x="1085" y="1"/>
                  <a:pt x="1085" y="1"/>
                </a:cubicBezTo>
                <a:cubicBezTo>
                  <a:pt x="1084" y="1"/>
                  <a:pt x="1084" y="1"/>
                  <a:pt x="1084" y="1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84" y="1"/>
                  <a:pt x="1084" y="1"/>
                  <a:pt x="1085" y="1"/>
                </a:cubicBezTo>
                <a:close/>
                <a:moveTo>
                  <a:pt x="1186" y="18"/>
                </a:moveTo>
                <a:cubicBezTo>
                  <a:pt x="1187" y="18"/>
                  <a:pt x="1187" y="18"/>
                  <a:pt x="1188" y="18"/>
                </a:cubicBezTo>
                <a:cubicBezTo>
                  <a:pt x="1188" y="18"/>
                  <a:pt x="1188" y="18"/>
                  <a:pt x="1188" y="18"/>
                </a:cubicBezTo>
                <a:cubicBezTo>
                  <a:pt x="1187" y="17"/>
                  <a:pt x="1187" y="17"/>
                  <a:pt x="1186" y="17"/>
                </a:cubicBezTo>
                <a:cubicBezTo>
                  <a:pt x="1186" y="17"/>
                  <a:pt x="1186" y="17"/>
                  <a:pt x="1186" y="17"/>
                </a:cubicBezTo>
                <a:cubicBezTo>
                  <a:pt x="1186" y="16"/>
                  <a:pt x="1186" y="16"/>
                  <a:pt x="1186" y="16"/>
                </a:cubicBezTo>
                <a:cubicBezTo>
                  <a:pt x="1184" y="17"/>
                  <a:pt x="1184" y="17"/>
                  <a:pt x="1184" y="17"/>
                </a:cubicBezTo>
                <a:cubicBezTo>
                  <a:pt x="1184" y="17"/>
                  <a:pt x="1184" y="17"/>
                  <a:pt x="1185" y="18"/>
                </a:cubicBezTo>
                <a:lnTo>
                  <a:pt x="1186" y="18"/>
                </a:lnTo>
                <a:close/>
                <a:moveTo>
                  <a:pt x="1182" y="34"/>
                </a:moveTo>
                <a:cubicBezTo>
                  <a:pt x="1183" y="33"/>
                  <a:pt x="1183" y="33"/>
                  <a:pt x="1183" y="33"/>
                </a:cubicBezTo>
                <a:cubicBezTo>
                  <a:pt x="1183" y="32"/>
                  <a:pt x="1183" y="32"/>
                  <a:pt x="1183" y="32"/>
                </a:cubicBezTo>
                <a:cubicBezTo>
                  <a:pt x="1182" y="31"/>
                  <a:pt x="1181" y="31"/>
                  <a:pt x="1180" y="31"/>
                </a:cubicBezTo>
                <a:cubicBezTo>
                  <a:pt x="1180" y="32"/>
                  <a:pt x="1180" y="32"/>
                  <a:pt x="1180" y="32"/>
                </a:cubicBezTo>
                <a:cubicBezTo>
                  <a:pt x="1180" y="32"/>
                  <a:pt x="1180" y="32"/>
                  <a:pt x="1180" y="32"/>
                </a:cubicBezTo>
                <a:cubicBezTo>
                  <a:pt x="1180" y="33"/>
                  <a:pt x="1180" y="33"/>
                  <a:pt x="1180" y="33"/>
                </a:cubicBezTo>
                <a:lnTo>
                  <a:pt x="1182" y="34"/>
                </a:lnTo>
                <a:close/>
                <a:moveTo>
                  <a:pt x="911" y="132"/>
                </a:moveTo>
                <a:cubicBezTo>
                  <a:pt x="909" y="133"/>
                  <a:pt x="908" y="133"/>
                  <a:pt x="907" y="134"/>
                </a:cubicBezTo>
                <a:cubicBezTo>
                  <a:pt x="909" y="134"/>
                  <a:pt x="910" y="134"/>
                  <a:pt x="912" y="133"/>
                </a:cubicBezTo>
                <a:cubicBezTo>
                  <a:pt x="912" y="133"/>
                  <a:pt x="912" y="133"/>
                  <a:pt x="912" y="133"/>
                </a:cubicBezTo>
                <a:cubicBezTo>
                  <a:pt x="911" y="132"/>
                  <a:pt x="911" y="132"/>
                  <a:pt x="911" y="132"/>
                </a:cubicBezTo>
                <a:close/>
                <a:moveTo>
                  <a:pt x="911" y="144"/>
                </a:moveTo>
                <a:cubicBezTo>
                  <a:pt x="907" y="145"/>
                  <a:pt x="904" y="147"/>
                  <a:pt x="901" y="149"/>
                </a:cubicBezTo>
                <a:cubicBezTo>
                  <a:pt x="900" y="150"/>
                  <a:pt x="900" y="150"/>
                  <a:pt x="900" y="151"/>
                </a:cubicBezTo>
                <a:cubicBezTo>
                  <a:pt x="900" y="151"/>
                  <a:pt x="900" y="151"/>
                  <a:pt x="900" y="151"/>
                </a:cubicBezTo>
                <a:cubicBezTo>
                  <a:pt x="899" y="152"/>
                  <a:pt x="899" y="152"/>
                  <a:pt x="899" y="152"/>
                </a:cubicBezTo>
                <a:cubicBezTo>
                  <a:pt x="900" y="152"/>
                  <a:pt x="900" y="152"/>
                  <a:pt x="900" y="152"/>
                </a:cubicBezTo>
                <a:cubicBezTo>
                  <a:pt x="906" y="153"/>
                  <a:pt x="912" y="151"/>
                  <a:pt x="917" y="147"/>
                </a:cubicBezTo>
                <a:cubicBezTo>
                  <a:pt x="917" y="146"/>
                  <a:pt x="917" y="146"/>
                  <a:pt x="917" y="146"/>
                </a:cubicBezTo>
                <a:cubicBezTo>
                  <a:pt x="917" y="145"/>
                  <a:pt x="916" y="145"/>
                  <a:pt x="915" y="145"/>
                </a:cubicBezTo>
                <a:cubicBezTo>
                  <a:pt x="914" y="144"/>
                  <a:pt x="912" y="144"/>
                  <a:pt x="911" y="144"/>
                </a:cubicBezTo>
                <a:close/>
                <a:moveTo>
                  <a:pt x="888" y="132"/>
                </a:moveTo>
                <a:cubicBezTo>
                  <a:pt x="887" y="132"/>
                  <a:pt x="887" y="132"/>
                  <a:pt x="887" y="132"/>
                </a:cubicBezTo>
                <a:cubicBezTo>
                  <a:pt x="888" y="133"/>
                  <a:pt x="888" y="133"/>
                  <a:pt x="888" y="133"/>
                </a:cubicBezTo>
                <a:lnTo>
                  <a:pt x="888" y="132"/>
                </a:lnTo>
                <a:close/>
                <a:moveTo>
                  <a:pt x="897" y="142"/>
                </a:moveTo>
                <a:cubicBezTo>
                  <a:pt x="899" y="142"/>
                  <a:pt x="899" y="142"/>
                  <a:pt x="899" y="142"/>
                </a:cubicBezTo>
                <a:cubicBezTo>
                  <a:pt x="899" y="142"/>
                  <a:pt x="899" y="141"/>
                  <a:pt x="899" y="141"/>
                </a:cubicBezTo>
                <a:cubicBezTo>
                  <a:pt x="899" y="141"/>
                  <a:pt x="899" y="141"/>
                  <a:pt x="898" y="140"/>
                </a:cubicBezTo>
                <a:cubicBezTo>
                  <a:pt x="898" y="141"/>
                  <a:pt x="898" y="141"/>
                  <a:pt x="898" y="141"/>
                </a:cubicBezTo>
                <a:cubicBezTo>
                  <a:pt x="898" y="142"/>
                  <a:pt x="898" y="142"/>
                  <a:pt x="898" y="142"/>
                </a:cubicBezTo>
                <a:lnTo>
                  <a:pt x="897" y="142"/>
                </a:lnTo>
                <a:close/>
                <a:moveTo>
                  <a:pt x="915" y="138"/>
                </a:moveTo>
                <a:cubicBezTo>
                  <a:pt x="916" y="138"/>
                  <a:pt x="916" y="138"/>
                  <a:pt x="917" y="137"/>
                </a:cubicBezTo>
                <a:cubicBezTo>
                  <a:pt x="917" y="136"/>
                  <a:pt x="917" y="136"/>
                  <a:pt x="917" y="136"/>
                </a:cubicBezTo>
                <a:cubicBezTo>
                  <a:pt x="916" y="136"/>
                  <a:pt x="915" y="136"/>
                  <a:pt x="914" y="136"/>
                </a:cubicBezTo>
                <a:cubicBezTo>
                  <a:pt x="914" y="136"/>
                  <a:pt x="913" y="137"/>
                  <a:pt x="912" y="137"/>
                </a:cubicBezTo>
                <a:cubicBezTo>
                  <a:pt x="913" y="138"/>
                  <a:pt x="913" y="138"/>
                  <a:pt x="913" y="138"/>
                </a:cubicBezTo>
                <a:cubicBezTo>
                  <a:pt x="913" y="138"/>
                  <a:pt x="914" y="138"/>
                  <a:pt x="915" y="138"/>
                </a:cubicBezTo>
                <a:close/>
                <a:moveTo>
                  <a:pt x="876" y="180"/>
                </a:moveTo>
                <a:cubicBezTo>
                  <a:pt x="876" y="180"/>
                  <a:pt x="875" y="180"/>
                  <a:pt x="874" y="180"/>
                </a:cubicBezTo>
                <a:cubicBezTo>
                  <a:pt x="874" y="179"/>
                  <a:pt x="874" y="179"/>
                  <a:pt x="874" y="179"/>
                </a:cubicBezTo>
                <a:cubicBezTo>
                  <a:pt x="874" y="179"/>
                  <a:pt x="874" y="179"/>
                  <a:pt x="874" y="179"/>
                </a:cubicBezTo>
                <a:cubicBezTo>
                  <a:pt x="873" y="179"/>
                  <a:pt x="872" y="179"/>
                  <a:pt x="871" y="179"/>
                </a:cubicBezTo>
                <a:cubicBezTo>
                  <a:pt x="871" y="180"/>
                  <a:pt x="871" y="180"/>
                  <a:pt x="871" y="180"/>
                </a:cubicBezTo>
                <a:cubicBezTo>
                  <a:pt x="872" y="180"/>
                  <a:pt x="872" y="180"/>
                  <a:pt x="873" y="181"/>
                </a:cubicBezTo>
                <a:cubicBezTo>
                  <a:pt x="873" y="181"/>
                  <a:pt x="873" y="181"/>
                  <a:pt x="873" y="181"/>
                </a:cubicBezTo>
                <a:cubicBezTo>
                  <a:pt x="874" y="182"/>
                  <a:pt x="874" y="182"/>
                  <a:pt x="875" y="182"/>
                </a:cubicBezTo>
                <a:cubicBezTo>
                  <a:pt x="875" y="182"/>
                  <a:pt x="875" y="182"/>
                  <a:pt x="875" y="182"/>
                </a:cubicBezTo>
                <a:cubicBezTo>
                  <a:pt x="876" y="181"/>
                  <a:pt x="876" y="181"/>
                  <a:pt x="876" y="181"/>
                </a:cubicBezTo>
                <a:cubicBezTo>
                  <a:pt x="876" y="181"/>
                  <a:pt x="876" y="181"/>
                  <a:pt x="876" y="181"/>
                </a:cubicBezTo>
                <a:cubicBezTo>
                  <a:pt x="876" y="181"/>
                  <a:pt x="876" y="181"/>
                  <a:pt x="876" y="181"/>
                </a:cubicBezTo>
                <a:cubicBezTo>
                  <a:pt x="876" y="181"/>
                  <a:pt x="876" y="181"/>
                  <a:pt x="876" y="181"/>
                </a:cubicBezTo>
                <a:cubicBezTo>
                  <a:pt x="876" y="180"/>
                  <a:pt x="876" y="180"/>
                  <a:pt x="876" y="180"/>
                </a:cubicBezTo>
                <a:close/>
                <a:moveTo>
                  <a:pt x="886" y="133"/>
                </a:moveTo>
                <a:cubicBezTo>
                  <a:pt x="886" y="134"/>
                  <a:pt x="886" y="134"/>
                  <a:pt x="886" y="134"/>
                </a:cubicBezTo>
                <a:cubicBezTo>
                  <a:pt x="887" y="133"/>
                  <a:pt x="887" y="133"/>
                  <a:pt x="888" y="134"/>
                </a:cubicBezTo>
                <a:cubicBezTo>
                  <a:pt x="888" y="133"/>
                  <a:pt x="888" y="133"/>
                  <a:pt x="888" y="133"/>
                </a:cubicBezTo>
                <a:cubicBezTo>
                  <a:pt x="887" y="133"/>
                  <a:pt x="887" y="133"/>
                  <a:pt x="886" y="133"/>
                </a:cubicBezTo>
                <a:close/>
                <a:moveTo>
                  <a:pt x="886" y="188"/>
                </a:moveTo>
                <a:cubicBezTo>
                  <a:pt x="885" y="187"/>
                  <a:pt x="884" y="187"/>
                  <a:pt x="883" y="187"/>
                </a:cubicBezTo>
                <a:cubicBezTo>
                  <a:pt x="885" y="188"/>
                  <a:pt x="886" y="188"/>
                  <a:pt x="888" y="188"/>
                </a:cubicBezTo>
                <a:cubicBezTo>
                  <a:pt x="888" y="188"/>
                  <a:pt x="887" y="188"/>
                  <a:pt x="886" y="188"/>
                </a:cubicBezTo>
                <a:close/>
                <a:moveTo>
                  <a:pt x="873" y="177"/>
                </a:moveTo>
                <a:cubicBezTo>
                  <a:pt x="872" y="176"/>
                  <a:pt x="872" y="176"/>
                  <a:pt x="872" y="176"/>
                </a:cubicBezTo>
                <a:cubicBezTo>
                  <a:pt x="871" y="176"/>
                  <a:pt x="871" y="176"/>
                  <a:pt x="870" y="177"/>
                </a:cubicBezTo>
                <a:cubicBezTo>
                  <a:pt x="871" y="177"/>
                  <a:pt x="872" y="177"/>
                  <a:pt x="873" y="177"/>
                </a:cubicBezTo>
                <a:close/>
                <a:moveTo>
                  <a:pt x="924" y="144"/>
                </a:moveTo>
                <a:cubicBezTo>
                  <a:pt x="923" y="143"/>
                  <a:pt x="923" y="143"/>
                  <a:pt x="923" y="143"/>
                </a:cubicBezTo>
                <a:cubicBezTo>
                  <a:pt x="922" y="143"/>
                  <a:pt x="922" y="143"/>
                  <a:pt x="922" y="143"/>
                </a:cubicBezTo>
                <a:cubicBezTo>
                  <a:pt x="922" y="144"/>
                  <a:pt x="922" y="144"/>
                  <a:pt x="922" y="144"/>
                </a:cubicBezTo>
                <a:cubicBezTo>
                  <a:pt x="923" y="144"/>
                  <a:pt x="923" y="144"/>
                  <a:pt x="924" y="144"/>
                </a:cubicBezTo>
                <a:close/>
                <a:moveTo>
                  <a:pt x="925" y="145"/>
                </a:moveTo>
                <a:cubicBezTo>
                  <a:pt x="925" y="145"/>
                  <a:pt x="925" y="145"/>
                  <a:pt x="925" y="145"/>
                </a:cubicBezTo>
                <a:cubicBezTo>
                  <a:pt x="924" y="145"/>
                  <a:pt x="924" y="145"/>
                  <a:pt x="924" y="145"/>
                </a:cubicBezTo>
                <a:cubicBezTo>
                  <a:pt x="924" y="145"/>
                  <a:pt x="924" y="145"/>
                  <a:pt x="924" y="145"/>
                </a:cubicBezTo>
                <a:cubicBezTo>
                  <a:pt x="924" y="146"/>
                  <a:pt x="924" y="146"/>
                  <a:pt x="924" y="146"/>
                </a:cubicBezTo>
                <a:lnTo>
                  <a:pt x="925" y="145"/>
                </a:lnTo>
                <a:close/>
                <a:moveTo>
                  <a:pt x="914" y="130"/>
                </a:moveTo>
                <a:cubicBezTo>
                  <a:pt x="914" y="131"/>
                  <a:pt x="914" y="131"/>
                  <a:pt x="914" y="131"/>
                </a:cubicBezTo>
                <a:cubicBezTo>
                  <a:pt x="914" y="130"/>
                  <a:pt x="914" y="130"/>
                  <a:pt x="914" y="130"/>
                </a:cubicBezTo>
                <a:cubicBezTo>
                  <a:pt x="915" y="130"/>
                  <a:pt x="915" y="130"/>
                  <a:pt x="915" y="130"/>
                </a:cubicBezTo>
                <a:lnTo>
                  <a:pt x="914" y="130"/>
                </a:lnTo>
                <a:close/>
                <a:moveTo>
                  <a:pt x="913" y="207"/>
                </a:moveTo>
                <a:cubicBezTo>
                  <a:pt x="915" y="207"/>
                  <a:pt x="916" y="207"/>
                  <a:pt x="918" y="206"/>
                </a:cubicBezTo>
                <a:cubicBezTo>
                  <a:pt x="918" y="206"/>
                  <a:pt x="918" y="206"/>
                  <a:pt x="918" y="206"/>
                </a:cubicBezTo>
                <a:cubicBezTo>
                  <a:pt x="918" y="205"/>
                  <a:pt x="918" y="205"/>
                  <a:pt x="918" y="205"/>
                </a:cubicBezTo>
                <a:cubicBezTo>
                  <a:pt x="918" y="205"/>
                  <a:pt x="918" y="205"/>
                  <a:pt x="918" y="205"/>
                </a:cubicBezTo>
                <a:cubicBezTo>
                  <a:pt x="918" y="205"/>
                  <a:pt x="918" y="205"/>
                  <a:pt x="918" y="205"/>
                </a:cubicBezTo>
                <a:cubicBezTo>
                  <a:pt x="916" y="205"/>
                  <a:pt x="914" y="205"/>
                  <a:pt x="913" y="207"/>
                </a:cubicBezTo>
                <a:cubicBezTo>
                  <a:pt x="913" y="207"/>
                  <a:pt x="913" y="207"/>
                  <a:pt x="913" y="207"/>
                </a:cubicBezTo>
                <a:close/>
                <a:moveTo>
                  <a:pt x="886" y="132"/>
                </a:moveTo>
                <a:cubicBezTo>
                  <a:pt x="886" y="132"/>
                  <a:pt x="886" y="132"/>
                  <a:pt x="886" y="132"/>
                </a:cubicBezTo>
                <a:cubicBezTo>
                  <a:pt x="885" y="132"/>
                  <a:pt x="885" y="132"/>
                  <a:pt x="885" y="132"/>
                </a:cubicBezTo>
                <a:cubicBezTo>
                  <a:pt x="886" y="133"/>
                  <a:pt x="886" y="133"/>
                  <a:pt x="886" y="133"/>
                </a:cubicBezTo>
                <a:lnTo>
                  <a:pt x="886" y="132"/>
                </a:lnTo>
                <a:close/>
                <a:moveTo>
                  <a:pt x="900" y="131"/>
                </a:moveTo>
                <a:cubicBezTo>
                  <a:pt x="899" y="130"/>
                  <a:pt x="899" y="130"/>
                  <a:pt x="898" y="130"/>
                </a:cubicBezTo>
                <a:cubicBezTo>
                  <a:pt x="898" y="131"/>
                  <a:pt x="898" y="131"/>
                  <a:pt x="898" y="131"/>
                </a:cubicBezTo>
                <a:cubicBezTo>
                  <a:pt x="896" y="131"/>
                  <a:pt x="896" y="131"/>
                  <a:pt x="896" y="131"/>
                </a:cubicBezTo>
                <a:cubicBezTo>
                  <a:pt x="897" y="131"/>
                  <a:pt x="897" y="131"/>
                  <a:pt x="897" y="131"/>
                </a:cubicBezTo>
                <a:cubicBezTo>
                  <a:pt x="897" y="132"/>
                  <a:pt x="898" y="132"/>
                  <a:pt x="898" y="132"/>
                </a:cubicBezTo>
                <a:cubicBezTo>
                  <a:pt x="898" y="132"/>
                  <a:pt x="898" y="132"/>
                  <a:pt x="898" y="132"/>
                </a:cubicBezTo>
                <a:cubicBezTo>
                  <a:pt x="898" y="133"/>
                  <a:pt x="898" y="133"/>
                  <a:pt x="898" y="133"/>
                </a:cubicBezTo>
                <a:cubicBezTo>
                  <a:pt x="899" y="132"/>
                  <a:pt x="899" y="132"/>
                  <a:pt x="899" y="132"/>
                </a:cubicBezTo>
                <a:cubicBezTo>
                  <a:pt x="899" y="132"/>
                  <a:pt x="899" y="132"/>
                  <a:pt x="899" y="132"/>
                </a:cubicBezTo>
                <a:cubicBezTo>
                  <a:pt x="900" y="132"/>
                  <a:pt x="902" y="132"/>
                  <a:pt x="903" y="132"/>
                </a:cubicBezTo>
                <a:cubicBezTo>
                  <a:pt x="902" y="131"/>
                  <a:pt x="902" y="131"/>
                  <a:pt x="902" y="131"/>
                </a:cubicBezTo>
                <a:lnTo>
                  <a:pt x="900" y="131"/>
                </a:lnTo>
                <a:close/>
                <a:moveTo>
                  <a:pt x="905" y="136"/>
                </a:moveTo>
                <a:cubicBezTo>
                  <a:pt x="902" y="136"/>
                  <a:pt x="900" y="137"/>
                  <a:pt x="897" y="138"/>
                </a:cubicBezTo>
                <a:cubicBezTo>
                  <a:pt x="897" y="139"/>
                  <a:pt x="897" y="139"/>
                  <a:pt x="897" y="139"/>
                </a:cubicBezTo>
                <a:cubicBezTo>
                  <a:pt x="899" y="139"/>
                  <a:pt x="902" y="139"/>
                  <a:pt x="904" y="137"/>
                </a:cubicBezTo>
                <a:cubicBezTo>
                  <a:pt x="905" y="137"/>
                  <a:pt x="906" y="137"/>
                  <a:pt x="908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6" y="135"/>
                  <a:pt x="906" y="135"/>
                </a:cubicBezTo>
                <a:lnTo>
                  <a:pt x="905" y="136"/>
                </a:lnTo>
                <a:close/>
                <a:moveTo>
                  <a:pt x="896" y="143"/>
                </a:moveTo>
                <a:cubicBezTo>
                  <a:pt x="895" y="143"/>
                  <a:pt x="895" y="143"/>
                  <a:pt x="895" y="143"/>
                </a:cubicBezTo>
                <a:cubicBezTo>
                  <a:pt x="895" y="144"/>
                  <a:pt x="895" y="144"/>
                  <a:pt x="895" y="144"/>
                </a:cubicBezTo>
                <a:cubicBezTo>
                  <a:pt x="896" y="144"/>
                  <a:pt x="896" y="144"/>
                  <a:pt x="896" y="144"/>
                </a:cubicBezTo>
                <a:cubicBezTo>
                  <a:pt x="896" y="144"/>
                  <a:pt x="896" y="144"/>
                  <a:pt x="896" y="144"/>
                </a:cubicBezTo>
                <a:cubicBezTo>
                  <a:pt x="897" y="144"/>
                  <a:pt x="897" y="144"/>
                  <a:pt x="897" y="144"/>
                </a:cubicBezTo>
                <a:cubicBezTo>
                  <a:pt x="898" y="143"/>
                  <a:pt x="898" y="143"/>
                  <a:pt x="898" y="143"/>
                </a:cubicBezTo>
                <a:cubicBezTo>
                  <a:pt x="897" y="143"/>
                  <a:pt x="896" y="143"/>
                  <a:pt x="896" y="143"/>
                </a:cubicBezTo>
                <a:close/>
                <a:moveTo>
                  <a:pt x="918" y="148"/>
                </a:moveTo>
                <a:cubicBezTo>
                  <a:pt x="919" y="148"/>
                  <a:pt x="919" y="149"/>
                  <a:pt x="919" y="149"/>
                </a:cubicBezTo>
                <a:cubicBezTo>
                  <a:pt x="921" y="149"/>
                  <a:pt x="923" y="150"/>
                  <a:pt x="925" y="150"/>
                </a:cubicBezTo>
                <a:cubicBezTo>
                  <a:pt x="925" y="149"/>
                  <a:pt x="925" y="149"/>
                  <a:pt x="925" y="149"/>
                </a:cubicBezTo>
                <a:cubicBezTo>
                  <a:pt x="925" y="149"/>
                  <a:pt x="925" y="149"/>
                  <a:pt x="925" y="149"/>
                </a:cubicBezTo>
                <a:cubicBezTo>
                  <a:pt x="925" y="148"/>
                  <a:pt x="925" y="148"/>
                  <a:pt x="925" y="148"/>
                </a:cubicBezTo>
                <a:cubicBezTo>
                  <a:pt x="924" y="148"/>
                  <a:pt x="924" y="148"/>
                  <a:pt x="924" y="148"/>
                </a:cubicBezTo>
                <a:cubicBezTo>
                  <a:pt x="923" y="147"/>
                  <a:pt x="923" y="147"/>
                  <a:pt x="923" y="147"/>
                </a:cubicBezTo>
                <a:cubicBezTo>
                  <a:pt x="923" y="147"/>
                  <a:pt x="922" y="147"/>
                  <a:pt x="922" y="147"/>
                </a:cubicBezTo>
                <a:cubicBezTo>
                  <a:pt x="922" y="147"/>
                  <a:pt x="922" y="147"/>
                  <a:pt x="922" y="147"/>
                </a:cubicBezTo>
                <a:cubicBezTo>
                  <a:pt x="921" y="147"/>
                  <a:pt x="920" y="147"/>
                  <a:pt x="919" y="147"/>
                </a:cubicBezTo>
                <a:lnTo>
                  <a:pt x="918" y="148"/>
                </a:lnTo>
                <a:close/>
                <a:moveTo>
                  <a:pt x="920" y="145"/>
                </a:moveTo>
                <a:cubicBezTo>
                  <a:pt x="920" y="145"/>
                  <a:pt x="921" y="145"/>
                  <a:pt x="921" y="145"/>
                </a:cubicBezTo>
                <a:cubicBezTo>
                  <a:pt x="921" y="144"/>
                  <a:pt x="921" y="143"/>
                  <a:pt x="922" y="142"/>
                </a:cubicBezTo>
                <a:cubicBezTo>
                  <a:pt x="921" y="142"/>
                  <a:pt x="921" y="142"/>
                  <a:pt x="921" y="142"/>
                </a:cubicBezTo>
                <a:cubicBezTo>
                  <a:pt x="920" y="142"/>
                  <a:pt x="920" y="142"/>
                  <a:pt x="920" y="142"/>
                </a:cubicBezTo>
                <a:cubicBezTo>
                  <a:pt x="920" y="143"/>
                  <a:pt x="920" y="143"/>
                  <a:pt x="919" y="143"/>
                </a:cubicBezTo>
                <a:cubicBezTo>
                  <a:pt x="919" y="144"/>
                  <a:pt x="919" y="144"/>
                  <a:pt x="919" y="144"/>
                </a:cubicBezTo>
                <a:cubicBezTo>
                  <a:pt x="919" y="144"/>
                  <a:pt x="919" y="144"/>
                  <a:pt x="919" y="144"/>
                </a:cubicBezTo>
                <a:lnTo>
                  <a:pt x="920" y="145"/>
                </a:lnTo>
                <a:close/>
                <a:moveTo>
                  <a:pt x="948" y="295"/>
                </a:moveTo>
                <a:cubicBezTo>
                  <a:pt x="948" y="294"/>
                  <a:pt x="948" y="294"/>
                  <a:pt x="948" y="294"/>
                </a:cubicBezTo>
                <a:cubicBezTo>
                  <a:pt x="948" y="294"/>
                  <a:pt x="948" y="294"/>
                  <a:pt x="948" y="294"/>
                </a:cubicBezTo>
                <a:cubicBezTo>
                  <a:pt x="948" y="293"/>
                  <a:pt x="948" y="293"/>
                  <a:pt x="948" y="293"/>
                </a:cubicBezTo>
                <a:cubicBezTo>
                  <a:pt x="947" y="294"/>
                  <a:pt x="947" y="294"/>
                  <a:pt x="947" y="294"/>
                </a:cubicBezTo>
                <a:cubicBezTo>
                  <a:pt x="947" y="294"/>
                  <a:pt x="947" y="295"/>
                  <a:pt x="947" y="295"/>
                </a:cubicBezTo>
                <a:cubicBezTo>
                  <a:pt x="947" y="296"/>
                  <a:pt x="947" y="296"/>
                  <a:pt x="947" y="296"/>
                </a:cubicBezTo>
                <a:cubicBezTo>
                  <a:pt x="947" y="296"/>
                  <a:pt x="947" y="296"/>
                  <a:pt x="947" y="296"/>
                </a:cubicBezTo>
                <a:cubicBezTo>
                  <a:pt x="947" y="296"/>
                  <a:pt x="947" y="296"/>
                  <a:pt x="947" y="296"/>
                </a:cubicBezTo>
                <a:cubicBezTo>
                  <a:pt x="948" y="296"/>
                  <a:pt x="948" y="296"/>
                  <a:pt x="948" y="296"/>
                </a:cubicBezTo>
                <a:cubicBezTo>
                  <a:pt x="948" y="296"/>
                  <a:pt x="948" y="295"/>
                  <a:pt x="947" y="295"/>
                </a:cubicBezTo>
                <a:cubicBezTo>
                  <a:pt x="947" y="295"/>
                  <a:pt x="947" y="295"/>
                  <a:pt x="947" y="295"/>
                </a:cubicBezTo>
                <a:lnTo>
                  <a:pt x="948" y="295"/>
                </a:lnTo>
                <a:close/>
                <a:moveTo>
                  <a:pt x="948" y="297"/>
                </a:moveTo>
                <a:cubicBezTo>
                  <a:pt x="949" y="297"/>
                  <a:pt x="949" y="297"/>
                  <a:pt x="949" y="297"/>
                </a:cubicBezTo>
                <a:cubicBezTo>
                  <a:pt x="949" y="297"/>
                  <a:pt x="949" y="297"/>
                  <a:pt x="949" y="297"/>
                </a:cubicBezTo>
                <a:cubicBezTo>
                  <a:pt x="949" y="296"/>
                  <a:pt x="949" y="296"/>
                  <a:pt x="949" y="296"/>
                </a:cubicBezTo>
                <a:cubicBezTo>
                  <a:pt x="949" y="296"/>
                  <a:pt x="949" y="296"/>
                  <a:pt x="949" y="296"/>
                </a:cubicBezTo>
                <a:lnTo>
                  <a:pt x="948" y="297"/>
                </a:lnTo>
                <a:close/>
                <a:moveTo>
                  <a:pt x="971" y="266"/>
                </a:moveTo>
                <a:cubicBezTo>
                  <a:pt x="971" y="266"/>
                  <a:pt x="971" y="266"/>
                  <a:pt x="971" y="266"/>
                </a:cubicBezTo>
                <a:cubicBezTo>
                  <a:pt x="972" y="266"/>
                  <a:pt x="973" y="265"/>
                  <a:pt x="973" y="264"/>
                </a:cubicBezTo>
                <a:cubicBezTo>
                  <a:pt x="972" y="265"/>
                  <a:pt x="971" y="265"/>
                  <a:pt x="971" y="266"/>
                </a:cubicBezTo>
                <a:close/>
                <a:moveTo>
                  <a:pt x="968" y="279"/>
                </a:moveTo>
                <a:cubicBezTo>
                  <a:pt x="968" y="279"/>
                  <a:pt x="968" y="279"/>
                  <a:pt x="968" y="279"/>
                </a:cubicBezTo>
                <a:cubicBezTo>
                  <a:pt x="967" y="279"/>
                  <a:pt x="967" y="280"/>
                  <a:pt x="967" y="280"/>
                </a:cubicBezTo>
                <a:cubicBezTo>
                  <a:pt x="968" y="280"/>
                  <a:pt x="969" y="280"/>
                  <a:pt x="970" y="279"/>
                </a:cubicBezTo>
                <a:cubicBezTo>
                  <a:pt x="970" y="279"/>
                  <a:pt x="970" y="279"/>
                  <a:pt x="970" y="279"/>
                </a:cubicBezTo>
                <a:cubicBezTo>
                  <a:pt x="969" y="279"/>
                  <a:pt x="969" y="279"/>
                  <a:pt x="969" y="279"/>
                </a:cubicBezTo>
                <a:cubicBezTo>
                  <a:pt x="970" y="279"/>
                  <a:pt x="970" y="279"/>
                  <a:pt x="970" y="279"/>
                </a:cubicBezTo>
                <a:cubicBezTo>
                  <a:pt x="969" y="279"/>
                  <a:pt x="969" y="279"/>
                  <a:pt x="969" y="279"/>
                </a:cubicBezTo>
                <a:lnTo>
                  <a:pt x="968" y="279"/>
                </a:lnTo>
                <a:close/>
                <a:moveTo>
                  <a:pt x="965" y="272"/>
                </a:moveTo>
                <a:cubicBezTo>
                  <a:pt x="965" y="273"/>
                  <a:pt x="965" y="273"/>
                  <a:pt x="965" y="273"/>
                </a:cubicBezTo>
                <a:cubicBezTo>
                  <a:pt x="965" y="272"/>
                  <a:pt x="966" y="272"/>
                  <a:pt x="966" y="272"/>
                </a:cubicBezTo>
                <a:cubicBezTo>
                  <a:pt x="966" y="272"/>
                  <a:pt x="966" y="272"/>
                  <a:pt x="966" y="272"/>
                </a:cubicBezTo>
                <a:cubicBezTo>
                  <a:pt x="966" y="272"/>
                  <a:pt x="965" y="272"/>
                  <a:pt x="965" y="272"/>
                </a:cubicBezTo>
                <a:close/>
                <a:moveTo>
                  <a:pt x="1020" y="51"/>
                </a:moveTo>
                <a:cubicBezTo>
                  <a:pt x="1021" y="52"/>
                  <a:pt x="1021" y="52"/>
                  <a:pt x="1022" y="52"/>
                </a:cubicBezTo>
                <a:cubicBezTo>
                  <a:pt x="1022" y="51"/>
                  <a:pt x="1022" y="51"/>
                  <a:pt x="1022" y="51"/>
                </a:cubicBezTo>
                <a:cubicBezTo>
                  <a:pt x="1022" y="51"/>
                  <a:pt x="1021" y="51"/>
                  <a:pt x="1020" y="51"/>
                </a:cubicBezTo>
                <a:close/>
                <a:moveTo>
                  <a:pt x="992" y="165"/>
                </a:moveTo>
                <a:cubicBezTo>
                  <a:pt x="993" y="164"/>
                  <a:pt x="993" y="164"/>
                  <a:pt x="994" y="164"/>
                </a:cubicBezTo>
                <a:cubicBezTo>
                  <a:pt x="993" y="164"/>
                  <a:pt x="993" y="164"/>
                  <a:pt x="993" y="164"/>
                </a:cubicBezTo>
                <a:cubicBezTo>
                  <a:pt x="993" y="163"/>
                  <a:pt x="993" y="163"/>
                  <a:pt x="993" y="163"/>
                </a:cubicBezTo>
                <a:cubicBezTo>
                  <a:pt x="993" y="163"/>
                  <a:pt x="993" y="163"/>
                  <a:pt x="993" y="163"/>
                </a:cubicBezTo>
                <a:cubicBezTo>
                  <a:pt x="992" y="162"/>
                  <a:pt x="992" y="162"/>
                  <a:pt x="992" y="162"/>
                </a:cubicBezTo>
                <a:cubicBezTo>
                  <a:pt x="991" y="162"/>
                  <a:pt x="991" y="162"/>
                  <a:pt x="991" y="162"/>
                </a:cubicBezTo>
                <a:cubicBezTo>
                  <a:pt x="992" y="162"/>
                  <a:pt x="992" y="162"/>
                  <a:pt x="992" y="162"/>
                </a:cubicBezTo>
                <a:cubicBezTo>
                  <a:pt x="991" y="161"/>
                  <a:pt x="991" y="161"/>
                  <a:pt x="991" y="161"/>
                </a:cubicBezTo>
                <a:cubicBezTo>
                  <a:pt x="989" y="161"/>
                  <a:pt x="989" y="161"/>
                  <a:pt x="989" y="161"/>
                </a:cubicBezTo>
                <a:cubicBezTo>
                  <a:pt x="990" y="161"/>
                  <a:pt x="990" y="161"/>
                  <a:pt x="990" y="161"/>
                </a:cubicBezTo>
                <a:cubicBezTo>
                  <a:pt x="990" y="160"/>
                  <a:pt x="990" y="160"/>
                  <a:pt x="990" y="160"/>
                </a:cubicBezTo>
                <a:cubicBezTo>
                  <a:pt x="988" y="160"/>
                  <a:pt x="987" y="161"/>
                  <a:pt x="987" y="162"/>
                </a:cubicBezTo>
                <a:cubicBezTo>
                  <a:pt x="986" y="162"/>
                  <a:pt x="986" y="162"/>
                  <a:pt x="986" y="162"/>
                </a:cubicBezTo>
                <a:cubicBezTo>
                  <a:pt x="986" y="161"/>
                  <a:pt x="986" y="161"/>
                  <a:pt x="986" y="161"/>
                </a:cubicBezTo>
                <a:cubicBezTo>
                  <a:pt x="986" y="161"/>
                  <a:pt x="986" y="161"/>
                  <a:pt x="986" y="161"/>
                </a:cubicBezTo>
                <a:cubicBezTo>
                  <a:pt x="985" y="161"/>
                  <a:pt x="985" y="161"/>
                  <a:pt x="985" y="161"/>
                </a:cubicBezTo>
                <a:cubicBezTo>
                  <a:pt x="985" y="162"/>
                  <a:pt x="984" y="162"/>
                  <a:pt x="983" y="162"/>
                </a:cubicBezTo>
                <a:cubicBezTo>
                  <a:pt x="983" y="162"/>
                  <a:pt x="984" y="161"/>
                  <a:pt x="985" y="160"/>
                </a:cubicBezTo>
                <a:cubicBezTo>
                  <a:pt x="984" y="160"/>
                  <a:pt x="983" y="160"/>
                  <a:pt x="982" y="161"/>
                </a:cubicBezTo>
                <a:cubicBezTo>
                  <a:pt x="982" y="161"/>
                  <a:pt x="982" y="161"/>
                  <a:pt x="982" y="161"/>
                </a:cubicBezTo>
                <a:cubicBezTo>
                  <a:pt x="981" y="162"/>
                  <a:pt x="980" y="162"/>
                  <a:pt x="980" y="162"/>
                </a:cubicBezTo>
                <a:cubicBezTo>
                  <a:pt x="980" y="161"/>
                  <a:pt x="980" y="161"/>
                  <a:pt x="980" y="161"/>
                </a:cubicBezTo>
                <a:cubicBezTo>
                  <a:pt x="982" y="160"/>
                  <a:pt x="984" y="159"/>
                  <a:pt x="986" y="158"/>
                </a:cubicBezTo>
                <a:cubicBezTo>
                  <a:pt x="984" y="158"/>
                  <a:pt x="982" y="159"/>
                  <a:pt x="980" y="160"/>
                </a:cubicBezTo>
                <a:cubicBezTo>
                  <a:pt x="980" y="159"/>
                  <a:pt x="981" y="159"/>
                  <a:pt x="981" y="158"/>
                </a:cubicBezTo>
                <a:cubicBezTo>
                  <a:pt x="979" y="159"/>
                  <a:pt x="977" y="159"/>
                  <a:pt x="975" y="158"/>
                </a:cubicBezTo>
                <a:cubicBezTo>
                  <a:pt x="977" y="158"/>
                  <a:pt x="978" y="158"/>
                  <a:pt x="980" y="158"/>
                </a:cubicBezTo>
                <a:cubicBezTo>
                  <a:pt x="979" y="158"/>
                  <a:pt x="978" y="157"/>
                  <a:pt x="978" y="157"/>
                </a:cubicBezTo>
                <a:cubicBezTo>
                  <a:pt x="978" y="157"/>
                  <a:pt x="979" y="157"/>
                  <a:pt x="980" y="157"/>
                </a:cubicBezTo>
                <a:cubicBezTo>
                  <a:pt x="979" y="156"/>
                  <a:pt x="979" y="156"/>
                  <a:pt x="978" y="156"/>
                </a:cubicBezTo>
                <a:cubicBezTo>
                  <a:pt x="979" y="156"/>
                  <a:pt x="979" y="156"/>
                  <a:pt x="979" y="156"/>
                </a:cubicBezTo>
                <a:cubicBezTo>
                  <a:pt x="980" y="155"/>
                  <a:pt x="980" y="155"/>
                  <a:pt x="980" y="155"/>
                </a:cubicBezTo>
                <a:cubicBezTo>
                  <a:pt x="980" y="155"/>
                  <a:pt x="979" y="154"/>
                  <a:pt x="979" y="154"/>
                </a:cubicBezTo>
                <a:cubicBezTo>
                  <a:pt x="978" y="154"/>
                  <a:pt x="977" y="154"/>
                  <a:pt x="976" y="155"/>
                </a:cubicBezTo>
                <a:cubicBezTo>
                  <a:pt x="976" y="154"/>
                  <a:pt x="975" y="154"/>
                  <a:pt x="975" y="154"/>
                </a:cubicBezTo>
                <a:cubicBezTo>
                  <a:pt x="975" y="154"/>
                  <a:pt x="976" y="154"/>
                  <a:pt x="976" y="153"/>
                </a:cubicBezTo>
                <a:cubicBezTo>
                  <a:pt x="977" y="153"/>
                  <a:pt x="977" y="153"/>
                  <a:pt x="978" y="153"/>
                </a:cubicBezTo>
                <a:cubicBezTo>
                  <a:pt x="978" y="152"/>
                  <a:pt x="978" y="152"/>
                  <a:pt x="978" y="152"/>
                </a:cubicBezTo>
                <a:cubicBezTo>
                  <a:pt x="978" y="151"/>
                  <a:pt x="978" y="151"/>
                  <a:pt x="978" y="151"/>
                </a:cubicBezTo>
                <a:cubicBezTo>
                  <a:pt x="976" y="152"/>
                  <a:pt x="975" y="153"/>
                  <a:pt x="973" y="154"/>
                </a:cubicBezTo>
                <a:cubicBezTo>
                  <a:pt x="973" y="154"/>
                  <a:pt x="973" y="154"/>
                  <a:pt x="973" y="155"/>
                </a:cubicBezTo>
                <a:cubicBezTo>
                  <a:pt x="972" y="155"/>
                  <a:pt x="972" y="155"/>
                  <a:pt x="972" y="155"/>
                </a:cubicBezTo>
                <a:cubicBezTo>
                  <a:pt x="972" y="154"/>
                  <a:pt x="973" y="153"/>
                  <a:pt x="975" y="152"/>
                </a:cubicBezTo>
                <a:cubicBezTo>
                  <a:pt x="975" y="151"/>
                  <a:pt x="975" y="151"/>
                  <a:pt x="975" y="151"/>
                </a:cubicBezTo>
                <a:cubicBezTo>
                  <a:pt x="974" y="151"/>
                  <a:pt x="973" y="152"/>
                  <a:pt x="973" y="153"/>
                </a:cubicBezTo>
                <a:cubicBezTo>
                  <a:pt x="972" y="153"/>
                  <a:pt x="971" y="153"/>
                  <a:pt x="971" y="153"/>
                </a:cubicBezTo>
                <a:cubicBezTo>
                  <a:pt x="971" y="154"/>
                  <a:pt x="971" y="154"/>
                  <a:pt x="971" y="154"/>
                </a:cubicBezTo>
                <a:cubicBezTo>
                  <a:pt x="970" y="155"/>
                  <a:pt x="969" y="155"/>
                  <a:pt x="969" y="155"/>
                </a:cubicBezTo>
                <a:cubicBezTo>
                  <a:pt x="969" y="154"/>
                  <a:pt x="970" y="153"/>
                  <a:pt x="972" y="152"/>
                </a:cubicBezTo>
                <a:cubicBezTo>
                  <a:pt x="972" y="151"/>
                  <a:pt x="972" y="151"/>
                  <a:pt x="972" y="151"/>
                </a:cubicBezTo>
                <a:cubicBezTo>
                  <a:pt x="971" y="151"/>
                  <a:pt x="970" y="152"/>
                  <a:pt x="969" y="152"/>
                </a:cubicBezTo>
                <a:cubicBezTo>
                  <a:pt x="969" y="153"/>
                  <a:pt x="969" y="153"/>
                  <a:pt x="969" y="153"/>
                </a:cubicBezTo>
                <a:cubicBezTo>
                  <a:pt x="969" y="153"/>
                  <a:pt x="969" y="153"/>
                  <a:pt x="969" y="153"/>
                </a:cubicBezTo>
                <a:cubicBezTo>
                  <a:pt x="969" y="152"/>
                  <a:pt x="969" y="152"/>
                  <a:pt x="969" y="152"/>
                </a:cubicBezTo>
                <a:cubicBezTo>
                  <a:pt x="969" y="152"/>
                  <a:pt x="970" y="151"/>
                  <a:pt x="970" y="151"/>
                </a:cubicBezTo>
                <a:cubicBezTo>
                  <a:pt x="970" y="150"/>
                  <a:pt x="969" y="150"/>
                  <a:pt x="968" y="150"/>
                </a:cubicBezTo>
                <a:cubicBezTo>
                  <a:pt x="969" y="150"/>
                  <a:pt x="969" y="150"/>
                  <a:pt x="969" y="150"/>
                </a:cubicBezTo>
                <a:cubicBezTo>
                  <a:pt x="968" y="150"/>
                  <a:pt x="966" y="150"/>
                  <a:pt x="965" y="150"/>
                </a:cubicBezTo>
                <a:cubicBezTo>
                  <a:pt x="966" y="149"/>
                  <a:pt x="966" y="149"/>
                  <a:pt x="966" y="149"/>
                </a:cubicBezTo>
                <a:cubicBezTo>
                  <a:pt x="967" y="149"/>
                  <a:pt x="967" y="149"/>
                  <a:pt x="967" y="149"/>
                </a:cubicBezTo>
                <a:cubicBezTo>
                  <a:pt x="966" y="149"/>
                  <a:pt x="964" y="149"/>
                  <a:pt x="963" y="150"/>
                </a:cubicBezTo>
                <a:cubicBezTo>
                  <a:pt x="963" y="149"/>
                  <a:pt x="963" y="149"/>
                  <a:pt x="963" y="149"/>
                </a:cubicBezTo>
                <a:cubicBezTo>
                  <a:pt x="965" y="148"/>
                  <a:pt x="967" y="148"/>
                  <a:pt x="969" y="149"/>
                </a:cubicBezTo>
                <a:cubicBezTo>
                  <a:pt x="970" y="149"/>
                  <a:pt x="970" y="148"/>
                  <a:pt x="970" y="148"/>
                </a:cubicBezTo>
                <a:cubicBezTo>
                  <a:pt x="969" y="148"/>
                  <a:pt x="967" y="148"/>
                  <a:pt x="965" y="147"/>
                </a:cubicBezTo>
                <a:cubicBezTo>
                  <a:pt x="965" y="148"/>
                  <a:pt x="965" y="148"/>
                  <a:pt x="965" y="148"/>
                </a:cubicBezTo>
                <a:cubicBezTo>
                  <a:pt x="964" y="148"/>
                  <a:pt x="964" y="148"/>
                  <a:pt x="964" y="148"/>
                </a:cubicBezTo>
                <a:cubicBezTo>
                  <a:pt x="964" y="148"/>
                  <a:pt x="964" y="148"/>
                  <a:pt x="964" y="148"/>
                </a:cubicBezTo>
                <a:cubicBezTo>
                  <a:pt x="965" y="147"/>
                  <a:pt x="965" y="147"/>
                  <a:pt x="965" y="147"/>
                </a:cubicBezTo>
                <a:cubicBezTo>
                  <a:pt x="965" y="147"/>
                  <a:pt x="965" y="147"/>
                  <a:pt x="965" y="147"/>
                </a:cubicBezTo>
                <a:cubicBezTo>
                  <a:pt x="964" y="147"/>
                  <a:pt x="964" y="147"/>
                  <a:pt x="964" y="147"/>
                </a:cubicBezTo>
                <a:cubicBezTo>
                  <a:pt x="964" y="147"/>
                  <a:pt x="964" y="147"/>
                  <a:pt x="964" y="147"/>
                </a:cubicBezTo>
                <a:cubicBezTo>
                  <a:pt x="963" y="148"/>
                  <a:pt x="963" y="148"/>
                  <a:pt x="963" y="148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1" y="146"/>
                  <a:pt x="960" y="146"/>
                  <a:pt x="959" y="146"/>
                </a:cubicBezTo>
                <a:cubicBezTo>
                  <a:pt x="960" y="145"/>
                  <a:pt x="962" y="145"/>
                  <a:pt x="964" y="146"/>
                </a:cubicBezTo>
                <a:cubicBezTo>
                  <a:pt x="963" y="146"/>
                  <a:pt x="963" y="146"/>
                  <a:pt x="963" y="146"/>
                </a:cubicBezTo>
                <a:cubicBezTo>
                  <a:pt x="962" y="145"/>
                  <a:pt x="959" y="145"/>
                  <a:pt x="958" y="144"/>
                </a:cubicBezTo>
                <a:cubicBezTo>
                  <a:pt x="961" y="145"/>
                  <a:pt x="964" y="145"/>
                  <a:pt x="967" y="145"/>
                </a:cubicBezTo>
                <a:cubicBezTo>
                  <a:pt x="967" y="145"/>
                  <a:pt x="967" y="145"/>
                  <a:pt x="967" y="145"/>
                </a:cubicBezTo>
                <a:cubicBezTo>
                  <a:pt x="967" y="144"/>
                  <a:pt x="967" y="144"/>
                  <a:pt x="967" y="144"/>
                </a:cubicBezTo>
                <a:cubicBezTo>
                  <a:pt x="966" y="144"/>
                  <a:pt x="965" y="144"/>
                  <a:pt x="965" y="143"/>
                </a:cubicBezTo>
                <a:cubicBezTo>
                  <a:pt x="966" y="143"/>
                  <a:pt x="966" y="143"/>
                  <a:pt x="966" y="143"/>
                </a:cubicBezTo>
                <a:cubicBezTo>
                  <a:pt x="966" y="143"/>
                  <a:pt x="966" y="143"/>
                  <a:pt x="966" y="144"/>
                </a:cubicBezTo>
                <a:cubicBezTo>
                  <a:pt x="967" y="143"/>
                  <a:pt x="968" y="143"/>
                  <a:pt x="969" y="143"/>
                </a:cubicBezTo>
                <a:cubicBezTo>
                  <a:pt x="968" y="143"/>
                  <a:pt x="968" y="142"/>
                  <a:pt x="967" y="142"/>
                </a:cubicBezTo>
                <a:cubicBezTo>
                  <a:pt x="966" y="142"/>
                  <a:pt x="965" y="142"/>
                  <a:pt x="963" y="142"/>
                </a:cubicBezTo>
                <a:cubicBezTo>
                  <a:pt x="963" y="143"/>
                  <a:pt x="962" y="143"/>
                  <a:pt x="962" y="143"/>
                </a:cubicBezTo>
                <a:cubicBezTo>
                  <a:pt x="962" y="142"/>
                  <a:pt x="962" y="142"/>
                  <a:pt x="962" y="142"/>
                </a:cubicBezTo>
                <a:cubicBezTo>
                  <a:pt x="964" y="142"/>
                  <a:pt x="966" y="142"/>
                  <a:pt x="968" y="141"/>
                </a:cubicBezTo>
                <a:cubicBezTo>
                  <a:pt x="967" y="141"/>
                  <a:pt x="966" y="141"/>
                  <a:pt x="965" y="140"/>
                </a:cubicBezTo>
                <a:cubicBezTo>
                  <a:pt x="968" y="141"/>
                  <a:pt x="970" y="141"/>
                  <a:pt x="972" y="142"/>
                </a:cubicBezTo>
                <a:cubicBezTo>
                  <a:pt x="973" y="142"/>
                  <a:pt x="974" y="142"/>
                  <a:pt x="975" y="142"/>
                </a:cubicBezTo>
                <a:cubicBezTo>
                  <a:pt x="975" y="142"/>
                  <a:pt x="975" y="142"/>
                  <a:pt x="975" y="142"/>
                </a:cubicBezTo>
                <a:cubicBezTo>
                  <a:pt x="976" y="143"/>
                  <a:pt x="977" y="142"/>
                  <a:pt x="977" y="142"/>
                </a:cubicBezTo>
                <a:cubicBezTo>
                  <a:pt x="977" y="141"/>
                  <a:pt x="977" y="141"/>
                  <a:pt x="977" y="141"/>
                </a:cubicBezTo>
                <a:cubicBezTo>
                  <a:pt x="977" y="141"/>
                  <a:pt x="977" y="141"/>
                  <a:pt x="977" y="140"/>
                </a:cubicBezTo>
                <a:cubicBezTo>
                  <a:pt x="972" y="139"/>
                  <a:pt x="968" y="138"/>
                  <a:pt x="964" y="138"/>
                </a:cubicBezTo>
                <a:cubicBezTo>
                  <a:pt x="968" y="137"/>
                  <a:pt x="972" y="137"/>
                  <a:pt x="977" y="137"/>
                </a:cubicBezTo>
                <a:cubicBezTo>
                  <a:pt x="977" y="137"/>
                  <a:pt x="978" y="137"/>
                  <a:pt x="978" y="136"/>
                </a:cubicBezTo>
                <a:cubicBezTo>
                  <a:pt x="977" y="136"/>
                  <a:pt x="977" y="136"/>
                  <a:pt x="977" y="136"/>
                </a:cubicBezTo>
                <a:cubicBezTo>
                  <a:pt x="977" y="135"/>
                  <a:pt x="976" y="133"/>
                  <a:pt x="976" y="132"/>
                </a:cubicBezTo>
                <a:cubicBezTo>
                  <a:pt x="975" y="132"/>
                  <a:pt x="974" y="132"/>
                  <a:pt x="974" y="132"/>
                </a:cubicBezTo>
                <a:cubicBezTo>
                  <a:pt x="974" y="133"/>
                  <a:pt x="974" y="133"/>
                  <a:pt x="974" y="133"/>
                </a:cubicBezTo>
                <a:cubicBezTo>
                  <a:pt x="973" y="134"/>
                  <a:pt x="973" y="134"/>
                  <a:pt x="973" y="134"/>
                </a:cubicBezTo>
                <a:cubicBezTo>
                  <a:pt x="973" y="134"/>
                  <a:pt x="973" y="134"/>
                  <a:pt x="973" y="134"/>
                </a:cubicBezTo>
                <a:cubicBezTo>
                  <a:pt x="973" y="134"/>
                  <a:pt x="973" y="134"/>
                  <a:pt x="973" y="134"/>
                </a:cubicBezTo>
                <a:cubicBezTo>
                  <a:pt x="970" y="135"/>
                  <a:pt x="967" y="135"/>
                  <a:pt x="963" y="137"/>
                </a:cubicBezTo>
                <a:cubicBezTo>
                  <a:pt x="962" y="136"/>
                  <a:pt x="961" y="136"/>
                  <a:pt x="959" y="137"/>
                </a:cubicBezTo>
                <a:cubicBezTo>
                  <a:pt x="963" y="136"/>
                  <a:pt x="966" y="135"/>
                  <a:pt x="970" y="134"/>
                </a:cubicBezTo>
                <a:cubicBezTo>
                  <a:pt x="970" y="133"/>
                  <a:pt x="970" y="133"/>
                  <a:pt x="970" y="133"/>
                </a:cubicBezTo>
                <a:cubicBezTo>
                  <a:pt x="966" y="133"/>
                  <a:pt x="962" y="134"/>
                  <a:pt x="958" y="135"/>
                </a:cubicBezTo>
                <a:cubicBezTo>
                  <a:pt x="959" y="135"/>
                  <a:pt x="960" y="134"/>
                  <a:pt x="961" y="134"/>
                </a:cubicBezTo>
                <a:cubicBezTo>
                  <a:pt x="962" y="134"/>
                  <a:pt x="962" y="134"/>
                  <a:pt x="962" y="134"/>
                </a:cubicBezTo>
                <a:cubicBezTo>
                  <a:pt x="961" y="134"/>
                  <a:pt x="960" y="134"/>
                  <a:pt x="960" y="134"/>
                </a:cubicBezTo>
                <a:cubicBezTo>
                  <a:pt x="964" y="133"/>
                  <a:pt x="969" y="132"/>
                  <a:pt x="973" y="131"/>
                </a:cubicBezTo>
                <a:cubicBezTo>
                  <a:pt x="974" y="131"/>
                  <a:pt x="974" y="131"/>
                  <a:pt x="974" y="131"/>
                </a:cubicBezTo>
                <a:cubicBezTo>
                  <a:pt x="973" y="132"/>
                  <a:pt x="973" y="132"/>
                  <a:pt x="973" y="132"/>
                </a:cubicBezTo>
                <a:cubicBezTo>
                  <a:pt x="974" y="132"/>
                  <a:pt x="974" y="132"/>
                  <a:pt x="974" y="132"/>
                </a:cubicBezTo>
                <a:cubicBezTo>
                  <a:pt x="975" y="131"/>
                  <a:pt x="975" y="131"/>
                  <a:pt x="975" y="131"/>
                </a:cubicBezTo>
                <a:cubicBezTo>
                  <a:pt x="976" y="130"/>
                  <a:pt x="976" y="130"/>
                  <a:pt x="976" y="130"/>
                </a:cubicBezTo>
                <a:cubicBezTo>
                  <a:pt x="976" y="130"/>
                  <a:pt x="976" y="130"/>
                  <a:pt x="976" y="130"/>
                </a:cubicBezTo>
                <a:cubicBezTo>
                  <a:pt x="974" y="130"/>
                  <a:pt x="973" y="129"/>
                  <a:pt x="972" y="127"/>
                </a:cubicBezTo>
                <a:cubicBezTo>
                  <a:pt x="969" y="128"/>
                  <a:pt x="966" y="128"/>
                  <a:pt x="963" y="129"/>
                </a:cubicBezTo>
                <a:cubicBezTo>
                  <a:pt x="964" y="129"/>
                  <a:pt x="964" y="129"/>
                  <a:pt x="964" y="129"/>
                </a:cubicBezTo>
                <a:cubicBezTo>
                  <a:pt x="965" y="129"/>
                  <a:pt x="967" y="128"/>
                  <a:pt x="968" y="127"/>
                </a:cubicBezTo>
                <a:cubicBezTo>
                  <a:pt x="963" y="128"/>
                  <a:pt x="959" y="130"/>
                  <a:pt x="954" y="132"/>
                </a:cubicBezTo>
                <a:cubicBezTo>
                  <a:pt x="956" y="131"/>
                  <a:pt x="958" y="130"/>
                  <a:pt x="960" y="129"/>
                </a:cubicBezTo>
                <a:cubicBezTo>
                  <a:pt x="960" y="129"/>
                  <a:pt x="960" y="129"/>
                  <a:pt x="960" y="129"/>
                </a:cubicBezTo>
                <a:cubicBezTo>
                  <a:pt x="958" y="129"/>
                  <a:pt x="956" y="130"/>
                  <a:pt x="954" y="131"/>
                </a:cubicBezTo>
                <a:cubicBezTo>
                  <a:pt x="955" y="129"/>
                  <a:pt x="958" y="128"/>
                  <a:pt x="960" y="128"/>
                </a:cubicBezTo>
                <a:cubicBezTo>
                  <a:pt x="962" y="128"/>
                  <a:pt x="964" y="127"/>
                  <a:pt x="966" y="126"/>
                </a:cubicBezTo>
                <a:cubicBezTo>
                  <a:pt x="966" y="125"/>
                  <a:pt x="966" y="125"/>
                  <a:pt x="966" y="125"/>
                </a:cubicBezTo>
                <a:cubicBezTo>
                  <a:pt x="966" y="125"/>
                  <a:pt x="966" y="125"/>
                  <a:pt x="966" y="125"/>
                </a:cubicBezTo>
                <a:cubicBezTo>
                  <a:pt x="966" y="124"/>
                  <a:pt x="966" y="124"/>
                  <a:pt x="966" y="124"/>
                </a:cubicBezTo>
                <a:cubicBezTo>
                  <a:pt x="964" y="124"/>
                  <a:pt x="963" y="125"/>
                  <a:pt x="962" y="126"/>
                </a:cubicBezTo>
                <a:cubicBezTo>
                  <a:pt x="962" y="126"/>
                  <a:pt x="962" y="127"/>
                  <a:pt x="962" y="127"/>
                </a:cubicBezTo>
                <a:cubicBezTo>
                  <a:pt x="961" y="127"/>
                  <a:pt x="961" y="127"/>
                  <a:pt x="961" y="127"/>
                </a:cubicBezTo>
                <a:cubicBezTo>
                  <a:pt x="961" y="127"/>
                  <a:pt x="961" y="127"/>
                  <a:pt x="961" y="127"/>
                </a:cubicBezTo>
                <a:cubicBezTo>
                  <a:pt x="961" y="127"/>
                  <a:pt x="961" y="127"/>
                  <a:pt x="961" y="127"/>
                </a:cubicBezTo>
                <a:cubicBezTo>
                  <a:pt x="958" y="127"/>
                  <a:pt x="955" y="127"/>
                  <a:pt x="952" y="127"/>
                </a:cubicBezTo>
                <a:cubicBezTo>
                  <a:pt x="953" y="127"/>
                  <a:pt x="954" y="126"/>
                  <a:pt x="956" y="126"/>
                </a:cubicBezTo>
                <a:cubicBezTo>
                  <a:pt x="955" y="125"/>
                  <a:pt x="955" y="125"/>
                  <a:pt x="955" y="125"/>
                </a:cubicBezTo>
                <a:cubicBezTo>
                  <a:pt x="955" y="125"/>
                  <a:pt x="954" y="125"/>
                  <a:pt x="953" y="126"/>
                </a:cubicBezTo>
                <a:cubicBezTo>
                  <a:pt x="957" y="124"/>
                  <a:pt x="961" y="124"/>
                  <a:pt x="965" y="123"/>
                </a:cubicBezTo>
                <a:cubicBezTo>
                  <a:pt x="965" y="123"/>
                  <a:pt x="965" y="123"/>
                  <a:pt x="965" y="123"/>
                </a:cubicBezTo>
                <a:cubicBezTo>
                  <a:pt x="964" y="122"/>
                  <a:pt x="964" y="122"/>
                  <a:pt x="964" y="122"/>
                </a:cubicBezTo>
                <a:cubicBezTo>
                  <a:pt x="964" y="121"/>
                  <a:pt x="964" y="121"/>
                  <a:pt x="963" y="121"/>
                </a:cubicBezTo>
                <a:cubicBezTo>
                  <a:pt x="963" y="120"/>
                  <a:pt x="962" y="120"/>
                  <a:pt x="961" y="119"/>
                </a:cubicBezTo>
                <a:cubicBezTo>
                  <a:pt x="960" y="118"/>
                  <a:pt x="960" y="118"/>
                  <a:pt x="960" y="118"/>
                </a:cubicBezTo>
                <a:cubicBezTo>
                  <a:pt x="960" y="118"/>
                  <a:pt x="960" y="118"/>
                  <a:pt x="960" y="118"/>
                </a:cubicBezTo>
                <a:cubicBezTo>
                  <a:pt x="959" y="119"/>
                  <a:pt x="958" y="120"/>
                  <a:pt x="957" y="121"/>
                </a:cubicBezTo>
                <a:cubicBezTo>
                  <a:pt x="956" y="121"/>
                  <a:pt x="956" y="121"/>
                  <a:pt x="955" y="121"/>
                </a:cubicBezTo>
                <a:cubicBezTo>
                  <a:pt x="955" y="122"/>
                  <a:pt x="955" y="122"/>
                  <a:pt x="955" y="122"/>
                </a:cubicBezTo>
                <a:cubicBezTo>
                  <a:pt x="953" y="122"/>
                  <a:pt x="952" y="123"/>
                  <a:pt x="951" y="124"/>
                </a:cubicBezTo>
                <a:cubicBezTo>
                  <a:pt x="951" y="124"/>
                  <a:pt x="951" y="124"/>
                  <a:pt x="951" y="124"/>
                </a:cubicBezTo>
                <a:cubicBezTo>
                  <a:pt x="951" y="123"/>
                  <a:pt x="952" y="122"/>
                  <a:pt x="954" y="122"/>
                </a:cubicBezTo>
                <a:cubicBezTo>
                  <a:pt x="954" y="122"/>
                  <a:pt x="953" y="121"/>
                  <a:pt x="953" y="121"/>
                </a:cubicBezTo>
                <a:cubicBezTo>
                  <a:pt x="952" y="121"/>
                  <a:pt x="950" y="122"/>
                  <a:pt x="949" y="123"/>
                </a:cubicBezTo>
                <a:cubicBezTo>
                  <a:pt x="947" y="123"/>
                  <a:pt x="947" y="123"/>
                  <a:pt x="947" y="123"/>
                </a:cubicBezTo>
                <a:cubicBezTo>
                  <a:pt x="949" y="122"/>
                  <a:pt x="951" y="121"/>
                  <a:pt x="953" y="120"/>
                </a:cubicBezTo>
                <a:cubicBezTo>
                  <a:pt x="953" y="120"/>
                  <a:pt x="953" y="119"/>
                  <a:pt x="953" y="119"/>
                </a:cubicBezTo>
                <a:cubicBezTo>
                  <a:pt x="951" y="120"/>
                  <a:pt x="949" y="121"/>
                  <a:pt x="947" y="122"/>
                </a:cubicBezTo>
                <a:cubicBezTo>
                  <a:pt x="947" y="121"/>
                  <a:pt x="948" y="121"/>
                  <a:pt x="949" y="120"/>
                </a:cubicBezTo>
                <a:cubicBezTo>
                  <a:pt x="948" y="120"/>
                  <a:pt x="948" y="120"/>
                  <a:pt x="948" y="120"/>
                </a:cubicBezTo>
                <a:cubicBezTo>
                  <a:pt x="948" y="120"/>
                  <a:pt x="948" y="120"/>
                  <a:pt x="948" y="120"/>
                </a:cubicBezTo>
                <a:cubicBezTo>
                  <a:pt x="950" y="119"/>
                  <a:pt x="952" y="119"/>
                  <a:pt x="954" y="118"/>
                </a:cubicBezTo>
                <a:cubicBezTo>
                  <a:pt x="955" y="117"/>
                  <a:pt x="955" y="117"/>
                  <a:pt x="955" y="117"/>
                </a:cubicBezTo>
                <a:cubicBezTo>
                  <a:pt x="954" y="117"/>
                  <a:pt x="953" y="117"/>
                  <a:pt x="952" y="118"/>
                </a:cubicBezTo>
                <a:cubicBezTo>
                  <a:pt x="951" y="118"/>
                  <a:pt x="951" y="118"/>
                  <a:pt x="951" y="118"/>
                </a:cubicBezTo>
                <a:cubicBezTo>
                  <a:pt x="950" y="119"/>
                  <a:pt x="950" y="119"/>
                  <a:pt x="950" y="119"/>
                </a:cubicBezTo>
                <a:cubicBezTo>
                  <a:pt x="950" y="118"/>
                  <a:pt x="950" y="118"/>
                  <a:pt x="950" y="118"/>
                </a:cubicBezTo>
                <a:cubicBezTo>
                  <a:pt x="950" y="118"/>
                  <a:pt x="950" y="118"/>
                  <a:pt x="950" y="118"/>
                </a:cubicBezTo>
                <a:cubicBezTo>
                  <a:pt x="947" y="119"/>
                  <a:pt x="944" y="121"/>
                  <a:pt x="942" y="121"/>
                </a:cubicBezTo>
                <a:cubicBezTo>
                  <a:pt x="943" y="121"/>
                  <a:pt x="944" y="120"/>
                  <a:pt x="945" y="119"/>
                </a:cubicBezTo>
                <a:cubicBezTo>
                  <a:pt x="944" y="119"/>
                  <a:pt x="944" y="119"/>
                  <a:pt x="944" y="119"/>
                </a:cubicBezTo>
                <a:cubicBezTo>
                  <a:pt x="946" y="119"/>
                  <a:pt x="947" y="119"/>
                  <a:pt x="948" y="118"/>
                </a:cubicBezTo>
                <a:cubicBezTo>
                  <a:pt x="948" y="118"/>
                  <a:pt x="948" y="118"/>
                  <a:pt x="948" y="118"/>
                </a:cubicBezTo>
                <a:cubicBezTo>
                  <a:pt x="946" y="118"/>
                  <a:pt x="945" y="119"/>
                  <a:pt x="943" y="119"/>
                </a:cubicBezTo>
                <a:cubicBezTo>
                  <a:pt x="946" y="118"/>
                  <a:pt x="946" y="118"/>
                  <a:pt x="946" y="118"/>
                </a:cubicBezTo>
                <a:cubicBezTo>
                  <a:pt x="946" y="117"/>
                  <a:pt x="946" y="117"/>
                  <a:pt x="946" y="117"/>
                </a:cubicBezTo>
                <a:cubicBezTo>
                  <a:pt x="944" y="117"/>
                  <a:pt x="944" y="117"/>
                  <a:pt x="944" y="117"/>
                </a:cubicBezTo>
                <a:cubicBezTo>
                  <a:pt x="946" y="117"/>
                  <a:pt x="947" y="117"/>
                  <a:pt x="949" y="117"/>
                </a:cubicBezTo>
                <a:cubicBezTo>
                  <a:pt x="950" y="116"/>
                  <a:pt x="950" y="116"/>
                  <a:pt x="952" y="116"/>
                </a:cubicBezTo>
                <a:cubicBezTo>
                  <a:pt x="952" y="116"/>
                  <a:pt x="952" y="116"/>
                  <a:pt x="952" y="116"/>
                </a:cubicBezTo>
                <a:cubicBezTo>
                  <a:pt x="952" y="115"/>
                  <a:pt x="952" y="115"/>
                  <a:pt x="952" y="115"/>
                </a:cubicBezTo>
                <a:cubicBezTo>
                  <a:pt x="952" y="114"/>
                  <a:pt x="952" y="114"/>
                  <a:pt x="952" y="114"/>
                </a:cubicBezTo>
                <a:cubicBezTo>
                  <a:pt x="948" y="114"/>
                  <a:pt x="944" y="115"/>
                  <a:pt x="940" y="117"/>
                </a:cubicBezTo>
                <a:cubicBezTo>
                  <a:pt x="941" y="117"/>
                  <a:pt x="941" y="117"/>
                  <a:pt x="941" y="117"/>
                </a:cubicBezTo>
                <a:cubicBezTo>
                  <a:pt x="943" y="116"/>
                  <a:pt x="945" y="115"/>
                  <a:pt x="948" y="114"/>
                </a:cubicBezTo>
                <a:cubicBezTo>
                  <a:pt x="947" y="113"/>
                  <a:pt x="947" y="113"/>
                  <a:pt x="947" y="113"/>
                </a:cubicBezTo>
                <a:cubicBezTo>
                  <a:pt x="946" y="113"/>
                  <a:pt x="944" y="114"/>
                  <a:pt x="942" y="114"/>
                </a:cubicBezTo>
                <a:cubicBezTo>
                  <a:pt x="945" y="114"/>
                  <a:pt x="948" y="113"/>
                  <a:pt x="951" y="112"/>
                </a:cubicBezTo>
                <a:cubicBezTo>
                  <a:pt x="951" y="112"/>
                  <a:pt x="951" y="112"/>
                  <a:pt x="951" y="112"/>
                </a:cubicBezTo>
                <a:cubicBezTo>
                  <a:pt x="951" y="111"/>
                  <a:pt x="951" y="111"/>
                  <a:pt x="951" y="111"/>
                </a:cubicBezTo>
                <a:cubicBezTo>
                  <a:pt x="949" y="110"/>
                  <a:pt x="949" y="110"/>
                  <a:pt x="949" y="110"/>
                </a:cubicBezTo>
                <a:cubicBezTo>
                  <a:pt x="949" y="110"/>
                  <a:pt x="949" y="110"/>
                  <a:pt x="949" y="110"/>
                </a:cubicBezTo>
                <a:cubicBezTo>
                  <a:pt x="948" y="109"/>
                  <a:pt x="948" y="109"/>
                  <a:pt x="948" y="109"/>
                </a:cubicBezTo>
                <a:cubicBezTo>
                  <a:pt x="947" y="110"/>
                  <a:pt x="947" y="110"/>
                  <a:pt x="947" y="110"/>
                </a:cubicBezTo>
                <a:cubicBezTo>
                  <a:pt x="946" y="110"/>
                  <a:pt x="946" y="110"/>
                  <a:pt x="946" y="110"/>
                </a:cubicBezTo>
                <a:cubicBezTo>
                  <a:pt x="946" y="109"/>
                  <a:pt x="946" y="109"/>
                  <a:pt x="946" y="109"/>
                </a:cubicBezTo>
                <a:cubicBezTo>
                  <a:pt x="946" y="109"/>
                  <a:pt x="945" y="109"/>
                  <a:pt x="944" y="108"/>
                </a:cubicBezTo>
                <a:cubicBezTo>
                  <a:pt x="945" y="108"/>
                  <a:pt x="945" y="108"/>
                  <a:pt x="945" y="108"/>
                </a:cubicBezTo>
                <a:cubicBezTo>
                  <a:pt x="940" y="107"/>
                  <a:pt x="936" y="107"/>
                  <a:pt x="932" y="109"/>
                </a:cubicBezTo>
                <a:cubicBezTo>
                  <a:pt x="933" y="110"/>
                  <a:pt x="935" y="110"/>
                  <a:pt x="936" y="111"/>
                </a:cubicBezTo>
                <a:cubicBezTo>
                  <a:pt x="937" y="111"/>
                  <a:pt x="937" y="111"/>
                  <a:pt x="937" y="111"/>
                </a:cubicBezTo>
                <a:cubicBezTo>
                  <a:pt x="938" y="112"/>
                  <a:pt x="938" y="112"/>
                  <a:pt x="938" y="112"/>
                </a:cubicBezTo>
                <a:cubicBezTo>
                  <a:pt x="937" y="112"/>
                  <a:pt x="936" y="112"/>
                  <a:pt x="934" y="112"/>
                </a:cubicBezTo>
                <a:cubicBezTo>
                  <a:pt x="934" y="111"/>
                  <a:pt x="934" y="111"/>
                  <a:pt x="934" y="111"/>
                </a:cubicBezTo>
                <a:cubicBezTo>
                  <a:pt x="933" y="110"/>
                  <a:pt x="932" y="110"/>
                  <a:pt x="930" y="110"/>
                </a:cubicBezTo>
                <a:cubicBezTo>
                  <a:pt x="931" y="110"/>
                  <a:pt x="931" y="110"/>
                  <a:pt x="931" y="109"/>
                </a:cubicBezTo>
                <a:cubicBezTo>
                  <a:pt x="931" y="109"/>
                  <a:pt x="930" y="109"/>
                  <a:pt x="929" y="109"/>
                </a:cubicBezTo>
                <a:cubicBezTo>
                  <a:pt x="929" y="110"/>
                  <a:pt x="929" y="110"/>
                  <a:pt x="929" y="110"/>
                </a:cubicBezTo>
                <a:cubicBezTo>
                  <a:pt x="930" y="111"/>
                  <a:pt x="930" y="111"/>
                  <a:pt x="930" y="111"/>
                </a:cubicBezTo>
                <a:cubicBezTo>
                  <a:pt x="929" y="112"/>
                  <a:pt x="929" y="112"/>
                  <a:pt x="929" y="112"/>
                </a:cubicBezTo>
                <a:cubicBezTo>
                  <a:pt x="929" y="113"/>
                  <a:pt x="929" y="113"/>
                  <a:pt x="929" y="113"/>
                </a:cubicBezTo>
                <a:cubicBezTo>
                  <a:pt x="929" y="112"/>
                  <a:pt x="929" y="112"/>
                  <a:pt x="929" y="112"/>
                </a:cubicBezTo>
                <a:cubicBezTo>
                  <a:pt x="928" y="111"/>
                  <a:pt x="928" y="111"/>
                  <a:pt x="928" y="111"/>
                </a:cubicBezTo>
                <a:cubicBezTo>
                  <a:pt x="927" y="111"/>
                  <a:pt x="927" y="112"/>
                  <a:pt x="926" y="112"/>
                </a:cubicBezTo>
                <a:cubicBezTo>
                  <a:pt x="927" y="113"/>
                  <a:pt x="927" y="113"/>
                  <a:pt x="927" y="113"/>
                </a:cubicBezTo>
                <a:cubicBezTo>
                  <a:pt x="926" y="113"/>
                  <a:pt x="924" y="113"/>
                  <a:pt x="923" y="113"/>
                </a:cubicBezTo>
                <a:cubicBezTo>
                  <a:pt x="925" y="112"/>
                  <a:pt x="927" y="111"/>
                  <a:pt x="928" y="110"/>
                </a:cubicBezTo>
                <a:cubicBezTo>
                  <a:pt x="927" y="109"/>
                  <a:pt x="927" y="109"/>
                  <a:pt x="927" y="109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6" y="109"/>
                  <a:pt x="925" y="109"/>
                  <a:pt x="925" y="110"/>
                </a:cubicBezTo>
                <a:cubicBezTo>
                  <a:pt x="924" y="109"/>
                  <a:pt x="924" y="109"/>
                  <a:pt x="924" y="109"/>
                </a:cubicBezTo>
                <a:cubicBezTo>
                  <a:pt x="925" y="108"/>
                  <a:pt x="925" y="108"/>
                  <a:pt x="925" y="108"/>
                </a:cubicBezTo>
                <a:cubicBezTo>
                  <a:pt x="924" y="108"/>
                  <a:pt x="923" y="108"/>
                  <a:pt x="922" y="109"/>
                </a:cubicBezTo>
                <a:cubicBezTo>
                  <a:pt x="922" y="110"/>
                  <a:pt x="922" y="110"/>
                  <a:pt x="922" y="111"/>
                </a:cubicBezTo>
                <a:cubicBezTo>
                  <a:pt x="921" y="110"/>
                  <a:pt x="921" y="110"/>
                  <a:pt x="921" y="110"/>
                </a:cubicBezTo>
                <a:cubicBezTo>
                  <a:pt x="921" y="109"/>
                  <a:pt x="921" y="109"/>
                  <a:pt x="921" y="109"/>
                </a:cubicBezTo>
                <a:cubicBezTo>
                  <a:pt x="921" y="109"/>
                  <a:pt x="921" y="109"/>
                  <a:pt x="921" y="109"/>
                </a:cubicBezTo>
                <a:cubicBezTo>
                  <a:pt x="921" y="110"/>
                  <a:pt x="920" y="110"/>
                  <a:pt x="919" y="110"/>
                </a:cubicBezTo>
                <a:cubicBezTo>
                  <a:pt x="919" y="111"/>
                  <a:pt x="919" y="111"/>
                  <a:pt x="919" y="111"/>
                </a:cubicBezTo>
                <a:cubicBezTo>
                  <a:pt x="917" y="111"/>
                  <a:pt x="916" y="112"/>
                  <a:pt x="915" y="112"/>
                </a:cubicBezTo>
                <a:cubicBezTo>
                  <a:pt x="916" y="112"/>
                  <a:pt x="916" y="112"/>
                  <a:pt x="916" y="112"/>
                </a:cubicBezTo>
                <a:cubicBezTo>
                  <a:pt x="916" y="111"/>
                  <a:pt x="916" y="111"/>
                  <a:pt x="916" y="111"/>
                </a:cubicBezTo>
                <a:cubicBezTo>
                  <a:pt x="916" y="111"/>
                  <a:pt x="915" y="110"/>
                  <a:pt x="915" y="111"/>
                </a:cubicBezTo>
                <a:cubicBezTo>
                  <a:pt x="915" y="110"/>
                  <a:pt x="915" y="110"/>
                  <a:pt x="915" y="110"/>
                </a:cubicBezTo>
                <a:cubicBezTo>
                  <a:pt x="916" y="110"/>
                  <a:pt x="916" y="110"/>
                  <a:pt x="917" y="110"/>
                </a:cubicBezTo>
                <a:cubicBezTo>
                  <a:pt x="917" y="110"/>
                  <a:pt x="917" y="110"/>
                  <a:pt x="917" y="110"/>
                </a:cubicBezTo>
                <a:cubicBezTo>
                  <a:pt x="917" y="110"/>
                  <a:pt x="917" y="109"/>
                  <a:pt x="917" y="109"/>
                </a:cubicBezTo>
                <a:cubicBezTo>
                  <a:pt x="919" y="109"/>
                  <a:pt x="921" y="108"/>
                  <a:pt x="923" y="107"/>
                </a:cubicBezTo>
                <a:cubicBezTo>
                  <a:pt x="920" y="107"/>
                  <a:pt x="918" y="108"/>
                  <a:pt x="916" y="108"/>
                </a:cubicBezTo>
                <a:cubicBezTo>
                  <a:pt x="919" y="107"/>
                  <a:pt x="922" y="106"/>
                  <a:pt x="925" y="105"/>
                </a:cubicBezTo>
                <a:cubicBezTo>
                  <a:pt x="924" y="104"/>
                  <a:pt x="924" y="104"/>
                  <a:pt x="924" y="104"/>
                </a:cubicBezTo>
                <a:cubicBezTo>
                  <a:pt x="924" y="103"/>
                  <a:pt x="926" y="102"/>
                  <a:pt x="927" y="101"/>
                </a:cubicBezTo>
                <a:cubicBezTo>
                  <a:pt x="927" y="101"/>
                  <a:pt x="927" y="101"/>
                  <a:pt x="927" y="101"/>
                </a:cubicBezTo>
                <a:cubicBezTo>
                  <a:pt x="925" y="101"/>
                  <a:pt x="925" y="101"/>
                  <a:pt x="925" y="101"/>
                </a:cubicBezTo>
                <a:cubicBezTo>
                  <a:pt x="925" y="100"/>
                  <a:pt x="925" y="100"/>
                  <a:pt x="925" y="100"/>
                </a:cubicBezTo>
                <a:cubicBezTo>
                  <a:pt x="927" y="99"/>
                  <a:pt x="928" y="98"/>
                  <a:pt x="929" y="97"/>
                </a:cubicBezTo>
                <a:cubicBezTo>
                  <a:pt x="929" y="96"/>
                  <a:pt x="929" y="96"/>
                  <a:pt x="929" y="96"/>
                </a:cubicBezTo>
                <a:cubicBezTo>
                  <a:pt x="929" y="96"/>
                  <a:pt x="929" y="96"/>
                  <a:pt x="929" y="96"/>
                </a:cubicBezTo>
                <a:cubicBezTo>
                  <a:pt x="923" y="95"/>
                  <a:pt x="918" y="96"/>
                  <a:pt x="912" y="97"/>
                </a:cubicBezTo>
                <a:cubicBezTo>
                  <a:pt x="913" y="98"/>
                  <a:pt x="913" y="98"/>
                  <a:pt x="913" y="98"/>
                </a:cubicBezTo>
                <a:cubicBezTo>
                  <a:pt x="913" y="99"/>
                  <a:pt x="913" y="99"/>
                  <a:pt x="913" y="99"/>
                </a:cubicBezTo>
                <a:cubicBezTo>
                  <a:pt x="912" y="99"/>
                  <a:pt x="912" y="99"/>
                  <a:pt x="912" y="99"/>
                </a:cubicBezTo>
                <a:cubicBezTo>
                  <a:pt x="912" y="98"/>
                  <a:pt x="912" y="98"/>
                  <a:pt x="912" y="98"/>
                </a:cubicBezTo>
                <a:cubicBezTo>
                  <a:pt x="911" y="98"/>
                  <a:pt x="911" y="98"/>
                  <a:pt x="911" y="97"/>
                </a:cubicBezTo>
                <a:cubicBezTo>
                  <a:pt x="910" y="97"/>
                  <a:pt x="909" y="97"/>
                  <a:pt x="908" y="97"/>
                </a:cubicBezTo>
                <a:cubicBezTo>
                  <a:pt x="908" y="98"/>
                  <a:pt x="908" y="98"/>
                  <a:pt x="908" y="98"/>
                </a:cubicBezTo>
                <a:cubicBezTo>
                  <a:pt x="907" y="98"/>
                  <a:pt x="907" y="98"/>
                  <a:pt x="907" y="98"/>
                </a:cubicBezTo>
                <a:cubicBezTo>
                  <a:pt x="907" y="98"/>
                  <a:pt x="907" y="98"/>
                  <a:pt x="907" y="98"/>
                </a:cubicBezTo>
                <a:cubicBezTo>
                  <a:pt x="908" y="97"/>
                  <a:pt x="908" y="97"/>
                  <a:pt x="908" y="97"/>
                </a:cubicBezTo>
                <a:cubicBezTo>
                  <a:pt x="906" y="97"/>
                  <a:pt x="905" y="97"/>
                  <a:pt x="904" y="98"/>
                </a:cubicBezTo>
                <a:cubicBezTo>
                  <a:pt x="904" y="98"/>
                  <a:pt x="904" y="98"/>
                  <a:pt x="904" y="98"/>
                </a:cubicBezTo>
                <a:cubicBezTo>
                  <a:pt x="905" y="99"/>
                  <a:pt x="906" y="100"/>
                  <a:pt x="908" y="101"/>
                </a:cubicBezTo>
                <a:cubicBezTo>
                  <a:pt x="905" y="99"/>
                  <a:pt x="902" y="99"/>
                  <a:pt x="899" y="99"/>
                </a:cubicBezTo>
                <a:cubicBezTo>
                  <a:pt x="900" y="100"/>
                  <a:pt x="901" y="100"/>
                  <a:pt x="901" y="100"/>
                </a:cubicBezTo>
                <a:cubicBezTo>
                  <a:pt x="902" y="100"/>
                  <a:pt x="902" y="100"/>
                  <a:pt x="902" y="101"/>
                </a:cubicBezTo>
                <a:cubicBezTo>
                  <a:pt x="904" y="102"/>
                  <a:pt x="904" y="102"/>
                  <a:pt x="904" y="102"/>
                </a:cubicBezTo>
                <a:cubicBezTo>
                  <a:pt x="904" y="102"/>
                  <a:pt x="904" y="102"/>
                  <a:pt x="904" y="102"/>
                </a:cubicBezTo>
                <a:cubicBezTo>
                  <a:pt x="905" y="103"/>
                  <a:pt x="905" y="103"/>
                  <a:pt x="905" y="103"/>
                </a:cubicBezTo>
                <a:cubicBezTo>
                  <a:pt x="904" y="103"/>
                  <a:pt x="904" y="103"/>
                  <a:pt x="904" y="103"/>
                </a:cubicBezTo>
                <a:cubicBezTo>
                  <a:pt x="903" y="102"/>
                  <a:pt x="902" y="101"/>
                  <a:pt x="901" y="101"/>
                </a:cubicBezTo>
                <a:cubicBezTo>
                  <a:pt x="901" y="101"/>
                  <a:pt x="901" y="101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1"/>
                  <a:pt x="895" y="102"/>
                  <a:pt x="894" y="103"/>
                </a:cubicBezTo>
                <a:cubicBezTo>
                  <a:pt x="895" y="104"/>
                  <a:pt x="895" y="104"/>
                  <a:pt x="895" y="104"/>
                </a:cubicBezTo>
                <a:cubicBezTo>
                  <a:pt x="893" y="104"/>
                  <a:pt x="893" y="104"/>
                  <a:pt x="893" y="104"/>
                </a:cubicBezTo>
                <a:cubicBezTo>
                  <a:pt x="893" y="105"/>
                  <a:pt x="893" y="105"/>
                  <a:pt x="893" y="105"/>
                </a:cubicBezTo>
                <a:cubicBezTo>
                  <a:pt x="894" y="105"/>
                  <a:pt x="894" y="105"/>
                  <a:pt x="894" y="105"/>
                </a:cubicBezTo>
                <a:cubicBezTo>
                  <a:pt x="894" y="106"/>
                  <a:pt x="894" y="106"/>
                  <a:pt x="894" y="106"/>
                </a:cubicBezTo>
                <a:cubicBezTo>
                  <a:pt x="896" y="105"/>
                  <a:pt x="897" y="105"/>
                  <a:pt x="899" y="105"/>
                </a:cubicBezTo>
                <a:cubicBezTo>
                  <a:pt x="899" y="105"/>
                  <a:pt x="899" y="105"/>
                  <a:pt x="899" y="105"/>
                </a:cubicBezTo>
                <a:cubicBezTo>
                  <a:pt x="898" y="105"/>
                  <a:pt x="898" y="106"/>
                  <a:pt x="897" y="106"/>
                </a:cubicBezTo>
                <a:cubicBezTo>
                  <a:pt x="897" y="106"/>
                  <a:pt x="897" y="106"/>
                  <a:pt x="897" y="106"/>
                </a:cubicBezTo>
                <a:cubicBezTo>
                  <a:pt x="896" y="106"/>
                  <a:pt x="896" y="106"/>
                  <a:pt x="895" y="107"/>
                </a:cubicBezTo>
                <a:cubicBezTo>
                  <a:pt x="895" y="108"/>
                  <a:pt x="895" y="108"/>
                  <a:pt x="895" y="108"/>
                </a:cubicBezTo>
                <a:cubicBezTo>
                  <a:pt x="894" y="108"/>
                  <a:pt x="894" y="108"/>
                  <a:pt x="894" y="108"/>
                </a:cubicBezTo>
                <a:cubicBezTo>
                  <a:pt x="893" y="108"/>
                  <a:pt x="893" y="108"/>
                  <a:pt x="893" y="108"/>
                </a:cubicBezTo>
                <a:cubicBezTo>
                  <a:pt x="894" y="107"/>
                  <a:pt x="894" y="107"/>
                  <a:pt x="894" y="107"/>
                </a:cubicBezTo>
                <a:cubicBezTo>
                  <a:pt x="893" y="106"/>
                  <a:pt x="893" y="106"/>
                  <a:pt x="893" y="106"/>
                </a:cubicBezTo>
                <a:cubicBezTo>
                  <a:pt x="892" y="106"/>
                  <a:pt x="892" y="106"/>
                  <a:pt x="892" y="106"/>
                </a:cubicBezTo>
                <a:cubicBezTo>
                  <a:pt x="891" y="107"/>
                  <a:pt x="891" y="107"/>
                  <a:pt x="891" y="107"/>
                </a:cubicBezTo>
                <a:cubicBezTo>
                  <a:pt x="891" y="107"/>
                  <a:pt x="891" y="107"/>
                  <a:pt x="891" y="107"/>
                </a:cubicBezTo>
                <a:cubicBezTo>
                  <a:pt x="890" y="108"/>
                  <a:pt x="889" y="108"/>
                  <a:pt x="888" y="108"/>
                </a:cubicBezTo>
                <a:cubicBezTo>
                  <a:pt x="887" y="108"/>
                  <a:pt x="887" y="108"/>
                  <a:pt x="887" y="108"/>
                </a:cubicBezTo>
                <a:cubicBezTo>
                  <a:pt x="887" y="108"/>
                  <a:pt x="887" y="108"/>
                  <a:pt x="887" y="108"/>
                </a:cubicBezTo>
                <a:cubicBezTo>
                  <a:pt x="887" y="109"/>
                  <a:pt x="887" y="109"/>
                  <a:pt x="887" y="109"/>
                </a:cubicBezTo>
                <a:cubicBezTo>
                  <a:pt x="887" y="110"/>
                  <a:pt x="887" y="111"/>
                  <a:pt x="887" y="112"/>
                </a:cubicBezTo>
                <a:cubicBezTo>
                  <a:pt x="888" y="112"/>
                  <a:pt x="888" y="112"/>
                  <a:pt x="889" y="112"/>
                </a:cubicBezTo>
                <a:cubicBezTo>
                  <a:pt x="888" y="113"/>
                  <a:pt x="888" y="113"/>
                  <a:pt x="888" y="113"/>
                </a:cubicBezTo>
                <a:cubicBezTo>
                  <a:pt x="889" y="113"/>
                  <a:pt x="889" y="113"/>
                  <a:pt x="889" y="113"/>
                </a:cubicBezTo>
                <a:cubicBezTo>
                  <a:pt x="889" y="114"/>
                  <a:pt x="889" y="114"/>
                  <a:pt x="889" y="114"/>
                </a:cubicBezTo>
                <a:cubicBezTo>
                  <a:pt x="887" y="114"/>
                  <a:pt x="886" y="115"/>
                  <a:pt x="886" y="116"/>
                </a:cubicBezTo>
                <a:cubicBezTo>
                  <a:pt x="885" y="117"/>
                  <a:pt x="884" y="117"/>
                  <a:pt x="883" y="118"/>
                </a:cubicBezTo>
                <a:cubicBezTo>
                  <a:pt x="883" y="118"/>
                  <a:pt x="883" y="118"/>
                  <a:pt x="883" y="118"/>
                </a:cubicBezTo>
                <a:cubicBezTo>
                  <a:pt x="881" y="119"/>
                  <a:pt x="881" y="119"/>
                  <a:pt x="881" y="119"/>
                </a:cubicBezTo>
                <a:cubicBezTo>
                  <a:pt x="881" y="118"/>
                  <a:pt x="882" y="117"/>
                  <a:pt x="883" y="117"/>
                </a:cubicBezTo>
                <a:cubicBezTo>
                  <a:pt x="883" y="116"/>
                  <a:pt x="882" y="116"/>
                  <a:pt x="882" y="117"/>
                </a:cubicBezTo>
                <a:cubicBezTo>
                  <a:pt x="881" y="116"/>
                  <a:pt x="881" y="116"/>
                  <a:pt x="880" y="116"/>
                </a:cubicBezTo>
                <a:cubicBezTo>
                  <a:pt x="881" y="116"/>
                  <a:pt x="882" y="115"/>
                  <a:pt x="883" y="115"/>
                </a:cubicBezTo>
                <a:cubicBezTo>
                  <a:pt x="883" y="115"/>
                  <a:pt x="883" y="115"/>
                  <a:pt x="883" y="115"/>
                </a:cubicBezTo>
                <a:cubicBezTo>
                  <a:pt x="884" y="115"/>
                  <a:pt x="884" y="115"/>
                  <a:pt x="884" y="115"/>
                </a:cubicBezTo>
                <a:cubicBezTo>
                  <a:pt x="884" y="116"/>
                  <a:pt x="884" y="116"/>
                  <a:pt x="884" y="116"/>
                </a:cubicBezTo>
                <a:cubicBezTo>
                  <a:pt x="885" y="115"/>
                  <a:pt x="885" y="115"/>
                  <a:pt x="885" y="114"/>
                </a:cubicBezTo>
                <a:cubicBezTo>
                  <a:pt x="884" y="114"/>
                  <a:pt x="884" y="114"/>
                  <a:pt x="884" y="114"/>
                </a:cubicBezTo>
                <a:cubicBezTo>
                  <a:pt x="884" y="113"/>
                  <a:pt x="883" y="113"/>
                  <a:pt x="883" y="112"/>
                </a:cubicBezTo>
                <a:cubicBezTo>
                  <a:pt x="883" y="111"/>
                  <a:pt x="883" y="111"/>
                  <a:pt x="883" y="111"/>
                </a:cubicBezTo>
                <a:cubicBezTo>
                  <a:pt x="883" y="111"/>
                  <a:pt x="883" y="111"/>
                  <a:pt x="883" y="111"/>
                </a:cubicBezTo>
                <a:cubicBezTo>
                  <a:pt x="883" y="110"/>
                  <a:pt x="883" y="110"/>
                  <a:pt x="882" y="109"/>
                </a:cubicBezTo>
                <a:cubicBezTo>
                  <a:pt x="882" y="109"/>
                  <a:pt x="882" y="109"/>
                  <a:pt x="882" y="109"/>
                </a:cubicBezTo>
                <a:cubicBezTo>
                  <a:pt x="883" y="108"/>
                  <a:pt x="884" y="108"/>
                  <a:pt x="885" y="107"/>
                </a:cubicBezTo>
                <a:cubicBezTo>
                  <a:pt x="886" y="106"/>
                  <a:pt x="887" y="105"/>
                  <a:pt x="889" y="105"/>
                </a:cubicBezTo>
                <a:cubicBezTo>
                  <a:pt x="889" y="104"/>
                  <a:pt x="889" y="104"/>
                  <a:pt x="889" y="104"/>
                </a:cubicBezTo>
                <a:cubicBezTo>
                  <a:pt x="888" y="104"/>
                  <a:pt x="888" y="103"/>
                  <a:pt x="888" y="103"/>
                </a:cubicBezTo>
                <a:cubicBezTo>
                  <a:pt x="894" y="98"/>
                  <a:pt x="903" y="95"/>
                  <a:pt x="910" y="94"/>
                </a:cubicBezTo>
                <a:cubicBezTo>
                  <a:pt x="910" y="93"/>
                  <a:pt x="910" y="93"/>
                  <a:pt x="910" y="93"/>
                </a:cubicBezTo>
                <a:cubicBezTo>
                  <a:pt x="902" y="91"/>
                  <a:pt x="894" y="91"/>
                  <a:pt x="886" y="94"/>
                </a:cubicBezTo>
                <a:cubicBezTo>
                  <a:pt x="885" y="95"/>
                  <a:pt x="885" y="95"/>
                  <a:pt x="885" y="95"/>
                </a:cubicBezTo>
                <a:cubicBezTo>
                  <a:pt x="885" y="96"/>
                  <a:pt x="885" y="96"/>
                  <a:pt x="885" y="96"/>
                </a:cubicBezTo>
                <a:cubicBezTo>
                  <a:pt x="883" y="95"/>
                  <a:pt x="881" y="96"/>
                  <a:pt x="879" y="97"/>
                </a:cubicBezTo>
                <a:cubicBezTo>
                  <a:pt x="879" y="98"/>
                  <a:pt x="879" y="98"/>
                  <a:pt x="879" y="98"/>
                </a:cubicBezTo>
                <a:cubicBezTo>
                  <a:pt x="878" y="97"/>
                  <a:pt x="877" y="98"/>
                  <a:pt x="876" y="99"/>
                </a:cubicBezTo>
                <a:cubicBezTo>
                  <a:pt x="876" y="99"/>
                  <a:pt x="876" y="99"/>
                  <a:pt x="876" y="99"/>
                </a:cubicBezTo>
                <a:cubicBezTo>
                  <a:pt x="875" y="100"/>
                  <a:pt x="875" y="100"/>
                  <a:pt x="875" y="100"/>
                </a:cubicBezTo>
                <a:cubicBezTo>
                  <a:pt x="875" y="99"/>
                  <a:pt x="875" y="99"/>
                  <a:pt x="875" y="99"/>
                </a:cubicBezTo>
                <a:cubicBezTo>
                  <a:pt x="874" y="99"/>
                  <a:pt x="874" y="99"/>
                  <a:pt x="874" y="99"/>
                </a:cubicBezTo>
                <a:cubicBezTo>
                  <a:pt x="873" y="101"/>
                  <a:pt x="873" y="101"/>
                  <a:pt x="873" y="101"/>
                </a:cubicBezTo>
                <a:cubicBezTo>
                  <a:pt x="871" y="101"/>
                  <a:pt x="868" y="102"/>
                  <a:pt x="866" y="104"/>
                </a:cubicBezTo>
                <a:cubicBezTo>
                  <a:pt x="866" y="104"/>
                  <a:pt x="866" y="104"/>
                  <a:pt x="866" y="104"/>
                </a:cubicBezTo>
                <a:cubicBezTo>
                  <a:pt x="868" y="104"/>
                  <a:pt x="868" y="104"/>
                  <a:pt x="868" y="104"/>
                </a:cubicBezTo>
                <a:cubicBezTo>
                  <a:pt x="867" y="105"/>
                  <a:pt x="867" y="105"/>
                  <a:pt x="867" y="105"/>
                </a:cubicBezTo>
                <a:cubicBezTo>
                  <a:pt x="866" y="105"/>
                  <a:pt x="865" y="105"/>
                  <a:pt x="864" y="105"/>
                </a:cubicBezTo>
                <a:cubicBezTo>
                  <a:pt x="863" y="106"/>
                  <a:pt x="863" y="106"/>
                  <a:pt x="863" y="106"/>
                </a:cubicBezTo>
                <a:cubicBezTo>
                  <a:pt x="862" y="106"/>
                  <a:pt x="861" y="107"/>
                  <a:pt x="861" y="108"/>
                </a:cubicBezTo>
                <a:cubicBezTo>
                  <a:pt x="860" y="109"/>
                  <a:pt x="860" y="109"/>
                  <a:pt x="860" y="109"/>
                </a:cubicBezTo>
                <a:cubicBezTo>
                  <a:pt x="859" y="109"/>
                  <a:pt x="859" y="109"/>
                  <a:pt x="859" y="109"/>
                </a:cubicBezTo>
                <a:cubicBezTo>
                  <a:pt x="858" y="109"/>
                  <a:pt x="858" y="110"/>
                  <a:pt x="858" y="110"/>
                </a:cubicBezTo>
                <a:cubicBezTo>
                  <a:pt x="857" y="111"/>
                  <a:pt x="857" y="111"/>
                  <a:pt x="857" y="111"/>
                </a:cubicBezTo>
                <a:cubicBezTo>
                  <a:pt x="856" y="112"/>
                  <a:pt x="856" y="112"/>
                  <a:pt x="856" y="112"/>
                </a:cubicBezTo>
                <a:cubicBezTo>
                  <a:pt x="856" y="112"/>
                  <a:pt x="856" y="112"/>
                  <a:pt x="856" y="112"/>
                </a:cubicBezTo>
                <a:cubicBezTo>
                  <a:pt x="860" y="113"/>
                  <a:pt x="863" y="114"/>
                  <a:pt x="867" y="114"/>
                </a:cubicBezTo>
                <a:cubicBezTo>
                  <a:pt x="867" y="115"/>
                  <a:pt x="867" y="115"/>
                  <a:pt x="867" y="115"/>
                </a:cubicBezTo>
                <a:cubicBezTo>
                  <a:pt x="868" y="116"/>
                  <a:pt x="868" y="116"/>
                  <a:pt x="868" y="116"/>
                </a:cubicBezTo>
                <a:cubicBezTo>
                  <a:pt x="869" y="116"/>
                  <a:pt x="869" y="116"/>
                  <a:pt x="869" y="116"/>
                </a:cubicBezTo>
                <a:cubicBezTo>
                  <a:pt x="869" y="117"/>
                  <a:pt x="869" y="117"/>
                  <a:pt x="869" y="117"/>
                </a:cubicBezTo>
                <a:cubicBezTo>
                  <a:pt x="867" y="117"/>
                  <a:pt x="864" y="117"/>
                  <a:pt x="861" y="117"/>
                </a:cubicBezTo>
                <a:cubicBezTo>
                  <a:pt x="861" y="116"/>
                  <a:pt x="861" y="116"/>
                  <a:pt x="861" y="116"/>
                </a:cubicBezTo>
                <a:cubicBezTo>
                  <a:pt x="860" y="115"/>
                  <a:pt x="859" y="115"/>
                  <a:pt x="858" y="115"/>
                </a:cubicBezTo>
                <a:cubicBezTo>
                  <a:pt x="857" y="115"/>
                  <a:pt x="857" y="115"/>
                  <a:pt x="856" y="115"/>
                </a:cubicBezTo>
                <a:cubicBezTo>
                  <a:pt x="856" y="115"/>
                  <a:pt x="856" y="115"/>
                  <a:pt x="856" y="115"/>
                </a:cubicBezTo>
                <a:cubicBezTo>
                  <a:pt x="856" y="115"/>
                  <a:pt x="856" y="116"/>
                  <a:pt x="856" y="116"/>
                </a:cubicBezTo>
                <a:cubicBezTo>
                  <a:pt x="855" y="116"/>
                  <a:pt x="855" y="116"/>
                  <a:pt x="855" y="116"/>
                </a:cubicBezTo>
                <a:cubicBezTo>
                  <a:pt x="854" y="117"/>
                  <a:pt x="854" y="117"/>
                  <a:pt x="854" y="117"/>
                </a:cubicBezTo>
                <a:cubicBezTo>
                  <a:pt x="855" y="118"/>
                  <a:pt x="855" y="119"/>
                  <a:pt x="854" y="120"/>
                </a:cubicBezTo>
                <a:cubicBezTo>
                  <a:pt x="855" y="121"/>
                  <a:pt x="856" y="121"/>
                  <a:pt x="857" y="122"/>
                </a:cubicBezTo>
                <a:cubicBezTo>
                  <a:pt x="856" y="122"/>
                  <a:pt x="856" y="122"/>
                  <a:pt x="856" y="122"/>
                </a:cubicBezTo>
                <a:cubicBezTo>
                  <a:pt x="856" y="122"/>
                  <a:pt x="856" y="123"/>
                  <a:pt x="857" y="123"/>
                </a:cubicBezTo>
                <a:cubicBezTo>
                  <a:pt x="858" y="123"/>
                  <a:pt x="858" y="123"/>
                  <a:pt x="858" y="123"/>
                </a:cubicBezTo>
                <a:cubicBezTo>
                  <a:pt x="858" y="122"/>
                  <a:pt x="858" y="122"/>
                  <a:pt x="858" y="122"/>
                </a:cubicBezTo>
                <a:cubicBezTo>
                  <a:pt x="859" y="122"/>
                  <a:pt x="861" y="122"/>
                  <a:pt x="862" y="123"/>
                </a:cubicBezTo>
                <a:cubicBezTo>
                  <a:pt x="862" y="123"/>
                  <a:pt x="862" y="123"/>
                  <a:pt x="862" y="123"/>
                </a:cubicBezTo>
                <a:cubicBezTo>
                  <a:pt x="862" y="122"/>
                  <a:pt x="862" y="122"/>
                  <a:pt x="862" y="122"/>
                </a:cubicBezTo>
                <a:cubicBezTo>
                  <a:pt x="863" y="122"/>
                  <a:pt x="863" y="122"/>
                  <a:pt x="863" y="122"/>
                </a:cubicBezTo>
                <a:cubicBezTo>
                  <a:pt x="863" y="121"/>
                  <a:pt x="864" y="122"/>
                  <a:pt x="864" y="122"/>
                </a:cubicBezTo>
                <a:cubicBezTo>
                  <a:pt x="864" y="122"/>
                  <a:pt x="864" y="122"/>
                  <a:pt x="864" y="122"/>
                </a:cubicBezTo>
                <a:cubicBezTo>
                  <a:pt x="864" y="123"/>
                  <a:pt x="864" y="123"/>
                  <a:pt x="864" y="123"/>
                </a:cubicBezTo>
                <a:cubicBezTo>
                  <a:pt x="864" y="123"/>
                  <a:pt x="865" y="123"/>
                  <a:pt x="865" y="122"/>
                </a:cubicBezTo>
                <a:cubicBezTo>
                  <a:pt x="867" y="122"/>
                  <a:pt x="868" y="122"/>
                  <a:pt x="869" y="122"/>
                </a:cubicBezTo>
                <a:cubicBezTo>
                  <a:pt x="869" y="122"/>
                  <a:pt x="869" y="122"/>
                  <a:pt x="869" y="122"/>
                </a:cubicBezTo>
                <a:cubicBezTo>
                  <a:pt x="868" y="123"/>
                  <a:pt x="867" y="123"/>
                  <a:pt x="865" y="123"/>
                </a:cubicBezTo>
                <a:cubicBezTo>
                  <a:pt x="865" y="124"/>
                  <a:pt x="865" y="124"/>
                  <a:pt x="865" y="124"/>
                </a:cubicBezTo>
                <a:cubicBezTo>
                  <a:pt x="866" y="124"/>
                  <a:pt x="866" y="124"/>
                  <a:pt x="866" y="124"/>
                </a:cubicBezTo>
                <a:cubicBezTo>
                  <a:pt x="866" y="125"/>
                  <a:pt x="866" y="125"/>
                  <a:pt x="866" y="125"/>
                </a:cubicBezTo>
                <a:cubicBezTo>
                  <a:pt x="868" y="126"/>
                  <a:pt x="869" y="126"/>
                  <a:pt x="871" y="126"/>
                </a:cubicBezTo>
                <a:cubicBezTo>
                  <a:pt x="870" y="125"/>
                  <a:pt x="870" y="125"/>
                  <a:pt x="870" y="125"/>
                </a:cubicBezTo>
                <a:cubicBezTo>
                  <a:pt x="871" y="125"/>
                  <a:pt x="872" y="125"/>
                  <a:pt x="873" y="126"/>
                </a:cubicBezTo>
                <a:cubicBezTo>
                  <a:pt x="874" y="125"/>
                  <a:pt x="876" y="125"/>
                  <a:pt x="877" y="124"/>
                </a:cubicBezTo>
                <a:cubicBezTo>
                  <a:pt x="877" y="125"/>
                  <a:pt x="877" y="125"/>
                  <a:pt x="877" y="125"/>
                </a:cubicBezTo>
                <a:cubicBezTo>
                  <a:pt x="876" y="125"/>
                  <a:pt x="875" y="125"/>
                  <a:pt x="874" y="126"/>
                </a:cubicBezTo>
                <a:cubicBezTo>
                  <a:pt x="874" y="126"/>
                  <a:pt x="874" y="126"/>
                  <a:pt x="874" y="126"/>
                </a:cubicBezTo>
                <a:cubicBezTo>
                  <a:pt x="875" y="126"/>
                  <a:pt x="875" y="127"/>
                  <a:pt x="876" y="127"/>
                </a:cubicBezTo>
                <a:cubicBezTo>
                  <a:pt x="877" y="127"/>
                  <a:pt x="879" y="127"/>
                  <a:pt x="880" y="128"/>
                </a:cubicBezTo>
                <a:cubicBezTo>
                  <a:pt x="881" y="128"/>
                  <a:pt x="883" y="127"/>
                  <a:pt x="884" y="127"/>
                </a:cubicBezTo>
                <a:cubicBezTo>
                  <a:pt x="884" y="128"/>
                  <a:pt x="884" y="128"/>
                  <a:pt x="884" y="128"/>
                </a:cubicBezTo>
                <a:cubicBezTo>
                  <a:pt x="885" y="128"/>
                  <a:pt x="886" y="128"/>
                  <a:pt x="886" y="129"/>
                </a:cubicBezTo>
                <a:cubicBezTo>
                  <a:pt x="887" y="129"/>
                  <a:pt x="888" y="129"/>
                  <a:pt x="889" y="130"/>
                </a:cubicBezTo>
                <a:cubicBezTo>
                  <a:pt x="890" y="129"/>
                  <a:pt x="890" y="129"/>
                  <a:pt x="890" y="129"/>
                </a:cubicBezTo>
                <a:cubicBezTo>
                  <a:pt x="890" y="129"/>
                  <a:pt x="890" y="129"/>
                  <a:pt x="890" y="129"/>
                </a:cubicBezTo>
                <a:cubicBezTo>
                  <a:pt x="891" y="129"/>
                  <a:pt x="891" y="129"/>
                  <a:pt x="891" y="129"/>
                </a:cubicBezTo>
                <a:cubicBezTo>
                  <a:pt x="891" y="128"/>
                  <a:pt x="891" y="128"/>
                  <a:pt x="891" y="128"/>
                </a:cubicBezTo>
                <a:cubicBezTo>
                  <a:pt x="889" y="127"/>
                  <a:pt x="888" y="126"/>
                  <a:pt x="886" y="126"/>
                </a:cubicBezTo>
                <a:cubicBezTo>
                  <a:pt x="886" y="125"/>
                  <a:pt x="886" y="125"/>
                  <a:pt x="886" y="125"/>
                </a:cubicBezTo>
                <a:cubicBezTo>
                  <a:pt x="887" y="126"/>
                  <a:pt x="889" y="126"/>
                  <a:pt x="890" y="127"/>
                </a:cubicBezTo>
                <a:cubicBezTo>
                  <a:pt x="890" y="127"/>
                  <a:pt x="890" y="127"/>
                  <a:pt x="890" y="127"/>
                </a:cubicBezTo>
                <a:cubicBezTo>
                  <a:pt x="892" y="128"/>
                  <a:pt x="894" y="129"/>
                  <a:pt x="895" y="131"/>
                </a:cubicBezTo>
                <a:cubicBezTo>
                  <a:pt x="896" y="131"/>
                  <a:pt x="896" y="131"/>
                  <a:pt x="896" y="131"/>
                </a:cubicBezTo>
                <a:cubicBezTo>
                  <a:pt x="896" y="130"/>
                  <a:pt x="896" y="129"/>
                  <a:pt x="895" y="128"/>
                </a:cubicBezTo>
                <a:cubicBezTo>
                  <a:pt x="898" y="129"/>
                  <a:pt x="900" y="129"/>
                  <a:pt x="902" y="129"/>
                </a:cubicBezTo>
                <a:cubicBezTo>
                  <a:pt x="902" y="130"/>
                  <a:pt x="902" y="130"/>
                  <a:pt x="902" y="130"/>
                </a:cubicBezTo>
                <a:cubicBezTo>
                  <a:pt x="901" y="130"/>
                  <a:pt x="901" y="130"/>
                  <a:pt x="901" y="130"/>
                </a:cubicBezTo>
                <a:cubicBezTo>
                  <a:pt x="905" y="131"/>
                  <a:pt x="909" y="131"/>
                  <a:pt x="911" y="128"/>
                </a:cubicBezTo>
                <a:cubicBezTo>
                  <a:pt x="910" y="128"/>
                  <a:pt x="910" y="127"/>
                  <a:pt x="910" y="126"/>
                </a:cubicBezTo>
                <a:cubicBezTo>
                  <a:pt x="909" y="126"/>
                  <a:pt x="909" y="126"/>
                  <a:pt x="909" y="126"/>
                </a:cubicBezTo>
                <a:cubicBezTo>
                  <a:pt x="908" y="126"/>
                  <a:pt x="908" y="126"/>
                  <a:pt x="908" y="126"/>
                </a:cubicBezTo>
                <a:cubicBezTo>
                  <a:pt x="908" y="125"/>
                  <a:pt x="908" y="125"/>
                  <a:pt x="908" y="125"/>
                </a:cubicBezTo>
                <a:cubicBezTo>
                  <a:pt x="909" y="125"/>
                  <a:pt x="909" y="125"/>
                  <a:pt x="909" y="125"/>
                </a:cubicBezTo>
                <a:cubicBezTo>
                  <a:pt x="910" y="124"/>
                  <a:pt x="910" y="124"/>
                  <a:pt x="910" y="124"/>
                </a:cubicBezTo>
                <a:cubicBezTo>
                  <a:pt x="910" y="124"/>
                  <a:pt x="910" y="124"/>
                  <a:pt x="910" y="124"/>
                </a:cubicBezTo>
                <a:cubicBezTo>
                  <a:pt x="911" y="125"/>
                  <a:pt x="911" y="125"/>
                  <a:pt x="911" y="125"/>
                </a:cubicBezTo>
                <a:cubicBezTo>
                  <a:pt x="912" y="124"/>
                  <a:pt x="912" y="124"/>
                  <a:pt x="912" y="124"/>
                </a:cubicBezTo>
                <a:cubicBezTo>
                  <a:pt x="912" y="123"/>
                  <a:pt x="912" y="123"/>
                  <a:pt x="912" y="123"/>
                </a:cubicBezTo>
                <a:cubicBezTo>
                  <a:pt x="912" y="123"/>
                  <a:pt x="913" y="123"/>
                  <a:pt x="914" y="123"/>
                </a:cubicBezTo>
                <a:cubicBezTo>
                  <a:pt x="914" y="123"/>
                  <a:pt x="914" y="123"/>
                  <a:pt x="914" y="123"/>
                </a:cubicBezTo>
                <a:cubicBezTo>
                  <a:pt x="914" y="124"/>
                  <a:pt x="914" y="124"/>
                  <a:pt x="914" y="124"/>
                </a:cubicBezTo>
                <a:cubicBezTo>
                  <a:pt x="914" y="124"/>
                  <a:pt x="913" y="125"/>
                  <a:pt x="912" y="125"/>
                </a:cubicBezTo>
                <a:cubicBezTo>
                  <a:pt x="912" y="125"/>
                  <a:pt x="912" y="125"/>
                  <a:pt x="912" y="125"/>
                </a:cubicBezTo>
                <a:cubicBezTo>
                  <a:pt x="912" y="125"/>
                  <a:pt x="913" y="126"/>
                  <a:pt x="913" y="126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3" y="127"/>
                  <a:pt x="914" y="128"/>
                  <a:pt x="915" y="128"/>
                </a:cubicBezTo>
                <a:cubicBezTo>
                  <a:pt x="915" y="127"/>
                  <a:pt x="915" y="127"/>
                  <a:pt x="915" y="127"/>
                </a:cubicBezTo>
                <a:cubicBezTo>
                  <a:pt x="916" y="127"/>
                  <a:pt x="917" y="127"/>
                  <a:pt x="918" y="127"/>
                </a:cubicBezTo>
                <a:cubicBezTo>
                  <a:pt x="919" y="127"/>
                  <a:pt x="919" y="127"/>
                  <a:pt x="919" y="127"/>
                </a:cubicBezTo>
                <a:cubicBezTo>
                  <a:pt x="918" y="128"/>
                  <a:pt x="918" y="128"/>
                  <a:pt x="918" y="128"/>
                </a:cubicBezTo>
                <a:cubicBezTo>
                  <a:pt x="917" y="130"/>
                  <a:pt x="915" y="131"/>
                  <a:pt x="914" y="132"/>
                </a:cubicBezTo>
                <a:cubicBezTo>
                  <a:pt x="914" y="133"/>
                  <a:pt x="914" y="133"/>
                  <a:pt x="914" y="133"/>
                </a:cubicBezTo>
                <a:cubicBezTo>
                  <a:pt x="915" y="132"/>
                  <a:pt x="915" y="132"/>
                  <a:pt x="915" y="132"/>
                </a:cubicBezTo>
                <a:cubicBezTo>
                  <a:pt x="916" y="132"/>
                  <a:pt x="918" y="133"/>
                  <a:pt x="920" y="133"/>
                </a:cubicBezTo>
                <a:cubicBezTo>
                  <a:pt x="918" y="133"/>
                  <a:pt x="918" y="133"/>
                  <a:pt x="918" y="133"/>
                </a:cubicBezTo>
                <a:cubicBezTo>
                  <a:pt x="918" y="134"/>
                  <a:pt x="918" y="134"/>
                  <a:pt x="918" y="134"/>
                </a:cubicBezTo>
                <a:cubicBezTo>
                  <a:pt x="917" y="134"/>
                  <a:pt x="917" y="134"/>
                  <a:pt x="917" y="134"/>
                </a:cubicBezTo>
                <a:cubicBezTo>
                  <a:pt x="917" y="134"/>
                  <a:pt x="917" y="134"/>
                  <a:pt x="917" y="134"/>
                </a:cubicBezTo>
                <a:cubicBezTo>
                  <a:pt x="916" y="134"/>
                  <a:pt x="916" y="134"/>
                  <a:pt x="916" y="134"/>
                </a:cubicBezTo>
                <a:cubicBezTo>
                  <a:pt x="916" y="134"/>
                  <a:pt x="916" y="134"/>
                  <a:pt x="916" y="134"/>
                </a:cubicBezTo>
                <a:cubicBezTo>
                  <a:pt x="917" y="135"/>
                  <a:pt x="917" y="135"/>
                  <a:pt x="918" y="135"/>
                </a:cubicBezTo>
                <a:cubicBezTo>
                  <a:pt x="918" y="135"/>
                  <a:pt x="918" y="135"/>
                  <a:pt x="918" y="135"/>
                </a:cubicBezTo>
                <a:cubicBezTo>
                  <a:pt x="918" y="136"/>
                  <a:pt x="918" y="136"/>
                  <a:pt x="918" y="136"/>
                </a:cubicBezTo>
                <a:cubicBezTo>
                  <a:pt x="918" y="136"/>
                  <a:pt x="918" y="136"/>
                  <a:pt x="918" y="136"/>
                </a:cubicBezTo>
                <a:cubicBezTo>
                  <a:pt x="919" y="137"/>
                  <a:pt x="919" y="137"/>
                  <a:pt x="919" y="137"/>
                </a:cubicBezTo>
                <a:cubicBezTo>
                  <a:pt x="920" y="137"/>
                  <a:pt x="921" y="137"/>
                  <a:pt x="921" y="138"/>
                </a:cubicBezTo>
                <a:cubicBezTo>
                  <a:pt x="919" y="139"/>
                  <a:pt x="917" y="140"/>
                  <a:pt x="914" y="140"/>
                </a:cubicBezTo>
                <a:cubicBezTo>
                  <a:pt x="915" y="140"/>
                  <a:pt x="915" y="140"/>
                  <a:pt x="915" y="140"/>
                </a:cubicBezTo>
                <a:cubicBezTo>
                  <a:pt x="915" y="140"/>
                  <a:pt x="915" y="140"/>
                  <a:pt x="915" y="140"/>
                </a:cubicBezTo>
                <a:cubicBezTo>
                  <a:pt x="914" y="141"/>
                  <a:pt x="914" y="141"/>
                  <a:pt x="914" y="141"/>
                </a:cubicBezTo>
                <a:cubicBezTo>
                  <a:pt x="914" y="141"/>
                  <a:pt x="914" y="141"/>
                  <a:pt x="914" y="141"/>
                </a:cubicBezTo>
                <a:cubicBezTo>
                  <a:pt x="916" y="141"/>
                  <a:pt x="918" y="141"/>
                  <a:pt x="919" y="140"/>
                </a:cubicBezTo>
                <a:cubicBezTo>
                  <a:pt x="920" y="140"/>
                  <a:pt x="921" y="140"/>
                  <a:pt x="921" y="140"/>
                </a:cubicBezTo>
                <a:cubicBezTo>
                  <a:pt x="921" y="140"/>
                  <a:pt x="921" y="140"/>
                  <a:pt x="921" y="140"/>
                </a:cubicBezTo>
                <a:cubicBezTo>
                  <a:pt x="922" y="141"/>
                  <a:pt x="922" y="141"/>
                  <a:pt x="922" y="141"/>
                </a:cubicBezTo>
                <a:cubicBezTo>
                  <a:pt x="923" y="140"/>
                  <a:pt x="924" y="140"/>
                  <a:pt x="925" y="139"/>
                </a:cubicBezTo>
                <a:cubicBezTo>
                  <a:pt x="926" y="139"/>
                  <a:pt x="926" y="139"/>
                  <a:pt x="926" y="139"/>
                </a:cubicBezTo>
                <a:cubicBezTo>
                  <a:pt x="926" y="140"/>
                  <a:pt x="926" y="140"/>
                  <a:pt x="926" y="140"/>
                </a:cubicBezTo>
                <a:cubicBezTo>
                  <a:pt x="925" y="140"/>
                  <a:pt x="925" y="140"/>
                  <a:pt x="924" y="140"/>
                </a:cubicBezTo>
                <a:cubicBezTo>
                  <a:pt x="925" y="140"/>
                  <a:pt x="925" y="140"/>
                  <a:pt x="925" y="140"/>
                </a:cubicBezTo>
                <a:cubicBezTo>
                  <a:pt x="925" y="141"/>
                  <a:pt x="925" y="141"/>
                  <a:pt x="925" y="141"/>
                </a:cubicBezTo>
                <a:cubicBezTo>
                  <a:pt x="923" y="141"/>
                  <a:pt x="923" y="141"/>
                  <a:pt x="923" y="141"/>
                </a:cubicBezTo>
                <a:cubicBezTo>
                  <a:pt x="925" y="141"/>
                  <a:pt x="925" y="141"/>
                  <a:pt x="925" y="141"/>
                </a:cubicBezTo>
                <a:cubicBezTo>
                  <a:pt x="925" y="142"/>
                  <a:pt x="925" y="142"/>
                  <a:pt x="925" y="142"/>
                </a:cubicBezTo>
                <a:cubicBezTo>
                  <a:pt x="924" y="142"/>
                  <a:pt x="924" y="142"/>
                  <a:pt x="924" y="142"/>
                </a:cubicBezTo>
                <a:cubicBezTo>
                  <a:pt x="924" y="143"/>
                  <a:pt x="924" y="143"/>
                  <a:pt x="924" y="143"/>
                </a:cubicBezTo>
                <a:cubicBezTo>
                  <a:pt x="924" y="143"/>
                  <a:pt x="924" y="143"/>
                  <a:pt x="924" y="143"/>
                </a:cubicBezTo>
                <a:cubicBezTo>
                  <a:pt x="925" y="144"/>
                  <a:pt x="925" y="144"/>
                  <a:pt x="925" y="144"/>
                </a:cubicBezTo>
                <a:cubicBezTo>
                  <a:pt x="926" y="144"/>
                  <a:pt x="926" y="144"/>
                  <a:pt x="927" y="143"/>
                </a:cubicBezTo>
                <a:cubicBezTo>
                  <a:pt x="927" y="143"/>
                  <a:pt x="927" y="143"/>
                  <a:pt x="927" y="143"/>
                </a:cubicBezTo>
                <a:cubicBezTo>
                  <a:pt x="927" y="142"/>
                  <a:pt x="927" y="142"/>
                  <a:pt x="927" y="142"/>
                </a:cubicBezTo>
                <a:cubicBezTo>
                  <a:pt x="928" y="142"/>
                  <a:pt x="928" y="142"/>
                  <a:pt x="929" y="143"/>
                </a:cubicBezTo>
                <a:cubicBezTo>
                  <a:pt x="929" y="143"/>
                  <a:pt x="929" y="143"/>
                  <a:pt x="929" y="143"/>
                </a:cubicBezTo>
                <a:cubicBezTo>
                  <a:pt x="928" y="144"/>
                  <a:pt x="928" y="144"/>
                  <a:pt x="928" y="144"/>
                </a:cubicBezTo>
                <a:cubicBezTo>
                  <a:pt x="929" y="144"/>
                  <a:pt x="929" y="144"/>
                  <a:pt x="929" y="144"/>
                </a:cubicBezTo>
                <a:cubicBezTo>
                  <a:pt x="929" y="145"/>
                  <a:pt x="929" y="145"/>
                  <a:pt x="929" y="145"/>
                </a:cubicBezTo>
                <a:cubicBezTo>
                  <a:pt x="928" y="145"/>
                  <a:pt x="927" y="145"/>
                  <a:pt x="927" y="146"/>
                </a:cubicBezTo>
                <a:cubicBezTo>
                  <a:pt x="928" y="146"/>
                  <a:pt x="929" y="146"/>
                  <a:pt x="931" y="146"/>
                </a:cubicBezTo>
                <a:cubicBezTo>
                  <a:pt x="931" y="147"/>
                  <a:pt x="931" y="147"/>
                  <a:pt x="931" y="148"/>
                </a:cubicBezTo>
                <a:cubicBezTo>
                  <a:pt x="931" y="147"/>
                  <a:pt x="931" y="147"/>
                  <a:pt x="931" y="147"/>
                </a:cubicBezTo>
                <a:cubicBezTo>
                  <a:pt x="932" y="147"/>
                  <a:pt x="932" y="147"/>
                  <a:pt x="932" y="147"/>
                </a:cubicBezTo>
                <a:cubicBezTo>
                  <a:pt x="932" y="147"/>
                  <a:pt x="933" y="146"/>
                  <a:pt x="933" y="146"/>
                </a:cubicBezTo>
                <a:cubicBezTo>
                  <a:pt x="933" y="147"/>
                  <a:pt x="933" y="147"/>
                  <a:pt x="933" y="147"/>
                </a:cubicBezTo>
                <a:cubicBezTo>
                  <a:pt x="933" y="147"/>
                  <a:pt x="932" y="147"/>
                  <a:pt x="932" y="148"/>
                </a:cubicBezTo>
                <a:cubicBezTo>
                  <a:pt x="931" y="148"/>
                  <a:pt x="931" y="148"/>
                  <a:pt x="931" y="148"/>
                </a:cubicBezTo>
                <a:cubicBezTo>
                  <a:pt x="930" y="149"/>
                  <a:pt x="930" y="149"/>
                  <a:pt x="930" y="150"/>
                </a:cubicBezTo>
                <a:cubicBezTo>
                  <a:pt x="931" y="150"/>
                  <a:pt x="931" y="150"/>
                  <a:pt x="931" y="150"/>
                </a:cubicBezTo>
                <a:cubicBezTo>
                  <a:pt x="931" y="150"/>
                  <a:pt x="931" y="150"/>
                  <a:pt x="931" y="150"/>
                </a:cubicBezTo>
                <a:cubicBezTo>
                  <a:pt x="930" y="151"/>
                  <a:pt x="930" y="151"/>
                  <a:pt x="930" y="151"/>
                </a:cubicBezTo>
                <a:cubicBezTo>
                  <a:pt x="930" y="152"/>
                  <a:pt x="930" y="152"/>
                  <a:pt x="930" y="152"/>
                </a:cubicBezTo>
                <a:cubicBezTo>
                  <a:pt x="930" y="153"/>
                  <a:pt x="929" y="154"/>
                  <a:pt x="928" y="154"/>
                </a:cubicBezTo>
                <a:cubicBezTo>
                  <a:pt x="929" y="155"/>
                  <a:pt x="929" y="155"/>
                  <a:pt x="929" y="155"/>
                </a:cubicBezTo>
                <a:cubicBezTo>
                  <a:pt x="928" y="156"/>
                  <a:pt x="928" y="156"/>
                  <a:pt x="928" y="156"/>
                </a:cubicBezTo>
                <a:cubicBezTo>
                  <a:pt x="925" y="155"/>
                  <a:pt x="922" y="156"/>
                  <a:pt x="919" y="158"/>
                </a:cubicBezTo>
                <a:cubicBezTo>
                  <a:pt x="919" y="158"/>
                  <a:pt x="919" y="158"/>
                  <a:pt x="919" y="158"/>
                </a:cubicBezTo>
                <a:cubicBezTo>
                  <a:pt x="921" y="159"/>
                  <a:pt x="921" y="159"/>
                  <a:pt x="921" y="159"/>
                </a:cubicBezTo>
                <a:cubicBezTo>
                  <a:pt x="916" y="159"/>
                  <a:pt x="911" y="161"/>
                  <a:pt x="907" y="163"/>
                </a:cubicBezTo>
                <a:cubicBezTo>
                  <a:pt x="908" y="164"/>
                  <a:pt x="908" y="164"/>
                  <a:pt x="908" y="164"/>
                </a:cubicBezTo>
                <a:cubicBezTo>
                  <a:pt x="908" y="165"/>
                  <a:pt x="908" y="165"/>
                  <a:pt x="908" y="165"/>
                </a:cubicBezTo>
                <a:cubicBezTo>
                  <a:pt x="909" y="166"/>
                  <a:pt x="909" y="166"/>
                  <a:pt x="909" y="166"/>
                </a:cubicBezTo>
                <a:cubicBezTo>
                  <a:pt x="909" y="168"/>
                  <a:pt x="909" y="168"/>
                  <a:pt x="909" y="168"/>
                </a:cubicBezTo>
                <a:cubicBezTo>
                  <a:pt x="908" y="168"/>
                  <a:pt x="908" y="168"/>
                  <a:pt x="908" y="168"/>
                </a:cubicBezTo>
                <a:cubicBezTo>
                  <a:pt x="907" y="168"/>
                  <a:pt x="907" y="168"/>
                  <a:pt x="907" y="168"/>
                </a:cubicBezTo>
                <a:cubicBezTo>
                  <a:pt x="906" y="168"/>
                  <a:pt x="906" y="168"/>
                  <a:pt x="906" y="168"/>
                </a:cubicBezTo>
                <a:cubicBezTo>
                  <a:pt x="906" y="169"/>
                  <a:pt x="906" y="169"/>
                  <a:pt x="906" y="169"/>
                </a:cubicBezTo>
                <a:cubicBezTo>
                  <a:pt x="905" y="168"/>
                  <a:pt x="905" y="168"/>
                  <a:pt x="906" y="167"/>
                </a:cubicBezTo>
                <a:cubicBezTo>
                  <a:pt x="905" y="167"/>
                  <a:pt x="905" y="167"/>
                  <a:pt x="905" y="167"/>
                </a:cubicBezTo>
                <a:cubicBezTo>
                  <a:pt x="904" y="167"/>
                  <a:pt x="902" y="168"/>
                  <a:pt x="901" y="168"/>
                </a:cubicBezTo>
                <a:cubicBezTo>
                  <a:pt x="900" y="168"/>
                  <a:pt x="900" y="168"/>
                  <a:pt x="900" y="168"/>
                </a:cubicBezTo>
                <a:cubicBezTo>
                  <a:pt x="901" y="168"/>
                  <a:pt x="901" y="168"/>
                  <a:pt x="901" y="168"/>
                </a:cubicBezTo>
                <a:cubicBezTo>
                  <a:pt x="901" y="168"/>
                  <a:pt x="901" y="168"/>
                  <a:pt x="901" y="168"/>
                </a:cubicBezTo>
                <a:cubicBezTo>
                  <a:pt x="899" y="168"/>
                  <a:pt x="899" y="168"/>
                  <a:pt x="899" y="168"/>
                </a:cubicBezTo>
                <a:cubicBezTo>
                  <a:pt x="897" y="169"/>
                  <a:pt x="896" y="169"/>
                  <a:pt x="894" y="169"/>
                </a:cubicBezTo>
                <a:cubicBezTo>
                  <a:pt x="893" y="168"/>
                  <a:pt x="893" y="168"/>
                  <a:pt x="893" y="168"/>
                </a:cubicBezTo>
                <a:cubicBezTo>
                  <a:pt x="893" y="168"/>
                  <a:pt x="892" y="168"/>
                  <a:pt x="891" y="169"/>
                </a:cubicBezTo>
                <a:cubicBezTo>
                  <a:pt x="889" y="168"/>
                  <a:pt x="887" y="167"/>
                  <a:pt x="885" y="167"/>
                </a:cubicBezTo>
                <a:cubicBezTo>
                  <a:pt x="883" y="165"/>
                  <a:pt x="883" y="165"/>
                  <a:pt x="883" y="165"/>
                </a:cubicBezTo>
                <a:cubicBezTo>
                  <a:pt x="883" y="166"/>
                  <a:pt x="883" y="166"/>
                  <a:pt x="883" y="166"/>
                </a:cubicBezTo>
                <a:cubicBezTo>
                  <a:pt x="883" y="166"/>
                  <a:pt x="883" y="166"/>
                  <a:pt x="883" y="166"/>
                </a:cubicBezTo>
                <a:cubicBezTo>
                  <a:pt x="883" y="167"/>
                  <a:pt x="883" y="167"/>
                  <a:pt x="883" y="167"/>
                </a:cubicBezTo>
                <a:cubicBezTo>
                  <a:pt x="881" y="167"/>
                  <a:pt x="881" y="167"/>
                  <a:pt x="881" y="167"/>
                </a:cubicBezTo>
                <a:cubicBezTo>
                  <a:pt x="881" y="167"/>
                  <a:pt x="881" y="167"/>
                  <a:pt x="881" y="167"/>
                </a:cubicBezTo>
                <a:cubicBezTo>
                  <a:pt x="882" y="168"/>
                  <a:pt x="882" y="168"/>
                  <a:pt x="882" y="168"/>
                </a:cubicBezTo>
                <a:cubicBezTo>
                  <a:pt x="881" y="168"/>
                  <a:pt x="881" y="168"/>
                  <a:pt x="881" y="168"/>
                </a:cubicBezTo>
                <a:cubicBezTo>
                  <a:pt x="879" y="168"/>
                  <a:pt x="877" y="169"/>
                  <a:pt x="875" y="170"/>
                </a:cubicBezTo>
                <a:cubicBezTo>
                  <a:pt x="875" y="170"/>
                  <a:pt x="875" y="170"/>
                  <a:pt x="875" y="170"/>
                </a:cubicBezTo>
                <a:cubicBezTo>
                  <a:pt x="874" y="170"/>
                  <a:pt x="873" y="171"/>
                  <a:pt x="873" y="172"/>
                </a:cubicBezTo>
                <a:cubicBezTo>
                  <a:pt x="874" y="173"/>
                  <a:pt x="874" y="173"/>
                  <a:pt x="874" y="173"/>
                </a:cubicBezTo>
                <a:cubicBezTo>
                  <a:pt x="875" y="174"/>
                  <a:pt x="875" y="174"/>
                  <a:pt x="875" y="174"/>
                </a:cubicBezTo>
                <a:cubicBezTo>
                  <a:pt x="876" y="174"/>
                  <a:pt x="876" y="174"/>
                  <a:pt x="876" y="174"/>
                </a:cubicBezTo>
                <a:cubicBezTo>
                  <a:pt x="877" y="175"/>
                  <a:pt x="877" y="175"/>
                  <a:pt x="877" y="175"/>
                </a:cubicBezTo>
                <a:cubicBezTo>
                  <a:pt x="876" y="175"/>
                  <a:pt x="876" y="175"/>
                  <a:pt x="876" y="175"/>
                </a:cubicBezTo>
                <a:cubicBezTo>
                  <a:pt x="878" y="175"/>
                  <a:pt x="879" y="175"/>
                  <a:pt x="880" y="175"/>
                </a:cubicBezTo>
                <a:cubicBezTo>
                  <a:pt x="882" y="175"/>
                  <a:pt x="885" y="174"/>
                  <a:pt x="887" y="175"/>
                </a:cubicBezTo>
                <a:cubicBezTo>
                  <a:pt x="888" y="174"/>
                  <a:pt x="888" y="174"/>
                  <a:pt x="888" y="174"/>
                </a:cubicBezTo>
                <a:cubicBezTo>
                  <a:pt x="888" y="174"/>
                  <a:pt x="888" y="173"/>
                  <a:pt x="889" y="173"/>
                </a:cubicBezTo>
                <a:cubicBezTo>
                  <a:pt x="889" y="173"/>
                  <a:pt x="889" y="173"/>
                  <a:pt x="889" y="173"/>
                </a:cubicBezTo>
                <a:cubicBezTo>
                  <a:pt x="890" y="174"/>
                  <a:pt x="890" y="174"/>
                  <a:pt x="890" y="174"/>
                </a:cubicBezTo>
                <a:cubicBezTo>
                  <a:pt x="892" y="175"/>
                  <a:pt x="893" y="175"/>
                  <a:pt x="894" y="175"/>
                </a:cubicBezTo>
                <a:cubicBezTo>
                  <a:pt x="896" y="174"/>
                  <a:pt x="897" y="173"/>
                  <a:pt x="899" y="173"/>
                </a:cubicBezTo>
                <a:cubicBezTo>
                  <a:pt x="899" y="173"/>
                  <a:pt x="899" y="174"/>
                  <a:pt x="899" y="174"/>
                </a:cubicBezTo>
                <a:cubicBezTo>
                  <a:pt x="897" y="175"/>
                  <a:pt x="897" y="175"/>
                  <a:pt x="897" y="175"/>
                </a:cubicBezTo>
                <a:cubicBezTo>
                  <a:pt x="897" y="176"/>
                  <a:pt x="897" y="176"/>
                  <a:pt x="897" y="176"/>
                </a:cubicBezTo>
                <a:cubicBezTo>
                  <a:pt x="899" y="176"/>
                  <a:pt x="899" y="175"/>
                  <a:pt x="900" y="174"/>
                </a:cubicBezTo>
                <a:cubicBezTo>
                  <a:pt x="900" y="174"/>
                  <a:pt x="900" y="174"/>
                  <a:pt x="900" y="174"/>
                </a:cubicBezTo>
                <a:cubicBezTo>
                  <a:pt x="901" y="174"/>
                  <a:pt x="902" y="174"/>
                  <a:pt x="902" y="174"/>
                </a:cubicBezTo>
                <a:cubicBezTo>
                  <a:pt x="901" y="175"/>
                  <a:pt x="901" y="175"/>
                  <a:pt x="901" y="175"/>
                </a:cubicBezTo>
                <a:cubicBezTo>
                  <a:pt x="901" y="176"/>
                  <a:pt x="901" y="176"/>
                  <a:pt x="901" y="176"/>
                </a:cubicBezTo>
                <a:cubicBezTo>
                  <a:pt x="902" y="175"/>
                  <a:pt x="902" y="175"/>
                  <a:pt x="902" y="175"/>
                </a:cubicBezTo>
                <a:cubicBezTo>
                  <a:pt x="905" y="174"/>
                  <a:pt x="905" y="174"/>
                  <a:pt x="905" y="174"/>
                </a:cubicBezTo>
                <a:cubicBezTo>
                  <a:pt x="905" y="174"/>
                  <a:pt x="905" y="174"/>
                  <a:pt x="905" y="174"/>
                </a:cubicBezTo>
                <a:cubicBezTo>
                  <a:pt x="903" y="175"/>
                  <a:pt x="903" y="175"/>
                  <a:pt x="903" y="175"/>
                </a:cubicBezTo>
                <a:cubicBezTo>
                  <a:pt x="903" y="176"/>
                  <a:pt x="903" y="176"/>
                  <a:pt x="903" y="176"/>
                </a:cubicBezTo>
                <a:cubicBezTo>
                  <a:pt x="904" y="176"/>
                  <a:pt x="904" y="176"/>
                  <a:pt x="904" y="176"/>
                </a:cubicBezTo>
                <a:cubicBezTo>
                  <a:pt x="904" y="177"/>
                  <a:pt x="904" y="177"/>
                  <a:pt x="904" y="177"/>
                </a:cubicBezTo>
                <a:cubicBezTo>
                  <a:pt x="904" y="178"/>
                  <a:pt x="904" y="178"/>
                  <a:pt x="904" y="179"/>
                </a:cubicBezTo>
                <a:cubicBezTo>
                  <a:pt x="906" y="178"/>
                  <a:pt x="906" y="178"/>
                  <a:pt x="906" y="178"/>
                </a:cubicBezTo>
                <a:cubicBezTo>
                  <a:pt x="905" y="179"/>
                  <a:pt x="905" y="179"/>
                  <a:pt x="905" y="179"/>
                </a:cubicBezTo>
                <a:cubicBezTo>
                  <a:pt x="906" y="180"/>
                  <a:pt x="906" y="180"/>
                  <a:pt x="906" y="180"/>
                </a:cubicBezTo>
                <a:cubicBezTo>
                  <a:pt x="907" y="179"/>
                  <a:pt x="907" y="179"/>
                  <a:pt x="907" y="179"/>
                </a:cubicBezTo>
                <a:cubicBezTo>
                  <a:pt x="907" y="180"/>
                  <a:pt x="906" y="180"/>
                  <a:pt x="906" y="181"/>
                </a:cubicBezTo>
                <a:cubicBezTo>
                  <a:pt x="907" y="181"/>
                  <a:pt x="907" y="181"/>
                  <a:pt x="907" y="181"/>
                </a:cubicBezTo>
                <a:cubicBezTo>
                  <a:pt x="907" y="180"/>
                  <a:pt x="908" y="180"/>
                  <a:pt x="909" y="180"/>
                </a:cubicBezTo>
                <a:cubicBezTo>
                  <a:pt x="908" y="180"/>
                  <a:pt x="908" y="180"/>
                  <a:pt x="908" y="180"/>
                </a:cubicBezTo>
                <a:cubicBezTo>
                  <a:pt x="908" y="181"/>
                  <a:pt x="909" y="181"/>
                  <a:pt x="910" y="182"/>
                </a:cubicBezTo>
                <a:cubicBezTo>
                  <a:pt x="912" y="182"/>
                  <a:pt x="912" y="182"/>
                  <a:pt x="912" y="182"/>
                </a:cubicBezTo>
                <a:cubicBezTo>
                  <a:pt x="910" y="183"/>
                  <a:pt x="908" y="183"/>
                  <a:pt x="905" y="183"/>
                </a:cubicBezTo>
                <a:cubicBezTo>
                  <a:pt x="907" y="184"/>
                  <a:pt x="907" y="184"/>
                  <a:pt x="907" y="184"/>
                </a:cubicBezTo>
                <a:cubicBezTo>
                  <a:pt x="907" y="185"/>
                  <a:pt x="907" y="185"/>
                  <a:pt x="907" y="185"/>
                </a:cubicBezTo>
                <a:cubicBezTo>
                  <a:pt x="907" y="185"/>
                  <a:pt x="908" y="186"/>
                  <a:pt x="909" y="186"/>
                </a:cubicBezTo>
                <a:cubicBezTo>
                  <a:pt x="909" y="186"/>
                  <a:pt x="909" y="186"/>
                  <a:pt x="909" y="186"/>
                </a:cubicBezTo>
                <a:cubicBezTo>
                  <a:pt x="911" y="187"/>
                  <a:pt x="913" y="188"/>
                  <a:pt x="916" y="188"/>
                </a:cubicBezTo>
                <a:cubicBezTo>
                  <a:pt x="915" y="189"/>
                  <a:pt x="915" y="189"/>
                  <a:pt x="915" y="189"/>
                </a:cubicBezTo>
                <a:cubicBezTo>
                  <a:pt x="916" y="189"/>
                  <a:pt x="916" y="189"/>
                  <a:pt x="916" y="189"/>
                </a:cubicBezTo>
                <a:cubicBezTo>
                  <a:pt x="917" y="188"/>
                  <a:pt x="918" y="188"/>
                  <a:pt x="919" y="189"/>
                </a:cubicBezTo>
                <a:cubicBezTo>
                  <a:pt x="918" y="189"/>
                  <a:pt x="917" y="189"/>
                  <a:pt x="917" y="189"/>
                </a:cubicBezTo>
                <a:cubicBezTo>
                  <a:pt x="917" y="190"/>
                  <a:pt x="918" y="191"/>
                  <a:pt x="919" y="190"/>
                </a:cubicBezTo>
                <a:cubicBezTo>
                  <a:pt x="919" y="191"/>
                  <a:pt x="919" y="191"/>
                  <a:pt x="919" y="191"/>
                </a:cubicBezTo>
                <a:cubicBezTo>
                  <a:pt x="920" y="192"/>
                  <a:pt x="921" y="192"/>
                  <a:pt x="922" y="192"/>
                </a:cubicBezTo>
                <a:cubicBezTo>
                  <a:pt x="922" y="193"/>
                  <a:pt x="922" y="193"/>
                  <a:pt x="922" y="193"/>
                </a:cubicBezTo>
                <a:cubicBezTo>
                  <a:pt x="924" y="193"/>
                  <a:pt x="926" y="193"/>
                  <a:pt x="928" y="193"/>
                </a:cubicBezTo>
                <a:cubicBezTo>
                  <a:pt x="931" y="195"/>
                  <a:pt x="934" y="196"/>
                  <a:pt x="938" y="196"/>
                </a:cubicBezTo>
                <a:cubicBezTo>
                  <a:pt x="938" y="196"/>
                  <a:pt x="938" y="196"/>
                  <a:pt x="938" y="196"/>
                </a:cubicBezTo>
                <a:cubicBezTo>
                  <a:pt x="937" y="195"/>
                  <a:pt x="937" y="195"/>
                  <a:pt x="937" y="195"/>
                </a:cubicBezTo>
                <a:cubicBezTo>
                  <a:pt x="937" y="194"/>
                  <a:pt x="937" y="194"/>
                  <a:pt x="937" y="194"/>
                </a:cubicBezTo>
                <a:cubicBezTo>
                  <a:pt x="938" y="194"/>
                  <a:pt x="938" y="194"/>
                  <a:pt x="938" y="194"/>
                </a:cubicBezTo>
                <a:cubicBezTo>
                  <a:pt x="939" y="194"/>
                  <a:pt x="939" y="194"/>
                  <a:pt x="939" y="194"/>
                </a:cubicBezTo>
                <a:cubicBezTo>
                  <a:pt x="939" y="193"/>
                  <a:pt x="939" y="193"/>
                  <a:pt x="939" y="193"/>
                </a:cubicBezTo>
                <a:cubicBezTo>
                  <a:pt x="938" y="194"/>
                  <a:pt x="938" y="194"/>
                  <a:pt x="938" y="194"/>
                </a:cubicBezTo>
                <a:cubicBezTo>
                  <a:pt x="938" y="193"/>
                  <a:pt x="938" y="193"/>
                  <a:pt x="938" y="193"/>
                </a:cubicBezTo>
                <a:cubicBezTo>
                  <a:pt x="938" y="192"/>
                  <a:pt x="938" y="192"/>
                  <a:pt x="938" y="192"/>
                </a:cubicBezTo>
                <a:cubicBezTo>
                  <a:pt x="936" y="193"/>
                  <a:pt x="936" y="193"/>
                  <a:pt x="936" y="193"/>
                </a:cubicBezTo>
                <a:cubicBezTo>
                  <a:pt x="936" y="193"/>
                  <a:pt x="936" y="192"/>
                  <a:pt x="936" y="192"/>
                </a:cubicBezTo>
                <a:cubicBezTo>
                  <a:pt x="935" y="192"/>
                  <a:pt x="935" y="192"/>
                  <a:pt x="935" y="192"/>
                </a:cubicBezTo>
                <a:cubicBezTo>
                  <a:pt x="937" y="191"/>
                  <a:pt x="937" y="191"/>
                  <a:pt x="937" y="191"/>
                </a:cubicBezTo>
                <a:cubicBezTo>
                  <a:pt x="936" y="190"/>
                  <a:pt x="936" y="190"/>
                  <a:pt x="936" y="190"/>
                </a:cubicBezTo>
                <a:cubicBezTo>
                  <a:pt x="936" y="190"/>
                  <a:pt x="935" y="190"/>
                  <a:pt x="934" y="190"/>
                </a:cubicBezTo>
                <a:cubicBezTo>
                  <a:pt x="935" y="190"/>
                  <a:pt x="935" y="190"/>
                  <a:pt x="935" y="190"/>
                </a:cubicBezTo>
                <a:cubicBezTo>
                  <a:pt x="934" y="189"/>
                  <a:pt x="934" y="189"/>
                  <a:pt x="934" y="188"/>
                </a:cubicBezTo>
                <a:cubicBezTo>
                  <a:pt x="932" y="188"/>
                  <a:pt x="932" y="188"/>
                  <a:pt x="932" y="188"/>
                </a:cubicBezTo>
                <a:cubicBezTo>
                  <a:pt x="933" y="188"/>
                  <a:pt x="933" y="188"/>
                  <a:pt x="933" y="188"/>
                </a:cubicBezTo>
                <a:cubicBezTo>
                  <a:pt x="933" y="187"/>
                  <a:pt x="932" y="187"/>
                  <a:pt x="932" y="188"/>
                </a:cubicBezTo>
                <a:cubicBezTo>
                  <a:pt x="932" y="187"/>
                  <a:pt x="932" y="187"/>
                  <a:pt x="932" y="187"/>
                </a:cubicBezTo>
                <a:cubicBezTo>
                  <a:pt x="931" y="186"/>
                  <a:pt x="930" y="186"/>
                  <a:pt x="929" y="186"/>
                </a:cubicBezTo>
                <a:cubicBezTo>
                  <a:pt x="929" y="186"/>
                  <a:pt x="929" y="185"/>
                  <a:pt x="929" y="184"/>
                </a:cubicBezTo>
                <a:cubicBezTo>
                  <a:pt x="927" y="183"/>
                  <a:pt x="927" y="183"/>
                  <a:pt x="927" y="183"/>
                </a:cubicBezTo>
                <a:cubicBezTo>
                  <a:pt x="927" y="183"/>
                  <a:pt x="927" y="182"/>
                  <a:pt x="927" y="182"/>
                </a:cubicBezTo>
                <a:cubicBezTo>
                  <a:pt x="928" y="182"/>
                  <a:pt x="928" y="182"/>
                  <a:pt x="928" y="182"/>
                </a:cubicBezTo>
                <a:cubicBezTo>
                  <a:pt x="929" y="182"/>
                  <a:pt x="929" y="182"/>
                  <a:pt x="929" y="182"/>
                </a:cubicBezTo>
                <a:cubicBezTo>
                  <a:pt x="930" y="182"/>
                  <a:pt x="930" y="182"/>
                  <a:pt x="930" y="182"/>
                </a:cubicBezTo>
                <a:cubicBezTo>
                  <a:pt x="930" y="182"/>
                  <a:pt x="930" y="182"/>
                  <a:pt x="930" y="182"/>
                </a:cubicBezTo>
                <a:cubicBezTo>
                  <a:pt x="931" y="184"/>
                  <a:pt x="931" y="184"/>
                  <a:pt x="931" y="184"/>
                </a:cubicBezTo>
                <a:cubicBezTo>
                  <a:pt x="932" y="184"/>
                  <a:pt x="933" y="184"/>
                  <a:pt x="933" y="184"/>
                </a:cubicBezTo>
                <a:cubicBezTo>
                  <a:pt x="934" y="185"/>
                  <a:pt x="934" y="185"/>
                  <a:pt x="934" y="185"/>
                </a:cubicBezTo>
                <a:cubicBezTo>
                  <a:pt x="934" y="185"/>
                  <a:pt x="934" y="185"/>
                  <a:pt x="934" y="185"/>
                </a:cubicBezTo>
                <a:cubicBezTo>
                  <a:pt x="934" y="185"/>
                  <a:pt x="934" y="184"/>
                  <a:pt x="934" y="184"/>
                </a:cubicBezTo>
                <a:cubicBezTo>
                  <a:pt x="934" y="183"/>
                  <a:pt x="934" y="183"/>
                  <a:pt x="934" y="183"/>
                </a:cubicBezTo>
                <a:cubicBezTo>
                  <a:pt x="935" y="183"/>
                  <a:pt x="935" y="183"/>
                  <a:pt x="935" y="183"/>
                </a:cubicBezTo>
                <a:cubicBezTo>
                  <a:pt x="935" y="184"/>
                  <a:pt x="935" y="184"/>
                  <a:pt x="935" y="184"/>
                </a:cubicBezTo>
                <a:cubicBezTo>
                  <a:pt x="935" y="184"/>
                  <a:pt x="935" y="184"/>
                  <a:pt x="935" y="184"/>
                </a:cubicBezTo>
                <a:cubicBezTo>
                  <a:pt x="936" y="184"/>
                  <a:pt x="936" y="184"/>
                  <a:pt x="936" y="184"/>
                </a:cubicBezTo>
                <a:cubicBezTo>
                  <a:pt x="936" y="186"/>
                  <a:pt x="936" y="186"/>
                  <a:pt x="936" y="186"/>
                </a:cubicBezTo>
                <a:cubicBezTo>
                  <a:pt x="937" y="186"/>
                  <a:pt x="937" y="186"/>
                  <a:pt x="937" y="186"/>
                </a:cubicBezTo>
                <a:cubicBezTo>
                  <a:pt x="937" y="186"/>
                  <a:pt x="937" y="186"/>
                  <a:pt x="937" y="186"/>
                </a:cubicBezTo>
                <a:cubicBezTo>
                  <a:pt x="938" y="186"/>
                  <a:pt x="939" y="187"/>
                  <a:pt x="939" y="188"/>
                </a:cubicBezTo>
                <a:cubicBezTo>
                  <a:pt x="940" y="188"/>
                  <a:pt x="940" y="188"/>
                  <a:pt x="940" y="188"/>
                </a:cubicBezTo>
                <a:cubicBezTo>
                  <a:pt x="939" y="187"/>
                  <a:pt x="940" y="186"/>
                  <a:pt x="940" y="185"/>
                </a:cubicBezTo>
                <a:cubicBezTo>
                  <a:pt x="940" y="185"/>
                  <a:pt x="940" y="185"/>
                  <a:pt x="940" y="185"/>
                </a:cubicBezTo>
                <a:cubicBezTo>
                  <a:pt x="941" y="187"/>
                  <a:pt x="941" y="187"/>
                  <a:pt x="941" y="187"/>
                </a:cubicBezTo>
                <a:cubicBezTo>
                  <a:pt x="940" y="187"/>
                  <a:pt x="940" y="187"/>
                  <a:pt x="940" y="188"/>
                </a:cubicBezTo>
                <a:cubicBezTo>
                  <a:pt x="941" y="188"/>
                  <a:pt x="942" y="188"/>
                  <a:pt x="942" y="188"/>
                </a:cubicBezTo>
                <a:cubicBezTo>
                  <a:pt x="943" y="188"/>
                  <a:pt x="943" y="188"/>
                  <a:pt x="943" y="188"/>
                </a:cubicBezTo>
                <a:cubicBezTo>
                  <a:pt x="942" y="188"/>
                  <a:pt x="942" y="188"/>
                  <a:pt x="942" y="188"/>
                </a:cubicBezTo>
                <a:cubicBezTo>
                  <a:pt x="942" y="187"/>
                  <a:pt x="942" y="187"/>
                  <a:pt x="942" y="187"/>
                </a:cubicBezTo>
                <a:cubicBezTo>
                  <a:pt x="943" y="187"/>
                  <a:pt x="943" y="187"/>
                  <a:pt x="943" y="187"/>
                </a:cubicBezTo>
                <a:cubicBezTo>
                  <a:pt x="943" y="188"/>
                  <a:pt x="943" y="188"/>
                  <a:pt x="943" y="188"/>
                </a:cubicBezTo>
                <a:cubicBezTo>
                  <a:pt x="943" y="189"/>
                  <a:pt x="943" y="189"/>
                  <a:pt x="943" y="189"/>
                </a:cubicBezTo>
                <a:cubicBezTo>
                  <a:pt x="944" y="189"/>
                  <a:pt x="944" y="189"/>
                  <a:pt x="944" y="189"/>
                </a:cubicBezTo>
                <a:cubicBezTo>
                  <a:pt x="944" y="188"/>
                  <a:pt x="944" y="188"/>
                  <a:pt x="944" y="188"/>
                </a:cubicBezTo>
                <a:cubicBezTo>
                  <a:pt x="945" y="188"/>
                  <a:pt x="945" y="188"/>
                  <a:pt x="945" y="188"/>
                </a:cubicBezTo>
                <a:cubicBezTo>
                  <a:pt x="944" y="189"/>
                  <a:pt x="944" y="189"/>
                  <a:pt x="944" y="189"/>
                </a:cubicBezTo>
                <a:cubicBezTo>
                  <a:pt x="945" y="190"/>
                  <a:pt x="945" y="190"/>
                  <a:pt x="945" y="190"/>
                </a:cubicBezTo>
                <a:cubicBezTo>
                  <a:pt x="946" y="190"/>
                  <a:pt x="946" y="190"/>
                  <a:pt x="947" y="189"/>
                </a:cubicBezTo>
                <a:cubicBezTo>
                  <a:pt x="947" y="190"/>
                  <a:pt x="947" y="190"/>
                  <a:pt x="947" y="190"/>
                </a:cubicBezTo>
                <a:cubicBezTo>
                  <a:pt x="946" y="190"/>
                  <a:pt x="946" y="190"/>
                  <a:pt x="946" y="190"/>
                </a:cubicBezTo>
                <a:cubicBezTo>
                  <a:pt x="946" y="192"/>
                  <a:pt x="946" y="192"/>
                  <a:pt x="946" y="192"/>
                </a:cubicBezTo>
                <a:cubicBezTo>
                  <a:pt x="947" y="192"/>
                  <a:pt x="948" y="192"/>
                  <a:pt x="949" y="192"/>
                </a:cubicBezTo>
                <a:cubicBezTo>
                  <a:pt x="949" y="192"/>
                  <a:pt x="949" y="192"/>
                  <a:pt x="949" y="192"/>
                </a:cubicBezTo>
                <a:cubicBezTo>
                  <a:pt x="948" y="191"/>
                  <a:pt x="948" y="191"/>
                  <a:pt x="948" y="191"/>
                </a:cubicBezTo>
                <a:cubicBezTo>
                  <a:pt x="949" y="190"/>
                  <a:pt x="949" y="190"/>
                  <a:pt x="949" y="190"/>
                </a:cubicBezTo>
                <a:cubicBezTo>
                  <a:pt x="948" y="189"/>
                  <a:pt x="948" y="189"/>
                  <a:pt x="948" y="189"/>
                </a:cubicBezTo>
                <a:cubicBezTo>
                  <a:pt x="949" y="189"/>
                  <a:pt x="949" y="189"/>
                  <a:pt x="949" y="189"/>
                </a:cubicBezTo>
                <a:cubicBezTo>
                  <a:pt x="950" y="190"/>
                  <a:pt x="950" y="190"/>
                  <a:pt x="950" y="190"/>
                </a:cubicBezTo>
                <a:cubicBezTo>
                  <a:pt x="951" y="190"/>
                  <a:pt x="951" y="190"/>
                  <a:pt x="952" y="189"/>
                </a:cubicBezTo>
                <a:cubicBezTo>
                  <a:pt x="951" y="189"/>
                  <a:pt x="951" y="189"/>
                  <a:pt x="951" y="189"/>
                </a:cubicBezTo>
                <a:cubicBezTo>
                  <a:pt x="952" y="188"/>
                  <a:pt x="952" y="188"/>
                  <a:pt x="952" y="187"/>
                </a:cubicBezTo>
                <a:cubicBezTo>
                  <a:pt x="951" y="185"/>
                  <a:pt x="951" y="185"/>
                  <a:pt x="951" y="185"/>
                </a:cubicBezTo>
                <a:cubicBezTo>
                  <a:pt x="952" y="185"/>
                  <a:pt x="952" y="184"/>
                  <a:pt x="952" y="183"/>
                </a:cubicBezTo>
                <a:cubicBezTo>
                  <a:pt x="953" y="184"/>
                  <a:pt x="953" y="184"/>
                  <a:pt x="953" y="184"/>
                </a:cubicBezTo>
                <a:cubicBezTo>
                  <a:pt x="952" y="185"/>
                  <a:pt x="952" y="185"/>
                  <a:pt x="952" y="185"/>
                </a:cubicBezTo>
                <a:cubicBezTo>
                  <a:pt x="952" y="186"/>
                  <a:pt x="952" y="186"/>
                  <a:pt x="952" y="186"/>
                </a:cubicBezTo>
                <a:cubicBezTo>
                  <a:pt x="954" y="187"/>
                  <a:pt x="954" y="187"/>
                  <a:pt x="954" y="187"/>
                </a:cubicBezTo>
                <a:cubicBezTo>
                  <a:pt x="955" y="187"/>
                  <a:pt x="955" y="187"/>
                  <a:pt x="955" y="187"/>
                </a:cubicBezTo>
                <a:cubicBezTo>
                  <a:pt x="955" y="186"/>
                  <a:pt x="955" y="186"/>
                  <a:pt x="955" y="186"/>
                </a:cubicBezTo>
                <a:cubicBezTo>
                  <a:pt x="955" y="186"/>
                  <a:pt x="956" y="185"/>
                  <a:pt x="956" y="184"/>
                </a:cubicBezTo>
                <a:cubicBezTo>
                  <a:pt x="957" y="184"/>
                  <a:pt x="957" y="184"/>
                  <a:pt x="957" y="184"/>
                </a:cubicBezTo>
                <a:cubicBezTo>
                  <a:pt x="956" y="183"/>
                  <a:pt x="956" y="183"/>
                  <a:pt x="955" y="182"/>
                </a:cubicBezTo>
                <a:cubicBezTo>
                  <a:pt x="955" y="181"/>
                  <a:pt x="955" y="181"/>
                  <a:pt x="955" y="181"/>
                </a:cubicBezTo>
                <a:cubicBezTo>
                  <a:pt x="954" y="181"/>
                  <a:pt x="954" y="181"/>
                  <a:pt x="954" y="181"/>
                </a:cubicBezTo>
                <a:cubicBezTo>
                  <a:pt x="955" y="181"/>
                  <a:pt x="955" y="181"/>
                  <a:pt x="955" y="181"/>
                </a:cubicBezTo>
                <a:cubicBezTo>
                  <a:pt x="954" y="180"/>
                  <a:pt x="954" y="179"/>
                  <a:pt x="953" y="179"/>
                </a:cubicBezTo>
                <a:cubicBezTo>
                  <a:pt x="955" y="179"/>
                  <a:pt x="956" y="179"/>
                  <a:pt x="957" y="178"/>
                </a:cubicBezTo>
                <a:cubicBezTo>
                  <a:pt x="956" y="178"/>
                  <a:pt x="956" y="178"/>
                  <a:pt x="956" y="178"/>
                </a:cubicBezTo>
                <a:cubicBezTo>
                  <a:pt x="955" y="178"/>
                  <a:pt x="954" y="178"/>
                  <a:pt x="953" y="178"/>
                </a:cubicBezTo>
                <a:cubicBezTo>
                  <a:pt x="953" y="178"/>
                  <a:pt x="953" y="178"/>
                  <a:pt x="953" y="178"/>
                </a:cubicBezTo>
                <a:cubicBezTo>
                  <a:pt x="954" y="177"/>
                  <a:pt x="954" y="177"/>
                  <a:pt x="955" y="176"/>
                </a:cubicBezTo>
                <a:cubicBezTo>
                  <a:pt x="954" y="175"/>
                  <a:pt x="954" y="175"/>
                  <a:pt x="954" y="175"/>
                </a:cubicBezTo>
                <a:cubicBezTo>
                  <a:pt x="954" y="175"/>
                  <a:pt x="954" y="175"/>
                  <a:pt x="954" y="175"/>
                </a:cubicBezTo>
                <a:cubicBezTo>
                  <a:pt x="953" y="176"/>
                  <a:pt x="953" y="176"/>
                  <a:pt x="953" y="176"/>
                </a:cubicBezTo>
                <a:cubicBezTo>
                  <a:pt x="952" y="176"/>
                  <a:pt x="952" y="176"/>
                  <a:pt x="952" y="176"/>
                </a:cubicBezTo>
                <a:cubicBezTo>
                  <a:pt x="950" y="176"/>
                  <a:pt x="950" y="176"/>
                  <a:pt x="950" y="176"/>
                </a:cubicBezTo>
                <a:cubicBezTo>
                  <a:pt x="950" y="176"/>
                  <a:pt x="950" y="176"/>
                  <a:pt x="950" y="176"/>
                </a:cubicBezTo>
                <a:cubicBezTo>
                  <a:pt x="951" y="176"/>
                  <a:pt x="951" y="176"/>
                  <a:pt x="952" y="175"/>
                </a:cubicBezTo>
                <a:cubicBezTo>
                  <a:pt x="951" y="175"/>
                  <a:pt x="951" y="175"/>
                  <a:pt x="951" y="175"/>
                </a:cubicBezTo>
                <a:cubicBezTo>
                  <a:pt x="951" y="174"/>
                  <a:pt x="951" y="174"/>
                  <a:pt x="951" y="174"/>
                </a:cubicBezTo>
                <a:cubicBezTo>
                  <a:pt x="950" y="174"/>
                  <a:pt x="950" y="174"/>
                  <a:pt x="950" y="174"/>
                </a:cubicBezTo>
                <a:cubicBezTo>
                  <a:pt x="950" y="174"/>
                  <a:pt x="950" y="174"/>
                  <a:pt x="950" y="174"/>
                </a:cubicBezTo>
                <a:cubicBezTo>
                  <a:pt x="949" y="175"/>
                  <a:pt x="949" y="175"/>
                  <a:pt x="949" y="175"/>
                </a:cubicBezTo>
                <a:cubicBezTo>
                  <a:pt x="948" y="175"/>
                  <a:pt x="948" y="175"/>
                  <a:pt x="948" y="175"/>
                </a:cubicBezTo>
                <a:cubicBezTo>
                  <a:pt x="949" y="174"/>
                  <a:pt x="949" y="174"/>
                  <a:pt x="948" y="173"/>
                </a:cubicBezTo>
                <a:cubicBezTo>
                  <a:pt x="948" y="173"/>
                  <a:pt x="948" y="173"/>
                  <a:pt x="948" y="173"/>
                </a:cubicBezTo>
                <a:cubicBezTo>
                  <a:pt x="948" y="173"/>
                  <a:pt x="948" y="172"/>
                  <a:pt x="947" y="172"/>
                </a:cubicBezTo>
                <a:cubicBezTo>
                  <a:pt x="947" y="172"/>
                  <a:pt x="947" y="172"/>
                  <a:pt x="947" y="172"/>
                </a:cubicBezTo>
                <a:cubicBezTo>
                  <a:pt x="948" y="171"/>
                  <a:pt x="948" y="171"/>
                  <a:pt x="949" y="171"/>
                </a:cubicBezTo>
                <a:cubicBezTo>
                  <a:pt x="949" y="171"/>
                  <a:pt x="948" y="170"/>
                  <a:pt x="947" y="170"/>
                </a:cubicBezTo>
                <a:cubicBezTo>
                  <a:pt x="948" y="170"/>
                  <a:pt x="948" y="169"/>
                  <a:pt x="949" y="169"/>
                </a:cubicBezTo>
                <a:cubicBezTo>
                  <a:pt x="948" y="169"/>
                  <a:pt x="947" y="168"/>
                  <a:pt x="946" y="169"/>
                </a:cubicBezTo>
                <a:cubicBezTo>
                  <a:pt x="945" y="170"/>
                  <a:pt x="944" y="170"/>
                  <a:pt x="942" y="170"/>
                </a:cubicBezTo>
                <a:cubicBezTo>
                  <a:pt x="944" y="169"/>
                  <a:pt x="946" y="169"/>
                  <a:pt x="947" y="168"/>
                </a:cubicBezTo>
                <a:cubicBezTo>
                  <a:pt x="947" y="167"/>
                  <a:pt x="947" y="167"/>
                  <a:pt x="947" y="167"/>
                </a:cubicBezTo>
                <a:cubicBezTo>
                  <a:pt x="946" y="168"/>
                  <a:pt x="946" y="168"/>
                  <a:pt x="945" y="167"/>
                </a:cubicBezTo>
                <a:cubicBezTo>
                  <a:pt x="946" y="167"/>
                  <a:pt x="946" y="167"/>
                  <a:pt x="946" y="167"/>
                </a:cubicBezTo>
                <a:cubicBezTo>
                  <a:pt x="945" y="167"/>
                  <a:pt x="945" y="167"/>
                  <a:pt x="945" y="167"/>
                </a:cubicBezTo>
                <a:cubicBezTo>
                  <a:pt x="944" y="167"/>
                  <a:pt x="944" y="167"/>
                  <a:pt x="944" y="167"/>
                </a:cubicBezTo>
                <a:cubicBezTo>
                  <a:pt x="945" y="166"/>
                  <a:pt x="945" y="166"/>
                  <a:pt x="945" y="166"/>
                </a:cubicBezTo>
                <a:cubicBezTo>
                  <a:pt x="945" y="166"/>
                  <a:pt x="945" y="166"/>
                  <a:pt x="945" y="166"/>
                </a:cubicBezTo>
                <a:cubicBezTo>
                  <a:pt x="946" y="165"/>
                  <a:pt x="946" y="165"/>
                  <a:pt x="946" y="165"/>
                </a:cubicBezTo>
                <a:cubicBezTo>
                  <a:pt x="944" y="165"/>
                  <a:pt x="942" y="164"/>
                  <a:pt x="941" y="164"/>
                </a:cubicBezTo>
                <a:cubicBezTo>
                  <a:pt x="942" y="164"/>
                  <a:pt x="943" y="164"/>
                  <a:pt x="944" y="163"/>
                </a:cubicBezTo>
                <a:cubicBezTo>
                  <a:pt x="945" y="164"/>
                  <a:pt x="945" y="164"/>
                  <a:pt x="945" y="164"/>
                </a:cubicBezTo>
                <a:cubicBezTo>
                  <a:pt x="946" y="164"/>
                  <a:pt x="947" y="164"/>
                  <a:pt x="947" y="165"/>
                </a:cubicBezTo>
                <a:cubicBezTo>
                  <a:pt x="948" y="165"/>
                  <a:pt x="948" y="165"/>
                  <a:pt x="948" y="165"/>
                </a:cubicBezTo>
                <a:cubicBezTo>
                  <a:pt x="947" y="166"/>
                  <a:pt x="947" y="166"/>
                  <a:pt x="947" y="166"/>
                </a:cubicBezTo>
                <a:cubicBezTo>
                  <a:pt x="947" y="166"/>
                  <a:pt x="947" y="166"/>
                  <a:pt x="947" y="166"/>
                </a:cubicBezTo>
                <a:cubicBezTo>
                  <a:pt x="949" y="167"/>
                  <a:pt x="949" y="167"/>
                  <a:pt x="949" y="167"/>
                </a:cubicBezTo>
                <a:cubicBezTo>
                  <a:pt x="949" y="166"/>
                  <a:pt x="949" y="166"/>
                  <a:pt x="949" y="166"/>
                </a:cubicBezTo>
                <a:cubicBezTo>
                  <a:pt x="950" y="167"/>
                  <a:pt x="951" y="167"/>
                  <a:pt x="953" y="167"/>
                </a:cubicBezTo>
                <a:cubicBezTo>
                  <a:pt x="953" y="166"/>
                  <a:pt x="953" y="166"/>
                  <a:pt x="953" y="166"/>
                </a:cubicBezTo>
                <a:cubicBezTo>
                  <a:pt x="952" y="166"/>
                  <a:pt x="952" y="166"/>
                  <a:pt x="952" y="166"/>
                </a:cubicBezTo>
                <a:cubicBezTo>
                  <a:pt x="952" y="166"/>
                  <a:pt x="952" y="166"/>
                  <a:pt x="952" y="166"/>
                </a:cubicBezTo>
                <a:cubicBezTo>
                  <a:pt x="952" y="165"/>
                  <a:pt x="951" y="164"/>
                  <a:pt x="950" y="164"/>
                </a:cubicBezTo>
                <a:cubicBezTo>
                  <a:pt x="951" y="164"/>
                  <a:pt x="951" y="164"/>
                  <a:pt x="951" y="164"/>
                </a:cubicBezTo>
                <a:cubicBezTo>
                  <a:pt x="951" y="163"/>
                  <a:pt x="951" y="163"/>
                  <a:pt x="951" y="163"/>
                </a:cubicBezTo>
                <a:cubicBezTo>
                  <a:pt x="950" y="163"/>
                  <a:pt x="950" y="163"/>
                  <a:pt x="950" y="163"/>
                </a:cubicBezTo>
                <a:cubicBezTo>
                  <a:pt x="951" y="163"/>
                  <a:pt x="951" y="163"/>
                  <a:pt x="951" y="163"/>
                </a:cubicBezTo>
                <a:cubicBezTo>
                  <a:pt x="951" y="163"/>
                  <a:pt x="951" y="163"/>
                  <a:pt x="951" y="163"/>
                </a:cubicBezTo>
                <a:cubicBezTo>
                  <a:pt x="951" y="164"/>
                  <a:pt x="951" y="164"/>
                  <a:pt x="951" y="164"/>
                </a:cubicBezTo>
                <a:cubicBezTo>
                  <a:pt x="952" y="164"/>
                  <a:pt x="952" y="164"/>
                  <a:pt x="952" y="164"/>
                </a:cubicBezTo>
                <a:cubicBezTo>
                  <a:pt x="953" y="164"/>
                  <a:pt x="953" y="163"/>
                  <a:pt x="954" y="164"/>
                </a:cubicBezTo>
                <a:cubicBezTo>
                  <a:pt x="954" y="163"/>
                  <a:pt x="954" y="163"/>
                  <a:pt x="954" y="163"/>
                </a:cubicBezTo>
                <a:cubicBezTo>
                  <a:pt x="954" y="162"/>
                  <a:pt x="953" y="162"/>
                  <a:pt x="952" y="162"/>
                </a:cubicBezTo>
                <a:cubicBezTo>
                  <a:pt x="953" y="162"/>
                  <a:pt x="954" y="162"/>
                  <a:pt x="955" y="163"/>
                </a:cubicBezTo>
                <a:cubicBezTo>
                  <a:pt x="956" y="162"/>
                  <a:pt x="956" y="162"/>
                  <a:pt x="956" y="162"/>
                </a:cubicBezTo>
                <a:cubicBezTo>
                  <a:pt x="956" y="162"/>
                  <a:pt x="956" y="162"/>
                  <a:pt x="956" y="162"/>
                </a:cubicBezTo>
                <a:cubicBezTo>
                  <a:pt x="956" y="161"/>
                  <a:pt x="956" y="161"/>
                  <a:pt x="956" y="161"/>
                </a:cubicBezTo>
                <a:cubicBezTo>
                  <a:pt x="957" y="162"/>
                  <a:pt x="957" y="162"/>
                  <a:pt x="958" y="162"/>
                </a:cubicBezTo>
                <a:cubicBezTo>
                  <a:pt x="957" y="162"/>
                  <a:pt x="957" y="162"/>
                  <a:pt x="957" y="162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7" y="164"/>
                  <a:pt x="957" y="164"/>
                  <a:pt x="957" y="164"/>
                </a:cubicBezTo>
                <a:cubicBezTo>
                  <a:pt x="957" y="163"/>
                  <a:pt x="958" y="164"/>
                  <a:pt x="958" y="164"/>
                </a:cubicBezTo>
                <a:cubicBezTo>
                  <a:pt x="958" y="164"/>
                  <a:pt x="958" y="164"/>
                  <a:pt x="958" y="164"/>
                </a:cubicBezTo>
                <a:cubicBezTo>
                  <a:pt x="957" y="164"/>
                  <a:pt x="957" y="164"/>
                  <a:pt x="957" y="165"/>
                </a:cubicBezTo>
                <a:cubicBezTo>
                  <a:pt x="957" y="165"/>
                  <a:pt x="958" y="165"/>
                  <a:pt x="958" y="165"/>
                </a:cubicBezTo>
                <a:cubicBezTo>
                  <a:pt x="958" y="165"/>
                  <a:pt x="958" y="165"/>
                  <a:pt x="958" y="165"/>
                </a:cubicBezTo>
                <a:cubicBezTo>
                  <a:pt x="958" y="166"/>
                  <a:pt x="958" y="166"/>
                  <a:pt x="958" y="166"/>
                </a:cubicBezTo>
                <a:cubicBezTo>
                  <a:pt x="960" y="166"/>
                  <a:pt x="963" y="165"/>
                  <a:pt x="965" y="164"/>
                </a:cubicBezTo>
                <a:cubicBezTo>
                  <a:pt x="965" y="164"/>
                  <a:pt x="965" y="164"/>
                  <a:pt x="965" y="164"/>
                </a:cubicBezTo>
                <a:cubicBezTo>
                  <a:pt x="963" y="165"/>
                  <a:pt x="961" y="166"/>
                  <a:pt x="959" y="167"/>
                </a:cubicBezTo>
                <a:cubicBezTo>
                  <a:pt x="963" y="167"/>
                  <a:pt x="967" y="166"/>
                  <a:pt x="971" y="164"/>
                </a:cubicBezTo>
                <a:cubicBezTo>
                  <a:pt x="971" y="165"/>
                  <a:pt x="971" y="165"/>
                  <a:pt x="971" y="165"/>
                </a:cubicBezTo>
                <a:cubicBezTo>
                  <a:pt x="968" y="166"/>
                  <a:pt x="965" y="167"/>
                  <a:pt x="962" y="169"/>
                </a:cubicBezTo>
                <a:cubicBezTo>
                  <a:pt x="962" y="169"/>
                  <a:pt x="962" y="169"/>
                  <a:pt x="962" y="169"/>
                </a:cubicBezTo>
                <a:cubicBezTo>
                  <a:pt x="963" y="168"/>
                  <a:pt x="964" y="168"/>
                  <a:pt x="965" y="169"/>
                </a:cubicBezTo>
                <a:cubicBezTo>
                  <a:pt x="964" y="169"/>
                  <a:pt x="963" y="169"/>
                  <a:pt x="962" y="169"/>
                </a:cubicBezTo>
                <a:cubicBezTo>
                  <a:pt x="962" y="170"/>
                  <a:pt x="962" y="170"/>
                  <a:pt x="962" y="170"/>
                </a:cubicBezTo>
                <a:cubicBezTo>
                  <a:pt x="963" y="170"/>
                  <a:pt x="963" y="170"/>
                  <a:pt x="964" y="170"/>
                </a:cubicBezTo>
                <a:cubicBezTo>
                  <a:pt x="963" y="170"/>
                  <a:pt x="962" y="170"/>
                  <a:pt x="961" y="171"/>
                </a:cubicBezTo>
                <a:cubicBezTo>
                  <a:pt x="962" y="171"/>
                  <a:pt x="962" y="171"/>
                  <a:pt x="962" y="171"/>
                </a:cubicBezTo>
                <a:cubicBezTo>
                  <a:pt x="963" y="171"/>
                  <a:pt x="964" y="171"/>
                  <a:pt x="965" y="171"/>
                </a:cubicBezTo>
                <a:cubicBezTo>
                  <a:pt x="964" y="171"/>
                  <a:pt x="963" y="172"/>
                  <a:pt x="962" y="172"/>
                </a:cubicBezTo>
                <a:cubicBezTo>
                  <a:pt x="963" y="173"/>
                  <a:pt x="963" y="173"/>
                  <a:pt x="963" y="174"/>
                </a:cubicBezTo>
                <a:cubicBezTo>
                  <a:pt x="964" y="173"/>
                  <a:pt x="965" y="173"/>
                  <a:pt x="966" y="172"/>
                </a:cubicBezTo>
                <a:cubicBezTo>
                  <a:pt x="966" y="173"/>
                  <a:pt x="965" y="173"/>
                  <a:pt x="965" y="173"/>
                </a:cubicBezTo>
                <a:cubicBezTo>
                  <a:pt x="965" y="174"/>
                  <a:pt x="965" y="174"/>
                  <a:pt x="965" y="174"/>
                </a:cubicBezTo>
                <a:cubicBezTo>
                  <a:pt x="965" y="174"/>
                  <a:pt x="965" y="174"/>
                  <a:pt x="965" y="174"/>
                </a:cubicBezTo>
                <a:cubicBezTo>
                  <a:pt x="966" y="175"/>
                  <a:pt x="966" y="175"/>
                  <a:pt x="966" y="175"/>
                </a:cubicBezTo>
                <a:cubicBezTo>
                  <a:pt x="966" y="174"/>
                  <a:pt x="967" y="174"/>
                  <a:pt x="968" y="174"/>
                </a:cubicBezTo>
                <a:cubicBezTo>
                  <a:pt x="968" y="174"/>
                  <a:pt x="968" y="175"/>
                  <a:pt x="967" y="175"/>
                </a:cubicBezTo>
                <a:cubicBezTo>
                  <a:pt x="968" y="175"/>
                  <a:pt x="968" y="175"/>
                  <a:pt x="968" y="175"/>
                </a:cubicBezTo>
                <a:cubicBezTo>
                  <a:pt x="968" y="175"/>
                  <a:pt x="968" y="176"/>
                  <a:pt x="968" y="176"/>
                </a:cubicBezTo>
                <a:cubicBezTo>
                  <a:pt x="969" y="176"/>
                  <a:pt x="969" y="176"/>
                  <a:pt x="969" y="176"/>
                </a:cubicBezTo>
                <a:cubicBezTo>
                  <a:pt x="969" y="175"/>
                  <a:pt x="970" y="175"/>
                  <a:pt x="971" y="175"/>
                </a:cubicBezTo>
                <a:cubicBezTo>
                  <a:pt x="971" y="175"/>
                  <a:pt x="971" y="175"/>
                  <a:pt x="971" y="175"/>
                </a:cubicBezTo>
                <a:cubicBezTo>
                  <a:pt x="971" y="174"/>
                  <a:pt x="971" y="174"/>
                  <a:pt x="970" y="174"/>
                </a:cubicBezTo>
                <a:cubicBezTo>
                  <a:pt x="972" y="174"/>
                  <a:pt x="972" y="174"/>
                  <a:pt x="972" y="174"/>
                </a:cubicBezTo>
                <a:cubicBezTo>
                  <a:pt x="972" y="173"/>
                  <a:pt x="972" y="173"/>
                  <a:pt x="972" y="173"/>
                </a:cubicBezTo>
                <a:cubicBezTo>
                  <a:pt x="971" y="173"/>
                  <a:pt x="971" y="173"/>
                  <a:pt x="971" y="173"/>
                </a:cubicBezTo>
                <a:cubicBezTo>
                  <a:pt x="972" y="173"/>
                  <a:pt x="972" y="173"/>
                  <a:pt x="972" y="173"/>
                </a:cubicBezTo>
                <a:cubicBezTo>
                  <a:pt x="972" y="172"/>
                  <a:pt x="972" y="172"/>
                  <a:pt x="972" y="172"/>
                </a:cubicBezTo>
                <a:cubicBezTo>
                  <a:pt x="972" y="172"/>
                  <a:pt x="972" y="172"/>
                  <a:pt x="972" y="172"/>
                </a:cubicBezTo>
                <a:cubicBezTo>
                  <a:pt x="972" y="172"/>
                  <a:pt x="972" y="172"/>
                  <a:pt x="972" y="172"/>
                </a:cubicBezTo>
                <a:cubicBezTo>
                  <a:pt x="972" y="172"/>
                  <a:pt x="972" y="172"/>
                  <a:pt x="972" y="172"/>
                </a:cubicBezTo>
                <a:cubicBezTo>
                  <a:pt x="971" y="171"/>
                  <a:pt x="971" y="171"/>
                  <a:pt x="971" y="171"/>
                </a:cubicBezTo>
                <a:cubicBezTo>
                  <a:pt x="972" y="171"/>
                  <a:pt x="973" y="171"/>
                  <a:pt x="973" y="171"/>
                </a:cubicBezTo>
                <a:cubicBezTo>
                  <a:pt x="973" y="171"/>
                  <a:pt x="973" y="171"/>
                  <a:pt x="973" y="171"/>
                </a:cubicBezTo>
                <a:cubicBezTo>
                  <a:pt x="972" y="170"/>
                  <a:pt x="972" y="170"/>
                  <a:pt x="972" y="170"/>
                </a:cubicBezTo>
                <a:cubicBezTo>
                  <a:pt x="972" y="170"/>
                  <a:pt x="973" y="170"/>
                  <a:pt x="974" y="170"/>
                </a:cubicBezTo>
                <a:cubicBezTo>
                  <a:pt x="974" y="169"/>
                  <a:pt x="974" y="169"/>
                  <a:pt x="974" y="168"/>
                </a:cubicBezTo>
                <a:cubicBezTo>
                  <a:pt x="975" y="169"/>
                  <a:pt x="975" y="169"/>
                  <a:pt x="975" y="169"/>
                </a:cubicBezTo>
                <a:cubicBezTo>
                  <a:pt x="974" y="169"/>
                  <a:pt x="974" y="170"/>
                  <a:pt x="975" y="170"/>
                </a:cubicBezTo>
                <a:cubicBezTo>
                  <a:pt x="974" y="170"/>
                  <a:pt x="974" y="170"/>
                  <a:pt x="974" y="170"/>
                </a:cubicBezTo>
                <a:cubicBezTo>
                  <a:pt x="975" y="171"/>
                  <a:pt x="976" y="171"/>
                  <a:pt x="976" y="170"/>
                </a:cubicBezTo>
                <a:cubicBezTo>
                  <a:pt x="976" y="170"/>
                  <a:pt x="976" y="170"/>
                  <a:pt x="976" y="170"/>
                </a:cubicBezTo>
                <a:cubicBezTo>
                  <a:pt x="977" y="170"/>
                  <a:pt x="977" y="170"/>
                  <a:pt x="977" y="170"/>
                </a:cubicBezTo>
                <a:cubicBezTo>
                  <a:pt x="977" y="171"/>
                  <a:pt x="977" y="171"/>
                  <a:pt x="977" y="171"/>
                </a:cubicBezTo>
                <a:cubicBezTo>
                  <a:pt x="977" y="171"/>
                  <a:pt x="977" y="171"/>
                  <a:pt x="977" y="171"/>
                </a:cubicBezTo>
                <a:cubicBezTo>
                  <a:pt x="978" y="171"/>
                  <a:pt x="978" y="171"/>
                  <a:pt x="978" y="171"/>
                </a:cubicBezTo>
                <a:cubicBezTo>
                  <a:pt x="979" y="170"/>
                  <a:pt x="979" y="170"/>
                  <a:pt x="979" y="169"/>
                </a:cubicBezTo>
                <a:cubicBezTo>
                  <a:pt x="978" y="169"/>
                  <a:pt x="978" y="169"/>
                  <a:pt x="978" y="169"/>
                </a:cubicBezTo>
                <a:cubicBezTo>
                  <a:pt x="979" y="169"/>
                  <a:pt x="979" y="169"/>
                  <a:pt x="980" y="169"/>
                </a:cubicBezTo>
                <a:cubicBezTo>
                  <a:pt x="980" y="170"/>
                  <a:pt x="980" y="170"/>
                  <a:pt x="980" y="170"/>
                </a:cubicBezTo>
                <a:cubicBezTo>
                  <a:pt x="981" y="170"/>
                  <a:pt x="981" y="170"/>
                  <a:pt x="981" y="170"/>
                </a:cubicBezTo>
                <a:cubicBezTo>
                  <a:pt x="982" y="169"/>
                  <a:pt x="982" y="169"/>
                  <a:pt x="982" y="169"/>
                </a:cubicBezTo>
                <a:cubicBezTo>
                  <a:pt x="982" y="168"/>
                  <a:pt x="982" y="168"/>
                  <a:pt x="982" y="168"/>
                </a:cubicBezTo>
                <a:cubicBezTo>
                  <a:pt x="981" y="168"/>
                  <a:pt x="981" y="167"/>
                  <a:pt x="980" y="167"/>
                </a:cubicBezTo>
                <a:cubicBezTo>
                  <a:pt x="980" y="167"/>
                  <a:pt x="980" y="167"/>
                  <a:pt x="980" y="167"/>
                </a:cubicBezTo>
                <a:cubicBezTo>
                  <a:pt x="981" y="167"/>
                  <a:pt x="982" y="168"/>
                  <a:pt x="982" y="168"/>
                </a:cubicBezTo>
                <a:cubicBezTo>
                  <a:pt x="985" y="168"/>
                  <a:pt x="985" y="168"/>
                  <a:pt x="985" y="168"/>
                </a:cubicBezTo>
                <a:cubicBezTo>
                  <a:pt x="985" y="168"/>
                  <a:pt x="985" y="168"/>
                  <a:pt x="985" y="168"/>
                </a:cubicBezTo>
                <a:cubicBezTo>
                  <a:pt x="985" y="167"/>
                  <a:pt x="985" y="167"/>
                  <a:pt x="985" y="167"/>
                </a:cubicBezTo>
                <a:cubicBezTo>
                  <a:pt x="984" y="167"/>
                  <a:pt x="982" y="167"/>
                  <a:pt x="981" y="166"/>
                </a:cubicBezTo>
                <a:cubicBezTo>
                  <a:pt x="982" y="166"/>
                  <a:pt x="982" y="166"/>
                  <a:pt x="982" y="166"/>
                </a:cubicBezTo>
                <a:cubicBezTo>
                  <a:pt x="982" y="166"/>
                  <a:pt x="982" y="166"/>
                  <a:pt x="982" y="166"/>
                </a:cubicBezTo>
                <a:cubicBezTo>
                  <a:pt x="982" y="166"/>
                  <a:pt x="983" y="167"/>
                  <a:pt x="984" y="166"/>
                </a:cubicBezTo>
                <a:cubicBezTo>
                  <a:pt x="984" y="166"/>
                  <a:pt x="984" y="166"/>
                  <a:pt x="984" y="166"/>
                </a:cubicBezTo>
                <a:cubicBezTo>
                  <a:pt x="984" y="165"/>
                  <a:pt x="984" y="165"/>
                  <a:pt x="984" y="165"/>
                </a:cubicBezTo>
                <a:cubicBezTo>
                  <a:pt x="983" y="165"/>
                  <a:pt x="983" y="165"/>
                  <a:pt x="983" y="165"/>
                </a:cubicBezTo>
                <a:cubicBezTo>
                  <a:pt x="983" y="165"/>
                  <a:pt x="983" y="165"/>
                  <a:pt x="983" y="165"/>
                </a:cubicBezTo>
                <a:cubicBezTo>
                  <a:pt x="984" y="165"/>
                  <a:pt x="984" y="165"/>
                  <a:pt x="984" y="165"/>
                </a:cubicBezTo>
                <a:cubicBezTo>
                  <a:pt x="984" y="165"/>
                  <a:pt x="985" y="165"/>
                  <a:pt x="985" y="165"/>
                </a:cubicBezTo>
                <a:cubicBezTo>
                  <a:pt x="985" y="166"/>
                  <a:pt x="985" y="166"/>
                  <a:pt x="985" y="166"/>
                </a:cubicBezTo>
                <a:cubicBezTo>
                  <a:pt x="985" y="166"/>
                  <a:pt x="985" y="166"/>
                  <a:pt x="985" y="166"/>
                </a:cubicBezTo>
                <a:cubicBezTo>
                  <a:pt x="987" y="167"/>
                  <a:pt x="989" y="166"/>
                  <a:pt x="991" y="166"/>
                </a:cubicBezTo>
                <a:cubicBezTo>
                  <a:pt x="991" y="165"/>
                  <a:pt x="991" y="165"/>
                  <a:pt x="991" y="165"/>
                </a:cubicBezTo>
                <a:cubicBezTo>
                  <a:pt x="990" y="166"/>
                  <a:pt x="988" y="165"/>
                  <a:pt x="987" y="165"/>
                </a:cubicBezTo>
                <a:cubicBezTo>
                  <a:pt x="988" y="165"/>
                  <a:pt x="989" y="165"/>
                  <a:pt x="990" y="165"/>
                </a:cubicBezTo>
                <a:cubicBezTo>
                  <a:pt x="990" y="165"/>
                  <a:pt x="990" y="165"/>
                  <a:pt x="990" y="165"/>
                </a:cubicBezTo>
                <a:cubicBezTo>
                  <a:pt x="989" y="164"/>
                  <a:pt x="989" y="164"/>
                  <a:pt x="989" y="164"/>
                </a:cubicBezTo>
                <a:cubicBezTo>
                  <a:pt x="990" y="164"/>
                  <a:pt x="990" y="164"/>
                  <a:pt x="990" y="164"/>
                </a:cubicBezTo>
                <a:cubicBezTo>
                  <a:pt x="989" y="164"/>
                  <a:pt x="988" y="164"/>
                  <a:pt x="988" y="164"/>
                </a:cubicBezTo>
                <a:cubicBezTo>
                  <a:pt x="988" y="164"/>
                  <a:pt x="989" y="163"/>
                  <a:pt x="989" y="163"/>
                </a:cubicBezTo>
                <a:cubicBezTo>
                  <a:pt x="990" y="163"/>
                  <a:pt x="991" y="164"/>
                  <a:pt x="991" y="164"/>
                </a:cubicBezTo>
                <a:cubicBezTo>
                  <a:pt x="991" y="165"/>
                  <a:pt x="991" y="165"/>
                  <a:pt x="991" y="165"/>
                </a:cubicBezTo>
                <a:lnTo>
                  <a:pt x="992" y="165"/>
                </a:lnTo>
                <a:close/>
                <a:moveTo>
                  <a:pt x="1016" y="66"/>
                </a:moveTo>
                <a:cubicBezTo>
                  <a:pt x="1015" y="66"/>
                  <a:pt x="1014" y="66"/>
                  <a:pt x="1014" y="66"/>
                </a:cubicBezTo>
                <a:cubicBezTo>
                  <a:pt x="1015" y="67"/>
                  <a:pt x="1018" y="68"/>
                  <a:pt x="1020" y="67"/>
                </a:cubicBezTo>
                <a:cubicBezTo>
                  <a:pt x="1018" y="66"/>
                  <a:pt x="1017" y="66"/>
                  <a:pt x="1016" y="66"/>
                </a:cubicBezTo>
                <a:close/>
                <a:moveTo>
                  <a:pt x="974" y="291"/>
                </a:moveTo>
                <a:cubicBezTo>
                  <a:pt x="975" y="290"/>
                  <a:pt x="977" y="289"/>
                  <a:pt x="978" y="289"/>
                </a:cubicBezTo>
                <a:cubicBezTo>
                  <a:pt x="978" y="289"/>
                  <a:pt x="978" y="289"/>
                  <a:pt x="978" y="289"/>
                </a:cubicBezTo>
                <a:cubicBezTo>
                  <a:pt x="975" y="289"/>
                  <a:pt x="973" y="290"/>
                  <a:pt x="970" y="292"/>
                </a:cubicBezTo>
                <a:cubicBezTo>
                  <a:pt x="969" y="291"/>
                  <a:pt x="969" y="291"/>
                  <a:pt x="969" y="291"/>
                </a:cubicBezTo>
                <a:cubicBezTo>
                  <a:pt x="969" y="291"/>
                  <a:pt x="969" y="290"/>
                  <a:pt x="969" y="290"/>
                </a:cubicBezTo>
                <a:cubicBezTo>
                  <a:pt x="969" y="290"/>
                  <a:pt x="969" y="290"/>
                  <a:pt x="969" y="290"/>
                </a:cubicBezTo>
                <a:cubicBezTo>
                  <a:pt x="970" y="290"/>
                  <a:pt x="971" y="290"/>
                  <a:pt x="971" y="289"/>
                </a:cubicBezTo>
                <a:cubicBezTo>
                  <a:pt x="970" y="289"/>
                  <a:pt x="970" y="289"/>
                  <a:pt x="969" y="289"/>
                </a:cubicBezTo>
                <a:cubicBezTo>
                  <a:pt x="970" y="289"/>
                  <a:pt x="971" y="289"/>
                  <a:pt x="971" y="289"/>
                </a:cubicBezTo>
                <a:cubicBezTo>
                  <a:pt x="971" y="289"/>
                  <a:pt x="970" y="289"/>
                  <a:pt x="969" y="289"/>
                </a:cubicBezTo>
                <a:cubicBezTo>
                  <a:pt x="970" y="288"/>
                  <a:pt x="970" y="288"/>
                  <a:pt x="970" y="288"/>
                </a:cubicBezTo>
                <a:cubicBezTo>
                  <a:pt x="971" y="288"/>
                  <a:pt x="973" y="288"/>
                  <a:pt x="974" y="286"/>
                </a:cubicBezTo>
                <a:cubicBezTo>
                  <a:pt x="975" y="286"/>
                  <a:pt x="975" y="286"/>
                  <a:pt x="975" y="287"/>
                </a:cubicBezTo>
                <a:cubicBezTo>
                  <a:pt x="977" y="287"/>
                  <a:pt x="978" y="286"/>
                  <a:pt x="978" y="285"/>
                </a:cubicBezTo>
                <a:cubicBezTo>
                  <a:pt x="977" y="285"/>
                  <a:pt x="977" y="285"/>
                  <a:pt x="977" y="285"/>
                </a:cubicBezTo>
                <a:cubicBezTo>
                  <a:pt x="977" y="285"/>
                  <a:pt x="976" y="285"/>
                  <a:pt x="975" y="285"/>
                </a:cubicBezTo>
                <a:cubicBezTo>
                  <a:pt x="975" y="285"/>
                  <a:pt x="975" y="285"/>
                  <a:pt x="975" y="285"/>
                </a:cubicBezTo>
                <a:cubicBezTo>
                  <a:pt x="974" y="285"/>
                  <a:pt x="974" y="285"/>
                  <a:pt x="974" y="285"/>
                </a:cubicBezTo>
                <a:cubicBezTo>
                  <a:pt x="974" y="285"/>
                  <a:pt x="974" y="286"/>
                  <a:pt x="974" y="286"/>
                </a:cubicBezTo>
                <a:cubicBezTo>
                  <a:pt x="973" y="286"/>
                  <a:pt x="972" y="286"/>
                  <a:pt x="971" y="287"/>
                </a:cubicBezTo>
                <a:cubicBezTo>
                  <a:pt x="971" y="287"/>
                  <a:pt x="971" y="287"/>
                  <a:pt x="971" y="287"/>
                </a:cubicBezTo>
                <a:cubicBezTo>
                  <a:pt x="970" y="287"/>
                  <a:pt x="970" y="287"/>
                  <a:pt x="970" y="287"/>
                </a:cubicBezTo>
                <a:cubicBezTo>
                  <a:pt x="970" y="287"/>
                  <a:pt x="970" y="287"/>
                  <a:pt x="970" y="287"/>
                </a:cubicBezTo>
                <a:cubicBezTo>
                  <a:pt x="970" y="287"/>
                  <a:pt x="970" y="287"/>
                  <a:pt x="969" y="287"/>
                </a:cubicBezTo>
                <a:cubicBezTo>
                  <a:pt x="970" y="287"/>
                  <a:pt x="971" y="286"/>
                  <a:pt x="971" y="286"/>
                </a:cubicBezTo>
                <a:cubicBezTo>
                  <a:pt x="971" y="286"/>
                  <a:pt x="971" y="286"/>
                  <a:pt x="971" y="286"/>
                </a:cubicBezTo>
                <a:cubicBezTo>
                  <a:pt x="971" y="286"/>
                  <a:pt x="972" y="285"/>
                  <a:pt x="972" y="285"/>
                </a:cubicBezTo>
                <a:cubicBezTo>
                  <a:pt x="972" y="285"/>
                  <a:pt x="972" y="285"/>
                  <a:pt x="972" y="285"/>
                </a:cubicBezTo>
                <a:cubicBezTo>
                  <a:pt x="971" y="285"/>
                  <a:pt x="971" y="285"/>
                  <a:pt x="971" y="285"/>
                </a:cubicBezTo>
                <a:cubicBezTo>
                  <a:pt x="971" y="285"/>
                  <a:pt x="971" y="284"/>
                  <a:pt x="971" y="284"/>
                </a:cubicBezTo>
                <a:cubicBezTo>
                  <a:pt x="970" y="284"/>
                  <a:pt x="970" y="284"/>
                  <a:pt x="968" y="284"/>
                </a:cubicBezTo>
                <a:cubicBezTo>
                  <a:pt x="971" y="284"/>
                  <a:pt x="973" y="283"/>
                  <a:pt x="975" y="283"/>
                </a:cubicBezTo>
                <a:cubicBezTo>
                  <a:pt x="975" y="282"/>
                  <a:pt x="975" y="282"/>
                  <a:pt x="975" y="282"/>
                </a:cubicBezTo>
                <a:cubicBezTo>
                  <a:pt x="976" y="282"/>
                  <a:pt x="976" y="282"/>
                  <a:pt x="976" y="281"/>
                </a:cubicBezTo>
                <a:cubicBezTo>
                  <a:pt x="975" y="280"/>
                  <a:pt x="973" y="280"/>
                  <a:pt x="971" y="280"/>
                </a:cubicBezTo>
                <a:cubicBezTo>
                  <a:pt x="970" y="281"/>
                  <a:pt x="970" y="282"/>
                  <a:pt x="969" y="282"/>
                </a:cubicBezTo>
                <a:cubicBezTo>
                  <a:pt x="969" y="282"/>
                  <a:pt x="969" y="282"/>
                  <a:pt x="970" y="281"/>
                </a:cubicBezTo>
                <a:cubicBezTo>
                  <a:pt x="969" y="281"/>
                  <a:pt x="969" y="281"/>
                  <a:pt x="969" y="281"/>
                </a:cubicBezTo>
                <a:cubicBezTo>
                  <a:pt x="970" y="281"/>
                  <a:pt x="970" y="280"/>
                  <a:pt x="970" y="280"/>
                </a:cubicBezTo>
                <a:cubicBezTo>
                  <a:pt x="969" y="280"/>
                  <a:pt x="968" y="281"/>
                  <a:pt x="967" y="281"/>
                </a:cubicBezTo>
                <a:cubicBezTo>
                  <a:pt x="967" y="281"/>
                  <a:pt x="967" y="281"/>
                  <a:pt x="967" y="281"/>
                </a:cubicBezTo>
                <a:cubicBezTo>
                  <a:pt x="966" y="281"/>
                  <a:pt x="966" y="281"/>
                  <a:pt x="965" y="281"/>
                </a:cubicBezTo>
                <a:cubicBezTo>
                  <a:pt x="965" y="281"/>
                  <a:pt x="965" y="281"/>
                  <a:pt x="965" y="281"/>
                </a:cubicBezTo>
                <a:cubicBezTo>
                  <a:pt x="964" y="282"/>
                  <a:pt x="964" y="282"/>
                  <a:pt x="964" y="282"/>
                </a:cubicBezTo>
                <a:cubicBezTo>
                  <a:pt x="963" y="282"/>
                  <a:pt x="963" y="282"/>
                  <a:pt x="963" y="282"/>
                </a:cubicBezTo>
                <a:cubicBezTo>
                  <a:pt x="962" y="283"/>
                  <a:pt x="962" y="283"/>
                  <a:pt x="962" y="283"/>
                </a:cubicBezTo>
                <a:cubicBezTo>
                  <a:pt x="963" y="282"/>
                  <a:pt x="964" y="281"/>
                  <a:pt x="965" y="280"/>
                </a:cubicBezTo>
                <a:cubicBezTo>
                  <a:pt x="964" y="280"/>
                  <a:pt x="963" y="281"/>
                  <a:pt x="962" y="281"/>
                </a:cubicBezTo>
                <a:cubicBezTo>
                  <a:pt x="962" y="281"/>
                  <a:pt x="962" y="281"/>
                  <a:pt x="962" y="281"/>
                </a:cubicBezTo>
                <a:cubicBezTo>
                  <a:pt x="962" y="281"/>
                  <a:pt x="962" y="281"/>
                  <a:pt x="962" y="281"/>
                </a:cubicBezTo>
                <a:cubicBezTo>
                  <a:pt x="962" y="280"/>
                  <a:pt x="962" y="280"/>
                  <a:pt x="962" y="280"/>
                </a:cubicBezTo>
                <a:cubicBezTo>
                  <a:pt x="962" y="280"/>
                  <a:pt x="960" y="281"/>
                  <a:pt x="959" y="281"/>
                </a:cubicBezTo>
                <a:cubicBezTo>
                  <a:pt x="959" y="280"/>
                  <a:pt x="959" y="280"/>
                  <a:pt x="959" y="280"/>
                </a:cubicBezTo>
                <a:cubicBezTo>
                  <a:pt x="958" y="280"/>
                  <a:pt x="957" y="281"/>
                  <a:pt x="957" y="281"/>
                </a:cubicBezTo>
                <a:cubicBezTo>
                  <a:pt x="957" y="280"/>
                  <a:pt x="957" y="280"/>
                  <a:pt x="957" y="280"/>
                </a:cubicBezTo>
                <a:cubicBezTo>
                  <a:pt x="958" y="280"/>
                  <a:pt x="959" y="280"/>
                  <a:pt x="960" y="279"/>
                </a:cubicBezTo>
                <a:cubicBezTo>
                  <a:pt x="959" y="279"/>
                  <a:pt x="958" y="279"/>
                  <a:pt x="957" y="279"/>
                </a:cubicBezTo>
                <a:cubicBezTo>
                  <a:pt x="959" y="278"/>
                  <a:pt x="961" y="278"/>
                  <a:pt x="963" y="277"/>
                </a:cubicBezTo>
                <a:cubicBezTo>
                  <a:pt x="963" y="277"/>
                  <a:pt x="963" y="277"/>
                  <a:pt x="963" y="277"/>
                </a:cubicBezTo>
                <a:cubicBezTo>
                  <a:pt x="962" y="277"/>
                  <a:pt x="960" y="277"/>
                  <a:pt x="958" y="277"/>
                </a:cubicBezTo>
                <a:cubicBezTo>
                  <a:pt x="959" y="276"/>
                  <a:pt x="959" y="276"/>
                  <a:pt x="959" y="276"/>
                </a:cubicBezTo>
                <a:cubicBezTo>
                  <a:pt x="959" y="275"/>
                  <a:pt x="955" y="277"/>
                  <a:pt x="955" y="278"/>
                </a:cubicBezTo>
                <a:cubicBezTo>
                  <a:pt x="954" y="278"/>
                  <a:pt x="953" y="279"/>
                  <a:pt x="952" y="279"/>
                </a:cubicBezTo>
                <a:cubicBezTo>
                  <a:pt x="953" y="277"/>
                  <a:pt x="954" y="276"/>
                  <a:pt x="956" y="275"/>
                </a:cubicBezTo>
                <a:cubicBezTo>
                  <a:pt x="957" y="274"/>
                  <a:pt x="959" y="273"/>
                  <a:pt x="961" y="273"/>
                </a:cubicBezTo>
                <a:cubicBezTo>
                  <a:pt x="961" y="272"/>
                  <a:pt x="961" y="272"/>
                  <a:pt x="961" y="272"/>
                </a:cubicBezTo>
                <a:cubicBezTo>
                  <a:pt x="961" y="272"/>
                  <a:pt x="961" y="272"/>
                  <a:pt x="961" y="272"/>
                </a:cubicBezTo>
                <a:cubicBezTo>
                  <a:pt x="961" y="272"/>
                  <a:pt x="962" y="271"/>
                  <a:pt x="962" y="271"/>
                </a:cubicBezTo>
                <a:cubicBezTo>
                  <a:pt x="962" y="271"/>
                  <a:pt x="962" y="272"/>
                  <a:pt x="962" y="272"/>
                </a:cubicBezTo>
                <a:cubicBezTo>
                  <a:pt x="962" y="272"/>
                  <a:pt x="962" y="272"/>
                  <a:pt x="962" y="272"/>
                </a:cubicBezTo>
                <a:cubicBezTo>
                  <a:pt x="963" y="272"/>
                  <a:pt x="964" y="271"/>
                  <a:pt x="965" y="270"/>
                </a:cubicBezTo>
                <a:cubicBezTo>
                  <a:pt x="965" y="270"/>
                  <a:pt x="965" y="270"/>
                  <a:pt x="965" y="270"/>
                </a:cubicBezTo>
                <a:cubicBezTo>
                  <a:pt x="964" y="270"/>
                  <a:pt x="964" y="270"/>
                  <a:pt x="963" y="270"/>
                </a:cubicBezTo>
                <a:cubicBezTo>
                  <a:pt x="963" y="269"/>
                  <a:pt x="963" y="269"/>
                  <a:pt x="963" y="269"/>
                </a:cubicBezTo>
                <a:cubicBezTo>
                  <a:pt x="963" y="269"/>
                  <a:pt x="963" y="269"/>
                  <a:pt x="963" y="269"/>
                </a:cubicBezTo>
                <a:cubicBezTo>
                  <a:pt x="964" y="269"/>
                  <a:pt x="966" y="269"/>
                  <a:pt x="968" y="269"/>
                </a:cubicBezTo>
                <a:cubicBezTo>
                  <a:pt x="968" y="267"/>
                  <a:pt x="968" y="267"/>
                  <a:pt x="968" y="267"/>
                </a:cubicBezTo>
                <a:cubicBezTo>
                  <a:pt x="967" y="267"/>
                  <a:pt x="967" y="267"/>
                  <a:pt x="966" y="268"/>
                </a:cubicBezTo>
                <a:cubicBezTo>
                  <a:pt x="966" y="268"/>
                  <a:pt x="966" y="268"/>
                  <a:pt x="966" y="268"/>
                </a:cubicBezTo>
                <a:cubicBezTo>
                  <a:pt x="965" y="268"/>
                  <a:pt x="965" y="268"/>
                  <a:pt x="965" y="268"/>
                </a:cubicBezTo>
                <a:cubicBezTo>
                  <a:pt x="966" y="267"/>
                  <a:pt x="966" y="267"/>
                  <a:pt x="966" y="267"/>
                </a:cubicBezTo>
                <a:cubicBezTo>
                  <a:pt x="965" y="267"/>
                  <a:pt x="965" y="267"/>
                  <a:pt x="965" y="267"/>
                </a:cubicBezTo>
                <a:cubicBezTo>
                  <a:pt x="963" y="268"/>
                  <a:pt x="960" y="269"/>
                  <a:pt x="957" y="270"/>
                </a:cubicBezTo>
                <a:cubicBezTo>
                  <a:pt x="957" y="270"/>
                  <a:pt x="957" y="270"/>
                  <a:pt x="957" y="270"/>
                </a:cubicBezTo>
                <a:cubicBezTo>
                  <a:pt x="956" y="271"/>
                  <a:pt x="956" y="271"/>
                  <a:pt x="955" y="270"/>
                </a:cubicBezTo>
                <a:cubicBezTo>
                  <a:pt x="955" y="271"/>
                  <a:pt x="955" y="271"/>
                  <a:pt x="955" y="271"/>
                </a:cubicBezTo>
                <a:cubicBezTo>
                  <a:pt x="955" y="271"/>
                  <a:pt x="955" y="271"/>
                  <a:pt x="955" y="271"/>
                </a:cubicBezTo>
                <a:cubicBezTo>
                  <a:pt x="955" y="271"/>
                  <a:pt x="955" y="271"/>
                  <a:pt x="955" y="271"/>
                </a:cubicBezTo>
                <a:cubicBezTo>
                  <a:pt x="954" y="272"/>
                  <a:pt x="953" y="272"/>
                  <a:pt x="952" y="273"/>
                </a:cubicBezTo>
                <a:cubicBezTo>
                  <a:pt x="952" y="273"/>
                  <a:pt x="952" y="273"/>
                  <a:pt x="952" y="273"/>
                </a:cubicBezTo>
                <a:cubicBezTo>
                  <a:pt x="952" y="273"/>
                  <a:pt x="951" y="273"/>
                  <a:pt x="951" y="273"/>
                </a:cubicBezTo>
                <a:cubicBezTo>
                  <a:pt x="951" y="274"/>
                  <a:pt x="951" y="274"/>
                  <a:pt x="951" y="274"/>
                </a:cubicBezTo>
                <a:cubicBezTo>
                  <a:pt x="951" y="274"/>
                  <a:pt x="951" y="274"/>
                  <a:pt x="951" y="274"/>
                </a:cubicBezTo>
                <a:cubicBezTo>
                  <a:pt x="950" y="274"/>
                  <a:pt x="949" y="274"/>
                  <a:pt x="949" y="275"/>
                </a:cubicBezTo>
                <a:cubicBezTo>
                  <a:pt x="949" y="275"/>
                  <a:pt x="949" y="275"/>
                  <a:pt x="949" y="275"/>
                </a:cubicBezTo>
                <a:cubicBezTo>
                  <a:pt x="947" y="276"/>
                  <a:pt x="946" y="277"/>
                  <a:pt x="944" y="278"/>
                </a:cubicBezTo>
                <a:cubicBezTo>
                  <a:pt x="944" y="279"/>
                  <a:pt x="944" y="279"/>
                  <a:pt x="944" y="279"/>
                </a:cubicBezTo>
                <a:cubicBezTo>
                  <a:pt x="945" y="279"/>
                  <a:pt x="945" y="279"/>
                  <a:pt x="945" y="279"/>
                </a:cubicBezTo>
                <a:cubicBezTo>
                  <a:pt x="945" y="279"/>
                  <a:pt x="945" y="279"/>
                  <a:pt x="945" y="279"/>
                </a:cubicBezTo>
                <a:cubicBezTo>
                  <a:pt x="944" y="279"/>
                  <a:pt x="944" y="279"/>
                  <a:pt x="944" y="279"/>
                </a:cubicBezTo>
                <a:cubicBezTo>
                  <a:pt x="944" y="279"/>
                  <a:pt x="944" y="279"/>
                  <a:pt x="944" y="279"/>
                </a:cubicBezTo>
                <a:cubicBezTo>
                  <a:pt x="943" y="279"/>
                  <a:pt x="942" y="280"/>
                  <a:pt x="941" y="280"/>
                </a:cubicBezTo>
                <a:cubicBezTo>
                  <a:pt x="941" y="281"/>
                  <a:pt x="941" y="281"/>
                  <a:pt x="941" y="281"/>
                </a:cubicBezTo>
                <a:cubicBezTo>
                  <a:pt x="941" y="281"/>
                  <a:pt x="942" y="281"/>
                  <a:pt x="942" y="281"/>
                </a:cubicBezTo>
                <a:cubicBezTo>
                  <a:pt x="942" y="281"/>
                  <a:pt x="942" y="281"/>
                  <a:pt x="942" y="281"/>
                </a:cubicBezTo>
                <a:cubicBezTo>
                  <a:pt x="941" y="282"/>
                  <a:pt x="941" y="282"/>
                  <a:pt x="941" y="282"/>
                </a:cubicBezTo>
                <a:cubicBezTo>
                  <a:pt x="941" y="282"/>
                  <a:pt x="940" y="282"/>
                  <a:pt x="939" y="282"/>
                </a:cubicBezTo>
                <a:cubicBezTo>
                  <a:pt x="938" y="282"/>
                  <a:pt x="938" y="282"/>
                  <a:pt x="938" y="282"/>
                </a:cubicBezTo>
                <a:cubicBezTo>
                  <a:pt x="937" y="283"/>
                  <a:pt x="936" y="284"/>
                  <a:pt x="935" y="284"/>
                </a:cubicBezTo>
                <a:cubicBezTo>
                  <a:pt x="935" y="284"/>
                  <a:pt x="935" y="284"/>
                  <a:pt x="935" y="284"/>
                </a:cubicBezTo>
                <a:cubicBezTo>
                  <a:pt x="934" y="284"/>
                  <a:pt x="934" y="284"/>
                  <a:pt x="934" y="284"/>
                </a:cubicBezTo>
                <a:cubicBezTo>
                  <a:pt x="934" y="284"/>
                  <a:pt x="934" y="284"/>
                  <a:pt x="934" y="284"/>
                </a:cubicBezTo>
                <a:cubicBezTo>
                  <a:pt x="934" y="284"/>
                  <a:pt x="935" y="283"/>
                  <a:pt x="935" y="283"/>
                </a:cubicBezTo>
                <a:cubicBezTo>
                  <a:pt x="933" y="283"/>
                  <a:pt x="932" y="284"/>
                  <a:pt x="930" y="285"/>
                </a:cubicBezTo>
                <a:cubicBezTo>
                  <a:pt x="932" y="285"/>
                  <a:pt x="934" y="285"/>
                  <a:pt x="936" y="285"/>
                </a:cubicBezTo>
                <a:cubicBezTo>
                  <a:pt x="934" y="287"/>
                  <a:pt x="931" y="288"/>
                  <a:pt x="928" y="289"/>
                </a:cubicBezTo>
                <a:cubicBezTo>
                  <a:pt x="927" y="289"/>
                  <a:pt x="927" y="289"/>
                  <a:pt x="927" y="289"/>
                </a:cubicBezTo>
                <a:cubicBezTo>
                  <a:pt x="927" y="289"/>
                  <a:pt x="927" y="289"/>
                  <a:pt x="927" y="289"/>
                </a:cubicBezTo>
                <a:cubicBezTo>
                  <a:pt x="927" y="290"/>
                  <a:pt x="927" y="290"/>
                  <a:pt x="927" y="290"/>
                </a:cubicBezTo>
                <a:cubicBezTo>
                  <a:pt x="927" y="290"/>
                  <a:pt x="927" y="290"/>
                  <a:pt x="927" y="290"/>
                </a:cubicBezTo>
                <a:cubicBezTo>
                  <a:pt x="930" y="291"/>
                  <a:pt x="933" y="291"/>
                  <a:pt x="936" y="289"/>
                </a:cubicBezTo>
                <a:cubicBezTo>
                  <a:pt x="936" y="289"/>
                  <a:pt x="936" y="289"/>
                  <a:pt x="936" y="289"/>
                </a:cubicBezTo>
                <a:cubicBezTo>
                  <a:pt x="935" y="290"/>
                  <a:pt x="935" y="290"/>
                  <a:pt x="935" y="290"/>
                </a:cubicBezTo>
                <a:cubicBezTo>
                  <a:pt x="936" y="290"/>
                  <a:pt x="937" y="290"/>
                  <a:pt x="938" y="290"/>
                </a:cubicBezTo>
                <a:cubicBezTo>
                  <a:pt x="938" y="290"/>
                  <a:pt x="938" y="290"/>
                  <a:pt x="938" y="290"/>
                </a:cubicBezTo>
                <a:cubicBezTo>
                  <a:pt x="939" y="291"/>
                  <a:pt x="941" y="291"/>
                  <a:pt x="942" y="290"/>
                </a:cubicBezTo>
                <a:cubicBezTo>
                  <a:pt x="942" y="291"/>
                  <a:pt x="943" y="291"/>
                  <a:pt x="944" y="291"/>
                </a:cubicBezTo>
                <a:cubicBezTo>
                  <a:pt x="945" y="291"/>
                  <a:pt x="945" y="291"/>
                  <a:pt x="945" y="291"/>
                </a:cubicBezTo>
                <a:cubicBezTo>
                  <a:pt x="945" y="291"/>
                  <a:pt x="946" y="291"/>
                  <a:pt x="946" y="291"/>
                </a:cubicBezTo>
                <a:cubicBezTo>
                  <a:pt x="946" y="291"/>
                  <a:pt x="946" y="291"/>
                  <a:pt x="946" y="291"/>
                </a:cubicBezTo>
                <a:cubicBezTo>
                  <a:pt x="947" y="290"/>
                  <a:pt x="948" y="291"/>
                  <a:pt x="948" y="291"/>
                </a:cubicBezTo>
                <a:cubicBezTo>
                  <a:pt x="949" y="291"/>
                  <a:pt x="950" y="290"/>
                  <a:pt x="951" y="291"/>
                </a:cubicBezTo>
                <a:cubicBezTo>
                  <a:pt x="951" y="290"/>
                  <a:pt x="951" y="290"/>
                  <a:pt x="951" y="290"/>
                </a:cubicBezTo>
                <a:cubicBezTo>
                  <a:pt x="951" y="290"/>
                  <a:pt x="951" y="290"/>
                  <a:pt x="951" y="289"/>
                </a:cubicBezTo>
                <a:cubicBezTo>
                  <a:pt x="952" y="290"/>
                  <a:pt x="952" y="290"/>
                  <a:pt x="952" y="290"/>
                </a:cubicBezTo>
                <a:cubicBezTo>
                  <a:pt x="952" y="289"/>
                  <a:pt x="953" y="289"/>
                  <a:pt x="953" y="289"/>
                </a:cubicBezTo>
                <a:cubicBezTo>
                  <a:pt x="953" y="289"/>
                  <a:pt x="952" y="290"/>
                  <a:pt x="952" y="290"/>
                </a:cubicBezTo>
                <a:cubicBezTo>
                  <a:pt x="952" y="290"/>
                  <a:pt x="952" y="290"/>
                  <a:pt x="952" y="290"/>
                </a:cubicBezTo>
                <a:cubicBezTo>
                  <a:pt x="953" y="290"/>
                  <a:pt x="953" y="289"/>
                  <a:pt x="954" y="289"/>
                </a:cubicBezTo>
                <a:cubicBezTo>
                  <a:pt x="954" y="290"/>
                  <a:pt x="954" y="290"/>
                  <a:pt x="954" y="290"/>
                </a:cubicBezTo>
                <a:cubicBezTo>
                  <a:pt x="953" y="290"/>
                  <a:pt x="953" y="290"/>
                  <a:pt x="953" y="290"/>
                </a:cubicBezTo>
                <a:cubicBezTo>
                  <a:pt x="953" y="291"/>
                  <a:pt x="953" y="291"/>
                  <a:pt x="953" y="291"/>
                </a:cubicBezTo>
                <a:cubicBezTo>
                  <a:pt x="954" y="291"/>
                  <a:pt x="954" y="290"/>
                  <a:pt x="955" y="290"/>
                </a:cubicBezTo>
                <a:cubicBezTo>
                  <a:pt x="954" y="291"/>
                  <a:pt x="953" y="291"/>
                  <a:pt x="951" y="291"/>
                </a:cubicBezTo>
                <a:cubicBezTo>
                  <a:pt x="952" y="292"/>
                  <a:pt x="952" y="292"/>
                  <a:pt x="952" y="292"/>
                </a:cubicBezTo>
                <a:cubicBezTo>
                  <a:pt x="952" y="291"/>
                  <a:pt x="953" y="291"/>
                  <a:pt x="953" y="291"/>
                </a:cubicBezTo>
                <a:cubicBezTo>
                  <a:pt x="953" y="292"/>
                  <a:pt x="953" y="292"/>
                  <a:pt x="953" y="292"/>
                </a:cubicBezTo>
                <a:cubicBezTo>
                  <a:pt x="954" y="292"/>
                  <a:pt x="954" y="292"/>
                  <a:pt x="954" y="292"/>
                </a:cubicBezTo>
                <a:cubicBezTo>
                  <a:pt x="955" y="292"/>
                  <a:pt x="955" y="292"/>
                  <a:pt x="955" y="292"/>
                </a:cubicBezTo>
                <a:cubicBezTo>
                  <a:pt x="955" y="292"/>
                  <a:pt x="956" y="292"/>
                  <a:pt x="956" y="292"/>
                </a:cubicBezTo>
                <a:cubicBezTo>
                  <a:pt x="957" y="291"/>
                  <a:pt x="957" y="291"/>
                  <a:pt x="957" y="291"/>
                </a:cubicBezTo>
                <a:cubicBezTo>
                  <a:pt x="957" y="291"/>
                  <a:pt x="957" y="291"/>
                  <a:pt x="957" y="291"/>
                </a:cubicBezTo>
                <a:cubicBezTo>
                  <a:pt x="958" y="291"/>
                  <a:pt x="959" y="291"/>
                  <a:pt x="959" y="291"/>
                </a:cubicBezTo>
                <a:cubicBezTo>
                  <a:pt x="960" y="291"/>
                  <a:pt x="961" y="291"/>
                  <a:pt x="962" y="291"/>
                </a:cubicBezTo>
                <a:cubicBezTo>
                  <a:pt x="961" y="291"/>
                  <a:pt x="961" y="291"/>
                  <a:pt x="961" y="291"/>
                </a:cubicBezTo>
                <a:cubicBezTo>
                  <a:pt x="961" y="292"/>
                  <a:pt x="961" y="292"/>
                  <a:pt x="961" y="292"/>
                </a:cubicBezTo>
                <a:cubicBezTo>
                  <a:pt x="960" y="292"/>
                  <a:pt x="958" y="292"/>
                  <a:pt x="957" y="292"/>
                </a:cubicBezTo>
                <a:cubicBezTo>
                  <a:pt x="957" y="293"/>
                  <a:pt x="957" y="293"/>
                  <a:pt x="957" y="293"/>
                </a:cubicBezTo>
                <a:cubicBezTo>
                  <a:pt x="957" y="293"/>
                  <a:pt x="957" y="293"/>
                  <a:pt x="957" y="293"/>
                </a:cubicBezTo>
                <a:cubicBezTo>
                  <a:pt x="956" y="293"/>
                  <a:pt x="956" y="293"/>
                  <a:pt x="956" y="293"/>
                </a:cubicBezTo>
                <a:cubicBezTo>
                  <a:pt x="954" y="294"/>
                  <a:pt x="952" y="294"/>
                  <a:pt x="951" y="295"/>
                </a:cubicBezTo>
                <a:cubicBezTo>
                  <a:pt x="951" y="295"/>
                  <a:pt x="951" y="295"/>
                  <a:pt x="951" y="296"/>
                </a:cubicBezTo>
                <a:cubicBezTo>
                  <a:pt x="952" y="296"/>
                  <a:pt x="953" y="295"/>
                  <a:pt x="953" y="295"/>
                </a:cubicBezTo>
                <a:cubicBezTo>
                  <a:pt x="954" y="295"/>
                  <a:pt x="954" y="295"/>
                  <a:pt x="954" y="295"/>
                </a:cubicBezTo>
                <a:cubicBezTo>
                  <a:pt x="954" y="295"/>
                  <a:pt x="954" y="295"/>
                  <a:pt x="954" y="295"/>
                </a:cubicBezTo>
                <a:cubicBezTo>
                  <a:pt x="954" y="296"/>
                  <a:pt x="954" y="296"/>
                  <a:pt x="954" y="296"/>
                </a:cubicBezTo>
                <a:cubicBezTo>
                  <a:pt x="955" y="296"/>
                  <a:pt x="956" y="295"/>
                  <a:pt x="957" y="295"/>
                </a:cubicBezTo>
                <a:cubicBezTo>
                  <a:pt x="957" y="295"/>
                  <a:pt x="957" y="295"/>
                  <a:pt x="957" y="295"/>
                </a:cubicBezTo>
                <a:cubicBezTo>
                  <a:pt x="958" y="294"/>
                  <a:pt x="958" y="294"/>
                  <a:pt x="958" y="293"/>
                </a:cubicBezTo>
                <a:cubicBezTo>
                  <a:pt x="959" y="293"/>
                  <a:pt x="960" y="293"/>
                  <a:pt x="961" y="292"/>
                </a:cubicBezTo>
                <a:cubicBezTo>
                  <a:pt x="962" y="293"/>
                  <a:pt x="962" y="293"/>
                  <a:pt x="963" y="292"/>
                </a:cubicBezTo>
                <a:cubicBezTo>
                  <a:pt x="962" y="293"/>
                  <a:pt x="962" y="293"/>
                  <a:pt x="962" y="293"/>
                </a:cubicBezTo>
                <a:cubicBezTo>
                  <a:pt x="964" y="293"/>
                  <a:pt x="965" y="291"/>
                  <a:pt x="965" y="290"/>
                </a:cubicBezTo>
                <a:cubicBezTo>
                  <a:pt x="966" y="289"/>
                  <a:pt x="966" y="289"/>
                  <a:pt x="966" y="289"/>
                </a:cubicBezTo>
                <a:cubicBezTo>
                  <a:pt x="966" y="290"/>
                  <a:pt x="967" y="290"/>
                  <a:pt x="968" y="290"/>
                </a:cubicBezTo>
                <a:cubicBezTo>
                  <a:pt x="968" y="291"/>
                  <a:pt x="968" y="292"/>
                  <a:pt x="967" y="292"/>
                </a:cubicBezTo>
                <a:cubicBezTo>
                  <a:pt x="967" y="293"/>
                  <a:pt x="967" y="293"/>
                  <a:pt x="967" y="293"/>
                </a:cubicBezTo>
                <a:cubicBezTo>
                  <a:pt x="966" y="293"/>
                  <a:pt x="965" y="294"/>
                  <a:pt x="964" y="296"/>
                </a:cubicBezTo>
                <a:cubicBezTo>
                  <a:pt x="964" y="296"/>
                  <a:pt x="964" y="296"/>
                  <a:pt x="964" y="296"/>
                </a:cubicBezTo>
                <a:cubicBezTo>
                  <a:pt x="964" y="296"/>
                  <a:pt x="964" y="296"/>
                  <a:pt x="964" y="296"/>
                </a:cubicBezTo>
                <a:cubicBezTo>
                  <a:pt x="965" y="297"/>
                  <a:pt x="966" y="296"/>
                  <a:pt x="967" y="295"/>
                </a:cubicBezTo>
                <a:cubicBezTo>
                  <a:pt x="968" y="295"/>
                  <a:pt x="969" y="294"/>
                  <a:pt x="970" y="294"/>
                </a:cubicBezTo>
                <a:cubicBezTo>
                  <a:pt x="970" y="294"/>
                  <a:pt x="970" y="294"/>
                  <a:pt x="970" y="294"/>
                </a:cubicBezTo>
                <a:cubicBezTo>
                  <a:pt x="971" y="294"/>
                  <a:pt x="971" y="294"/>
                  <a:pt x="971" y="294"/>
                </a:cubicBezTo>
                <a:cubicBezTo>
                  <a:pt x="971" y="294"/>
                  <a:pt x="971" y="294"/>
                  <a:pt x="971" y="294"/>
                </a:cubicBezTo>
                <a:cubicBezTo>
                  <a:pt x="970" y="294"/>
                  <a:pt x="969" y="295"/>
                  <a:pt x="969" y="295"/>
                </a:cubicBezTo>
                <a:cubicBezTo>
                  <a:pt x="969" y="296"/>
                  <a:pt x="968" y="296"/>
                  <a:pt x="968" y="296"/>
                </a:cubicBezTo>
                <a:cubicBezTo>
                  <a:pt x="968" y="297"/>
                  <a:pt x="968" y="297"/>
                  <a:pt x="968" y="297"/>
                </a:cubicBezTo>
                <a:cubicBezTo>
                  <a:pt x="968" y="297"/>
                  <a:pt x="968" y="297"/>
                  <a:pt x="968" y="297"/>
                </a:cubicBezTo>
                <a:cubicBezTo>
                  <a:pt x="969" y="298"/>
                  <a:pt x="969" y="298"/>
                  <a:pt x="969" y="298"/>
                </a:cubicBezTo>
                <a:cubicBezTo>
                  <a:pt x="969" y="297"/>
                  <a:pt x="971" y="296"/>
                  <a:pt x="972" y="297"/>
                </a:cubicBezTo>
                <a:cubicBezTo>
                  <a:pt x="972" y="298"/>
                  <a:pt x="973" y="297"/>
                  <a:pt x="973" y="297"/>
                </a:cubicBezTo>
                <a:cubicBezTo>
                  <a:pt x="973" y="297"/>
                  <a:pt x="973" y="297"/>
                  <a:pt x="973" y="297"/>
                </a:cubicBezTo>
                <a:cubicBezTo>
                  <a:pt x="974" y="297"/>
                  <a:pt x="974" y="297"/>
                  <a:pt x="974" y="297"/>
                </a:cubicBezTo>
                <a:cubicBezTo>
                  <a:pt x="974" y="296"/>
                  <a:pt x="974" y="296"/>
                  <a:pt x="974" y="296"/>
                </a:cubicBezTo>
                <a:cubicBezTo>
                  <a:pt x="974" y="296"/>
                  <a:pt x="974" y="296"/>
                  <a:pt x="974" y="296"/>
                </a:cubicBezTo>
                <a:cubicBezTo>
                  <a:pt x="975" y="296"/>
                  <a:pt x="975" y="295"/>
                  <a:pt x="975" y="295"/>
                </a:cubicBezTo>
                <a:cubicBezTo>
                  <a:pt x="975" y="295"/>
                  <a:pt x="975" y="295"/>
                  <a:pt x="975" y="295"/>
                </a:cubicBezTo>
                <a:cubicBezTo>
                  <a:pt x="976" y="294"/>
                  <a:pt x="977" y="293"/>
                  <a:pt x="978" y="292"/>
                </a:cubicBezTo>
                <a:cubicBezTo>
                  <a:pt x="978" y="292"/>
                  <a:pt x="978" y="291"/>
                  <a:pt x="978" y="290"/>
                </a:cubicBezTo>
                <a:cubicBezTo>
                  <a:pt x="977" y="290"/>
                  <a:pt x="977" y="290"/>
                  <a:pt x="977" y="290"/>
                </a:cubicBezTo>
                <a:cubicBezTo>
                  <a:pt x="977" y="291"/>
                  <a:pt x="975" y="292"/>
                  <a:pt x="974" y="293"/>
                </a:cubicBezTo>
                <a:cubicBezTo>
                  <a:pt x="973" y="292"/>
                  <a:pt x="973" y="292"/>
                  <a:pt x="973" y="292"/>
                </a:cubicBezTo>
                <a:cubicBezTo>
                  <a:pt x="974" y="292"/>
                  <a:pt x="974" y="291"/>
                  <a:pt x="974" y="291"/>
                </a:cubicBezTo>
                <a:close/>
                <a:moveTo>
                  <a:pt x="953" y="290"/>
                </a:moveTo>
                <a:cubicBezTo>
                  <a:pt x="952" y="291"/>
                  <a:pt x="952" y="291"/>
                  <a:pt x="952" y="291"/>
                </a:cubicBezTo>
                <a:cubicBezTo>
                  <a:pt x="953" y="291"/>
                  <a:pt x="953" y="291"/>
                  <a:pt x="953" y="291"/>
                </a:cubicBezTo>
                <a:cubicBezTo>
                  <a:pt x="953" y="291"/>
                  <a:pt x="953" y="291"/>
                  <a:pt x="953" y="291"/>
                </a:cubicBezTo>
                <a:lnTo>
                  <a:pt x="953" y="290"/>
                </a:lnTo>
                <a:close/>
                <a:moveTo>
                  <a:pt x="956" y="180"/>
                </a:moveTo>
                <a:cubicBezTo>
                  <a:pt x="956" y="180"/>
                  <a:pt x="956" y="180"/>
                  <a:pt x="957" y="180"/>
                </a:cubicBezTo>
                <a:cubicBezTo>
                  <a:pt x="957" y="180"/>
                  <a:pt x="957" y="180"/>
                  <a:pt x="957" y="180"/>
                </a:cubicBezTo>
                <a:cubicBezTo>
                  <a:pt x="956" y="179"/>
                  <a:pt x="956" y="179"/>
                  <a:pt x="956" y="179"/>
                </a:cubicBezTo>
                <a:lnTo>
                  <a:pt x="956" y="180"/>
                </a:lnTo>
                <a:close/>
                <a:moveTo>
                  <a:pt x="942" y="201"/>
                </a:moveTo>
                <a:cubicBezTo>
                  <a:pt x="942" y="201"/>
                  <a:pt x="942" y="201"/>
                  <a:pt x="942" y="201"/>
                </a:cubicBezTo>
                <a:cubicBezTo>
                  <a:pt x="942" y="201"/>
                  <a:pt x="942" y="200"/>
                  <a:pt x="943" y="200"/>
                </a:cubicBezTo>
                <a:cubicBezTo>
                  <a:pt x="943" y="200"/>
                  <a:pt x="943" y="200"/>
                  <a:pt x="943" y="200"/>
                </a:cubicBezTo>
                <a:cubicBezTo>
                  <a:pt x="944" y="200"/>
                  <a:pt x="944" y="200"/>
                  <a:pt x="944" y="200"/>
                </a:cubicBezTo>
                <a:cubicBezTo>
                  <a:pt x="944" y="199"/>
                  <a:pt x="944" y="199"/>
                  <a:pt x="944" y="199"/>
                </a:cubicBezTo>
                <a:cubicBezTo>
                  <a:pt x="942" y="199"/>
                  <a:pt x="941" y="198"/>
                  <a:pt x="939" y="199"/>
                </a:cubicBezTo>
                <a:cubicBezTo>
                  <a:pt x="939" y="199"/>
                  <a:pt x="939" y="199"/>
                  <a:pt x="939" y="199"/>
                </a:cubicBezTo>
                <a:cubicBezTo>
                  <a:pt x="939" y="200"/>
                  <a:pt x="940" y="200"/>
                  <a:pt x="941" y="200"/>
                </a:cubicBezTo>
                <a:cubicBezTo>
                  <a:pt x="941" y="201"/>
                  <a:pt x="941" y="201"/>
                  <a:pt x="941" y="201"/>
                </a:cubicBezTo>
                <a:lnTo>
                  <a:pt x="942" y="201"/>
                </a:lnTo>
                <a:close/>
                <a:moveTo>
                  <a:pt x="948" y="193"/>
                </a:moveTo>
                <a:cubicBezTo>
                  <a:pt x="946" y="193"/>
                  <a:pt x="946" y="193"/>
                  <a:pt x="946" y="193"/>
                </a:cubicBezTo>
                <a:cubicBezTo>
                  <a:pt x="947" y="193"/>
                  <a:pt x="948" y="194"/>
                  <a:pt x="949" y="194"/>
                </a:cubicBezTo>
                <a:cubicBezTo>
                  <a:pt x="950" y="194"/>
                  <a:pt x="950" y="194"/>
                  <a:pt x="950" y="194"/>
                </a:cubicBezTo>
                <a:cubicBezTo>
                  <a:pt x="950" y="193"/>
                  <a:pt x="951" y="193"/>
                  <a:pt x="951" y="193"/>
                </a:cubicBezTo>
                <a:cubicBezTo>
                  <a:pt x="950" y="193"/>
                  <a:pt x="949" y="193"/>
                  <a:pt x="948" y="193"/>
                </a:cubicBezTo>
                <a:close/>
                <a:moveTo>
                  <a:pt x="910" y="189"/>
                </a:moveTo>
                <a:cubicBezTo>
                  <a:pt x="911" y="190"/>
                  <a:pt x="912" y="190"/>
                  <a:pt x="913" y="190"/>
                </a:cubicBezTo>
                <a:cubicBezTo>
                  <a:pt x="913" y="189"/>
                  <a:pt x="913" y="189"/>
                  <a:pt x="913" y="189"/>
                </a:cubicBezTo>
                <a:cubicBezTo>
                  <a:pt x="911" y="188"/>
                  <a:pt x="910" y="188"/>
                  <a:pt x="908" y="188"/>
                </a:cubicBezTo>
                <a:cubicBezTo>
                  <a:pt x="908" y="188"/>
                  <a:pt x="909" y="188"/>
                  <a:pt x="910" y="188"/>
                </a:cubicBezTo>
                <a:cubicBezTo>
                  <a:pt x="910" y="189"/>
                  <a:pt x="910" y="189"/>
                  <a:pt x="910" y="189"/>
                </a:cubicBezTo>
                <a:cubicBezTo>
                  <a:pt x="910" y="189"/>
                  <a:pt x="910" y="189"/>
                  <a:pt x="910" y="189"/>
                </a:cubicBezTo>
                <a:close/>
                <a:moveTo>
                  <a:pt x="944" y="199"/>
                </a:moveTo>
                <a:cubicBezTo>
                  <a:pt x="944" y="198"/>
                  <a:pt x="944" y="198"/>
                  <a:pt x="944" y="198"/>
                </a:cubicBezTo>
                <a:cubicBezTo>
                  <a:pt x="944" y="198"/>
                  <a:pt x="944" y="198"/>
                  <a:pt x="944" y="198"/>
                </a:cubicBezTo>
                <a:cubicBezTo>
                  <a:pt x="943" y="197"/>
                  <a:pt x="943" y="197"/>
                  <a:pt x="943" y="196"/>
                </a:cubicBezTo>
                <a:cubicBezTo>
                  <a:pt x="942" y="197"/>
                  <a:pt x="942" y="197"/>
                  <a:pt x="942" y="197"/>
                </a:cubicBezTo>
                <a:cubicBezTo>
                  <a:pt x="942" y="197"/>
                  <a:pt x="942" y="197"/>
                  <a:pt x="942" y="197"/>
                </a:cubicBezTo>
                <a:cubicBezTo>
                  <a:pt x="942" y="197"/>
                  <a:pt x="942" y="197"/>
                  <a:pt x="942" y="197"/>
                </a:cubicBezTo>
                <a:cubicBezTo>
                  <a:pt x="942" y="198"/>
                  <a:pt x="942" y="198"/>
                  <a:pt x="942" y="198"/>
                </a:cubicBezTo>
                <a:lnTo>
                  <a:pt x="944" y="199"/>
                </a:lnTo>
                <a:close/>
                <a:moveTo>
                  <a:pt x="954" y="178"/>
                </a:moveTo>
                <a:cubicBezTo>
                  <a:pt x="955" y="178"/>
                  <a:pt x="955" y="178"/>
                  <a:pt x="955" y="178"/>
                </a:cubicBezTo>
                <a:cubicBezTo>
                  <a:pt x="956" y="177"/>
                  <a:pt x="956" y="177"/>
                  <a:pt x="957" y="177"/>
                </a:cubicBezTo>
                <a:cubicBezTo>
                  <a:pt x="957" y="176"/>
                  <a:pt x="957" y="176"/>
                  <a:pt x="957" y="176"/>
                </a:cubicBezTo>
                <a:cubicBezTo>
                  <a:pt x="956" y="176"/>
                  <a:pt x="955" y="177"/>
                  <a:pt x="954" y="178"/>
                </a:cubicBezTo>
                <a:close/>
                <a:moveTo>
                  <a:pt x="970" y="288"/>
                </a:moveTo>
                <a:cubicBezTo>
                  <a:pt x="970" y="289"/>
                  <a:pt x="970" y="289"/>
                  <a:pt x="970" y="289"/>
                </a:cubicBezTo>
                <a:cubicBezTo>
                  <a:pt x="971" y="289"/>
                  <a:pt x="971" y="289"/>
                  <a:pt x="972" y="289"/>
                </a:cubicBezTo>
                <a:cubicBezTo>
                  <a:pt x="972" y="288"/>
                  <a:pt x="972" y="288"/>
                  <a:pt x="972" y="288"/>
                </a:cubicBezTo>
                <a:cubicBezTo>
                  <a:pt x="971" y="288"/>
                  <a:pt x="971" y="288"/>
                  <a:pt x="970" y="288"/>
                </a:cubicBezTo>
                <a:close/>
                <a:moveTo>
                  <a:pt x="957" y="185"/>
                </a:moveTo>
                <a:cubicBezTo>
                  <a:pt x="957" y="184"/>
                  <a:pt x="957" y="184"/>
                  <a:pt x="957" y="184"/>
                </a:cubicBezTo>
                <a:cubicBezTo>
                  <a:pt x="956" y="185"/>
                  <a:pt x="956" y="186"/>
                  <a:pt x="955" y="187"/>
                </a:cubicBezTo>
                <a:cubicBezTo>
                  <a:pt x="956" y="187"/>
                  <a:pt x="956" y="187"/>
                  <a:pt x="956" y="187"/>
                </a:cubicBezTo>
                <a:cubicBezTo>
                  <a:pt x="956" y="187"/>
                  <a:pt x="956" y="187"/>
                  <a:pt x="956" y="187"/>
                </a:cubicBezTo>
                <a:cubicBezTo>
                  <a:pt x="956" y="186"/>
                  <a:pt x="956" y="186"/>
                  <a:pt x="956" y="186"/>
                </a:cubicBezTo>
                <a:cubicBezTo>
                  <a:pt x="957" y="185"/>
                  <a:pt x="957" y="185"/>
                  <a:pt x="957" y="185"/>
                </a:cubicBezTo>
                <a:close/>
                <a:moveTo>
                  <a:pt x="972" y="278"/>
                </a:moveTo>
                <a:cubicBezTo>
                  <a:pt x="971" y="278"/>
                  <a:pt x="971" y="278"/>
                  <a:pt x="971" y="278"/>
                </a:cubicBezTo>
                <a:cubicBezTo>
                  <a:pt x="971" y="279"/>
                  <a:pt x="971" y="279"/>
                  <a:pt x="972" y="280"/>
                </a:cubicBezTo>
                <a:cubicBezTo>
                  <a:pt x="972" y="280"/>
                  <a:pt x="973" y="280"/>
                  <a:pt x="973" y="279"/>
                </a:cubicBezTo>
                <a:cubicBezTo>
                  <a:pt x="973" y="279"/>
                  <a:pt x="973" y="279"/>
                  <a:pt x="973" y="279"/>
                </a:cubicBezTo>
                <a:cubicBezTo>
                  <a:pt x="973" y="279"/>
                  <a:pt x="973" y="279"/>
                  <a:pt x="973" y="279"/>
                </a:cubicBezTo>
                <a:cubicBezTo>
                  <a:pt x="972" y="279"/>
                  <a:pt x="972" y="279"/>
                  <a:pt x="972" y="279"/>
                </a:cubicBezTo>
                <a:lnTo>
                  <a:pt x="972" y="278"/>
                </a:lnTo>
                <a:close/>
                <a:moveTo>
                  <a:pt x="879" y="38"/>
                </a:moveTo>
                <a:cubicBezTo>
                  <a:pt x="879" y="38"/>
                  <a:pt x="879" y="38"/>
                  <a:pt x="879" y="38"/>
                </a:cubicBezTo>
                <a:cubicBezTo>
                  <a:pt x="880" y="39"/>
                  <a:pt x="881" y="39"/>
                  <a:pt x="881" y="38"/>
                </a:cubicBezTo>
                <a:cubicBezTo>
                  <a:pt x="882" y="38"/>
                  <a:pt x="882" y="37"/>
                  <a:pt x="883" y="37"/>
                </a:cubicBezTo>
                <a:cubicBezTo>
                  <a:pt x="882" y="37"/>
                  <a:pt x="880" y="37"/>
                  <a:pt x="879" y="38"/>
                </a:cubicBezTo>
                <a:close/>
                <a:moveTo>
                  <a:pt x="882" y="67"/>
                </a:moveTo>
                <a:cubicBezTo>
                  <a:pt x="881" y="68"/>
                  <a:pt x="881" y="68"/>
                  <a:pt x="881" y="68"/>
                </a:cubicBezTo>
                <a:cubicBezTo>
                  <a:pt x="881" y="68"/>
                  <a:pt x="881" y="68"/>
                  <a:pt x="881" y="68"/>
                </a:cubicBezTo>
                <a:cubicBezTo>
                  <a:pt x="881" y="68"/>
                  <a:pt x="881" y="68"/>
                  <a:pt x="881" y="68"/>
                </a:cubicBezTo>
                <a:cubicBezTo>
                  <a:pt x="881" y="68"/>
                  <a:pt x="881" y="68"/>
                  <a:pt x="881" y="68"/>
                </a:cubicBezTo>
                <a:cubicBezTo>
                  <a:pt x="881" y="69"/>
                  <a:pt x="881" y="69"/>
                  <a:pt x="881" y="69"/>
                </a:cubicBezTo>
                <a:cubicBezTo>
                  <a:pt x="882" y="68"/>
                  <a:pt x="883" y="68"/>
                  <a:pt x="884" y="66"/>
                </a:cubicBezTo>
                <a:cubicBezTo>
                  <a:pt x="883" y="66"/>
                  <a:pt x="882" y="66"/>
                  <a:pt x="882" y="67"/>
                </a:cubicBezTo>
                <a:close/>
                <a:moveTo>
                  <a:pt x="864" y="78"/>
                </a:moveTo>
                <a:cubicBezTo>
                  <a:pt x="863" y="78"/>
                  <a:pt x="863" y="78"/>
                  <a:pt x="863" y="78"/>
                </a:cubicBezTo>
                <a:cubicBezTo>
                  <a:pt x="863" y="79"/>
                  <a:pt x="863" y="79"/>
                  <a:pt x="864" y="79"/>
                </a:cubicBezTo>
                <a:cubicBezTo>
                  <a:pt x="864" y="79"/>
                  <a:pt x="865" y="79"/>
                  <a:pt x="865" y="79"/>
                </a:cubicBezTo>
                <a:cubicBezTo>
                  <a:pt x="865" y="78"/>
                  <a:pt x="865" y="78"/>
                  <a:pt x="865" y="78"/>
                </a:cubicBezTo>
                <a:lnTo>
                  <a:pt x="864" y="78"/>
                </a:lnTo>
                <a:close/>
                <a:moveTo>
                  <a:pt x="920" y="57"/>
                </a:moveTo>
                <a:cubicBezTo>
                  <a:pt x="920" y="58"/>
                  <a:pt x="920" y="58"/>
                  <a:pt x="920" y="58"/>
                </a:cubicBezTo>
                <a:cubicBezTo>
                  <a:pt x="920" y="58"/>
                  <a:pt x="920" y="58"/>
                  <a:pt x="920" y="58"/>
                </a:cubicBezTo>
                <a:cubicBezTo>
                  <a:pt x="921" y="58"/>
                  <a:pt x="921" y="58"/>
                  <a:pt x="921" y="58"/>
                </a:cubicBezTo>
                <a:cubicBezTo>
                  <a:pt x="921" y="58"/>
                  <a:pt x="921" y="58"/>
                  <a:pt x="921" y="58"/>
                </a:cubicBezTo>
                <a:cubicBezTo>
                  <a:pt x="921" y="58"/>
                  <a:pt x="921" y="58"/>
                  <a:pt x="921" y="58"/>
                </a:cubicBezTo>
                <a:cubicBezTo>
                  <a:pt x="921" y="58"/>
                  <a:pt x="921" y="58"/>
                  <a:pt x="921" y="58"/>
                </a:cubicBezTo>
                <a:cubicBezTo>
                  <a:pt x="921" y="57"/>
                  <a:pt x="921" y="57"/>
                  <a:pt x="921" y="57"/>
                </a:cubicBezTo>
                <a:lnTo>
                  <a:pt x="920" y="57"/>
                </a:lnTo>
                <a:close/>
                <a:moveTo>
                  <a:pt x="1838" y="52"/>
                </a:moveTo>
                <a:cubicBezTo>
                  <a:pt x="1838" y="52"/>
                  <a:pt x="1838" y="52"/>
                  <a:pt x="1838" y="52"/>
                </a:cubicBezTo>
                <a:cubicBezTo>
                  <a:pt x="1838" y="51"/>
                  <a:pt x="1837" y="51"/>
                  <a:pt x="1837" y="52"/>
                </a:cubicBezTo>
                <a:cubicBezTo>
                  <a:pt x="1837" y="52"/>
                  <a:pt x="1838" y="52"/>
                  <a:pt x="1838" y="52"/>
                </a:cubicBezTo>
                <a:close/>
                <a:moveTo>
                  <a:pt x="876" y="42"/>
                </a:moveTo>
                <a:cubicBezTo>
                  <a:pt x="875" y="42"/>
                  <a:pt x="874" y="43"/>
                  <a:pt x="874" y="43"/>
                </a:cubicBezTo>
                <a:cubicBezTo>
                  <a:pt x="875" y="44"/>
                  <a:pt x="876" y="44"/>
                  <a:pt x="877" y="45"/>
                </a:cubicBezTo>
                <a:cubicBezTo>
                  <a:pt x="878" y="45"/>
                  <a:pt x="880" y="45"/>
                  <a:pt x="881" y="45"/>
                </a:cubicBezTo>
                <a:cubicBezTo>
                  <a:pt x="881" y="44"/>
                  <a:pt x="882" y="44"/>
                  <a:pt x="882" y="43"/>
                </a:cubicBezTo>
                <a:cubicBezTo>
                  <a:pt x="880" y="42"/>
                  <a:pt x="878" y="41"/>
                  <a:pt x="876" y="42"/>
                </a:cubicBezTo>
                <a:close/>
                <a:moveTo>
                  <a:pt x="863" y="70"/>
                </a:moveTo>
                <a:cubicBezTo>
                  <a:pt x="863" y="71"/>
                  <a:pt x="863" y="71"/>
                  <a:pt x="863" y="71"/>
                </a:cubicBezTo>
                <a:cubicBezTo>
                  <a:pt x="863" y="71"/>
                  <a:pt x="864" y="71"/>
                  <a:pt x="864" y="71"/>
                </a:cubicBezTo>
                <a:cubicBezTo>
                  <a:pt x="864" y="70"/>
                  <a:pt x="864" y="70"/>
                  <a:pt x="864" y="70"/>
                </a:cubicBezTo>
                <a:lnTo>
                  <a:pt x="863" y="70"/>
                </a:lnTo>
                <a:close/>
                <a:moveTo>
                  <a:pt x="913" y="50"/>
                </a:moveTo>
                <a:cubicBezTo>
                  <a:pt x="912" y="50"/>
                  <a:pt x="911" y="49"/>
                  <a:pt x="910" y="49"/>
                </a:cubicBezTo>
                <a:cubicBezTo>
                  <a:pt x="909" y="49"/>
                  <a:pt x="909" y="49"/>
                  <a:pt x="908" y="49"/>
                </a:cubicBezTo>
                <a:cubicBezTo>
                  <a:pt x="908" y="49"/>
                  <a:pt x="908" y="49"/>
                  <a:pt x="908" y="49"/>
                </a:cubicBezTo>
                <a:cubicBezTo>
                  <a:pt x="905" y="48"/>
                  <a:pt x="902" y="49"/>
                  <a:pt x="900" y="50"/>
                </a:cubicBezTo>
                <a:cubicBezTo>
                  <a:pt x="900" y="52"/>
                  <a:pt x="900" y="52"/>
                  <a:pt x="900" y="52"/>
                </a:cubicBezTo>
                <a:cubicBezTo>
                  <a:pt x="901" y="52"/>
                  <a:pt x="902" y="52"/>
                  <a:pt x="902" y="52"/>
                </a:cubicBezTo>
                <a:cubicBezTo>
                  <a:pt x="907" y="54"/>
                  <a:pt x="912" y="54"/>
                  <a:pt x="917" y="53"/>
                </a:cubicBezTo>
                <a:cubicBezTo>
                  <a:pt x="917" y="52"/>
                  <a:pt x="917" y="52"/>
                  <a:pt x="917" y="52"/>
                </a:cubicBezTo>
                <a:cubicBezTo>
                  <a:pt x="918" y="52"/>
                  <a:pt x="918" y="52"/>
                  <a:pt x="918" y="52"/>
                </a:cubicBezTo>
                <a:cubicBezTo>
                  <a:pt x="917" y="52"/>
                  <a:pt x="916" y="51"/>
                  <a:pt x="916" y="51"/>
                </a:cubicBezTo>
                <a:cubicBezTo>
                  <a:pt x="915" y="51"/>
                  <a:pt x="915" y="51"/>
                  <a:pt x="914" y="51"/>
                </a:cubicBezTo>
                <a:cubicBezTo>
                  <a:pt x="913" y="51"/>
                  <a:pt x="913" y="51"/>
                  <a:pt x="913" y="51"/>
                </a:cubicBezTo>
                <a:cubicBezTo>
                  <a:pt x="914" y="51"/>
                  <a:pt x="914" y="51"/>
                  <a:pt x="914" y="51"/>
                </a:cubicBezTo>
                <a:lnTo>
                  <a:pt x="913" y="50"/>
                </a:lnTo>
                <a:close/>
                <a:moveTo>
                  <a:pt x="888" y="54"/>
                </a:moveTo>
                <a:cubicBezTo>
                  <a:pt x="888" y="54"/>
                  <a:pt x="888" y="54"/>
                  <a:pt x="888" y="54"/>
                </a:cubicBezTo>
                <a:cubicBezTo>
                  <a:pt x="887" y="54"/>
                  <a:pt x="887" y="54"/>
                  <a:pt x="886" y="54"/>
                </a:cubicBezTo>
                <a:cubicBezTo>
                  <a:pt x="887" y="55"/>
                  <a:pt x="887" y="55"/>
                  <a:pt x="887" y="55"/>
                </a:cubicBezTo>
                <a:lnTo>
                  <a:pt x="888" y="54"/>
                </a:lnTo>
                <a:close/>
                <a:moveTo>
                  <a:pt x="886" y="80"/>
                </a:moveTo>
                <a:cubicBezTo>
                  <a:pt x="887" y="80"/>
                  <a:pt x="887" y="80"/>
                  <a:pt x="887" y="80"/>
                </a:cubicBezTo>
                <a:cubicBezTo>
                  <a:pt x="887" y="80"/>
                  <a:pt x="887" y="80"/>
                  <a:pt x="887" y="80"/>
                </a:cubicBezTo>
                <a:cubicBezTo>
                  <a:pt x="887" y="81"/>
                  <a:pt x="888" y="81"/>
                  <a:pt x="889" y="81"/>
                </a:cubicBezTo>
                <a:cubicBezTo>
                  <a:pt x="889" y="80"/>
                  <a:pt x="889" y="80"/>
                  <a:pt x="890" y="80"/>
                </a:cubicBezTo>
                <a:cubicBezTo>
                  <a:pt x="891" y="80"/>
                  <a:pt x="892" y="80"/>
                  <a:pt x="892" y="79"/>
                </a:cubicBezTo>
                <a:cubicBezTo>
                  <a:pt x="893" y="79"/>
                  <a:pt x="893" y="79"/>
                  <a:pt x="893" y="79"/>
                </a:cubicBezTo>
                <a:cubicBezTo>
                  <a:pt x="892" y="80"/>
                  <a:pt x="892" y="80"/>
                  <a:pt x="892" y="80"/>
                </a:cubicBezTo>
                <a:cubicBezTo>
                  <a:pt x="891" y="81"/>
                  <a:pt x="891" y="81"/>
                  <a:pt x="891" y="81"/>
                </a:cubicBezTo>
                <a:cubicBezTo>
                  <a:pt x="890" y="81"/>
                  <a:pt x="890" y="81"/>
                  <a:pt x="890" y="81"/>
                </a:cubicBezTo>
                <a:cubicBezTo>
                  <a:pt x="891" y="81"/>
                  <a:pt x="891" y="81"/>
                  <a:pt x="891" y="81"/>
                </a:cubicBezTo>
                <a:cubicBezTo>
                  <a:pt x="891" y="82"/>
                  <a:pt x="891" y="82"/>
                  <a:pt x="891" y="82"/>
                </a:cubicBezTo>
                <a:cubicBezTo>
                  <a:pt x="892" y="83"/>
                  <a:pt x="892" y="83"/>
                  <a:pt x="892" y="83"/>
                </a:cubicBezTo>
                <a:cubicBezTo>
                  <a:pt x="893" y="82"/>
                  <a:pt x="893" y="82"/>
                  <a:pt x="893" y="82"/>
                </a:cubicBezTo>
                <a:cubicBezTo>
                  <a:pt x="894" y="83"/>
                  <a:pt x="894" y="83"/>
                  <a:pt x="894" y="83"/>
                </a:cubicBezTo>
                <a:cubicBezTo>
                  <a:pt x="895" y="83"/>
                  <a:pt x="897" y="82"/>
                  <a:pt x="898" y="82"/>
                </a:cubicBezTo>
                <a:cubicBezTo>
                  <a:pt x="898" y="81"/>
                  <a:pt x="898" y="81"/>
                  <a:pt x="898" y="81"/>
                </a:cubicBezTo>
                <a:cubicBezTo>
                  <a:pt x="899" y="81"/>
                  <a:pt x="900" y="81"/>
                  <a:pt x="900" y="81"/>
                </a:cubicBezTo>
                <a:cubicBezTo>
                  <a:pt x="900" y="81"/>
                  <a:pt x="900" y="81"/>
                  <a:pt x="900" y="81"/>
                </a:cubicBezTo>
                <a:cubicBezTo>
                  <a:pt x="900" y="81"/>
                  <a:pt x="900" y="81"/>
                  <a:pt x="900" y="81"/>
                </a:cubicBezTo>
                <a:cubicBezTo>
                  <a:pt x="900" y="82"/>
                  <a:pt x="900" y="82"/>
                  <a:pt x="900" y="82"/>
                </a:cubicBezTo>
                <a:cubicBezTo>
                  <a:pt x="901" y="82"/>
                  <a:pt x="902" y="81"/>
                  <a:pt x="903" y="81"/>
                </a:cubicBezTo>
                <a:cubicBezTo>
                  <a:pt x="903" y="81"/>
                  <a:pt x="903" y="81"/>
                  <a:pt x="903" y="81"/>
                </a:cubicBezTo>
                <a:cubicBezTo>
                  <a:pt x="902" y="82"/>
                  <a:pt x="901" y="83"/>
                  <a:pt x="899" y="83"/>
                </a:cubicBezTo>
                <a:cubicBezTo>
                  <a:pt x="899" y="84"/>
                  <a:pt x="899" y="84"/>
                  <a:pt x="899" y="84"/>
                </a:cubicBezTo>
                <a:cubicBezTo>
                  <a:pt x="901" y="85"/>
                  <a:pt x="903" y="85"/>
                  <a:pt x="905" y="85"/>
                </a:cubicBezTo>
                <a:cubicBezTo>
                  <a:pt x="905" y="85"/>
                  <a:pt x="905" y="85"/>
                  <a:pt x="905" y="85"/>
                </a:cubicBezTo>
                <a:cubicBezTo>
                  <a:pt x="907" y="85"/>
                  <a:pt x="907" y="85"/>
                  <a:pt x="907" y="85"/>
                </a:cubicBezTo>
                <a:cubicBezTo>
                  <a:pt x="906" y="85"/>
                  <a:pt x="906" y="85"/>
                  <a:pt x="906" y="85"/>
                </a:cubicBezTo>
                <a:cubicBezTo>
                  <a:pt x="906" y="85"/>
                  <a:pt x="906" y="85"/>
                  <a:pt x="906" y="85"/>
                </a:cubicBezTo>
                <a:cubicBezTo>
                  <a:pt x="907" y="85"/>
                  <a:pt x="908" y="86"/>
                  <a:pt x="908" y="86"/>
                </a:cubicBezTo>
                <a:cubicBezTo>
                  <a:pt x="909" y="86"/>
                  <a:pt x="909" y="86"/>
                  <a:pt x="909" y="86"/>
                </a:cubicBezTo>
                <a:cubicBezTo>
                  <a:pt x="909" y="85"/>
                  <a:pt x="909" y="85"/>
                  <a:pt x="909" y="85"/>
                </a:cubicBezTo>
                <a:cubicBezTo>
                  <a:pt x="910" y="84"/>
                  <a:pt x="910" y="84"/>
                  <a:pt x="910" y="84"/>
                </a:cubicBezTo>
                <a:cubicBezTo>
                  <a:pt x="911" y="84"/>
                  <a:pt x="911" y="84"/>
                  <a:pt x="911" y="84"/>
                </a:cubicBezTo>
                <a:cubicBezTo>
                  <a:pt x="910" y="85"/>
                  <a:pt x="910" y="85"/>
                  <a:pt x="910" y="85"/>
                </a:cubicBezTo>
                <a:cubicBezTo>
                  <a:pt x="910" y="86"/>
                  <a:pt x="910" y="86"/>
                  <a:pt x="910" y="86"/>
                </a:cubicBezTo>
                <a:cubicBezTo>
                  <a:pt x="911" y="86"/>
                  <a:pt x="911" y="86"/>
                  <a:pt x="911" y="86"/>
                </a:cubicBezTo>
                <a:cubicBezTo>
                  <a:pt x="912" y="85"/>
                  <a:pt x="912" y="85"/>
                  <a:pt x="913" y="85"/>
                </a:cubicBezTo>
                <a:cubicBezTo>
                  <a:pt x="913" y="85"/>
                  <a:pt x="913" y="85"/>
                  <a:pt x="913" y="85"/>
                </a:cubicBezTo>
                <a:cubicBezTo>
                  <a:pt x="912" y="85"/>
                  <a:pt x="912" y="85"/>
                  <a:pt x="912" y="85"/>
                </a:cubicBezTo>
                <a:cubicBezTo>
                  <a:pt x="912" y="86"/>
                  <a:pt x="912" y="86"/>
                  <a:pt x="912" y="86"/>
                </a:cubicBezTo>
                <a:cubicBezTo>
                  <a:pt x="914" y="86"/>
                  <a:pt x="916" y="86"/>
                  <a:pt x="917" y="84"/>
                </a:cubicBezTo>
                <a:cubicBezTo>
                  <a:pt x="917" y="85"/>
                  <a:pt x="917" y="85"/>
                  <a:pt x="917" y="85"/>
                </a:cubicBezTo>
                <a:cubicBezTo>
                  <a:pt x="916" y="86"/>
                  <a:pt x="916" y="86"/>
                  <a:pt x="916" y="86"/>
                </a:cubicBezTo>
                <a:cubicBezTo>
                  <a:pt x="916" y="86"/>
                  <a:pt x="916" y="86"/>
                  <a:pt x="916" y="86"/>
                </a:cubicBezTo>
                <a:cubicBezTo>
                  <a:pt x="918" y="86"/>
                  <a:pt x="918" y="86"/>
                  <a:pt x="918" y="86"/>
                </a:cubicBezTo>
                <a:cubicBezTo>
                  <a:pt x="918" y="85"/>
                  <a:pt x="919" y="85"/>
                  <a:pt x="919" y="84"/>
                </a:cubicBezTo>
                <a:cubicBezTo>
                  <a:pt x="919" y="86"/>
                  <a:pt x="919" y="86"/>
                  <a:pt x="919" y="86"/>
                </a:cubicBezTo>
                <a:cubicBezTo>
                  <a:pt x="919" y="86"/>
                  <a:pt x="919" y="86"/>
                  <a:pt x="919" y="86"/>
                </a:cubicBezTo>
                <a:cubicBezTo>
                  <a:pt x="921" y="87"/>
                  <a:pt x="922" y="87"/>
                  <a:pt x="924" y="87"/>
                </a:cubicBezTo>
                <a:cubicBezTo>
                  <a:pt x="925" y="87"/>
                  <a:pt x="925" y="87"/>
                  <a:pt x="925" y="87"/>
                </a:cubicBezTo>
                <a:cubicBezTo>
                  <a:pt x="926" y="87"/>
                  <a:pt x="927" y="87"/>
                  <a:pt x="928" y="87"/>
                </a:cubicBezTo>
                <a:cubicBezTo>
                  <a:pt x="928" y="86"/>
                  <a:pt x="928" y="86"/>
                  <a:pt x="928" y="86"/>
                </a:cubicBezTo>
                <a:cubicBezTo>
                  <a:pt x="929" y="86"/>
                  <a:pt x="929" y="85"/>
                  <a:pt x="930" y="85"/>
                </a:cubicBezTo>
                <a:cubicBezTo>
                  <a:pt x="929" y="84"/>
                  <a:pt x="929" y="84"/>
                  <a:pt x="929" y="84"/>
                </a:cubicBezTo>
                <a:cubicBezTo>
                  <a:pt x="930" y="83"/>
                  <a:pt x="930" y="83"/>
                  <a:pt x="930" y="83"/>
                </a:cubicBezTo>
                <a:cubicBezTo>
                  <a:pt x="931" y="83"/>
                  <a:pt x="931" y="83"/>
                  <a:pt x="931" y="83"/>
                </a:cubicBezTo>
                <a:cubicBezTo>
                  <a:pt x="931" y="84"/>
                  <a:pt x="931" y="84"/>
                  <a:pt x="931" y="84"/>
                </a:cubicBezTo>
                <a:cubicBezTo>
                  <a:pt x="932" y="84"/>
                  <a:pt x="932" y="84"/>
                  <a:pt x="932" y="84"/>
                </a:cubicBezTo>
                <a:cubicBezTo>
                  <a:pt x="932" y="85"/>
                  <a:pt x="932" y="85"/>
                  <a:pt x="932" y="85"/>
                </a:cubicBezTo>
                <a:cubicBezTo>
                  <a:pt x="931" y="85"/>
                  <a:pt x="930" y="85"/>
                  <a:pt x="929" y="86"/>
                </a:cubicBezTo>
                <a:cubicBezTo>
                  <a:pt x="929" y="88"/>
                  <a:pt x="929" y="88"/>
                  <a:pt x="929" y="88"/>
                </a:cubicBezTo>
                <a:cubicBezTo>
                  <a:pt x="930" y="88"/>
                  <a:pt x="931" y="88"/>
                  <a:pt x="932" y="88"/>
                </a:cubicBezTo>
                <a:cubicBezTo>
                  <a:pt x="932" y="88"/>
                  <a:pt x="932" y="88"/>
                  <a:pt x="932" y="88"/>
                </a:cubicBezTo>
                <a:cubicBezTo>
                  <a:pt x="934" y="88"/>
                  <a:pt x="934" y="88"/>
                  <a:pt x="934" y="88"/>
                </a:cubicBezTo>
                <a:cubicBezTo>
                  <a:pt x="934" y="89"/>
                  <a:pt x="934" y="89"/>
                  <a:pt x="934" y="89"/>
                </a:cubicBezTo>
                <a:cubicBezTo>
                  <a:pt x="937" y="88"/>
                  <a:pt x="941" y="88"/>
                  <a:pt x="944" y="89"/>
                </a:cubicBezTo>
                <a:cubicBezTo>
                  <a:pt x="945" y="88"/>
                  <a:pt x="945" y="88"/>
                  <a:pt x="945" y="88"/>
                </a:cubicBezTo>
                <a:cubicBezTo>
                  <a:pt x="945" y="88"/>
                  <a:pt x="945" y="88"/>
                  <a:pt x="945" y="88"/>
                </a:cubicBezTo>
                <a:cubicBezTo>
                  <a:pt x="946" y="87"/>
                  <a:pt x="946" y="87"/>
                  <a:pt x="946" y="87"/>
                </a:cubicBezTo>
                <a:cubicBezTo>
                  <a:pt x="947" y="87"/>
                  <a:pt x="947" y="87"/>
                  <a:pt x="947" y="87"/>
                </a:cubicBezTo>
                <a:cubicBezTo>
                  <a:pt x="947" y="86"/>
                  <a:pt x="947" y="86"/>
                  <a:pt x="947" y="86"/>
                </a:cubicBezTo>
                <a:cubicBezTo>
                  <a:pt x="947" y="86"/>
                  <a:pt x="947" y="86"/>
                  <a:pt x="947" y="86"/>
                </a:cubicBezTo>
                <a:cubicBezTo>
                  <a:pt x="947" y="85"/>
                  <a:pt x="947" y="85"/>
                  <a:pt x="947" y="85"/>
                </a:cubicBezTo>
                <a:cubicBezTo>
                  <a:pt x="947" y="85"/>
                  <a:pt x="947" y="85"/>
                  <a:pt x="947" y="85"/>
                </a:cubicBezTo>
                <a:cubicBezTo>
                  <a:pt x="947" y="86"/>
                  <a:pt x="947" y="86"/>
                  <a:pt x="947" y="86"/>
                </a:cubicBezTo>
                <a:cubicBezTo>
                  <a:pt x="948" y="87"/>
                  <a:pt x="948" y="87"/>
                  <a:pt x="948" y="87"/>
                </a:cubicBezTo>
                <a:cubicBezTo>
                  <a:pt x="949" y="86"/>
                  <a:pt x="949" y="86"/>
                  <a:pt x="949" y="86"/>
                </a:cubicBezTo>
                <a:cubicBezTo>
                  <a:pt x="950" y="86"/>
                  <a:pt x="951" y="86"/>
                  <a:pt x="952" y="86"/>
                </a:cubicBezTo>
                <a:cubicBezTo>
                  <a:pt x="952" y="86"/>
                  <a:pt x="952" y="86"/>
                  <a:pt x="952" y="86"/>
                </a:cubicBezTo>
                <a:cubicBezTo>
                  <a:pt x="952" y="85"/>
                  <a:pt x="952" y="85"/>
                  <a:pt x="952" y="85"/>
                </a:cubicBezTo>
                <a:cubicBezTo>
                  <a:pt x="952" y="85"/>
                  <a:pt x="952" y="85"/>
                  <a:pt x="952" y="85"/>
                </a:cubicBezTo>
                <a:cubicBezTo>
                  <a:pt x="951" y="84"/>
                  <a:pt x="949" y="84"/>
                  <a:pt x="948" y="85"/>
                </a:cubicBezTo>
                <a:cubicBezTo>
                  <a:pt x="948" y="84"/>
                  <a:pt x="948" y="84"/>
                  <a:pt x="948" y="84"/>
                </a:cubicBezTo>
                <a:cubicBezTo>
                  <a:pt x="949" y="84"/>
                  <a:pt x="951" y="84"/>
                  <a:pt x="952" y="83"/>
                </a:cubicBezTo>
                <a:cubicBezTo>
                  <a:pt x="953" y="84"/>
                  <a:pt x="954" y="83"/>
                  <a:pt x="954" y="83"/>
                </a:cubicBezTo>
                <a:cubicBezTo>
                  <a:pt x="954" y="82"/>
                  <a:pt x="954" y="82"/>
                  <a:pt x="954" y="82"/>
                </a:cubicBezTo>
                <a:cubicBezTo>
                  <a:pt x="955" y="81"/>
                  <a:pt x="955" y="81"/>
                  <a:pt x="955" y="81"/>
                </a:cubicBezTo>
                <a:cubicBezTo>
                  <a:pt x="955" y="81"/>
                  <a:pt x="955" y="81"/>
                  <a:pt x="955" y="81"/>
                </a:cubicBezTo>
                <a:cubicBezTo>
                  <a:pt x="956" y="81"/>
                  <a:pt x="956" y="81"/>
                  <a:pt x="956" y="81"/>
                </a:cubicBezTo>
                <a:cubicBezTo>
                  <a:pt x="956" y="81"/>
                  <a:pt x="956" y="81"/>
                  <a:pt x="956" y="81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3" y="80"/>
                  <a:pt x="954" y="80"/>
                  <a:pt x="955" y="80"/>
                </a:cubicBezTo>
                <a:cubicBezTo>
                  <a:pt x="955" y="79"/>
                  <a:pt x="955" y="79"/>
                  <a:pt x="955" y="79"/>
                </a:cubicBezTo>
                <a:cubicBezTo>
                  <a:pt x="954" y="78"/>
                  <a:pt x="952" y="78"/>
                  <a:pt x="951" y="79"/>
                </a:cubicBezTo>
                <a:cubicBezTo>
                  <a:pt x="950" y="78"/>
                  <a:pt x="950" y="78"/>
                  <a:pt x="950" y="78"/>
                </a:cubicBezTo>
                <a:cubicBezTo>
                  <a:pt x="951" y="78"/>
                  <a:pt x="951" y="78"/>
                  <a:pt x="951" y="78"/>
                </a:cubicBezTo>
                <a:cubicBezTo>
                  <a:pt x="951" y="78"/>
                  <a:pt x="951" y="78"/>
                  <a:pt x="951" y="78"/>
                </a:cubicBezTo>
                <a:cubicBezTo>
                  <a:pt x="951" y="77"/>
                  <a:pt x="951" y="77"/>
                  <a:pt x="951" y="77"/>
                </a:cubicBezTo>
                <a:cubicBezTo>
                  <a:pt x="947" y="76"/>
                  <a:pt x="944" y="76"/>
                  <a:pt x="940" y="76"/>
                </a:cubicBezTo>
                <a:cubicBezTo>
                  <a:pt x="940" y="75"/>
                  <a:pt x="940" y="75"/>
                  <a:pt x="940" y="75"/>
                </a:cubicBezTo>
                <a:cubicBezTo>
                  <a:pt x="938" y="75"/>
                  <a:pt x="936" y="75"/>
                  <a:pt x="934" y="76"/>
                </a:cubicBezTo>
                <a:cubicBezTo>
                  <a:pt x="933" y="76"/>
                  <a:pt x="933" y="76"/>
                  <a:pt x="933" y="76"/>
                </a:cubicBezTo>
                <a:cubicBezTo>
                  <a:pt x="932" y="75"/>
                  <a:pt x="930" y="75"/>
                  <a:pt x="928" y="76"/>
                </a:cubicBezTo>
                <a:cubicBezTo>
                  <a:pt x="928" y="76"/>
                  <a:pt x="928" y="76"/>
                  <a:pt x="928" y="76"/>
                </a:cubicBezTo>
                <a:cubicBezTo>
                  <a:pt x="927" y="77"/>
                  <a:pt x="927" y="77"/>
                  <a:pt x="927" y="77"/>
                </a:cubicBezTo>
                <a:cubicBezTo>
                  <a:pt x="928" y="76"/>
                  <a:pt x="928" y="76"/>
                  <a:pt x="928" y="76"/>
                </a:cubicBezTo>
                <a:cubicBezTo>
                  <a:pt x="927" y="76"/>
                  <a:pt x="927" y="76"/>
                  <a:pt x="927" y="76"/>
                </a:cubicBezTo>
                <a:cubicBezTo>
                  <a:pt x="925" y="76"/>
                  <a:pt x="924" y="76"/>
                  <a:pt x="922" y="76"/>
                </a:cubicBezTo>
                <a:cubicBezTo>
                  <a:pt x="923" y="76"/>
                  <a:pt x="923" y="76"/>
                  <a:pt x="923" y="76"/>
                </a:cubicBezTo>
                <a:cubicBezTo>
                  <a:pt x="923" y="77"/>
                  <a:pt x="923" y="77"/>
                  <a:pt x="923" y="77"/>
                </a:cubicBezTo>
                <a:cubicBezTo>
                  <a:pt x="924" y="77"/>
                  <a:pt x="924" y="77"/>
                  <a:pt x="924" y="77"/>
                </a:cubicBezTo>
                <a:cubicBezTo>
                  <a:pt x="922" y="77"/>
                  <a:pt x="922" y="77"/>
                  <a:pt x="922" y="77"/>
                </a:cubicBezTo>
                <a:cubicBezTo>
                  <a:pt x="922" y="77"/>
                  <a:pt x="922" y="77"/>
                  <a:pt x="922" y="77"/>
                </a:cubicBezTo>
                <a:cubicBezTo>
                  <a:pt x="920" y="77"/>
                  <a:pt x="919" y="77"/>
                  <a:pt x="918" y="77"/>
                </a:cubicBezTo>
                <a:cubicBezTo>
                  <a:pt x="920" y="76"/>
                  <a:pt x="920" y="76"/>
                  <a:pt x="920" y="76"/>
                </a:cubicBezTo>
                <a:cubicBezTo>
                  <a:pt x="920" y="76"/>
                  <a:pt x="920" y="76"/>
                  <a:pt x="920" y="76"/>
                </a:cubicBezTo>
                <a:cubicBezTo>
                  <a:pt x="918" y="75"/>
                  <a:pt x="918" y="75"/>
                  <a:pt x="918" y="75"/>
                </a:cubicBezTo>
                <a:cubicBezTo>
                  <a:pt x="919" y="75"/>
                  <a:pt x="919" y="75"/>
                  <a:pt x="919" y="75"/>
                </a:cubicBezTo>
                <a:cubicBezTo>
                  <a:pt x="918" y="74"/>
                  <a:pt x="918" y="74"/>
                  <a:pt x="918" y="74"/>
                </a:cubicBezTo>
                <a:cubicBezTo>
                  <a:pt x="916" y="75"/>
                  <a:pt x="916" y="75"/>
                  <a:pt x="916" y="75"/>
                </a:cubicBezTo>
                <a:cubicBezTo>
                  <a:pt x="917" y="75"/>
                  <a:pt x="917" y="75"/>
                  <a:pt x="917" y="75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915" y="75"/>
                  <a:pt x="915" y="75"/>
                  <a:pt x="915" y="75"/>
                </a:cubicBezTo>
                <a:cubicBezTo>
                  <a:pt x="916" y="75"/>
                  <a:pt x="916" y="75"/>
                  <a:pt x="916" y="75"/>
                </a:cubicBezTo>
                <a:cubicBezTo>
                  <a:pt x="915" y="74"/>
                  <a:pt x="915" y="74"/>
                  <a:pt x="915" y="74"/>
                </a:cubicBezTo>
                <a:cubicBezTo>
                  <a:pt x="914" y="74"/>
                  <a:pt x="913" y="74"/>
                  <a:pt x="912" y="75"/>
                </a:cubicBezTo>
                <a:cubicBezTo>
                  <a:pt x="913" y="74"/>
                  <a:pt x="913" y="74"/>
                  <a:pt x="913" y="74"/>
                </a:cubicBezTo>
                <a:cubicBezTo>
                  <a:pt x="913" y="74"/>
                  <a:pt x="913" y="73"/>
                  <a:pt x="913" y="73"/>
                </a:cubicBezTo>
                <a:cubicBezTo>
                  <a:pt x="912" y="73"/>
                  <a:pt x="910" y="73"/>
                  <a:pt x="909" y="74"/>
                </a:cubicBezTo>
                <a:cubicBezTo>
                  <a:pt x="909" y="75"/>
                  <a:pt x="909" y="75"/>
                  <a:pt x="909" y="75"/>
                </a:cubicBezTo>
                <a:cubicBezTo>
                  <a:pt x="908" y="75"/>
                  <a:pt x="908" y="75"/>
                  <a:pt x="908" y="75"/>
                </a:cubicBezTo>
                <a:cubicBezTo>
                  <a:pt x="908" y="74"/>
                  <a:pt x="908" y="74"/>
                  <a:pt x="908" y="74"/>
                </a:cubicBezTo>
                <a:cubicBezTo>
                  <a:pt x="909" y="73"/>
                  <a:pt x="909" y="73"/>
                  <a:pt x="909" y="73"/>
                </a:cubicBezTo>
                <a:cubicBezTo>
                  <a:pt x="909" y="73"/>
                  <a:pt x="909" y="72"/>
                  <a:pt x="910" y="72"/>
                </a:cubicBezTo>
                <a:cubicBezTo>
                  <a:pt x="909" y="71"/>
                  <a:pt x="909" y="71"/>
                  <a:pt x="909" y="71"/>
                </a:cubicBezTo>
                <a:cubicBezTo>
                  <a:pt x="907" y="72"/>
                  <a:pt x="907" y="72"/>
                  <a:pt x="907" y="72"/>
                </a:cubicBezTo>
                <a:cubicBezTo>
                  <a:pt x="907" y="71"/>
                  <a:pt x="907" y="71"/>
                  <a:pt x="907" y="71"/>
                </a:cubicBezTo>
                <a:cubicBezTo>
                  <a:pt x="908" y="71"/>
                  <a:pt x="909" y="71"/>
                  <a:pt x="910" y="70"/>
                </a:cubicBezTo>
                <a:cubicBezTo>
                  <a:pt x="910" y="70"/>
                  <a:pt x="910" y="70"/>
                  <a:pt x="910" y="70"/>
                </a:cubicBezTo>
                <a:cubicBezTo>
                  <a:pt x="908" y="70"/>
                  <a:pt x="907" y="70"/>
                  <a:pt x="905" y="70"/>
                </a:cubicBezTo>
                <a:cubicBezTo>
                  <a:pt x="906" y="70"/>
                  <a:pt x="906" y="70"/>
                  <a:pt x="906" y="70"/>
                </a:cubicBezTo>
                <a:cubicBezTo>
                  <a:pt x="906" y="69"/>
                  <a:pt x="906" y="69"/>
                  <a:pt x="906" y="69"/>
                </a:cubicBezTo>
                <a:cubicBezTo>
                  <a:pt x="905" y="69"/>
                  <a:pt x="903" y="70"/>
                  <a:pt x="902" y="70"/>
                </a:cubicBezTo>
                <a:cubicBezTo>
                  <a:pt x="902" y="70"/>
                  <a:pt x="902" y="70"/>
                  <a:pt x="902" y="70"/>
                </a:cubicBezTo>
                <a:cubicBezTo>
                  <a:pt x="903" y="69"/>
                  <a:pt x="904" y="69"/>
                  <a:pt x="904" y="68"/>
                </a:cubicBezTo>
                <a:cubicBezTo>
                  <a:pt x="906" y="69"/>
                  <a:pt x="907" y="69"/>
                  <a:pt x="909" y="69"/>
                </a:cubicBezTo>
                <a:cubicBezTo>
                  <a:pt x="908" y="68"/>
                  <a:pt x="908" y="68"/>
                  <a:pt x="908" y="68"/>
                </a:cubicBezTo>
                <a:cubicBezTo>
                  <a:pt x="908" y="68"/>
                  <a:pt x="907" y="67"/>
                  <a:pt x="906" y="68"/>
                </a:cubicBezTo>
                <a:cubicBezTo>
                  <a:pt x="907" y="67"/>
                  <a:pt x="907" y="67"/>
                  <a:pt x="907" y="67"/>
                </a:cubicBezTo>
                <a:cubicBezTo>
                  <a:pt x="906" y="67"/>
                  <a:pt x="905" y="66"/>
                  <a:pt x="904" y="66"/>
                </a:cubicBezTo>
                <a:cubicBezTo>
                  <a:pt x="905" y="66"/>
                  <a:pt x="905" y="66"/>
                  <a:pt x="905" y="66"/>
                </a:cubicBezTo>
                <a:cubicBezTo>
                  <a:pt x="905" y="66"/>
                  <a:pt x="905" y="66"/>
                  <a:pt x="905" y="66"/>
                </a:cubicBezTo>
                <a:cubicBezTo>
                  <a:pt x="906" y="66"/>
                  <a:pt x="906" y="66"/>
                  <a:pt x="906" y="66"/>
                </a:cubicBezTo>
                <a:cubicBezTo>
                  <a:pt x="907" y="67"/>
                  <a:pt x="909" y="67"/>
                  <a:pt x="910" y="68"/>
                </a:cubicBezTo>
                <a:cubicBezTo>
                  <a:pt x="911" y="67"/>
                  <a:pt x="911" y="67"/>
                  <a:pt x="911" y="67"/>
                </a:cubicBezTo>
                <a:cubicBezTo>
                  <a:pt x="913" y="68"/>
                  <a:pt x="914" y="68"/>
                  <a:pt x="916" y="68"/>
                </a:cubicBezTo>
                <a:cubicBezTo>
                  <a:pt x="916" y="68"/>
                  <a:pt x="916" y="68"/>
                  <a:pt x="916" y="68"/>
                </a:cubicBezTo>
                <a:cubicBezTo>
                  <a:pt x="916" y="67"/>
                  <a:pt x="916" y="67"/>
                  <a:pt x="916" y="67"/>
                </a:cubicBezTo>
                <a:cubicBezTo>
                  <a:pt x="915" y="66"/>
                  <a:pt x="913" y="65"/>
                  <a:pt x="911" y="65"/>
                </a:cubicBezTo>
                <a:cubicBezTo>
                  <a:pt x="911" y="64"/>
                  <a:pt x="911" y="64"/>
                  <a:pt x="911" y="64"/>
                </a:cubicBezTo>
                <a:cubicBezTo>
                  <a:pt x="910" y="64"/>
                  <a:pt x="910" y="64"/>
                  <a:pt x="909" y="63"/>
                </a:cubicBezTo>
                <a:cubicBezTo>
                  <a:pt x="909" y="63"/>
                  <a:pt x="909" y="63"/>
                  <a:pt x="909" y="63"/>
                </a:cubicBezTo>
                <a:cubicBezTo>
                  <a:pt x="910" y="63"/>
                  <a:pt x="911" y="64"/>
                  <a:pt x="912" y="64"/>
                </a:cubicBezTo>
                <a:cubicBezTo>
                  <a:pt x="912" y="64"/>
                  <a:pt x="912" y="64"/>
                  <a:pt x="912" y="64"/>
                </a:cubicBezTo>
                <a:cubicBezTo>
                  <a:pt x="913" y="64"/>
                  <a:pt x="913" y="64"/>
                  <a:pt x="913" y="64"/>
                </a:cubicBezTo>
                <a:cubicBezTo>
                  <a:pt x="914" y="64"/>
                  <a:pt x="914" y="64"/>
                  <a:pt x="914" y="64"/>
                </a:cubicBezTo>
                <a:cubicBezTo>
                  <a:pt x="914" y="63"/>
                  <a:pt x="914" y="63"/>
                  <a:pt x="914" y="63"/>
                </a:cubicBezTo>
                <a:cubicBezTo>
                  <a:pt x="912" y="62"/>
                  <a:pt x="912" y="62"/>
                  <a:pt x="912" y="62"/>
                </a:cubicBezTo>
                <a:cubicBezTo>
                  <a:pt x="909" y="62"/>
                  <a:pt x="907" y="62"/>
                  <a:pt x="904" y="62"/>
                </a:cubicBezTo>
                <a:cubicBezTo>
                  <a:pt x="903" y="61"/>
                  <a:pt x="903" y="61"/>
                  <a:pt x="903" y="61"/>
                </a:cubicBezTo>
                <a:cubicBezTo>
                  <a:pt x="901" y="62"/>
                  <a:pt x="899" y="63"/>
                  <a:pt x="897" y="64"/>
                </a:cubicBezTo>
                <a:cubicBezTo>
                  <a:pt x="898" y="63"/>
                  <a:pt x="898" y="63"/>
                  <a:pt x="898" y="63"/>
                </a:cubicBezTo>
                <a:cubicBezTo>
                  <a:pt x="900" y="62"/>
                  <a:pt x="902" y="61"/>
                  <a:pt x="903" y="60"/>
                </a:cubicBezTo>
                <a:cubicBezTo>
                  <a:pt x="903" y="60"/>
                  <a:pt x="903" y="60"/>
                  <a:pt x="903" y="60"/>
                </a:cubicBezTo>
                <a:cubicBezTo>
                  <a:pt x="903" y="58"/>
                  <a:pt x="903" y="58"/>
                  <a:pt x="903" y="58"/>
                </a:cubicBezTo>
                <a:cubicBezTo>
                  <a:pt x="904" y="58"/>
                  <a:pt x="904" y="58"/>
                  <a:pt x="904" y="58"/>
                </a:cubicBezTo>
                <a:cubicBezTo>
                  <a:pt x="903" y="57"/>
                  <a:pt x="903" y="57"/>
                  <a:pt x="903" y="57"/>
                </a:cubicBezTo>
                <a:cubicBezTo>
                  <a:pt x="902" y="58"/>
                  <a:pt x="901" y="58"/>
                  <a:pt x="900" y="57"/>
                </a:cubicBezTo>
                <a:cubicBezTo>
                  <a:pt x="900" y="57"/>
                  <a:pt x="900" y="56"/>
                  <a:pt x="900" y="56"/>
                </a:cubicBezTo>
                <a:cubicBezTo>
                  <a:pt x="898" y="56"/>
                  <a:pt x="896" y="55"/>
                  <a:pt x="894" y="55"/>
                </a:cubicBezTo>
                <a:cubicBezTo>
                  <a:pt x="892" y="55"/>
                  <a:pt x="891" y="55"/>
                  <a:pt x="889" y="55"/>
                </a:cubicBezTo>
                <a:cubicBezTo>
                  <a:pt x="888" y="56"/>
                  <a:pt x="888" y="56"/>
                  <a:pt x="888" y="56"/>
                </a:cubicBezTo>
                <a:cubicBezTo>
                  <a:pt x="889" y="56"/>
                  <a:pt x="889" y="57"/>
                  <a:pt x="890" y="57"/>
                </a:cubicBezTo>
                <a:cubicBezTo>
                  <a:pt x="889" y="57"/>
                  <a:pt x="889" y="57"/>
                  <a:pt x="889" y="57"/>
                </a:cubicBezTo>
                <a:cubicBezTo>
                  <a:pt x="887" y="56"/>
                  <a:pt x="887" y="56"/>
                  <a:pt x="887" y="56"/>
                </a:cubicBezTo>
                <a:cubicBezTo>
                  <a:pt x="887" y="57"/>
                  <a:pt x="887" y="57"/>
                  <a:pt x="887" y="57"/>
                </a:cubicBezTo>
                <a:cubicBezTo>
                  <a:pt x="887" y="58"/>
                  <a:pt x="887" y="58"/>
                  <a:pt x="887" y="58"/>
                </a:cubicBezTo>
                <a:cubicBezTo>
                  <a:pt x="888" y="58"/>
                  <a:pt x="888" y="58"/>
                  <a:pt x="888" y="58"/>
                </a:cubicBezTo>
                <a:cubicBezTo>
                  <a:pt x="889" y="59"/>
                  <a:pt x="889" y="59"/>
                  <a:pt x="889" y="59"/>
                </a:cubicBezTo>
                <a:cubicBezTo>
                  <a:pt x="891" y="59"/>
                  <a:pt x="891" y="59"/>
                  <a:pt x="891" y="59"/>
                </a:cubicBezTo>
                <a:cubicBezTo>
                  <a:pt x="890" y="60"/>
                  <a:pt x="889" y="60"/>
                  <a:pt x="889" y="60"/>
                </a:cubicBezTo>
                <a:cubicBezTo>
                  <a:pt x="888" y="60"/>
                  <a:pt x="888" y="60"/>
                  <a:pt x="888" y="60"/>
                </a:cubicBezTo>
                <a:cubicBezTo>
                  <a:pt x="889" y="61"/>
                  <a:pt x="890" y="62"/>
                  <a:pt x="891" y="62"/>
                </a:cubicBezTo>
                <a:cubicBezTo>
                  <a:pt x="891" y="62"/>
                  <a:pt x="891" y="62"/>
                  <a:pt x="891" y="62"/>
                </a:cubicBezTo>
                <a:cubicBezTo>
                  <a:pt x="890" y="62"/>
                  <a:pt x="889" y="62"/>
                  <a:pt x="888" y="62"/>
                </a:cubicBezTo>
                <a:cubicBezTo>
                  <a:pt x="888" y="62"/>
                  <a:pt x="888" y="62"/>
                  <a:pt x="888" y="62"/>
                </a:cubicBezTo>
                <a:cubicBezTo>
                  <a:pt x="887" y="62"/>
                  <a:pt x="887" y="63"/>
                  <a:pt x="887" y="63"/>
                </a:cubicBezTo>
                <a:cubicBezTo>
                  <a:pt x="889" y="63"/>
                  <a:pt x="889" y="63"/>
                  <a:pt x="889" y="63"/>
                </a:cubicBezTo>
                <a:cubicBezTo>
                  <a:pt x="890" y="63"/>
                  <a:pt x="891" y="63"/>
                  <a:pt x="892" y="63"/>
                </a:cubicBezTo>
                <a:cubicBezTo>
                  <a:pt x="892" y="63"/>
                  <a:pt x="892" y="63"/>
                  <a:pt x="892" y="63"/>
                </a:cubicBezTo>
                <a:cubicBezTo>
                  <a:pt x="894" y="63"/>
                  <a:pt x="894" y="63"/>
                  <a:pt x="894" y="63"/>
                </a:cubicBezTo>
                <a:cubicBezTo>
                  <a:pt x="894" y="64"/>
                  <a:pt x="894" y="64"/>
                  <a:pt x="894" y="64"/>
                </a:cubicBezTo>
                <a:cubicBezTo>
                  <a:pt x="895" y="64"/>
                  <a:pt x="895" y="65"/>
                  <a:pt x="896" y="65"/>
                </a:cubicBezTo>
                <a:cubicBezTo>
                  <a:pt x="897" y="64"/>
                  <a:pt x="897" y="64"/>
                  <a:pt x="897" y="64"/>
                </a:cubicBezTo>
                <a:cubicBezTo>
                  <a:pt x="897" y="64"/>
                  <a:pt x="897" y="64"/>
                  <a:pt x="897" y="64"/>
                </a:cubicBezTo>
                <a:cubicBezTo>
                  <a:pt x="898" y="64"/>
                  <a:pt x="899" y="64"/>
                  <a:pt x="900" y="64"/>
                </a:cubicBezTo>
                <a:cubicBezTo>
                  <a:pt x="900" y="65"/>
                  <a:pt x="900" y="65"/>
                  <a:pt x="900" y="65"/>
                </a:cubicBezTo>
                <a:cubicBezTo>
                  <a:pt x="899" y="66"/>
                  <a:pt x="898" y="67"/>
                  <a:pt x="898" y="68"/>
                </a:cubicBezTo>
                <a:cubicBezTo>
                  <a:pt x="898" y="69"/>
                  <a:pt x="898" y="69"/>
                  <a:pt x="898" y="69"/>
                </a:cubicBezTo>
                <a:cubicBezTo>
                  <a:pt x="897" y="71"/>
                  <a:pt x="895" y="72"/>
                  <a:pt x="893" y="72"/>
                </a:cubicBezTo>
                <a:cubicBezTo>
                  <a:pt x="892" y="73"/>
                  <a:pt x="891" y="73"/>
                  <a:pt x="890" y="73"/>
                </a:cubicBezTo>
                <a:cubicBezTo>
                  <a:pt x="890" y="74"/>
                  <a:pt x="890" y="74"/>
                  <a:pt x="890" y="74"/>
                </a:cubicBezTo>
                <a:cubicBezTo>
                  <a:pt x="889" y="74"/>
                  <a:pt x="889" y="74"/>
                  <a:pt x="888" y="75"/>
                </a:cubicBezTo>
                <a:cubicBezTo>
                  <a:pt x="888" y="76"/>
                  <a:pt x="888" y="76"/>
                  <a:pt x="888" y="76"/>
                </a:cubicBezTo>
                <a:cubicBezTo>
                  <a:pt x="889" y="76"/>
                  <a:pt x="889" y="76"/>
                  <a:pt x="889" y="76"/>
                </a:cubicBezTo>
                <a:cubicBezTo>
                  <a:pt x="889" y="76"/>
                  <a:pt x="889" y="76"/>
                  <a:pt x="889" y="76"/>
                </a:cubicBezTo>
                <a:cubicBezTo>
                  <a:pt x="887" y="77"/>
                  <a:pt x="887" y="77"/>
                  <a:pt x="887" y="77"/>
                </a:cubicBezTo>
                <a:cubicBezTo>
                  <a:pt x="887" y="77"/>
                  <a:pt x="887" y="77"/>
                  <a:pt x="887" y="77"/>
                </a:cubicBezTo>
                <a:cubicBezTo>
                  <a:pt x="887" y="78"/>
                  <a:pt x="887" y="78"/>
                  <a:pt x="887" y="78"/>
                </a:cubicBezTo>
                <a:cubicBezTo>
                  <a:pt x="887" y="78"/>
                  <a:pt x="886" y="78"/>
                  <a:pt x="886" y="79"/>
                </a:cubicBezTo>
                <a:lnTo>
                  <a:pt x="886" y="80"/>
                </a:lnTo>
                <a:close/>
                <a:moveTo>
                  <a:pt x="872" y="67"/>
                </a:moveTo>
                <a:cubicBezTo>
                  <a:pt x="873" y="67"/>
                  <a:pt x="873" y="67"/>
                  <a:pt x="873" y="67"/>
                </a:cubicBezTo>
                <a:cubicBezTo>
                  <a:pt x="873" y="67"/>
                  <a:pt x="873" y="67"/>
                  <a:pt x="873" y="67"/>
                </a:cubicBezTo>
                <a:cubicBezTo>
                  <a:pt x="872" y="66"/>
                  <a:pt x="872" y="67"/>
                  <a:pt x="871" y="67"/>
                </a:cubicBezTo>
                <a:cubicBezTo>
                  <a:pt x="871" y="67"/>
                  <a:pt x="871" y="67"/>
                  <a:pt x="871" y="67"/>
                </a:cubicBezTo>
                <a:lnTo>
                  <a:pt x="872" y="67"/>
                </a:lnTo>
                <a:close/>
                <a:moveTo>
                  <a:pt x="869" y="68"/>
                </a:moveTo>
                <a:cubicBezTo>
                  <a:pt x="870" y="68"/>
                  <a:pt x="870" y="68"/>
                  <a:pt x="870" y="68"/>
                </a:cubicBezTo>
                <a:cubicBezTo>
                  <a:pt x="869" y="68"/>
                  <a:pt x="869" y="68"/>
                  <a:pt x="868" y="68"/>
                </a:cubicBezTo>
                <a:cubicBezTo>
                  <a:pt x="868" y="68"/>
                  <a:pt x="868" y="68"/>
                  <a:pt x="868" y="68"/>
                </a:cubicBezTo>
                <a:lnTo>
                  <a:pt x="869" y="68"/>
                </a:lnTo>
                <a:close/>
                <a:moveTo>
                  <a:pt x="852" y="78"/>
                </a:moveTo>
                <a:cubicBezTo>
                  <a:pt x="852" y="78"/>
                  <a:pt x="853" y="78"/>
                  <a:pt x="853" y="77"/>
                </a:cubicBezTo>
                <a:cubicBezTo>
                  <a:pt x="852" y="77"/>
                  <a:pt x="851" y="77"/>
                  <a:pt x="849" y="78"/>
                </a:cubicBezTo>
                <a:cubicBezTo>
                  <a:pt x="850" y="78"/>
                  <a:pt x="851" y="78"/>
                  <a:pt x="852" y="78"/>
                </a:cubicBezTo>
                <a:close/>
                <a:moveTo>
                  <a:pt x="867" y="69"/>
                </a:moveTo>
                <a:cubicBezTo>
                  <a:pt x="866" y="69"/>
                  <a:pt x="866" y="69"/>
                  <a:pt x="866" y="69"/>
                </a:cubicBezTo>
                <a:cubicBezTo>
                  <a:pt x="866" y="70"/>
                  <a:pt x="866" y="70"/>
                  <a:pt x="866" y="70"/>
                </a:cubicBezTo>
                <a:cubicBezTo>
                  <a:pt x="867" y="71"/>
                  <a:pt x="868" y="70"/>
                  <a:pt x="869" y="70"/>
                </a:cubicBezTo>
                <a:cubicBezTo>
                  <a:pt x="869" y="70"/>
                  <a:pt x="869" y="70"/>
                  <a:pt x="869" y="70"/>
                </a:cubicBezTo>
                <a:cubicBezTo>
                  <a:pt x="869" y="69"/>
                  <a:pt x="869" y="69"/>
                  <a:pt x="869" y="69"/>
                </a:cubicBezTo>
                <a:cubicBezTo>
                  <a:pt x="869" y="69"/>
                  <a:pt x="868" y="69"/>
                  <a:pt x="867" y="69"/>
                </a:cubicBezTo>
                <a:close/>
                <a:moveTo>
                  <a:pt x="840" y="90"/>
                </a:moveTo>
                <a:cubicBezTo>
                  <a:pt x="839" y="90"/>
                  <a:pt x="839" y="90"/>
                  <a:pt x="839" y="90"/>
                </a:cubicBezTo>
                <a:cubicBezTo>
                  <a:pt x="840" y="90"/>
                  <a:pt x="840" y="90"/>
                  <a:pt x="840" y="90"/>
                </a:cubicBezTo>
                <a:cubicBezTo>
                  <a:pt x="840" y="90"/>
                  <a:pt x="840" y="90"/>
                  <a:pt x="840" y="90"/>
                </a:cubicBezTo>
                <a:close/>
                <a:moveTo>
                  <a:pt x="883" y="65"/>
                </a:moveTo>
                <a:cubicBezTo>
                  <a:pt x="884" y="65"/>
                  <a:pt x="884" y="65"/>
                  <a:pt x="884" y="65"/>
                </a:cubicBezTo>
                <a:cubicBezTo>
                  <a:pt x="885" y="65"/>
                  <a:pt x="885" y="65"/>
                  <a:pt x="885" y="65"/>
                </a:cubicBezTo>
                <a:cubicBezTo>
                  <a:pt x="884" y="65"/>
                  <a:pt x="884" y="65"/>
                  <a:pt x="884" y="65"/>
                </a:cubicBezTo>
                <a:lnTo>
                  <a:pt x="883" y="65"/>
                </a:lnTo>
                <a:close/>
                <a:moveTo>
                  <a:pt x="864" y="74"/>
                </a:moveTo>
                <a:cubicBezTo>
                  <a:pt x="864" y="74"/>
                  <a:pt x="864" y="74"/>
                  <a:pt x="864" y="74"/>
                </a:cubicBezTo>
                <a:cubicBezTo>
                  <a:pt x="864" y="75"/>
                  <a:pt x="864" y="75"/>
                  <a:pt x="864" y="75"/>
                </a:cubicBezTo>
                <a:cubicBezTo>
                  <a:pt x="865" y="75"/>
                  <a:pt x="865" y="75"/>
                  <a:pt x="865" y="75"/>
                </a:cubicBezTo>
                <a:cubicBezTo>
                  <a:pt x="864" y="75"/>
                  <a:pt x="864" y="75"/>
                  <a:pt x="864" y="75"/>
                </a:cubicBezTo>
                <a:cubicBezTo>
                  <a:pt x="864" y="76"/>
                  <a:pt x="865" y="75"/>
                  <a:pt x="865" y="75"/>
                </a:cubicBezTo>
                <a:cubicBezTo>
                  <a:pt x="866" y="75"/>
                  <a:pt x="866" y="75"/>
                  <a:pt x="866" y="75"/>
                </a:cubicBezTo>
                <a:cubicBezTo>
                  <a:pt x="865" y="76"/>
                  <a:pt x="865" y="76"/>
                  <a:pt x="865" y="76"/>
                </a:cubicBezTo>
                <a:cubicBezTo>
                  <a:pt x="865" y="76"/>
                  <a:pt x="865" y="76"/>
                  <a:pt x="865" y="76"/>
                </a:cubicBezTo>
                <a:cubicBezTo>
                  <a:pt x="866" y="76"/>
                  <a:pt x="866" y="77"/>
                  <a:pt x="867" y="76"/>
                </a:cubicBezTo>
                <a:cubicBezTo>
                  <a:pt x="867" y="76"/>
                  <a:pt x="867" y="76"/>
                  <a:pt x="867" y="76"/>
                </a:cubicBezTo>
                <a:cubicBezTo>
                  <a:pt x="867" y="77"/>
                  <a:pt x="867" y="77"/>
                  <a:pt x="867" y="77"/>
                </a:cubicBezTo>
                <a:cubicBezTo>
                  <a:pt x="867" y="77"/>
                  <a:pt x="868" y="77"/>
                  <a:pt x="868" y="77"/>
                </a:cubicBezTo>
                <a:cubicBezTo>
                  <a:pt x="869" y="77"/>
                  <a:pt x="869" y="77"/>
                  <a:pt x="869" y="77"/>
                </a:cubicBezTo>
                <a:cubicBezTo>
                  <a:pt x="869" y="78"/>
                  <a:pt x="869" y="78"/>
                  <a:pt x="869" y="78"/>
                </a:cubicBezTo>
                <a:cubicBezTo>
                  <a:pt x="869" y="78"/>
                  <a:pt x="869" y="78"/>
                  <a:pt x="869" y="78"/>
                </a:cubicBezTo>
                <a:cubicBezTo>
                  <a:pt x="870" y="78"/>
                  <a:pt x="870" y="78"/>
                  <a:pt x="870" y="78"/>
                </a:cubicBezTo>
                <a:cubicBezTo>
                  <a:pt x="870" y="79"/>
                  <a:pt x="870" y="79"/>
                  <a:pt x="870" y="79"/>
                </a:cubicBezTo>
                <a:cubicBezTo>
                  <a:pt x="872" y="79"/>
                  <a:pt x="874" y="79"/>
                  <a:pt x="875" y="79"/>
                </a:cubicBezTo>
                <a:cubicBezTo>
                  <a:pt x="876" y="79"/>
                  <a:pt x="876" y="79"/>
                  <a:pt x="876" y="79"/>
                </a:cubicBezTo>
                <a:cubicBezTo>
                  <a:pt x="875" y="79"/>
                  <a:pt x="875" y="79"/>
                  <a:pt x="875" y="79"/>
                </a:cubicBezTo>
                <a:cubicBezTo>
                  <a:pt x="876" y="79"/>
                  <a:pt x="877" y="78"/>
                  <a:pt x="878" y="77"/>
                </a:cubicBezTo>
                <a:cubicBezTo>
                  <a:pt x="878" y="77"/>
                  <a:pt x="878" y="77"/>
                  <a:pt x="878" y="77"/>
                </a:cubicBezTo>
                <a:cubicBezTo>
                  <a:pt x="879" y="76"/>
                  <a:pt x="880" y="75"/>
                  <a:pt x="881" y="73"/>
                </a:cubicBezTo>
                <a:cubicBezTo>
                  <a:pt x="882" y="73"/>
                  <a:pt x="882" y="73"/>
                  <a:pt x="882" y="73"/>
                </a:cubicBezTo>
                <a:cubicBezTo>
                  <a:pt x="881" y="72"/>
                  <a:pt x="881" y="72"/>
                  <a:pt x="881" y="72"/>
                </a:cubicBezTo>
                <a:cubicBezTo>
                  <a:pt x="880" y="72"/>
                  <a:pt x="880" y="72"/>
                  <a:pt x="880" y="72"/>
                </a:cubicBezTo>
                <a:cubicBezTo>
                  <a:pt x="880" y="71"/>
                  <a:pt x="880" y="71"/>
                  <a:pt x="880" y="71"/>
                </a:cubicBezTo>
                <a:cubicBezTo>
                  <a:pt x="880" y="71"/>
                  <a:pt x="880" y="71"/>
                  <a:pt x="880" y="70"/>
                </a:cubicBezTo>
                <a:cubicBezTo>
                  <a:pt x="878" y="70"/>
                  <a:pt x="875" y="70"/>
                  <a:pt x="873" y="70"/>
                </a:cubicBezTo>
                <a:cubicBezTo>
                  <a:pt x="873" y="71"/>
                  <a:pt x="873" y="71"/>
                  <a:pt x="873" y="71"/>
                </a:cubicBezTo>
                <a:cubicBezTo>
                  <a:pt x="873" y="71"/>
                  <a:pt x="873" y="71"/>
                  <a:pt x="873" y="71"/>
                </a:cubicBezTo>
                <a:cubicBezTo>
                  <a:pt x="872" y="71"/>
                  <a:pt x="871" y="70"/>
                  <a:pt x="870" y="71"/>
                </a:cubicBezTo>
                <a:cubicBezTo>
                  <a:pt x="871" y="71"/>
                  <a:pt x="871" y="71"/>
                  <a:pt x="872" y="71"/>
                </a:cubicBezTo>
                <a:cubicBezTo>
                  <a:pt x="871" y="72"/>
                  <a:pt x="871" y="72"/>
                  <a:pt x="871" y="72"/>
                </a:cubicBezTo>
                <a:cubicBezTo>
                  <a:pt x="871" y="71"/>
                  <a:pt x="870" y="72"/>
                  <a:pt x="869" y="72"/>
                </a:cubicBezTo>
                <a:cubicBezTo>
                  <a:pt x="869" y="73"/>
                  <a:pt x="869" y="73"/>
                  <a:pt x="869" y="73"/>
                </a:cubicBezTo>
                <a:cubicBezTo>
                  <a:pt x="870" y="73"/>
                  <a:pt x="870" y="73"/>
                  <a:pt x="870" y="73"/>
                </a:cubicBezTo>
                <a:cubicBezTo>
                  <a:pt x="869" y="73"/>
                  <a:pt x="869" y="73"/>
                  <a:pt x="869" y="73"/>
                </a:cubicBezTo>
                <a:cubicBezTo>
                  <a:pt x="868" y="72"/>
                  <a:pt x="866" y="73"/>
                  <a:pt x="864" y="74"/>
                </a:cubicBezTo>
                <a:close/>
                <a:moveTo>
                  <a:pt x="883" y="59"/>
                </a:moveTo>
                <a:cubicBezTo>
                  <a:pt x="883" y="59"/>
                  <a:pt x="884" y="59"/>
                  <a:pt x="884" y="59"/>
                </a:cubicBezTo>
                <a:cubicBezTo>
                  <a:pt x="884" y="58"/>
                  <a:pt x="884" y="58"/>
                  <a:pt x="884" y="58"/>
                </a:cubicBezTo>
                <a:cubicBezTo>
                  <a:pt x="884" y="58"/>
                  <a:pt x="883" y="59"/>
                  <a:pt x="883" y="59"/>
                </a:cubicBezTo>
                <a:close/>
                <a:moveTo>
                  <a:pt x="919" y="63"/>
                </a:moveTo>
                <a:cubicBezTo>
                  <a:pt x="919" y="62"/>
                  <a:pt x="919" y="62"/>
                  <a:pt x="919" y="62"/>
                </a:cubicBezTo>
                <a:cubicBezTo>
                  <a:pt x="918" y="61"/>
                  <a:pt x="917" y="61"/>
                  <a:pt x="916" y="62"/>
                </a:cubicBezTo>
                <a:cubicBezTo>
                  <a:pt x="916" y="62"/>
                  <a:pt x="916" y="62"/>
                  <a:pt x="916" y="62"/>
                </a:cubicBezTo>
                <a:cubicBezTo>
                  <a:pt x="916" y="63"/>
                  <a:pt x="916" y="63"/>
                  <a:pt x="916" y="63"/>
                </a:cubicBezTo>
                <a:cubicBezTo>
                  <a:pt x="916" y="63"/>
                  <a:pt x="916" y="63"/>
                  <a:pt x="916" y="63"/>
                </a:cubicBezTo>
                <a:cubicBezTo>
                  <a:pt x="916" y="64"/>
                  <a:pt x="915" y="64"/>
                  <a:pt x="915" y="65"/>
                </a:cubicBezTo>
                <a:cubicBezTo>
                  <a:pt x="916" y="65"/>
                  <a:pt x="917" y="65"/>
                  <a:pt x="918" y="65"/>
                </a:cubicBezTo>
                <a:cubicBezTo>
                  <a:pt x="918" y="65"/>
                  <a:pt x="918" y="65"/>
                  <a:pt x="918" y="65"/>
                </a:cubicBezTo>
                <a:cubicBezTo>
                  <a:pt x="917" y="64"/>
                  <a:pt x="917" y="64"/>
                  <a:pt x="917" y="64"/>
                </a:cubicBezTo>
                <a:cubicBezTo>
                  <a:pt x="918" y="64"/>
                  <a:pt x="919" y="63"/>
                  <a:pt x="919" y="63"/>
                </a:cubicBezTo>
                <a:close/>
                <a:moveTo>
                  <a:pt x="871" y="70"/>
                </a:moveTo>
                <a:cubicBezTo>
                  <a:pt x="872" y="69"/>
                  <a:pt x="872" y="69"/>
                  <a:pt x="872" y="69"/>
                </a:cubicBezTo>
                <a:cubicBezTo>
                  <a:pt x="872" y="69"/>
                  <a:pt x="871" y="68"/>
                  <a:pt x="870" y="69"/>
                </a:cubicBezTo>
                <a:cubicBezTo>
                  <a:pt x="870" y="69"/>
                  <a:pt x="870" y="69"/>
                  <a:pt x="870" y="69"/>
                </a:cubicBezTo>
                <a:cubicBezTo>
                  <a:pt x="870" y="69"/>
                  <a:pt x="870" y="69"/>
                  <a:pt x="870" y="69"/>
                </a:cubicBezTo>
                <a:cubicBezTo>
                  <a:pt x="870" y="70"/>
                  <a:pt x="870" y="70"/>
                  <a:pt x="870" y="70"/>
                </a:cubicBezTo>
                <a:lnTo>
                  <a:pt x="871" y="70"/>
                </a:lnTo>
                <a:close/>
                <a:moveTo>
                  <a:pt x="923" y="107"/>
                </a:moveTo>
                <a:cubicBezTo>
                  <a:pt x="923" y="108"/>
                  <a:pt x="923" y="108"/>
                  <a:pt x="923" y="108"/>
                </a:cubicBezTo>
                <a:cubicBezTo>
                  <a:pt x="924" y="107"/>
                  <a:pt x="924" y="107"/>
                  <a:pt x="924" y="107"/>
                </a:cubicBezTo>
                <a:cubicBezTo>
                  <a:pt x="925" y="107"/>
                  <a:pt x="925" y="107"/>
                  <a:pt x="925" y="107"/>
                </a:cubicBezTo>
                <a:cubicBezTo>
                  <a:pt x="924" y="107"/>
                  <a:pt x="924" y="107"/>
                  <a:pt x="924" y="107"/>
                </a:cubicBezTo>
                <a:lnTo>
                  <a:pt x="923" y="107"/>
                </a:lnTo>
                <a:close/>
                <a:moveTo>
                  <a:pt x="970" y="150"/>
                </a:moveTo>
                <a:cubicBezTo>
                  <a:pt x="971" y="150"/>
                  <a:pt x="971" y="150"/>
                  <a:pt x="971" y="150"/>
                </a:cubicBezTo>
                <a:cubicBezTo>
                  <a:pt x="972" y="150"/>
                  <a:pt x="972" y="150"/>
                  <a:pt x="972" y="150"/>
                </a:cubicBezTo>
                <a:cubicBezTo>
                  <a:pt x="972" y="150"/>
                  <a:pt x="972" y="150"/>
                  <a:pt x="972" y="150"/>
                </a:cubicBezTo>
                <a:cubicBezTo>
                  <a:pt x="971" y="150"/>
                  <a:pt x="971" y="150"/>
                  <a:pt x="970" y="150"/>
                </a:cubicBezTo>
                <a:close/>
                <a:moveTo>
                  <a:pt x="955" y="74"/>
                </a:moveTo>
                <a:cubicBezTo>
                  <a:pt x="956" y="75"/>
                  <a:pt x="956" y="75"/>
                  <a:pt x="957" y="75"/>
                </a:cubicBezTo>
                <a:cubicBezTo>
                  <a:pt x="957" y="74"/>
                  <a:pt x="957" y="74"/>
                  <a:pt x="957" y="74"/>
                </a:cubicBezTo>
                <a:cubicBezTo>
                  <a:pt x="957" y="74"/>
                  <a:pt x="957" y="74"/>
                  <a:pt x="957" y="74"/>
                </a:cubicBezTo>
                <a:lnTo>
                  <a:pt x="955" y="74"/>
                </a:lnTo>
                <a:close/>
                <a:moveTo>
                  <a:pt x="971" y="138"/>
                </a:moveTo>
                <a:cubicBezTo>
                  <a:pt x="971" y="138"/>
                  <a:pt x="971" y="138"/>
                  <a:pt x="971" y="138"/>
                </a:cubicBezTo>
                <a:cubicBezTo>
                  <a:pt x="971" y="138"/>
                  <a:pt x="971" y="138"/>
                  <a:pt x="971" y="138"/>
                </a:cubicBezTo>
                <a:cubicBezTo>
                  <a:pt x="972" y="139"/>
                  <a:pt x="973" y="138"/>
                  <a:pt x="973" y="138"/>
                </a:cubicBezTo>
                <a:cubicBezTo>
                  <a:pt x="973" y="137"/>
                  <a:pt x="973" y="137"/>
                  <a:pt x="973" y="137"/>
                </a:cubicBezTo>
                <a:cubicBezTo>
                  <a:pt x="972" y="138"/>
                  <a:pt x="972" y="138"/>
                  <a:pt x="971" y="138"/>
                </a:cubicBezTo>
                <a:close/>
                <a:moveTo>
                  <a:pt x="957" y="126"/>
                </a:moveTo>
                <a:cubicBezTo>
                  <a:pt x="959" y="126"/>
                  <a:pt x="960" y="126"/>
                  <a:pt x="962" y="125"/>
                </a:cubicBezTo>
                <a:cubicBezTo>
                  <a:pt x="961" y="125"/>
                  <a:pt x="961" y="125"/>
                  <a:pt x="960" y="125"/>
                </a:cubicBezTo>
                <a:cubicBezTo>
                  <a:pt x="960" y="124"/>
                  <a:pt x="960" y="124"/>
                  <a:pt x="960" y="124"/>
                </a:cubicBezTo>
                <a:cubicBezTo>
                  <a:pt x="959" y="124"/>
                  <a:pt x="957" y="124"/>
                  <a:pt x="956" y="125"/>
                </a:cubicBezTo>
                <a:cubicBezTo>
                  <a:pt x="957" y="126"/>
                  <a:pt x="957" y="126"/>
                  <a:pt x="957" y="126"/>
                </a:cubicBezTo>
                <a:cubicBezTo>
                  <a:pt x="957" y="126"/>
                  <a:pt x="957" y="126"/>
                  <a:pt x="957" y="126"/>
                </a:cubicBezTo>
                <a:close/>
                <a:moveTo>
                  <a:pt x="968" y="75"/>
                </a:moveTo>
                <a:cubicBezTo>
                  <a:pt x="969" y="75"/>
                  <a:pt x="969" y="75"/>
                  <a:pt x="969" y="75"/>
                </a:cubicBezTo>
                <a:cubicBezTo>
                  <a:pt x="966" y="75"/>
                  <a:pt x="964" y="76"/>
                  <a:pt x="962" y="77"/>
                </a:cubicBezTo>
                <a:cubicBezTo>
                  <a:pt x="962" y="78"/>
                  <a:pt x="962" y="78"/>
                  <a:pt x="962" y="78"/>
                </a:cubicBezTo>
                <a:cubicBezTo>
                  <a:pt x="962" y="78"/>
                  <a:pt x="962" y="78"/>
                  <a:pt x="962" y="78"/>
                </a:cubicBezTo>
                <a:cubicBezTo>
                  <a:pt x="963" y="77"/>
                  <a:pt x="963" y="77"/>
                  <a:pt x="964" y="77"/>
                </a:cubicBezTo>
                <a:cubicBezTo>
                  <a:pt x="964" y="78"/>
                  <a:pt x="964" y="78"/>
                  <a:pt x="965" y="78"/>
                </a:cubicBezTo>
                <a:cubicBezTo>
                  <a:pt x="965" y="77"/>
                  <a:pt x="965" y="77"/>
                  <a:pt x="965" y="77"/>
                </a:cubicBezTo>
                <a:cubicBezTo>
                  <a:pt x="965" y="77"/>
                  <a:pt x="965" y="77"/>
                  <a:pt x="965" y="77"/>
                </a:cubicBezTo>
                <a:cubicBezTo>
                  <a:pt x="965" y="76"/>
                  <a:pt x="966" y="76"/>
                  <a:pt x="968" y="75"/>
                </a:cubicBezTo>
                <a:close/>
                <a:moveTo>
                  <a:pt x="994" y="59"/>
                </a:moveTo>
                <a:cubicBezTo>
                  <a:pt x="992" y="59"/>
                  <a:pt x="992" y="59"/>
                  <a:pt x="992" y="59"/>
                </a:cubicBezTo>
                <a:cubicBezTo>
                  <a:pt x="993" y="59"/>
                  <a:pt x="993" y="59"/>
                  <a:pt x="993" y="59"/>
                </a:cubicBezTo>
                <a:cubicBezTo>
                  <a:pt x="994" y="59"/>
                  <a:pt x="994" y="59"/>
                  <a:pt x="994" y="59"/>
                </a:cubicBezTo>
                <a:close/>
                <a:moveTo>
                  <a:pt x="988" y="159"/>
                </a:moveTo>
                <a:cubicBezTo>
                  <a:pt x="989" y="159"/>
                  <a:pt x="989" y="159"/>
                  <a:pt x="989" y="159"/>
                </a:cubicBezTo>
                <a:cubicBezTo>
                  <a:pt x="988" y="158"/>
                  <a:pt x="988" y="158"/>
                  <a:pt x="988" y="158"/>
                </a:cubicBezTo>
                <a:cubicBezTo>
                  <a:pt x="987" y="159"/>
                  <a:pt x="987" y="159"/>
                  <a:pt x="986" y="159"/>
                </a:cubicBezTo>
                <a:cubicBezTo>
                  <a:pt x="986" y="160"/>
                  <a:pt x="986" y="160"/>
                  <a:pt x="986" y="160"/>
                </a:cubicBezTo>
                <a:cubicBezTo>
                  <a:pt x="987" y="160"/>
                  <a:pt x="987" y="159"/>
                  <a:pt x="988" y="159"/>
                </a:cubicBezTo>
                <a:close/>
                <a:moveTo>
                  <a:pt x="982" y="156"/>
                </a:moveTo>
                <a:cubicBezTo>
                  <a:pt x="982" y="155"/>
                  <a:pt x="982" y="155"/>
                  <a:pt x="982" y="155"/>
                </a:cubicBezTo>
                <a:cubicBezTo>
                  <a:pt x="982" y="155"/>
                  <a:pt x="982" y="155"/>
                  <a:pt x="982" y="155"/>
                </a:cubicBezTo>
                <a:cubicBezTo>
                  <a:pt x="981" y="155"/>
                  <a:pt x="981" y="155"/>
                  <a:pt x="981" y="155"/>
                </a:cubicBezTo>
                <a:cubicBezTo>
                  <a:pt x="981" y="156"/>
                  <a:pt x="981" y="156"/>
                  <a:pt x="981" y="156"/>
                </a:cubicBezTo>
                <a:cubicBezTo>
                  <a:pt x="981" y="156"/>
                  <a:pt x="982" y="156"/>
                  <a:pt x="982" y="156"/>
                </a:cubicBezTo>
                <a:close/>
                <a:moveTo>
                  <a:pt x="965" y="147"/>
                </a:moveTo>
                <a:cubicBezTo>
                  <a:pt x="966" y="146"/>
                  <a:pt x="966" y="146"/>
                  <a:pt x="966" y="146"/>
                </a:cubicBezTo>
                <a:cubicBezTo>
                  <a:pt x="966" y="146"/>
                  <a:pt x="965" y="146"/>
                  <a:pt x="964" y="146"/>
                </a:cubicBezTo>
                <a:lnTo>
                  <a:pt x="965" y="147"/>
                </a:lnTo>
                <a:close/>
                <a:moveTo>
                  <a:pt x="974" y="138"/>
                </a:moveTo>
                <a:cubicBezTo>
                  <a:pt x="974" y="139"/>
                  <a:pt x="974" y="139"/>
                  <a:pt x="974" y="139"/>
                </a:cubicBezTo>
                <a:cubicBezTo>
                  <a:pt x="974" y="139"/>
                  <a:pt x="975" y="139"/>
                  <a:pt x="976" y="138"/>
                </a:cubicBezTo>
                <a:cubicBezTo>
                  <a:pt x="974" y="138"/>
                  <a:pt x="974" y="138"/>
                  <a:pt x="974" y="138"/>
                </a:cubicBezTo>
                <a:close/>
                <a:moveTo>
                  <a:pt x="954" y="119"/>
                </a:moveTo>
                <a:cubicBezTo>
                  <a:pt x="954" y="120"/>
                  <a:pt x="954" y="120"/>
                  <a:pt x="954" y="120"/>
                </a:cubicBezTo>
                <a:cubicBezTo>
                  <a:pt x="954" y="121"/>
                  <a:pt x="954" y="121"/>
                  <a:pt x="954" y="121"/>
                </a:cubicBezTo>
                <a:cubicBezTo>
                  <a:pt x="954" y="121"/>
                  <a:pt x="954" y="121"/>
                  <a:pt x="954" y="121"/>
                </a:cubicBezTo>
                <a:cubicBezTo>
                  <a:pt x="955" y="121"/>
                  <a:pt x="956" y="120"/>
                  <a:pt x="957" y="120"/>
                </a:cubicBezTo>
                <a:cubicBezTo>
                  <a:pt x="956" y="120"/>
                  <a:pt x="956" y="120"/>
                  <a:pt x="955" y="120"/>
                </a:cubicBezTo>
                <a:cubicBezTo>
                  <a:pt x="955" y="119"/>
                  <a:pt x="955" y="119"/>
                  <a:pt x="955" y="119"/>
                </a:cubicBezTo>
                <a:lnTo>
                  <a:pt x="954" y="119"/>
                </a:lnTo>
                <a:close/>
                <a:moveTo>
                  <a:pt x="932" y="107"/>
                </a:moveTo>
                <a:cubicBezTo>
                  <a:pt x="938" y="105"/>
                  <a:pt x="943" y="106"/>
                  <a:pt x="949" y="107"/>
                </a:cubicBezTo>
                <a:cubicBezTo>
                  <a:pt x="949" y="107"/>
                  <a:pt x="950" y="107"/>
                  <a:pt x="951" y="106"/>
                </a:cubicBezTo>
                <a:cubicBezTo>
                  <a:pt x="951" y="106"/>
                  <a:pt x="951" y="106"/>
                  <a:pt x="951" y="106"/>
                </a:cubicBezTo>
                <a:cubicBezTo>
                  <a:pt x="949" y="106"/>
                  <a:pt x="949" y="106"/>
                  <a:pt x="949" y="106"/>
                </a:cubicBezTo>
                <a:cubicBezTo>
                  <a:pt x="949" y="106"/>
                  <a:pt x="950" y="105"/>
                  <a:pt x="950" y="105"/>
                </a:cubicBezTo>
                <a:cubicBezTo>
                  <a:pt x="949" y="104"/>
                  <a:pt x="949" y="104"/>
                  <a:pt x="949" y="104"/>
                </a:cubicBezTo>
                <a:cubicBezTo>
                  <a:pt x="950" y="103"/>
                  <a:pt x="950" y="103"/>
                  <a:pt x="950" y="103"/>
                </a:cubicBezTo>
                <a:cubicBezTo>
                  <a:pt x="950" y="103"/>
                  <a:pt x="950" y="103"/>
                  <a:pt x="950" y="103"/>
                </a:cubicBezTo>
                <a:cubicBezTo>
                  <a:pt x="950" y="102"/>
                  <a:pt x="950" y="102"/>
                  <a:pt x="950" y="102"/>
                </a:cubicBezTo>
                <a:cubicBezTo>
                  <a:pt x="949" y="102"/>
                  <a:pt x="949" y="102"/>
                  <a:pt x="949" y="102"/>
                </a:cubicBezTo>
                <a:cubicBezTo>
                  <a:pt x="949" y="101"/>
                  <a:pt x="949" y="101"/>
                  <a:pt x="949" y="101"/>
                </a:cubicBezTo>
                <a:cubicBezTo>
                  <a:pt x="950" y="101"/>
                  <a:pt x="950" y="101"/>
                  <a:pt x="950" y="101"/>
                </a:cubicBezTo>
                <a:cubicBezTo>
                  <a:pt x="949" y="100"/>
                  <a:pt x="949" y="100"/>
                  <a:pt x="949" y="100"/>
                </a:cubicBezTo>
                <a:cubicBezTo>
                  <a:pt x="947" y="99"/>
                  <a:pt x="947" y="99"/>
                  <a:pt x="947" y="99"/>
                </a:cubicBezTo>
                <a:cubicBezTo>
                  <a:pt x="947" y="98"/>
                  <a:pt x="947" y="98"/>
                  <a:pt x="947" y="98"/>
                </a:cubicBezTo>
                <a:cubicBezTo>
                  <a:pt x="943" y="98"/>
                  <a:pt x="939" y="98"/>
                  <a:pt x="935" y="97"/>
                </a:cubicBezTo>
                <a:cubicBezTo>
                  <a:pt x="935" y="96"/>
                  <a:pt x="935" y="96"/>
                  <a:pt x="935" y="96"/>
                </a:cubicBezTo>
                <a:cubicBezTo>
                  <a:pt x="934" y="96"/>
                  <a:pt x="934" y="96"/>
                  <a:pt x="934" y="96"/>
                </a:cubicBezTo>
                <a:cubicBezTo>
                  <a:pt x="933" y="96"/>
                  <a:pt x="933" y="96"/>
                  <a:pt x="933" y="96"/>
                </a:cubicBezTo>
                <a:cubicBezTo>
                  <a:pt x="932" y="97"/>
                  <a:pt x="932" y="97"/>
                  <a:pt x="931" y="97"/>
                </a:cubicBezTo>
                <a:cubicBezTo>
                  <a:pt x="931" y="98"/>
                  <a:pt x="931" y="98"/>
                  <a:pt x="931" y="98"/>
                </a:cubicBezTo>
                <a:cubicBezTo>
                  <a:pt x="931" y="99"/>
                  <a:pt x="931" y="99"/>
                  <a:pt x="931" y="99"/>
                </a:cubicBezTo>
                <a:cubicBezTo>
                  <a:pt x="930" y="99"/>
                  <a:pt x="930" y="99"/>
                  <a:pt x="930" y="99"/>
                </a:cubicBezTo>
                <a:cubicBezTo>
                  <a:pt x="928" y="100"/>
                  <a:pt x="928" y="100"/>
                  <a:pt x="928" y="100"/>
                </a:cubicBezTo>
                <a:cubicBezTo>
                  <a:pt x="929" y="101"/>
                  <a:pt x="929" y="101"/>
                  <a:pt x="930" y="101"/>
                </a:cubicBezTo>
                <a:cubicBezTo>
                  <a:pt x="931" y="101"/>
                  <a:pt x="931" y="101"/>
                  <a:pt x="931" y="101"/>
                </a:cubicBezTo>
                <a:cubicBezTo>
                  <a:pt x="930" y="102"/>
                  <a:pt x="930" y="102"/>
                  <a:pt x="930" y="102"/>
                </a:cubicBezTo>
                <a:cubicBezTo>
                  <a:pt x="930" y="102"/>
                  <a:pt x="930" y="102"/>
                  <a:pt x="930" y="102"/>
                </a:cubicBezTo>
                <a:cubicBezTo>
                  <a:pt x="928" y="103"/>
                  <a:pt x="928" y="103"/>
                  <a:pt x="928" y="103"/>
                </a:cubicBezTo>
                <a:cubicBezTo>
                  <a:pt x="927" y="104"/>
                  <a:pt x="927" y="104"/>
                  <a:pt x="927" y="104"/>
                </a:cubicBezTo>
                <a:cubicBezTo>
                  <a:pt x="928" y="105"/>
                  <a:pt x="928" y="105"/>
                  <a:pt x="928" y="105"/>
                </a:cubicBezTo>
                <a:cubicBezTo>
                  <a:pt x="929" y="105"/>
                  <a:pt x="929" y="105"/>
                  <a:pt x="929" y="105"/>
                </a:cubicBezTo>
                <a:cubicBezTo>
                  <a:pt x="929" y="106"/>
                  <a:pt x="929" y="106"/>
                  <a:pt x="929" y="106"/>
                </a:cubicBezTo>
                <a:cubicBezTo>
                  <a:pt x="930" y="106"/>
                  <a:pt x="931" y="106"/>
                  <a:pt x="932" y="107"/>
                </a:cubicBezTo>
                <a:close/>
                <a:moveTo>
                  <a:pt x="956" y="118"/>
                </a:moveTo>
                <a:cubicBezTo>
                  <a:pt x="955" y="118"/>
                  <a:pt x="955" y="118"/>
                  <a:pt x="955" y="118"/>
                </a:cubicBezTo>
                <a:cubicBezTo>
                  <a:pt x="955" y="119"/>
                  <a:pt x="955" y="119"/>
                  <a:pt x="955" y="119"/>
                </a:cubicBezTo>
                <a:cubicBezTo>
                  <a:pt x="956" y="118"/>
                  <a:pt x="956" y="118"/>
                  <a:pt x="956" y="118"/>
                </a:cubicBezTo>
                <a:close/>
                <a:moveTo>
                  <a:pt x="957" y="119"/>
                </a:moveTo>
                <a:cubicBezTo>
                  <a:pt x="958" y="119"/>
                  <a:pt x="958" y="119"/>
                  <a:pt x="958" y="119"/>
                </a:cubicBezTo>
                <a:cubicBezTo>
                  <a:pt x="958" y="118"/>
                  <a:pt x="958" y="118"/>
                  <a:pt x="958" y="118"/>
                </a:cubicBezTo>
                <a:cubicBezTo>
                  <a:pt x="958" y="118"/>
                  <a:pt x="958" y="118"/>
                  <a:pt x="958" y="118"/>
                </a:cubicBezTo>
                <a:cubicBezTo>
                  <a:pt x="957" y="118"/>
                  <a:pt x="957" y="118"/>
                  <a:pt x="957" y="118"/>
                </a:cubicBezTo>
                <a:cubicBezTo>
                  <a:pt x="957" y="119"/>
                  <a:pt x="957" y="119"/>
                  <a:pt x="957" y="119"/>
                </a:cubicBezTo>
                <a:close/>
                <a:moveTo>
                  <a:pt x="925" y="108"/>
                </a:moveTo>
                <a:cubicBezTo>
                  <a:pt x="926" y="108"/>
                  <a:pt x="926" y="108"/>
                  <a:pt x="926" y="108"/>
                </a:cubicBezTo>
                <a:cubicBezTo>
                  <a:pt x="926" y="108"/>
                  <a:pt x="926" y="108"/>
                  <a:pt x="926" y="108"/>
                </a:cubicBezTo>
                <a:cubicBezTo>
                  <a:pt x="926" y="108"/>
                  <a:pt x="926" y="108"/>
                  <a:pt x="926" y="108"/>
                </a:cubicBezTo>
                <a:cubicBezTo>
                  <a:pt x="926" y="108"/>
                  <a:pt x="926" y="108"/>
                  <a:pt x="925" y="108"/>
                </a:cubicBezTo>
                <a:close/>
                <a:moveTo>
                  <a:pt x="836" y="94"/>
                </a:moveTo>
                <a:cubicBezTo>
                  <a:pt x="835" y="94"/>
                  <a:pt x="835" y="94"/>
                  <a:pt x="835" y="94"/>
                </a:cubicBezTo>
                <a:cubicBezTo>
                  <a:pt x="836" y="95"/>
                  <a:pt x="837" y="94"/>
                  <a:pt x="838" y="93"/>
                </a:cubicBezTo>
                <a:cubicBezTo>
                  <a:pt x="837" y="93"/>
                  <a:pt x="836" y="93"/>
                  <a:pt x="836" y="94"/>
                </a:cubicBezTo>
                <a:close/>
                <a:moveTo>
                  <a:pt x="929" y="108"/>
                </a:moveTo>
                <a:cubicBezTo>
                  <a:pt x="929" y="109"/>
                  <a:pt x="930" y="108"/>
                  <a:pt x="930" y="108"/>
                </a:cubicBezTo>
                <a:cubicBezTo>
                  <a:pt x="930" y="108"/>
                  <a:pt x="929" y="108"/>
                  <a:pt x="928" y="108"/>
                </a:cubicBezTo>
                <a:lnTo>
                  <a:pt x="929" y="108"/>
                </a:lnTo>
                <a:close/>
                <a:moveTo>
                  <a:pt x="885" y="87"/>
                </a:moveTo>
                <a:cubicBezTo>
                  <a:pt x="886" y="88"/>
                  <a:pt x="887" y="88"/>
                  <a:pt x="888" y="88"/>
                </a:cubicBezTo>
                <a:cubicBezTo>
                  <a:pt x="887" y="87"/>
                  <a:pt x="887" y="87"/>
                  <a:pt x="887" y="87"/>
                </a:cubicBezTo>
                <a:cubicBezTo>
                  <a:pt x="886" y="87"/>
                  <a:pt x="886" y="87"/>
                  <a:pt x="886" y="87"/>
                </a:cubicBezTo>
                <a:lnTo>
                  <a:pt x="885" y="87"/>
                </a:lnTo>
                <a:close/>
                <a:moveTo>
                  <a:pt x="839" y="62"/>
                </a:moveTo>
                <a:cubicBezTo>
                  <a:pt x="839" y="62"/>
                  <a:pt x="839" y="62"/>
                  <a:pt x="839" y="62"/>
                </a:cubicBezTo>
                <a:cubicBezTo>
                  <a:pt x="843" y="62"/>
                  <a:pt x="846" y="62"/>
                  <a:pt x="849" y="61"/>
                </a:cubicBezTo>
                <a:cubicBezTo>
                  <a:pt x="849" y="61"/>
                  <a:pt x="849" y="61"/>
                  <a:pt x="849" y="61"/>
                </a:cubicBezTo>
                <a:cubicBezTo>
                  <a:pt x="845" y="61"/>
                  <a:pt x="842" y="61"/>
                  <a:pt x="839" y="62"/>
                </a:cubicBezTo>
                <a:close/>
                <a:moveTo>
                  <a:pt x="1335" y="246"/>
                </a:moveTo>
                <a:cubicBezTo>
                  <a:pt x="1334" y="246"/>
                  <a:pt x="1334" y="246"/>
                  <a:pt x="1334" y="246"/>
                </a:cubicBezTo>
                <a:cubicBezTo>
                  <a:pt x="1334" y="247"/>
                  <a:pt x="1334" y="247"/>
                  <a:pt x="1334" y="247"/>
                </a:cubicBezTo>
                <a:lnTo>
                  <a:pt x="1335" y="246"/>
                </a:lnTo>
                <a:close/>
                <a:moveTo>
                  <a:pt x="1326" y="241"/>
                </a:moveTo>
                <a:cubicBezTo>
                  <a:pt x="1327" y="241"/>
                  <a:pt x="1327" y="241"/>
                  <a:pt x="1327" y="241"/>
                </a:cubicBezTo>
                <a:cubicBezTo>
                  <a:pt x="1327" y="240"/>
                  <a:pt x="1327" y="240"/>
                  <a:pt x="1327" y="240"/>
                </a:cubicBezTo>
                <a:cubicBezTo>
                  <a:pt x="1326" y="241"/>
                  <a:pt x="1326" y="241"/>
                  <a:pt x="1326" y="241"/>
                </a:cubicBezTo>
                <a:close/>
                <a:moveTo>
                  <a:pt x="1334" y="240"/>
                </a:moveTo>
                <a:cubicBezTo>
                  <a:pt x="1333" y="240"/>
                  <a:pt x="1333" y="240"/>
                  <a:pt x="1333" y="240"/>
                </a:cubicBezTo>
                <a:cubicBezTo>
                  <a:pt x="1334" y="241"/>
                  <a:pt x="1334" y="241"/>
                  <a:pt x="1334" y="241"/>
                </a:cubicBezTo>
                <a:cubicBezTo>
                  <a:pt x="1335" y="241"/>
                  <a:pt x="1335" y="241"/>
                  <a:pt x="1335" y="241"/>
                </a:cubicBezTo>
                <a:lnTo>
                  <a:pt x="1334" y="240"/>
                </a:lnTo>
                <a:close/>
                <a:moveTo>
                  <a:pt x="1332" y="249"/>
                </a:moveTo>
                <a:cubicBezTo>
                  <a:pt x="1334" y="248"/>
                  <a:pt x="1334" y="248"/>
                  <a:pt x="1334" y="248"/>
                </a:cubicBezTo>
                <a:cubicBezTo>
                  <a:pt x="1333" y="249"/>
                  <a:pt x="1333" y="249"/>
                  <a:pt x="1333" y="249"/>
                </a:cubicBezTo>
                <a:cubicBezTo>
                  <a:pt x="1335" y="249"/>
                  <a:pt x="1335" y="249"/>
                  <a:pt x="1335" y="249"/>
                </a:cubicBezTo>
                <a:cubicBezTo>
                  <a:pt x="1335" y="247"/>
                  <a:pt x="1335" y="247"/>
                  <a:pt x="1335" y="247"/>
                </a:cubicBezTo>
                <a:cubicBezTo>
                  <a:pt x="1332" y="248"/>
                  <a:pt x="1332" y="248"/>
                  <a:pt x="1332" y="248"/>
                </a:cubicBezTo>
                <a:lnTo>
                  <a:pt x="1332" y="249"/>
                </a:lnTo>
                <a:close/>
                <a:moveTo>
                  <a:pt x="1336" y="248"/>
                </a:moveTo>
                <a:cubicBezTo>
                  <a:pt x="1337" y="248"/>
                  <a:pt x="1337" y="247"/>
                  <a:pt x="1338" y="246"/>
                </a:cubicBezTo>
                <a:cubicBezTo>
                  <a:pt x="1335" y="247"/>
                  <a:pt x="1335" y="247"/>
                  <a:pt x="1335" y="247"/>
                </a:cubicBezTo>
                <a:lnTo>
                  <a:pt x="1336" y="248"/>
                </a:lnTo>
                <a:close/>
                <a:moveTo>
                  <a:pt x="1331" y="235"/>
                </a:moveTo>
                <a:cubicBezTo>
                  <a:pt x="1331" y="235"/>
                  <a:pt x="1330" y="236"/>
                  <a:pt x="1330" y="236"/>
                </a:cubicBezTo>
                <a:cubicBezTo>
                  <a:pt x="1331" y="236"/>
                  <a:pt x="1331" y="236"/>
                  <a:pt x="1331" y="236"/>
                </a:cubicBezTo>
                <a:cubicBezTo>
                  <a:pt x="1332" y="235"/>
                  <a:pt x="1332" y="235"/>
                  <a:pt x="1332" y="235"/>
                </a:cubicBezTo>
                <a:lnTo>
                  <a:pt x="1331" y="235"/>
                </a:lnTo>
                <a:close/>
                <a:moveTo>
                  <a:pt x="1330" y="244"/>
                </a:moveTo>
                <a:cubicBezTo>
                  <a:pt x="1331" y="244"/>
                  <a:pt x="1331" y="244"/>
                  <a:pt x="1331" y="244"/>
                </a:cubicBezTo>
                <a:cubicBezTo>
                  <a:pt x="1330" y="244"/>
                  <a:pt x="1330" y="244"/>
                  <a:pt x="1330" y="244"/>
                </a:cubicBezTo>
                <a:close/>
                <a:moveTo>
                  <a:pt x="1337" y="244"/>
                </a:moveTo>
                <a:cubicBezTo>
                  <a:pt x="1337" y="244"/>
                  <a:pt x="1336" y="244"/>
                  <a:pt x="1335" y="243"/>
                </a:cubicBezTo>
                <a:cubicBezTo>
                  <a:pt x="1334" y="243"/>
                  <a:pt x="1334" y="243"/>
                  <a:pt x="1334" y="243"/>
                </a:cubicBezTo>
                <a:cubicBezTo>
                  <a:pt x="1336" y="244"/>
                  <a:pt x="1336" y="244"/>
                  <a:pt x="1336" y="244"/>
                </a:cubicBezTo>
                <a:cubicBezTo>
                  <a:pt x="1335" y="244"/>
                  <a:pt x="1335" y="244"/>
                  <a:pt x="1335" y="244"/>
                </a:cubicBezTo>
                <a:cubicBezTo>
                  <a:pt x="1335" y="245"/>
                  <a:pt x="1335" y="245"/>
                  <a:pt x="1335" y="245"/>
                </a:cubicBezTo>
                <a:cubicBezTo>
                  <a:pt x="1333" y="245"/>
                  <a:pt x="1333" y="245"/>
                  <a:pt x="1333" y="245"/>
                </a:cubicBezTo>
                <a:cubicBezTo>
                  <a:pt x="1336" y="245"/>
                  <a:pt x="1336" y="245"/>
                  <a:pt x="1336" y="245"/>
                </a:cubicBezTo>
                <a:cubicBezTo>
                  <a:pt x="1337" y="245"/>
                  <a:pt x="1337" y="245"/>
                  <a:pt x="1337" y="245"/>
                </a:cubicBezTo>
                <a:cubicBezTo>
                  <a:pt x="1338" y="244"/>
                  <a:pt x="1338" y="244"/>
                  <a:pt x="1338" y="244"/>
                </a:cubicBezTo>
                <a:lnTo>
                  <a:pt x="1337" y="244"/>
                </a:lnTo>
                <a:close/>
                <a:moveTo>
                  <a:pt x="1333" y="243"/>
                </a:moveTo>
                <a:cubicBezTo>
                  <a:pt x="1333" y="242"/>
                  <a:pt x="1333" y="242"/>
                  <a:pt x="1333" y="242"/>
                </a:cubicBezTo>
                <a:cubicBezTo>
                  <a:pt x="1332" y="243"/>
                  <a:pt x="1332" y="243"/>
                  <a:pt x="1332" y="243"/>
                </a:cubicBezTo>
                <a:lnTo>
                  <a:pt x="1333" y="243"/>
                </a:lnTo>
                <a:close/>
                <a:moveTo>
                  <a:pt x="1332" y="234"/>
                </a:moveTo>
                <a:cubicBezTo>
                  <a:pt x="1331" y="233"/>
                  <a:pt x="1331" y="233"/>
                  <a:pt x="1331" y="233"/>
                </a:cubicBezTo>
                <a:cubicBezTo>
                  <a:pt x="1330" y="234"/>
                  <a:pt x="1330" y="234"/>
                  <a:pt x="1330" y="234"/>
                </a:cubicBezTo>
                <a:cubicBezTo>
                  <a:pt x="1331" y="234"/>
                  <a:pt x="1331" y="234"/>
                  <a:pt x="1331" y="234"/>
                </a:cubicBezTo>
                <a:cubicBezTo>
                  <a:pt x="1330" y="235"/>
                  <a:pt x="1330" y="235"/>
                  <a:pt x="1330" y="235"/>
                </a:cubicBezTo>
                <a:cubicBezTo>
                  <a:pt x="1331" y="235"/>
                  <a:pt x="1332" y="235"/>
                  <a:pt x="1333" y="235"/>
                </a:cubicBezTo>
                <a:cubicBezTo>
                  <a:pt x="1334" y="234"/>
                  <a:pt x="1334" y="234"/>
                  <a:pt x="1334" y="234"/>
                </a:cubicBezTo>
                <a:cubicBezTo>
                  <a:pt x="1334" y="234"/>
                  <a:pt x="1334" y="234"/>
                  <a:pt x="1334" y="234"/>
                </a:cubicBezTo>
                <a:cubicBezTo>
                  <a:pt x="1334" y="233"/>
                  <a:pt x="1335" y="233"/>
                  <a:pt x="1336" y="233"/>
                </a:cubicBezTo>
                <a:cubicBezTo>
                  <a:pt x="1336" y="232"/>
                  <a:pt x="1336" y="232"/>
                  <a:pt x="1336" y="232"/>
                </a:cubicBezTo>
                <a:cubicBezTo>
                  <a:pt x="1332" y="233"/>
                  <a:pt x="1332" y="233"/>
                  <a:pt x="1332" y="233"/>
                </a:cubicBezTo>
                <a:lnTo>
                  <a:pt x="1332" y="234"/>
                </a:lnTo>
                <a:close/>
                <a:moveTo>
                  <a:pt x="1336" y="237"/>
                </a:moveTo>
                <a:cubicBezTo>
                  <a:pt x="1335" y="237"/>
                  <a:pt x="1335" y="237"/>
                  <a:pt x="1335" y="237"/>
                </a:cubicBezTo>
                <a:cubicBezTo>
                  <a:pt x="1334" y="237"/>
                  <a:pt x="1334" y="237"/>
                  <a:pt x="1334" y="237"/>
                </a:cubicBezTo>
                <a:cubicBezTo>
                  <a:pt x="1334" y="238"/>
                  <a:pt x="1334" y="238"/>
                  <a:pt x="1334" y="238"/>
                </a:cubicBezTo>
                <a:cubicBezTo>
                  <a:pt x="1333" y="237"/>
                  <a:pt x="1333" y="237"/>
                  <a:pt x="1333" y="237"/>
                </a:cubicBezTo>
                <a:cubicBezTo>
                  <a:pt x="1333" y="238"/>
                  <a:pt x="1333" y="238"/>
                  <a:pt x="1333" y="238"/>
                </a:cubicBezTo>
                <a:cubicBezTo>
                  <a:pt x="1332" y="238"/>
                  <a:pt x="1332" y="238"/>
                  <a:pt x="1332" y="238"/>
                </a:cubicBezTo>
                <a:cubicBezTo>
                  <a:pt x="1331" y="238"/>
                  <a:pt x="1331" y="238"/>
                  <a:pt x="1331" y="238"/>
                </a:cubicBezTo>
                <a:cubicBezTo>
                  <a:pt x="1333" y="239"/>
                  <a:pt x="1333" y="239"/>
                  <a:pt x="1333" y="239"/>
                </a:cubicBezTo>
                <a:cubicBezTo>
                  <a:pt x="1333" y="238"/>
                  <a:pt x="1333" y="238"/>
                  <a:pt x="1333" y="238"/>
                </a:cubicBezTo>
                <a:cubicBezTo>
                  <a:pt x="1333" y="238"/>
                  <a:pt x="1333" y="238"/>
                  <a:pt x="1333" y="238"/>
                </a:cubicBezTo>
                <a:cubicBezTo>
                  <a:pt x="1333" y="239"/>
                  <a:pt x="1333" y="239"/>
                  <a:pt x="1333" y="239"/>
                </a:cubicBezTo>
                <a:cubicBezTo>
                  <a:pt x="1334" y="240"/>
                  <a:pt x="1334" y="240"/>
                  <a:pt x="1334" y="240"/>
                </a:cubicBezTo>
                <a:cubicBezTo>
                  <a:pt x="1336" y="240"/>
                  <a:pt x="1336" y="240"/>
                  <a:pt x="1336" y="240"/>
                </a:cubicBezTo>
                <a:cubicBezTo>
                  <a:pt x="1336" y="240"/>
                  <a:pt x="1336" y="240"/>
                  <a:pt x="1336" y="240"/>
                </a:cubicBezTo>
                <a:cubicBezTo>
                  <a:pt x="1337" y="240"/>
                  <a:pt x="1337" y="240"/>
                  <a:pt x="1337" y="240"/>
                </a:cubicBezTo>
                <a:cubicBezTo>
                  <a:pt x="1337" y="240"/>
                  <a:pt x="1337" y="240"/>
                  <a:pt x="1337" y="240"/>
                </a:cubicBezTo>
                <a:cubicBezTo>
                  <a:pt x="1338" y="239"/>
                  <a:pt x="1338" y="239"/>
                  <a:pt x="1338" y="239"/>
                </a:cubicBezTo>
                <a:cubicBezTo>
                  <a:pt x="1337" y="239"/>
                  <a:pt x="1336" y="239"/>
                  <a:pt x="1335" y="239"/>
                </a:cubicBezTo>
                <a:lnTo>
                  <a:pt x="1336" y="237"/>
                </a:lnTo>
                <a:close/>
                <a:moveTo>
                  <a:pt x="1339" y="249"/>
                </a:moveTo>
                <a:cubicBezTo>
                  <a:pt x="1340" y="250"/>
                  <a:pt x="1340" y="250"/>
                  <a:pt x="1340" y="250"/>
                </a:cubicBezTo>
                <a:cubicBezTo>
                  <a:pt x="1341" y="251"/>
                  <a:pt x="1341" y="251"/>
                  <a:pt x="1341" y="251"/>
                </a:cubicBezTo>
                <a:cubicBezTo>
                  <a:pt x="1342" y="250"/>
                  <a:pt x="1342" y="250"/>
                  <a:pt x="1342" y="250"/>
                </a:cubicBezTo>
                <a:cubicBezTo>
                  <a:pt x="1341" y="249"/>
                  <a:pt x="1341" y="249"/>
                  <a:pt x="1341" y="249"/>
                </a:cubicBezTo>
                <a:lnTo>
                  <a:pt x="1339" y="249"/>
                </a:lnTo>
                <a:close/>
                <a:moveTo>
                  <a:pt x="1335" y="241"/>
                </a:moveTo>
                <a:cubicBezTo>
                  <a:pt x="1335" y="242"/>
                  <a:pt x="1335" y="242"/>
                  <a:pt x="1335" y="242"/>
                </a:cubicBezTo>
                <a:cubicBezTo>
                  <a:pt x="1336" y="241"/>
                  <a:pt x="1336" y="241"/>
                  <a:pt x="1336" y="241"/>
                </a:cubicBezTo>
                <a:lnTo>
                  <a:pt x="1335" y="241"/>
                </a:lnTo>
                <a:close/>
                <a:moveTo>
                  <a:pt x="1342" y="248"/>
                </a:moveTo>
                <a:cubicBezTo>
                  <a:pt x="1341" y="247"/>
                  <a:pt x="1341" y="247"/>
                  <a:pt x="1341" y="247"/>
                </a:cubicBezTo>
                <a:cubicBezTo>
                  <a:pt x="1341" y="248"/>
                  <a:pt x="1341" y="248"/>
                  <a:pt x="1341" y="248"/>
                </a:cubicBezTo>
                <a:cubicBezTo>
                  <a:pt x="1342" y="248"/>
                  <a:pt x="1342" y="248"/>
                  <a:pt x="1342" y="248"/>
                </a:cubicBezTo>
                <a:close/>
                <a:moveTo>
                  <a:pt x="1346" y="264"/>
                </a:moveTo>
                <a:cubicBezTo>
                  <a:pt x="1348" y="263"/>
                  <a:pt x="1348" y="263"/>
                  <a:pt x="1348" y="263"/>
                </a:cubicBezTo>
                <a:cubicBezTo>
                  <a:pt x="1347" y="263"/>
                  <a:pt x="1347" y="263"/>
                  <a:pt x="1347" y="263"/>
                </a:cubicBezTo>
                <a:cubicBezTo>
                  <a:pt x="1346" y="262"/>
                  <a:pt x="1346" y="262"/>
                  <a:pt x="1346" y="262"/>
                </a:cubicBezTo>
                <a:cubicBezTo>
                  <a:pt x="1345" y="263"/>
                  <a:pt x="1345" y="263"/>
                  <a:pt x="1345" y="263"/>
                </a:cubicBezTo>
                <a:cubicBezTo>
                  <a:pt x="1344" y="263"/>
                  <a:pt x="1344" y="263"/>
                  <a:pt x="1344" y="263"/>
                </a:cubicBezTo>
                <a:lnTo>
                  <a:pt x="1346" y="264"/>
                </a:lnTo>
                <a:close/>
                <a:moveTo>
                  <a:pt x="1344" y="258"/>
                </a:moveTo>
                <a:cubicBezTo>
                  <a:pt x="1343" y="259"/>
                  <a:pt x="1343" y="259"/>
                  <a:pt x="1343" y="259"/>
                </a:cubicBezTo>
                <a:cubicBezTo>
                  <a:pt x="1344" y="259"/>
                  <a:pt x="1345" y="258"/>
                  <a:pt x="1346" y="258"/>
                </a:cubicBezTo>
                <a:cubicBezTo>
                  <a:pt x="1346" y="257"/>
                  <a:pt x="1346" y="257"/>
                  <a:pt x="1346" y="257"/>
                </a:cubicBezTo>
                <a:cubicBezTo>
                  <a:pt x="1346" y="256"/>
                  <a:pt x="1346" y="256"/>
                  <a:pt x="1346" y="256"/>
                </a:cubicBezTo>
                <a:lnTo>
                  <a:pt x="1344" y="258"/>
                </a:lnTo>
                <a:close/>
                <a:moveTo>
                  <a:pt x="840" y="92"/>
                </a:moveTo>
                <a:cubicBezTo>
                  <a:pt x="840" y="92"/>
                  <a:pt x="840" y="92"/>
                  <a:pt x="840" y="92"/>
                </a:cubicBezTo>
                <a:cubicBezTo>
                  <a:pt x="840" y="91"/>
                  <a:pt x="840" y="91"/>
                  <a:pt x="840" y="91"/>
                </a:cubicBezTo>
                <a:cubicBezTo>
                  <a:pt x="838" y="91"/>
                  <a:pt x="838" y="91"/>
                  <a:pt x="838" y="91"/>
                </a:cubicBezTo>
                <a:cubicBezTo>
                  <a:pt x="838" y="91"/>
                  <a:pt x="838" y="92"/>
                  <a:pt x="837" y="92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3"/>
                  <a:pt x="838" y="93"/>
                  <a:pt x="838" y="93"/>
                </a:cubicBezTo>
                <a:cubicBezTo>
                  <a:pt x="838" y="93"/>
                  <a:pt x="839" y="93"/>
                  <a:pt x="840" y="92"/>
                </a:cubicBezTo>
                <a:close/>
                <a:moveTo>
                  <a:pt x="803" y="124"/>
                </a:moveTo>
                <a:cubicBezTo>
                  <a:pt x="803" y="123"/>
                  <a:pt x="803" y="123"/>
                  <a:pt x="803" y="123"/>
                </a:cubicBezTo>
                <a:cubicBezTo>
                  <a:pt x="802" y="124"/>
                  <a:pt x="802" y="124"/>
                  <a:pt x="802" y="124"/>
                </a:cubicBezTo>
                <a:cubicBezTo>
                  <a:pt x="802" y="125"/>
                  <a:pt x="802" y="125"/>
                  <a:pt x="802" y="125"/>
                </a:cubicBezTo>
                <a:cubicBezTo>
                  <a:pt x="802" y="125"/>
                  <a:pt x="802" y="125"/>
                  <a:pt x="802" y="125"/>
                </a:cubicBezTo>
                <a:lnTo>
                  <a:pt x="803" y="124"/>
                </a:lnTo>
                <a:close/>
                <a:moveTo>
                  <a:pt x="844" y="55"/>
                </a:moveTo>
                <a:cubicBezTo>
                  <a:pt x="844" y="56"/>
                  <a:pt x="844" y="56"/>
                  <a:pt x="844" y="56"/>
                </a:cubicBezTo>
                <a:cubicBezTo>
                  <a:pt x="846" y="56"/>
                  <a:pt x="847" y="56"/>
                  <a:pt x="849" y="56"/>
                </a:cubicBezTo>
                <a:cubicBezTo>
                  <a:pt x="850" y="56"/>
                  <a:pt x="850" y="56"/>
                  <a:pt x="850" y="55"/>
                </a:cubicBezTo>
                <a:cubicBezTo>
                  <a:pt x="850" y="54"/>
                  <a:pt x="850" y="54"/>
                  <a:pt x="850" y="54"/>
                </a:cubicBezTo>
                <a:cubicBezTo>
                  <a:pt x="850" y="54"/>
                  <a:pt x="851" y="54"/>
                  <a:pt x="851" y="54"/>
                </a:cubicBezTo>
                <a:cubicBezTo>
                  <a:pt x="850" y="54"/>
                  <a:pt x="849" y="54"/>
                  <a:pt x="849" y="54"/>
                </a:cubicBezTo>
                <a:cubicBezTo>
                  <a:pt x="849" y="53"/>
                  <a:pt x="850" y="53"/>
                  <a:pt x="850" y="53"/>
                </a:cubicBezTo>
                <a:cubicBezTo>
                  <a:pt x="849" y="52"/>
                  <a:pt x="848" y="52"/>
                  <a:pt x="846" y="53"/>
                </a:cubicBezTo>
                <a:cubicBezTo>
                  <a:pt x="846" y="53"/>
                  <a:pt x="846" y="53"/>
                  <a:pt x="846" y="53"/>
                </a:cubicBezTo>
                <a:cubicBezTo>
                  <a:pt x="846" y="54"/>
                  <a:pt x="846" y="54"/>
                  <a:pt x="846" y="54"/>
                </a:cubicBezTo>
                <a:cubicBezTo>
                  <a:pt x="846" y="54"/>
                  <a:pt x="845" y="55"/>
                  <a:pt x="844" y="55"/>
                </a:cubicBezTo>
                <a:close/>
                <a:moveTo>
                  <a:pt x="829" y="64"/>
                </a:moveTo>
                <a:cubicBezTo>
                  <a:pt x="828" y="65"/>
                  <a:pt x="827" y="65"/>
                  <a:pt x="826" y="65"/>
                </a:cubicBezTo>
                <a:cubicBezTo>
                  <a:pt x="826" y="66"/>
                  <a:pt x="826" y="66"/>
                  <a:pt x="826" y="66"/>
                </a:cubicBezTo>
                <a:cubicBezTo>
                  <a:pt x="825" y="66"/>
                  <a:pt x="824" y="66"/>
                  <a:pt x="823" y="67"/>
                </a:cubicBezTo>
                <a:cubicBezTo>
                  <a:pt x="824" y="67"/>
                  <a:pt x="824" y="67"/>
                  <a:pt x="825" y="67"/>
                </a:cubicBezTo>
                <a:cubicBezTo>
                  <a:pt x="825" y="68"/>
                  <a:pt x="825" y="68"/>
                  <a:pt x="825" y="68"/>
                </a:cubicBezTo>
                <a:cubicBezTo>
                  <a:pt x="828" y="68"/>
                  <a:pt x="830" y="67"/>
                  <a:pt x="831" y="64"/>
                </a:cubicBezTo>
                <a:lnTo>
                  <a:pt x="829" y="64"/>
                </a:lnTo>
                <a:close/>
                <a:moveTo>
                  <a:pt x="1356" y="228"/>
                </a:moveTo>
                <a:cubicBezTo>
                  <a:pt x="1355" y="228"/>
                  <a:pt x="1355" y="228"/>
                  <a:pt x="1355" y="228"/>
                </a:cubicBezTo>
                <a:cubicBezTo>
                  <a:pt x="1355" y="228"/>
                  <a:pt x="1355" y="228"/>
                  <a:pt x="1355" y="228"/>
                </a:cubicBezTo>
                <a:lnTo>
                  <a:pt x="1356" y="228"/>
                </a:lnTo>
                <a:close/>
                <a:moveTo>
                  <a:pt x="788" y="112"/>
                </a:moveTo>
                <a:cubicBezTo>
                  <a:pt x="788" y="113"/>
                  <a:pt x="788" y="113"/>
                  <a:pt x="788" y="113"/>
                </a:cubicBezTo>
                <a:cubicBezTo>
                  <a:pt x="789" y="113"/>
                  <a:pt x="789" y="113"/>
                  <a:pt x="789" y="113"/>
                </a:cubicBezTo>
                <a:cubicBezTo>
                  <a:pt x="789" y="112"/>
                  <a:pt x="789" y="112"/>
                  <a:pt x="789" y="112"/>
                </a:cubicBezTo>
                <a:cubicBezTo>
                  <a:pt x="790" y="112"/>
                  <a:pt x="790" y="112"/>
                  <a:pt x="790" y="112"/>
                </a:cubicBezTo>
                <a:cubicBezTo>
                  <a:pt x="790" y="111"/>
                  <a:pt x="790" y="111"/>
                  <a:pt x="790" y="111"/>
                </a:cubicBezTo>
                <a:cubicBezTo>
                  <a:pt x="790" y="111"/>
                  <a:pt x="790" y="111"/>
                  <a:pt x="790" y="111"/>
                </a:cubicBezTo>
                <a:cubicBezTo>
                  <a:pt x="789" y="110"/>
                  <a:pt x="789" y="110"/>
                  <a:pt x="789" y="110"/>
                </a:cubicBezTo>
                <a:cubicBezTo>
                  <a:pt x="788" y="111"/>
                  <a:pt x="788" y="111"/>
                  <a:pt x="788" y="111"/>
                </a:cubicBezTo>
                <a:cubicBezTo>
                  <a:pt x="788" y="112"/>
                  <a:pt x="788" y="112"/>
                  <a:pt x="788" y="112"/>
                </a:cubicBezTo>
                <a:close/>
                <a:moveTo>
                  <a:pt x="836" y="82"/>
                </a:moveTo>
                <a:cubicBezTo>
                  <a:pt x="835" y="82"/>
                  <a:pt x="835" y="82"/>
                  <a:pt x="834" y="82"/>
                </a:cubicBezTo>
                <a:cubicBezTo>
                  <a:pt x="834" y="82"/>
                  <a:pt x="834" y="82"/>
                  <a:pt x="834" y="82"/>
                </a:cubicBezTo>
                <a:cubicBezTo>
                  <a:pt x="836" y="82"/>
                  <a:pt x="837" y="83"/>
                  <a:pt x="838" y="83"/>
                </a:cubicBezTo>
                <a:cubicBezTo>
                  <a:pt x="839" y="83"/>
                  <a:pt x="839" y="83"/>
                  <a:pt x="839" y="83"/>
                </a:cubicBezTo>
                <a:cubicBezTo>
                  <a:pt x="842" y="83"/>
                  <a:pt x="844" y="83"/>
                  <a:pt x="847" y="82"/>
                </a:cubicBezTo>
                <a:cubicBezTo>
                  <a:pt x="847" y="82"/>
                  <a:pt x="847" y="82"/>
                  <a:pt x="847" y="82"/>
                </a:cubicBezTo>
                <a:cubicBezTo>
                  <a:pt x="844" y="81"/>
                  <a:pt x="840" y="81"/>
                  <a:pt x="836" y="82"/>
                </a:cubicBezTo>
                <a:close/>
                <a:moveTo>
                  <a:pt x="843" y="57"/>
                </a:moveTo>
                <a:cubicBezTo>
                  <a:pt x="842" y="57"/>
                  <a:pt x="842" y="57"/>
                  <a:pt x="841" y="57"/>
                </a:cubicBezTo>
                <a:cubicBezTo>
                  <a:pt x="841" y="58"/>
                  <a:pt x="841" y="58"/>
                  <a:pt x="841" y="58"/>
                </a:cubicBezTo>
                <a:cubicBezTo>
                  <a:pt x="841" y="58"/>
                  <a:pt x="841" y="58"/>
                  <a:pt x="841" y="58"/>
                </a:cubicBezTo>
                <a:cubicBezTo>
                  <a:pt x="842" y="58"/>
                  <a:pt x="842" y="58"/>
                  <a:pt x="842" y="58"/>
                </a:cubicBezTo>
                <a:cubicBezTo>
                  <a:pt x="842" y="59"/>
                  <a:pt x="842" y="59"/>
                  <a:pt x="842" y="59"/>
                </a:cubicBezTo>
                <a:cubicBezTo>
                  <a:pt x="845" y="60"/>
                  <a:pt x="848" y="59"/>
                  <a:pt x="851" y="58"/>
                </a:cubicBezTo>
                <a:cubicBezTo>
                  <a:pt x="850" y="57"/>
                  <a:pt x="850" y="57"/>
                  <a:pt x="850" y="57"/>
                </a:cubicBezTo>
                <a:cubicBezTo>
                  <a:pt x="848" y="57"/>
                  <a:pt x="845" y="57"/>
                  <a:pt x="843" y="57"/>
                </a:cubicBezTo>
                <a:close/>
                <a:moveTo>
                  <a:pt x="840" y="60"/>
                </a:moveTo>
                <a:cubicBezTo>
                  <a:pt x="843" y="61"/>
                  <a:pt x="846" y="61"/>
                  <a:pt x="849" y="60"/>
                </a:cubicBezTo>
                <a:cubicBezTo>
                  <a:pt x="849" y="60"/>
                  <a:pt x="849" y="60"/>
                  <a:pt x="849" y="60"/>
                </a:cubicBezTo>
                <a:cubicBezTo>
                  <a:pt x="847" y="60"/>
                  <a:pt x="845" y="60"/>
                  <a:pt x="843" y="60"/>
                </a:cubicBezTo>
                <a:cubicBezTo>
                  <a:pt x="842" y="59"/>
                  <a:pt x="841" y="59"/>
                  <a:pt x="840" y="60"/>
                </a:cubicBezTo>
                <a:close/>
                <a:moveTo>
                  <a:pt x="1329" y="237"/>
                </a:moveTo>
                <a:cubicBezTo>
                  <a:pt x="1329" y="236"/>
                  <a:pt x="1328" y="236"/>
                  <a:pt x="1327" y="237"/>
                </a:cubicBezTo>
                <a:cubicBezTo>
                  <a:pt x="1328" y="237"/>
                  <a:pt x="1328" y="238"/>
                  <a:pt x="1329" y="237"/>
                </a:cubicBezTo>
                <a:close/>
                <a:moveTo>
                  <a:pt x="1328" y="238"/>
                </a:moveTo>
                <a:cubicBezTo>
                  <a:pt x="1328" y="238"/>
                  <a:pt x="1328" y="238"/>
                  <a:pt x="1328" y="238"/>
                </a:cubicBezTo>
                <a:cubicBezTo>
                  <a:pt x="1328" y="239"/>
                  <a:pt x="1328" y="239"/>
                  <a:pt x="1328" y="239"/>
                </a:cubicBezTo>
                <a:cubicBezTo>
                  <a:pt x="1327" y="239"/>
                  <a:pt x="1327" y="239"/>
                  <a:pt x="1327" y="239"/>
                </a:cubicBezTo>
                <a:cubicBezTo>
                  <a:pt x="1327" y="240"/>
                  <a:pt x="1327" y="240"/>
                  <a:pt x="1327" y="240"/>
                </a:cubicBezTo>
                <a:cubicBezTo>
                  <a:pt x="1328" y="240"/>
                  <a:pt x="1328" y="240"/>
                  <a:pt x="1328" y="240"/>
                </a:cubicBezTo>
                <a:cubicBezTo>
                  <a:pt x="1328" y="239"/>
                  <a:pt x="1328" y="239"/>
                  <a:pt x="1328" y="239"/>
                </a:cubicBezTo>
                <a:cubicBezTo>
                  <a:pt x="1328" y="239"/>
                  <a:pt x="1328" y="239"/>
                  <a:pt x="1328" y="239"/>
                </a:cubicBezTo>
                <a:lnTo>
                  <a:pt x="1328" y="238"/>
                </a:lnTo>
                <a:close/>
                <a:moveTo>
                  <a:pt x="1336" y="258"/>
                </a:moveTo>
                <a:cubicBezTo>
                  <a:pt x="1336" y="257"/>
                  <a:pt x="1336" y="257"/>
                  <a:pt x="1336" y="257"/>
                </a:cubicBezTo>
                <a:cubicBezTo>
                  <a:pt x="1338" y="257"/>
                  <a:pt x="1338" y="257"/>
                  <a:pt x="1338" y="257"/>
                </a:cubicBezTo>
                <a:cubicBezTo>
                  <a:pt x="1338" y="257"/>
                  <a:pt x="1338" y="257"/>
                  <a:pt x="1338" y="257"/>
                </a:cubicBezTo>
                <a:cubicBezTo>
                  <a:pt x="1337" y="257"/>
                  <a:pt x="1337" y="257"/>
                  <a:pt x="1337" y="257"/>
                </a:cubicBezTo>
                <a:cubicBezTo>
                  <a:pt x="1337" y="256"/>
                  <a:pt x="1337" y="256"/>
                  <a:pt x="1337" y="256"/>
                </a:cubicBezTo>
                <a:cubicBezTo>
                  <a:pt x="1337" y="255"/>
                  <a:pt x="1337" y="255"/>
                  <a:pt x="1337" y="255"/>
                </a:cubicBezTo>
                <a:cubicBezTo>
                  <a:pt x="1338" y="255"/>
                  <a:pt x="1338" y="255"/>
                  <a:pt x="1338" y="255"/>
                </a:cubicBezTo>
                <a:cubicBezTo>
                  <a:pt x="1339" y="257"/>
                  <a:pt x="1339" y="257"/>
                  <a:pt x="1339" y="257"/>
                </a:cubicBezTo>
                <a:cubicBezTo>
                  <a:pt x="1338" y="255"/>
                  <a:pt x="1338" y="255"/>
                  <a:pt x="1338" y="255"/>
                </a:cubicBezTo>
                <a:cubicBezTo>
                  <a:pt x="1336" y="255"/>
                  <a:pt x="1336" y="255"/>
                  <a:pt x="1336" y="255"/>
                </a:cubicBezTo>
                <a:cubicBezTo>
                  <a:pt x="1337" y="254"/>
                  <a:pt x="1337" y="254"/>
                  <a:pt x="1337" y="254"/>
                </a:cubicBezTo>
                <a:cubicBezTo>
                  <a:pt x="1335" y="253"/>
                  <a:pt x="1335" y="253"/>
                  <a:pt x="1335" y="253"/>
                </a:cubicBezTo>
                <a:cubicBezTo>
                  <a:pt x="1335" y="252"/>
                  <a:pt x="1335" y="252"/>
                  <a:pt x="1335" y="252"/>
                </a:cubicBezTo>
                <a:cubicBezTo>
                  <a:pt x="1332" y="251"/>
                  <a:pt x="1329" y="252"/>
                  <a:pt x="1326" y="252"/>
                </a:cubicBezTo>
                <a:cubicBezTo>
                  <a:pt x="1327" y="252"/>
                  <a:pt x="1328" y="252"/>
                  <a:pt x="1329" y="251"/>
                </a:cubicBezTo>
                <a:cubicBezTo>
                  <a:pt x="1328" y="251"/>
                  <a:pt x="1327" y="251"/>
                  <a:pt x="1326" y="250"/>
                </a:cubicBezTo>
                <a:cubicBezTo>
                  <a:pt x="1327" y="251"/>
                  <a:pt x="1327" y="251"/>
                  <a:pt x="1327" y="251"/>
                </a:cubicBezTo>
                <a:cubicBezTo>
                  <a:pt x="1325" y="251"/>
                  <a:pt x="1325" y="251"/>
                  <a:pt x="1325" y="251"/>
                </a:cubicBezTo>
                <a:cubicBezTo>
                  <a:pt x="1325" y="252"/>
                  <a:pt x="1325" y="252"/>
                  <a:pt x="1325" y="252"/>
                </a:cubicBezTo>
                <a:cubicBezTo>
                  <a:pt x="1324" y="253"/>
                  <a:pt x="1324" y="253"/>
                  <a:pt x="1324" y="253"/>
                </a:cubicBezTo>
                <a:cubicBezTo>
                  <a:pt x="1324" y="252"/>
                  <a:pt x="1324" y="252"/>
                  <a:pt x="1324" y="252"/>
                </a:cubicBezTo>
                <a:cubicBezTo>
                  <a:pt x="1325" y="252"/>
                  <a:pt x="1325" y="252"/>
                  <a:pt x="1325" y="252"/>
                </a:cubicBezTo>
                <a:cubicBezTo>
                  <a:pt x="1324" y="251"/>
                  <a:pt x="1324" y="251"/>
                  <a:pt x="1324" y="251"/>
                </a:cubicBezTo>
                <a:cubicBezTo>
                  <a:pt x="1323" y="251"/>
                  <a:pt x="1323" y="251"/>
                  <a:pt x="1323" y="251"/>
                </a:cubicBezTo>
                <a:cubicBezTo>
                  <a:pt x="1324" y="252"/>
                  <a:pt x="1324" y="252"/>
                  <a:pt x="1324" y="252"/>
                </a:cubicBezTo>
                <a:cubicBezTo>
                  <a:pt x="1323" y="252"/>
                  <a:pt x="1322" y="252"/>
                  <a:pt x="1322" y="251"/>
                </a:cubicBezTo>
                <a:cubicBezTo>
                  <a:pt x="1320" y="252"/>
                  <a:pt x="1320" y="252"/>
                  <a:pt x="1320" y="252"/>
                </a:cubicBezTo>
                <a:cubicBezTo>
                  <a:pt x="1319" y="252"/>
                  <a:pt x="1319" y="252"/>
                  <a:pt x="1319" y="252"/>
                </a:cubicBezTo>
                <a:cubicBezTo>
                  <a:pt x="1319" y="252"/>
                  <a:pt x="1319" y="252"/>
                  <a:pt x="1319" y="252"/>
                </a:cubicBezTo>
                <a:cubicBezTo>
                  <a:pt x="1318" y="253"/>
                  <a:pt x="1318" y="253"/>
                  <a:pt x="1318" y="253"/>
                </a:cubicBezTo>
                <a:cubicBezTo>
                  <a:pt x="1319" y="253"/>
                  <a:pt x="1319" y="253"/>
                  <a:pt x="1319" y="253"/>
                </a:cubicBezTo>
                <a:cubicBezTo>
                  <a:pt x="1319" y="253"/>
                  <a:pt x="1319" y="253"/>
                  <a:pt x="1319" y="253"/>
                </a:cubicBezTo>
                <a:cubicBezTo>
                  <a:pt x="1318" y="253"/>
                  <a:pt x="1318" y="253"/>
                  <a:pt x="1318" y="253"/>
                </a:cubicBezTo>
                <a:cubicBezTo>
                  <a:pt x="1318" y="254"/>
                  <a:pt x="1318" y="254"/>
                  <a:pt x="1318" y="254"/>
                </a:cubicBezTo>
                <a:cubicBezTo>
                  <a:pt x="1316" y="254"/>
                  <a:pt x="1316" y="254"/>
                  <a:pt x="1316" y="254"/>
                </a:cubicBezTo>
                <a:cubicBezTo>
                  <a:pt x="1317" y="255"/>
                  <a:pt x="1317" y="255"/>
                  <a:pt x="1317" y="255"/>
                </a:cubicBezTo>
                <a:cubicBezTo>
                  <a:pt x="1318" y="255"/>
                  <a:pt x="1318" y="255"/>
                  <a:pt x="1318" y="255"/>
                </a:cubicBezTo>
                <a:cubicBezTo>
                  <a:pt x="1318" y="255"/>
                  <a:pt x="1318" y="255"/>
                  <a:pt x="1318" y="255"/>
                </a:cubicBezTo>
                <a:cubicBezTo>
                  <a:pt x="1319" y="255"/>
                  <a:pt x="1320" y="255"/>
                  <a:pt x="1321" y="255"/>
                </a:cubicBezTo>
                <a:cubicBezTo>
                  <a:pt x="1319" y="256"/>
                  <a:pt x="1318" y="256"/>
                  <a:pt x="1316" y="256"/>
                </a:cubicBezTo>
                <a:cubicBezTo>
                  <a:pt x="1317" y="257"/>
                  <a:pt x="1317" y="257"/>
                  <a:pt x="1317" y="257"/>
                </a:cubicBezTo>
                <a:cubicBezTo>
                  <a:pt x="1316" y="257"/>
                  <a:pt x="1315" y="257"/>
                  <a:pt x="1314" y="257"/>
                </a:cubicBezTo>
                <a:cubicBezTo>
                  <a:pt x="1313" y="257"/>
                  <a:pt x="1313" y="257"/>
                  <a:pt x="1313" y="257"/>
                </a:cubicBezTo>
                <a:cubicBezTo>
                  <a:pt x="1312" y="256"/>
                  <a:pt x="1312" y="256"/>
                  <a:pt x="1312" y="256"/>
                </a:cubicBezTo>
                <a:cubicBezTo>
                  <a:pt x="1308" y="256"/>
                  <a:pt x="1308" y="256"/>
                  <a:pt x="1308" y="256"/>
                </a:cubicBezTo>
                <a:cubicBezTo>
                  <a:pt x="1308" y="256"/>
                  <a:pt x="1308" y="256"/>
                  <a:pt x="1308" y="256"/>
                </a:cubicBezTo>
                <a:cubicBezTo>
                  <a:pt x="1306" y="256"/>
                  <a:pt x="1306" y="256"/>
                  <a:pt x="1306" y="256"/>
                </a:cubicBezTo>
                <a:cubicBezTo>
                  <a:pt x="1306" y="257"/>
                  <a:pt x="1306" y="257"/>
                  <a:pt x="1306" y="257"/>
                </a:cubicBezTo>
                <a:cubicBezTo>
                  <a:pt x="1307" y="257"/>
                  <a:pt x="1307" y="257"/>
                  <a:pt x="1307" y="257"/>
                </a:cubicBezTo>
                <a:cubicBezTo>
                  <a:pt x="1307" y="258"/>
                  <a:pt x="1307" y="258"/>
                  <a:pt x="1307" y="258"/>
                </a:cubicBezTo>
                <a:cubicBezTo>
                  <a:pt x="1308" y="258"/>
                  <a:pt x="1308" y="258"/>
                  <a:pt x="1308" y="258"/>
                </a:cubicBezTo>
                <a:cubicBezTo>
                  <a:pt x="1308" y="258"/>
                  <a:pt x="1308" y="258"/>
                  <a:pt x="1308" y="258"/>
                </a:cubicBezTo>
                <a:cubicBezTo>
                  <a:pt x="1307" y="258"/>
                  <a:pt x="1307" y="258"/>
                  <a:pt x="1307" y="258"/>
                </a:cubicBezTo>
                <a:cubicBezTo>
                  <a:pt x="1307" y="258"/>
                  <a:pt x="1307" y="258"/>
                  <a:pt x="1307" y="258"/>
                </a:cubicBezTo>
                <a:cubicBezTo>
                  <a:pt x="1305" y="258"/>
                  <a:pt x="1305" y="258"/>
                  <a:pt x="1305" y="258"/>
                </a:cubicBezTo>
                <a:cubicBezTo>
                  <a:pt x="1306" y="259"/>
                  <a:pt x="1307" y="259"/>
                  <a:pt x="1309" y="259"/>
                </a:cubicBezTo>
                <a:cubicBezTo>
                  <a:pt x="1309" y="259"/>
                  <a:pt x="1309" y="259"/>
                  <a:pt x="1309" y="259"/>
                </a:cubicBezTo>
                <a:cubicBezTo>
                  <a:pt x="1307" y="260"/>
                  <a:pt x="1307" y="260"/>
                  <a:pt x="1307" y="260"/>
                </a:cubicBezTo>
                <a:cubicBezTo>
                  <a:pt x="1307" y="260"/>
                  <a:pt x="1307" y="260"/>
                  <a:pt x="1307" y="260"/>
                </a:cubicBezTo>
                <a:cubicBezTo>
                  <a:pt x="1308" y="260"/>
                  <a:pt x="1308" y="260"/>
                  <a:pt x="1308" y="260"/>
                </a:cubicBezTo>
                <a:cubicBezTo>
                  <a:pt x="1305" y="261"/>
                  <a:pt x="1305" y="261"/>
                  <a:pt x="1305" y="261"/>
                </a:cubicBezTo>
                <a:cubicBezTo>
                  <a:pt x="1306" y="261"/>
                  <a:pt x="1306" y="261"/>
                  <a:pt x="1306" y="261"/>
                </a:cubicBezTo>
                <a:cubicBezTo>
                  <a:pt x="1305" y="261"/>
                  <a:pt x="1305" y="261"/>
                  <a:pt x="1305" y="261"/>
                </a:cubicBezTo>
                <a:cubicBezTo>
                  <a:pt x="1306" y="262"/>
                  <a:pt x="1306" y="262"/>
                  <a:pt x="1307" y="262"/>
                </a:cubicBezTo>
                <a:cubicBezTo>
                  <a:pt x="1307" y="262"/>
                  <a:pt x="1307" y="262"/>
                  <a:pt x="1307" y="262"/>
                </a:cubicBezTo>
                <a:cubicBezTo>
                  <a:pt x="1308" y="262"/>
                  <a:pt x="1308" y="262"/>
                  <a:pt x="1308" y="262"/>
                </a:cubicBezTo>
                <a:cubicBezTo>
                  <a:pt x="1309" y="263"/>
                  <a:pt x="1309" y="263"/>
                  <a:pt x="1309" y="263"/>
                </a:cubicBezTo>
                <a:cubicBezTo>
                  <a:pt x="1313" y="263"/>
                  <a:pt x="1313" y="263"/>
                  <a:pt x="1313" y="263"/>
                </a:cubicBezTo>
                <a:cubicBezTo>
                  <a:pt x="1312" y="264"/>
                  <a:pt x="1312" y="264"/>
                  <a:pt x="1312" y="264"/>
                </a:cubicBezTo>
                <a:cubicBezTo>
                  <a:pt x="1311" y="263"/>
                  <a:pt x="1311" y="263"/>
                  <a:pt x="1311" y="263"/>
                </a:cubicBezTo>
                <a:cubicBezTo>
                  <a:pt x="1309" y="265"/>
                  <a:pt x="1309" y="265"/>
                  <a:pt x="1309" y="265"/>
                </a:cubicBezTo>
                <a:cubicBezTo>
                  <a:pt x="1310" y="265"/>
                  <a:pt x="1310" y="265"/>
                  <a:pt x="1310" y="265"/>
                </a:cubicBezTo>
                <a:cubicBezTo>
                  <a:pt x="1308" y="266"/>
                  <a:pt x="1307" y="267"/>
                  <a:pt x="1305" y="267"/>
                </a:cubicBezTo>
                <a:cubicBezTo>
                  <a:pt x="1306" y="267"/>
                  <a:pt x="1307" y="267"/>
                  <a:pt x="1308" y="266"/>
                </a:cubicBezTo>
                <a:cubicBezTo>
                  <a:pt x="1310" y="267"/>
                  <a:pt x="1311" y="267"/>
                  <a:pt x="1312" y="266"/>
                </a:cubicBezTo>
                <a:cubicBezTo>
                  <a:pt x="1312" y="266"/>
                  <a:pt x="1312" y="266"/>
                  <a:pt x="1312" y="266"/>
                </a:cubicBezTo>
                <a:cubicBezTo>
                  <a:pt x="1314" y="266"/>
                  <a:pt x="1314" y="266"/>
                  <a:pt x="1314" y="266"/>
                </a:cubicBezTo>
                <a:cubicBezTo>
                  <a:pt x="1312" y="267"/>
                  <a:pt x="1310" y="267"/>
                  <a:pt x="1308" y="267"/>
                </a:cubicBezTo>
                <a:cubicBezTo>
                  <a:pt x="1307" y="268"/>
                  <a:pt x="1306" y="268"/>
                  <a:pt x="1305" y="268"/>
                </a:cubicBezTo>
                <a:cubicBezTo>
                  <a:pt x="1306" y="268"/>
                  <a:pt x="1306" y="268"/>
                  <a:pt x="1306" y="268"/>
                </a:cubicBezTo>
                <a:cubicBezTo>
                  <a:pt x="1305" y="269"/>
                  <a:pt x="1305" y="269"/>
                  <a:pt x="1305" y="269"/>
                </a:cubicBezTo>
                <a:cubicBezTo>
                  <a:pt x="1306" y="269"/>
                  <a:pt x="1306" y="269"/>
                  <a:pt x="1306" y="269"/>
                </a:cubicBezTo>
                <a:cubicBezTo>
                  <a:pt x="1305" y="269"/>
                  <a:pt x="1304" y="269"/>
                  <a:pt x="1304" y="268"/>
                </a:cubicBezTo>
                <a:cubicBezTo>
                  <a:pt x="1303" y="269"/>
                  <a:pt x="1303" y="269"/>
                  <a:pt x="1303" y="269"/>
                </a:cubicBezTo>
                <a:cubicBezTo>
                  <a:pt x="1303" y="269"/>
                  <a:pt x="1303" y="269"/>
                  <a:pt x="1303" y="269"/>
                </a:cubicBezTo>
                <a:cubicBezTo>
                  <a:pt x="1301" y="269"/>
                  <a:pt x="1301" y="269"/>
                  <a:pt x="1301" y="269"/>
                </a:cubicBezTo>
                <a:cubicBezTo>
                  <a:pt x="1301" y="269"/>
                  <a:pt x="1301" y="269"/>
                  <a:pt x="1301" y="269"/>
                </a:cubicBezTo>
                <a:cubicBezTo>
                  <a:pt x="1306" y="269"/>
                  <a:pt x="1306" y="269"/>
                  <a:pt x="1306" y="269"/>
                </a:cubicBezTo>
                <a:cubicBezTo>
                  <a:pt x="1305" y="270"/>
                  <a:pt x="1304" y="270"/>
                  <a:pt x="1302" y="270"/>
                </a:cubicBezTo>
                <a:cubicBezTo>
                  <a:pt x="1301" y="271"/>
                  <a:pt x="1301" y="271"/>
                  <a:pt x="1301" y="271"/>
                </a:cubicBezTo>
                <a:cubicBezTo>
                  <a:pt x="1303" y="271"/>
                  <a:pt x="1303" y="271"/>
                  <a:pt x="1303" y="271"/>
                </a:cubicBezTo>
                <a:cubicBezTo>
                  <a:pt x="1303" y="272"/>
                  <a:pt x="1303" y="272"/>
                  <a:pt x="1303" y="272"/>
                </a:cubicBezTo>
                <a:cubicBezTo>
                  <a:pt x="1307" y="271"/>
                  <a:pt x="1307" y="271"/>
                  <a:pt x="1307" y="271"/>
                </a:cubicBezTo>
                <a:cubicBezTo>
                  <a:pt x="1305" y="272"/>
                  <a:pt x="1304" y="272"/>
                  <a:pt x="1303" y="273"/>
                </a:cubicBezTo>
                <a:cubicBezTo>
                  <a:pt x="1304" y="273"/>
                  <a:pt x="1306" y="273"/>
                  <a:pt x="1307" y="272"/>
                </a:cubicBezTo>
                <a:cubicBezTo>
                  <a:pt x="1307" y="272"/>
                  <a:pt x="1307" y="272"/>
                  <a:pt x="1307" y="272"/>
                </a:cubicBezTo>
                <a:cubicBezTo>
                  <a:pt x="1305" y="273"/>
                  <a:pt x="1305" y="273"/>
                  <a:pt x="1305" y="273"/>
                </a:cubicBezTo>
                <a:cubicBezTo>
                  <a:pt x="1306" y="273"/>
                  <a:pt x="1306" y="273"/>
                  <a:pt x="1306" y="273"/>
                </a:cubicBezTo>
                <a:cubicBezTo>
                  <a:pt x="1306" y="273"/>
                  <a:pt x="1306" y="273"/>
                  <a:pt x="1306" y="273"/>
                </a:cubicBezTo>
                <a:cubicBezTo>
                  <a:pt x="1309" y="274"/>
                  <a:pt x="1313" y="273"/>
                  <a:pt x="1316" y="272"/>
                </a:cubicBezTo>
                <a:cubicBezTo>
                  <a:pt x="1316" y="271"/>
                  <a:pt x="1316" y="271"/>
                  <a:pt x="1316" y="271"/>
                </a:cubicBezTo>
                <a:cubicBezTo>
                  <a:pt x="1317" y="271"/>
                  <a:pt x="1317" y="271"/>
                  <a:pt x="1317" y="271"/>
                </a:cubicBezTo>
                <a:cubicBezTo>
                  <a:pt x="1317" y="272"/>
                  <a:pt x="1317" y="272"/>
                  <a:pt x="1317" y="272"/>
                </a:cubicBezTo>
                <a:cubicBezTo>
                  <a:pt x="1318" y="272"/>
                  <a:pt x="1320" y="271"/>
                  <a:pt x="1321" y="271"/>
                </a:cubicBezTo>
                <a:cubicBezTo>
                  <a:pt x="1321" y="270"/>
                  <a:pt x="1321" y="270"/>
                  <a:pt x="1321" y="270"/>
                </a:cubicBezTo>
                <a:cubicBezTo>
                  <a:pt x="1326" y="270"/>
                  <a:pt x="1326" y="270"/>
                  <a:pt x="1326" y="270"/>
                </a:cubicBezTo>
                <a:cubicBezTo>
                  <a:pt x="1326" y="269"/>
                  <a:pt x="1326" y="269"/>
                  <a:pt x="1326" y="269"/>
                </a:cubicBezTo>
                <a:cubicBezTo>
                  <a:pt x="1327" y="270"/>
                  <a:pt x="1327" y="270"/>
                  <a:pt x="1327" y="270"/>
                </a:cubicBezTo>
                <a:cubicBezTo>
                  <a:pt x="1328" y="270"/>
                  <a:pt x="1328" y="270"/>
                  <a:pt x="1328" y="270"/>
                </a:cubicBezTo>
                <a:cubicBezTo>
                  <a:pt x="1329" y="270"/>
                  <a:pt x="1330" y="270"/>
                  <a:pt x="1331" y="270"/>
                </a:cubicBezTo>
                <a:cubicBezTo>
                  <a:pt x="1330" y="269"/>
                  <a:pt x="1330" y="269"/>
                  <a:pt x="1330" y="269"/>
                </a:cubicBezTo>
                <a:cubicBezTo>
                  <a:pt x="1331" y="269"/>
                  <a:pt x="1332" y="268"/>
                  <a:pt x="1332" y="268"/>
                </a:cubicBezTo>
                <a:cubicBezTo>
                  <a:pt x="1332" y="267"/>
                  <a:pt x="1332" y="267"/>
                  <a:pt x="1332" y="267"/>
                </a:cubicBezTo>
                <a:cubicBezTo>
                  <a:pt x="1333" y="267"/>
                  <a:pt x="1334" y="266"/>
                  <a:pt x="1334" y="265"/>
                </a:cubicBezTo>
                <a:cubicBezTo>
                  <a:pt x="1333" y="263"/>
                  <a:pt x="1333" y="263"/>
                  <a:pt x="1333" y="263"/>
                </a:cubicBezTo>
                <a:cubicBezTo>
                  <a:pt x="1332" y="263"/>
                  <a:pt x="1332" y="263"/>
                  <a:pt x="1332" y="263"/>
                </a:cubicBezTo>
                <a:cubicBezTo>
                  <a:pt x="1334" y="262"/>
                  <a:pt x="1334" y="262"/>
                  <a:pt x="1334" y="262"/>
                </a:cubicBezTo>
                <a:cubicBezTo>
                  <a:pt x="1334" y="262"/>
                  <a:pt x="1334" y="262"/>
                  <a:pt x="1334" y="262"/>
                </a:cubicBezTo>
                <a:cubicBezTo>
                  <a:pt x="1333" y="261"/>
                  <a:pt x="1333" y="261"/>
                  <a:pt x="1333" y="261"/>
                </a:cubicBezTo>
                <a:cubicBezTo>
                  <a:pt x="1333" y="260"/>
                  <a:pt x="1333" y="260"/>
                  <a:pt x="1333" y="260"/>
                </a:cubicBezTo>
                <a:cubicBezTo>
                  <a:pt x="1332" y="259"/>
                  <a:pt x="1332" y="259"/>
                  <a:pt x="1332" y="259"/>
                </a:cubicBezTo>
                <a:cubicBezTo>
                  <a:pt x="1332" y="259"/>
                  <a:pt x="1332" y="259"/>
                  <a:pt x="1332" y="259"/>
                </a:cubicBezTo>
                <a:cubicBezTo>
                  <a:pt x="1333" y="259"/>
                  <a:pt x="1333" y="259"/>
                  <a:pt x="1334" y="259"/>
                </a:cubicBezTo>
                <a:cubicBezTo>
                  <a:pt x="1334" y="258"/>
                  <a:pt x="1334" y="258"/>
                  <a:pt x="1334" y="258"/>
                </a:cubicBezTo>
                <a:cubicBezTo>
                  <a:pt x="1334" y="259"/>
                  <a:pt x="1335" y="258"/>
                  <a:pt x="1336" y="258"/>
                </a:cubicBezTo>
                <a:close/>
                <a:moveTo>
                  <a:pt x="1327" y="238"/>
                </a:moveTo>
                <a:cubicBezTo>
                  <a:pt x="1327" y="238"/>
                  <a:pt x="1327" y="238"/>
                  <a:pt x="1327" y="238"/>
                </a:cubicBezTo>
                <a:cubicBezTo>
                  <a:pt x="1328" y="238"/>
                  <a:pt x="1328" y="238"/>
                  <a:pt x="1328" y="238"/>
                </a:cubicBezTo>
                <a:cubicBezTo>
                  <a:pt x="1329" y="238"/>
                  <a:pt x="1329" y="238"/>
                  <a:pt x="1329" y="238"/>
                </a:cubicBezTo>
                <a:lnTo>
                  <a:pt x="1327" y="238"/>
                </a:lnTo>
                <a:close/>
                <a:moveTo>
                  <a:pt x="1369" y="279"/>
                </a:moveTo>
                <a:cubicBezTo>
                  <a:pt x="1367" y="279"/>
                  <a:pt x="1367" y="279"/>
                  <a:pt x="1367" y="279"/>
                </a:cubicBezTo>
                <a:cubicBezTo>
                  <a:pt x="1368" y="280"/>
                  <a:pt x="1369" y="280"/>
                  <a:pt x="1370" y="280"/>
                </a:cubicBezTo>
                <a:cubicBezTo>
                  <a:pt x="1370" y="280"/>
                  <a:pt x="1370" y="280"/>
                  <a:pt x="1370" y="280"/>
                </a:cubicBezTo>
                <a:cubicBezTo>
                  <a:pt x="1370" y="279"/>
                  <a:pt x="1370" y="279"/>
                  <a:pt x="1370" y="279"/>
                </a:cubicBezTo>
                <a:cubicBezTo>
                  <a:pt x="1370" y="279"/>
                  <a:pt x="1369" y="279"/>
                  <a:pt x="1369" y="279"/>
                </a:cubicBezTo>
                <a:close/>
                <a:moveTo>
                  <a:pt x="1337" y="237"/>
                </a:moveTo>
                <a:cubicBezTo>
                  <a:pt x="1338" y="238"/>
                  <a:pt x="1338" y="238"/>
                  <a:pt x="1338" y="239"/>
                </a:cubicBezTo>
                <a:cubicBezTo>
                  <a:pt x="1340" y="238"/>
                  <a:pt x="1340" y="238"/>
                  <a:pt x="1340" y="238"/>
                </a:cubicBezTo>
                <a:cubicBezTo>
                  <a:pt x="1339" y="238"/>
                  <a:pt x="1339" y="239"/>
                  <a:pt x="1338" y="239"/>
                </a:cubicBezTo>
                <a:cubicBezTo>
                  <a:pt x="1339" y="239"/>
                  <a:pt x="1339" y="239"/>
                  <a:pt x="1340" y="239"/>
                </a:cubicBezTo>
                <a:cubicBezTo>
                  <a:pt x="1340" y="239"/>
                  <a:pt x="1340" y="239"/>
                  <a:pt x="1340" y="239"/>
                </a:cubicBezTo>
                <a:cubicBezTo>
                  <a:pt x="1340" y="239"/>
                  <a:pt x="1340" y="239"/>
                  <a:pt x="1340" y="239"/>
                </a:cubicBezTo>
                <a:cubicBezTo>
                  <a:pt x="1340" y="239"/>
                  <a:pt x="1339" y="239"/>
                  <a:pt x="1339" y="239"/>
                </a:cubicBezTo>
                <a:cubicBezTo>
                  <a:pt x="1339" y="240"/>
                  <a:pt x="1339" y="240"/>
                  <a:pt x="1339" y="240"/>
                </a:cubicBezTo>
                <a:cubicBezTo>
                  <a:pt x="1339" y="240"/>
                  <a:pt x="1339" y="240"/>
                  <a:pt x="1339" y="240"/>
                </a:cubicBezTo>
                <a:cubicBezTo>
                  <a:pt x="1338" y="240"/>
                  <a:pt x="1338" y="240"/>
                  <a:pt x="1338" y="240"/>
                </a:cubicBezTo>
                <a:cubicBezTo>
                  <a:pt x="1339" y="241"/>
                  <a:pt x="1339" y="241"/>
                  <a:pt x="1339" y="241"/>
                </a:cubicBezTo>
                <a:cubicBezTo>
                  <a:pt x="1339" y="241"/>
                  <a:pt x="1339" y="241"/>
                  <a:pt x="1339" y="241"/>
                </a:cubicBezTo>
                <a:cubicBezTo>
                  <a:pt x="1337" y="241"/>
                  <a:pt x="1337" y="241"/>
                  <a:pt x="1337" y="241"/>
                </a:cubicBezTo>
                <a:cubicBezTo>
                  <a:pt x="1337" y="241"/>
                  <a:pt x="1337" y="241"/>
                  <a:pt x="1337" y="241"/>
                </a:cubicBezTo>
                <a:cubicBezTo>
                  <a:pt x="1338" y="241"/>
                  <a:pt x="1338" y="241"/>
                  <a:pt x="1338" y="241"/>
                </a:cubicBezTo>
                <a:cubicBezTo>
                  <a:pt x="1337" y="242"/>
                  <a:pt x="1336" y="242"/>
                  <a:pt x="1335" y="242"/>
                </a:cubicBezTo>
                <a:cubicBezTo>
                  <a:pt x="1335" y="243"/>
                  <a:pt x="1336" y="243"/>
                  <a:pt x="1337" y="243"/>
                </a:cubicBezTo>
                <a:cubicBezTo>
                  <a:pt x="1337" y="243"/>
                  <a:pt x="1337" y="243"/>
                  <a:pt x="1337" y="243"/>
                </a:cubicBezTo>
                <a:cubicBezTo>
                  <a:pt x="1336" y="243"/>
                  <a:pt x="1336" y="243"/>
                  <a:pt x="1336" y="243"/>
                </a:cubicBezTo>
                <a:cubicBezTo>
                  <a:pt x="1337" y="243"/>
                  <a:pt x="1337" y="243"/>
                  <a:pt x="1337" y="243"/>
                </a:cubicBezTo>
                <a:cubicBezTo>
                  <a:pt x="1338" y="243"/>
                  <a:pt x="1338" y="243"/>
                  <a:pt x="1338" y="243"/>
                </a:cubicBezTo>
                <a:cubicBezTo>
                  <a:pt x="1338" y="244"/>
                  <a:pt x="1338" y="244"/>
                  <a:pt x="1338" y="244"/>
                </a:cubicBezTo>
                <a:cubicBezTo>
                  <a:pt x="1342" y="242"/>
                  <a:pt x="1342" y="242"/>
                  <a:pt x="1342" y="242"/>
                </a:cubicBezTo>
                <a:cubicBezTo>
                  <a:pt x="1341" y="243"/>
                  <a:pt x="1341" y="243"/>
                  <a:pt x="1341" y="243"/>
                </a:cubicBezTo>
                <a:cubicBezTo>
                  <a:pt x="1342" y="243"/>
                  <a:pt x="1342" y="243"/>
                  <a:pt x="1342" y="243"/>
                </a:cubicBezTo>
                <a:cubicBezTo>
                  <a:pt x="1340" y="243"/>
                  <a:pt x="1340" y="243"/>
                  <a:pt x="1340" y="243"/>
                </a:cubicBezTo>
                <a:cubicBezTo>
                  <a:pt x="1340" y="244"/>
                  <a:pt x="1340" y="244"/>
                  <a:pt x="1340" y="244"/>
                </a:cubicBezTo>
                <a:cubicBezTo>
                  <a:pt x="1340" y="244"/>
                  <a:pt x="1340" y="244"/>
                  <a:pt x="1340" y="244"/>
                </a:cubicBezTo>
                <a:cubicBezTo>
                  <a:pt x="1339" y="245"/>
                  <a:pt x="1339" y="245"/>
                  <a:pt x="1339" y="245"/>
                </a:cubicBezTo>
                <a:cubicBezTo>
                  <a:pt x="1339" y="245"/>
                  <a:pt x="1339" y="245"/>
                  <a:pt x="1339" y="245"/>
                </a:cubicBezTo>
                <a:cubicBezTo>
                  <a:pt x="1338" y="247"/>
                  <a:pt x="1338" y="247"/>
                  <a:pt x="1338" y="247"/>
                </a:cubicBezTo>
                <a:cubicBezTo>
                  <a:pt x="1338" y="247"/>
                  <a:pt x="1338" y="247"/>
                  <a:pt x="1338" y="247"/>
                </a:cubicBezTo>
                <a:cubicBezTo>
                  <a:pt x="1338" y="248"/>
                  <a:pt x="1338" y="248"/>
                  <a:pt x="1338" y="248"/>
                </a:cubicBezTo>
                <a:cubicBezTo>
                  <a:pt x="1338" y="248"/>
                  <a:pt x="1338" y="248"/>
                  <a:pt x="1338" y="248"/>
                </a:cubicBezTo>
                <a:cubicBezTo>
                  <a:pt x="1339" y="248"/>
                  <a:pt x="1339" y="248"/>
                  <a:pt x="1339" y="248"/>
                </a:cubicBezTo>
                <a:cubicBezTo>
                  <a:pt x="1338" y="249"/>
                  <a:pt x="1338" y="249"/>
                  <a:pt x="1338" y="249"/>
                </a:cubicBezTo>
                <a:cubicBezTo>
                  <a:pt x="1337" y="250"/>
                  <a:pt x="1337" y="250"/>
                  <a:pt x="1337" y="250"/>
                </a:cubicBezTo>
                <a:cubicBezTo>
                  <a:pt x="1337" y="251"/>
                  <a:pt x="1337" y="251"/>
                  <a:pt x="1337" y="251"/>
                </a:cubicBezTo>
                <a:cubicBezTo>
                  <a:pt x="1337" y="251"/>
                  <a:pt x="1337" y="251"/>
                  <a:pt x="1337" y="251"/>
                </a:cubicBezTo>
                <a:cubicBezTo>
                  <a:pt x="1338" y="251"/>
                  <a:pt x="1338" y="251"/>
                  <a:pt x="1338" y="251"/>
                </a:cubicBezTo>
                <a:cubicBezTo>
                  <a:pt x="1338" y="250"/>
                  <a:pt x="1338" y="250"/>
                  <a:pt x="1338" y="250"/>
                </a:cubicBezTo>
                <a:cubicBezTo>
                  <a:pt x="1339" y="249"/>
                  <a:pt x="1339" y="249"/>
                  <a:pt x="1339" y="249"/>
                </a:cubicBezTo>
                <a:cubicBezTo>
                  <a:pt x="1339" y="249"/>
                  <a:pt x="1339" y="249"/>
                  <a:pt x="1339" y="249"/>
                </a:cubicBezTo>
                <a:cubicBezTo>
                  <a:pt x="1340" y="248"/>
                  <a:pt x="1340" y="248"/>
                  <a:pt x="1340" y="248"/>
                </a:cubicBezTo>
                <a:cubicBezTo>
                  <a:pt x="1339" y="247"/>
                  <a:pt x="1339" y="247"/>
                  <a:pt x="1339" y="247"/>
                </a:cubicBezTo>
                <a:cubicBezTo>
                  <a:pt x="1340" y="247"/>
                  <a:pt x="1341" y="246"/>
                  <a:pt x="1342" y="245"/>
                </a:cubicBezTo>
                <a:cubicBezTo>
                  <a:pt x="1340" y="247"/>
                  <a:pt x="1340" y="247"/>
                  <a:pt x="1340" y="247"/>
                </a:cubicBezTo>
                <a:cubicBezTo>
                  <a:pt x="1340" y="247"/>
                  <a:pt x="1340" y="247"/>
                  <a:pt x="1340" y="247"/>
                </a:cubicBezTo>
                <a:cubicBezTo>
                  <a:pt x="1341" y="248"/>
                  <a:pt x="1341" y="248"/>
                  <a:pt x="1341" y="248"/>
                </a:cubicBezTo>
                <a:cubicBezTo>
                  <a:pt x="1341" y="247"/>
                  <a:pt x="1341" y="247"/>
                  <a:pt x="1341" y="247"/>
                </a:cubicBezTo>
                <a:cubicBezTo>
                  <a:pt x="1342" y="247"/>
                  <a:pt x="1342" y="247"/>
                  <a:pt x="1342" y="247"/>
                </a:cubicBezTo>
                <a:cubicBezTo>
                  <a:pt x="1342" y="248"/>
                  <a:pt x="1342" y="248"/>
                  <a:pt x="1342" y="248"/>
                </a:cubicBezTo>
                <a:cubicBezTo>
                  <a:pt x="1343" y="247"/>
                  <a:pt x="1343" y="247"/>
                  <a:pt x="1343" y="247"/>
                </a:cubicBezTo>
                <a:cubicBezTo>
                  <a:pt x="1343" y="246"/>
                  <a:pt x="1343" y="246"/>
                  <a:pt x="1343" y="246"/>
                </a:cubicBezTo>
                <a:cubicBezTo>
                  <a:pt x="1344" y="246"/>
                  <a:pt x="1344" y="246"/>
                  <a:pt x="1344" y="246"/>
                </a:cubicBezTo>
                <a:cubicBezTo>
                  <a:pt x="1343" y="247"/>
                  <a:pt x="1343" y="247"/>
                  <a:pt x="1343" y="247"/>
                </a:cubicBezTo>
                <a:cubicBezTo>
                  <a:pt x="1345" y="247"/>
                  <a:pt x="1345" y="247"/>
                  <a:pt x="1345" y="247"/>
                </a:cubicBezTo>
                <a:cubicBezTo>
                  <a:pt x="1344" y="247"/>
                  <a:pt x="1344" y="247"/>
                  <a:pt x="1344" y="247"/>
                </a:cubicBezTo>
                <a:cubicBezTo>
                  <a:pt x="1343" y="248"/>
                  <a:pt x="1343" y="248"/>
                  <a:pt x="1343" y="248"/>
                </a:cubicBezTo>
                <a:cubicBezTo>
                  <a:pt x="1343" y="249"/>
                  <a:pt x="1343" y="249"/>
                  <a:pt x="1343" y="249"/>
                </a:cubicBezTo>
                <a:cubicBezTo>
                  <a:pt x="1344" y="249"/>
                  <a:pt x="1344" y="249"/>
                  <a:pt x="1344" y="249"/>
                </a:cubicBezTo>
                <a:cubicBezTo>
                  <a:pt x="1345" y="250"/>
                  <a:pt x="1345" y="250"/>
                  <a:pt x="1345" y="250"/>
                </a:cubicBezTo>
                <a:cubicBezTo>
                  <a:pt x="1343" y="250"/>
                  <a:pt x="1343" y="251"/>
                  <a:pt x="1342" y="252"/>
                </a:cubicBezTo>
                <a:cubicBezTo>
                  <a:pt x="1342" y="253"/>
                  <a:pt x="1342" y="253"/>
                  <a:pt x="1342" y="253"/>
                </a:cubicBezTo>
                <a:cubicBezTo>
                  <a:pt x="1341" y="253"/>
                  <a:pt x="1341" y="253"/>
                  <a:pt x="1341" y="253"/>
                </a:cubicBezTo>
                <a:cubicBezTo>
                  <a:pt x="1341" y="254"/>
                  <a:pt x="1341" y="254"/>
                  <a:pt x="1341" y="254"/>
                </a:cubicBezTo>
                <a:cubicBezTo>
                  <a:pt x="1343" y="255"/>
                  <a:pt x="1343" y="255"/>
                  <a:pt x="1343" y="255"/>
                </a:cubicBezTo>
                <a:cubicBezTo>
                  <a:pt x="1342" y="254"/>
                  <a:pt x="1342" y="254"/>
                  <a:pt x="1342" y="254"/>
                </a:cubicBezTo>
                <a:cubicBezTo>
                  <a:pt x="1344" y="254"/>
                  <a:pt x="1345" y="254"/>
                  <a:pt x="1346" y="255"/>
                </a:cubicBezTo>
                <a:cubicBezTo>
                  <a:pt x="1346" y="254"/>
                  <a:pt x="1346" y="254"/>
                  <a:pt x="1346" y="254"/>
                </a:cubicBezTo>
                <a:cubicBezTo>
                  <a:pt x="1345" y="253"/>
                  <a:pt x="1345" y="253"/>
                  <a:pt x="1345" y="253"/>
                </a:cubicBezTo>
                <a:cubicBezTo>
                  <a:pt x="1347" y="254"/>
                  <a:pt x="1348" y="254"/>
                  <a:pt x="1350" y="254"/>
                </a:cubicBezTo>
                <a:cubicBezTo>
                  <a:pt x="1350" y="254"/>
                  <a:pt x="1350" y="254"/>
                  <a:pt x="1350" y="254"/>
                </a:cubicBezTo>
                <a:cubicBezTo>
                  <a:pt x="1351" y="254"/>
                  <a:pt x="1351" y="254"/>
                  <a:pt x="1351" y="254"/>
                </a:cubicBezTo>
                <a:cubicBezTo>
                  <a:pt x="1352" y="253"/>
                  <a:pt x="1352" y="253"/>
                  <a:pt x="1352" y="253"/>
                </a:cubicBezTo>
                <a:cubicBezTo>
                  <a:pt x="1356" y="253"/>
                  <a:pt x="1356" y="253"/>
                  <a:pt x="1356" y="253"/>
                </a:cubicBezTo>
                <a:cubicBezTo>
                  <a:pt x="1353" y="253"/>
                  <a:pt x="1353" y="253"/>
                  <a:pt x="1353" y="253"/>
                </a:cubicBezTo>
                <a:cubicBezTo>
                  <a:pt x="1351" y="256"/>
                  <a:pt x="1351" y="256"/>
                  <a:pt x="1351" y="256"/>
                </a:cubicBezTo>
                <a:cubicBezTo>
                  <a:pt x="1353" y="258"/>
                  <a:pt x="1353" y="258"/>
                  <a:pt x="1353" y="258"/>
                </a:cubicBezTo>
                <a:cubicBezTo>
                  <a:pt x="1354" y="257"/>
                  <a:pt x="1354" y="257"/>
                  <a:pt x="1354" y="257"/>
                </a:cubicBezTo>
                <a:cubicBezTo>
                  <a:pt x="1354" y="258"/>
                  <a:pt x="1354" y="258"/>
                  <a:pt x="1354" y="258"/>
                </a:cubicBezTo>
                <a:cubicBezTo>
                  <a:pt x="1355" y="258"/>
                  <a:pt x="1355" y="258"/>
                  <a:pt x="1355" y="258"/>
                </a:cubicBezTo>
                <a:cubicBezTo>
                  <a:pt x="1357" y="258"/>
                  <a:pt x="1357" y="258"/>
                  <a:pt x="1357" y="258"/>
                </a:cubicBezTo>
                <a:cubicBezTo>
                  <a:pt x="1356" y="259"/>
                  <a:pt x="1356" y="259"/>
                  <a:pt x="1356" y="259"/>
                </a:cubicBezTo>
                <a:cubicBezTo>
                  <a:pt x="1357" y="259"/>
                  <a:pt x="1357" y="259"/>
                  <a:pt x="1357" y="259"/>
                </a:cubicBezTo>
                <a:cubicBezTo>
                  <a:pt x="1355" y="260"/>
                  <a:pt x="1355" y="260"/>
                  <a:pt x="1355" y="260"/>
                </a:cubicBezTo>
                <a:cubicBezTo>
                  <a:pt x="1356" y="261"/>
                  <a:pt x="1356" y="261"/>
                  <a:pt x="1356" y="261"/>
                </a:cubicBezTo>
                <a:cubicBezTo>
                  <a:pt x="1355" y="262"/>
                  <a:pt x="1355" y="262"/>
                  <a:pt x="1355" y="262"/>
                </a:cubicBezTo>
                <a:cubicBezTo>
                  <a:pt x="1356" y="262"/>
                  <a:pt x="1357" y="263"/>
                  <a:pt x="1358" y="263"/>
                </a:cubicBezTo>
                <a:cubicBezTo>
                  <a:pt x="1357" y="263"/>
                  <a:pt x="1357" y="263"/>
                  <a:pt x="1356" y="263"/>
                </a:cubicBezTo>
                <a:cubicBezTo>
                  <a:pt x="1355" y="263"/>
                  <a:pt x="1355" y="263"/>
                  <a:pt x="1355" y="263"/>
                </a:cubicBezTo>
                <a:cubicBezTo>
                  <a:pt x="1354" y="263"/>
                  <a:pt x="1354" y="263"/>
                  <a:pt x="1354" y="263"/>
                </a:cubicBezTo>
                <a:cubicBezTo>
                  <a:pt x="1355" y="263"/>
                  <a:pt x="1355" y="264"/>
                  <a:pt x="1356" y="264"/>
                </a:cubicBezTo>
                <a:cubicBezTo>
                  <a:pt x="1355" y="264"/>
                  <a:pt x="1354" y="264"/>
                  <a:pt x="1354" y="263"/>
                </a:cubicBezTo>
                <a:cubicBezTo>
                  <a:pt x="1350" y="263"/>
                  <a:pt x="1346" y="264"/>
                  <a:pt x="1343" y="266"/>
                </a:cubicBezTo>
                <a:cubicBezTo>
                  <a:pt x="1344" y="266"/>
                  <a:pt x="1344" y="266"/>
                  <a:pt x="1345" y="266"/>
                </a:cubicBezTo>
                <a:cubicBezTo>
                  <a:pt x="1345" y="266"/>
                  <a:pt x="1345" y="266"/>
                  <a:pt x="1345" y="266"/>
                </a:cubicBezTo>
                <a:cubicBezTo>
                  <a:pt x="1348" y="266"/>
                  <a:pt x="1348" y="266"/>
                  <a:pt x="1348" y="266"/>
                </a:cubicBezTo>
                <a:cubicBezTo>
                  <a:pt x="1347" y="266"/>
                  <a:pt x="1347" y="266"/>
                  <a:pt x="1347" y="266"/>
                </a:cubicBezTo>
                <a:cubicBezTo>
                  <a:pt x="1348" y="267"/>
                  <a:pt x="1348" y="267"/>
                  <a:pt x="1348" y="267"/>
                </a:cubicBezTo>
                <a:cubicBezTo>
                  <a:pt x="1347" y="267"/>
                  <a:pt x="1347" y="267"/>
                  <a:pt x="1347" y="267"/>
                </a:cubicBezTo>
                <a:cubicBezTo>
                  <a:pt x="1348" y="268"/>
                  <a:pt x="1348" y="268"/>
                  <a:pt x="1348" y="268"/>
                </a:cubicBezTo>
                <a:cubicBezTo>
                  <a:pt x="1349" y="268"/>
                  <a:pt x="1349" y="268"/>
                  <a:pt x="1349" y="268"/>
                </a:cubicBezTo>
                <a:cubicBezTo>
                  <a:pt x="1346" y="270"/>
                  <a:pt x="1342" y="272"/>
                  <a:pt x="1339" y="272"/>
                </a:cubicBezTo>
                <a:cubicBezTo>
                  <a:pt x="1340" y="272"/>
                  <a:pt x="1340" y="272"/>
                  <a:pt x="1340" y="272"/>
                </a:cubicBezTo>
                <a:cubicBezTo>
                  <a:pt x="1340" y="273"/>
                  <a:pt x="1340" y="273"/>
                  <a:pt x="1340" y="273"/>
                </a:cubicBezTo>
                <a:cubicBezTo>
                  <a:pt x="1339" y="273"/>
                  <a:pt x="1339" y="273"/>
                  <a:pt x="1339" y="273"/>
                </a:cubicBezTo>
                <a:cubicBezTo>
                  <a:pt x="1341" y="273"/>
                  <a:pt x="1341" y="273"/>
                  <a:pt x="1341" y="273"/>
                </a:cubicBezTo>
                <a:cubicBezTo>
                  <a:pt x="1340" y="273"/>
                  <a:pt x="1340" y="273"/>
                  <a:pt x="1340" y="273"/>
                </a:cubicBezTo>
                <a:cubicBezTo>
                  <a:pt x="1342" y="273"/>
                  <a:pt x="1344" y="273"/>
                  <a:pt x="1346" y="273"/>
                </a:cubicBezTo>
                <a:cubicBezTo>
                  <a:pt x="1346" y="273"/>
                  <a:pt x="1346" y="273"/>
                  <a:pt x="1346" y="273"/>
                </a:cubicBezTo>
                <a:cubicBezTo>
                  <a:pt x="1348" y="273"/>
                  <a:pt x="1348" y="273"/>
                  <a:pt x="1348" y="273"/>
                </a:cubicBezTo>
                <a:cubicBezTo>
                  <a:pt x="1346" y="274"/>
                  <a:pt x="1346" y="274"/>
                  <a:pt x="1346" y="274"/>
                </a:cubicBezTo>
                <a:cubicBezTo>
                  <a:pt x="1346" y="274"/>
                  <a:pt x="1346" y="274"/>
                  <a:pt x="1346" y="274"/>
                </a:cubicBezTo>
                <a:cubicBezTo>
                  <a:pt x="1348" y="274"/>
                  <a:pt x="1348" y="274"/>
                  <a:pt x="1348" y="274"/>
                </a:cubicBezTo>
                <a:cubicBezTo>
                  <a:pt x="1348" y="274"/>
                  <a:pt x="1348" y="274"/>
                  <a:pt x="1348" y="274"/>
                </a:cubicBezTo>
                <a:cubicBezTo>
                  <a:pt x="1350" y="274"/>
                  <a:pt x="1350" y="274"/>
                  <a:pt x="1350" y="274"/>
                </a:cubicBezTo>
                <a:cubicBezTo>
                  <a:pt x="1351" y="275"/>
                  <a:pt x="1352" y="275"/>
                  <a:pt x="1354" y="275"/>
                </a:cubicBezTo>
                <a:cubicBezTo>
                  <a:pt x="1356" y="274"/>
                  <a:pt x="1358" y="274"/>
                  <a:pt x="1360" y="273"/>
                </a:cubicBezTo>
                <a:cubicBezTo>
                  <a:pt x="1359" y="274"/>
                  <a:pt x="1357" y="275"/>
                  <a:pt x="1356" y="275"/>
                </a:cubicBezTo>
                <a:cubicBezTo>
                  <a:pt x="1356" y="276"/>
                  <a:pt x="1356" y="276"/>
                  <a:pt x="1356" y="276"/>
                </a:cubicBezTo>
                <a:cubicBezTo>
                  <a:pt x="1353" y="276"/>
                  <a:pt x="1350" y="276"/>
                  <a:pt x="1347" y="276"/>
                </a:cubicBezTo>
                <a:cubicBezTo>
                  <a:pt x="1347" y="277"/>
                  <a:pt x="1347" y="277"/>
                  <a:pt x="1347" y="277"/>
                </a:cubicBezTo>
                <a:cubicBezTo>
                  <a:pt x="1346" y="278"/>
                  <a:pt x="1345" y="278"/>
                  <a:pt x="1344" y="278"/>
                </a:cubicBezTo>
                <a:cubicBezTo>
                  <a:pt x="1344" y="279"/>
                  <a:pt x="1344" y="279"/>
                  <a:pt x="1344" y="279"/>
                </a:cubicBezTo>
                <a:cubicBezTo>
                  <a:pt x="1343" y="279"/>
                  <a:pt x="1342" y="280"/>
                  <a:pt x="1342" y="280"/>
                </a:cubicBezTo>
                <a:cubicBezTo>
                  <a:pt x="1340" y="280"/>
                  <a:pt x="1340" y="280"/>
                  <a:pt x="1340" y="280"/>
                </a:cubicBezTo>
                <a:cubicBezTo>
                  <a:pt x="1340" y="281"/>
                  <a:pt x="1340" y="281"/>
                  <a:pt x="1340" y="281"/>
                </a:cubicBezTo>
                <a:cubicBezTo>
                  <a:pt x="1339" y="281"/>
                  <a:pt x="1339" y="281"/>
                  <a:pt x="1339" y="281"/>
                </a:cubicBezTo>
                <a:cubicBezTo>
                  <a:pt x="1338" y="282"/>
                  <a:pt x="1336" y="283"/>
                  <a:pt x="1335" y="283"/>
                </a:cubicBezTo>
                <a:cubicBezTo>
                  <a:pt x="1335" y="283"/>
                  <a:pt x="1335" y="283"/>
                  <a:pt x="1335" y="283"/>
                </a:cubicBezTo>
                <a:cubicBezTo>
                  <a:pt x="1336" y="283"/>
                  <a:pt x="1336" y="283"/>
                  <a:pt x="1336" y="283"/>
                </a:cubicBezTo>
                <a:cubicBezTo>
                  <a:pt x="1336" y="283"/>
                  <a:pt x="1336" y="283"/>
                  <a:pt x="1336" y="283"/>
                </a:cubicBezTo>
                <a:cubicBezTo>
                  <a:pt x="1338" y="283"/>
                  <a:pt x="1338" y="283"/>
                  <a:pt x="1338" y="283"/>
                </a:cubicBezTo>
                <a:cubicBezTo>
                  <a:pt x="1339" y="284"/>
                  <a:pt x="1339" y="284"/>
                  <a:pt x="1339" y="284"/>
                </a:cubicBezTo>
                <a:cubicBezTo>
                  <a:pt x="1340" y="283"/>
                  <a:pt x="1340" y="283"/>
                  <a:pt x="1340" y="283"/>
                </a:cubicBezTo>
                <a:cubicBezTo>
                  <a:pt x="1339" y="283"/>
                  <a:pt x="1339" y="283"/>
                  <a:pt x="1339" y="283"/>
                </a:cubicBezTo>
                <a:cubicBezTo>
                  <a:pt x="1340" y="282"/>
                  <a:pt x="1340" y="282"/>
                  <a:pt x="1340" y="282"/>
                </a:cubicBezTo>
                <a:cubicBezTo>
                  <a:pt x="1340" y="283"/>
                  <a:pt x="1340" y="283"/>
                  <a:pt x="1340" y="283"/>
                </a:cubicBezTo>
                <a:cubicBezTo>
                  <a:pt x="1341" y="282"/>
                  <a:pt x="1341" y="282"/>
                  <a:pt x="1342" y="282"/>
                </a:cubicBezTo>
                <a:cubicBezTo>
                  <a:pt x="1343" y="282"/>
                  <a:pt x="1343" y="282"/>
                  <a:pt x="1343" y="282"/>
                </a:cubicBezTo>
                <a:cubicBezTo>
                  <a:pt x="1344" y="282"/>
                  <a:pt x="1346" y="282"/>
                  <a:pt x="1347" y="281"/>
                </a:cubicBezTo>
                <a:cubicBezTo>
                  <a:pt x="1348" y="282"/>
                  <a:pt x="1348" y="282"/>
                  <a:pt x="1348" y="282"/>
                </a:cubicBezTo>
                <a:cubicBezTo>
                  <a:pt x="1349" y="282"/>
                  <a:pt x="1350" y="282"/>
                  <a:pt x="1351" y="282"/>
                </a:cubicBezTo>
                <a:cubicBezTo>
                  <a:pt x="1351" y="282"/>
                  <a:pt x="1351" y="282"/>
                  <a:pt x="1351" y="282"/>
                </a:cubicBezTo>
                <a:cubicBezTo>
                  <a:pt x="1352" y="282"/>
                  <a:pt x="1352" y="282"/>
                  <a:pt x="1352" y="282"/>
                </a:cubicBezTo>
                <a:cubicBezTo>
                  <a:pt x="1352" y="281"/>
                  <a:pt x="1352" y="281"/>
                  <a:pt x="1352" y="281"/>
                </a:cubicBezTo>
                <a:cubicBezTo>
                  <a:pt x="1352" y="280"/>
                  <a:pt x="1352" y="280"/>
                  <a:pt x="1352" y="280"/>
                </a:cubicBezTo>
                <a:cubicBezTo>
                  <a:pt x="1352" y="280"/>
                  <a:pt x="1353" y="280"/>
                  <a:pt x="1353" y="280"/>
                </a:cubicBezTo>
                <a:cubicBezTo>
                  <a:pt x="1354" y="280"/>
                  <a:pt x="1354" y="280"/>
                  <a:pt x="1354" y="280"/>
                </a:cubicBezTo>
                <a:cubicBezTo>
                  <a:pt x="1357" y="279"/>
                  <a:pt x="1360" y="279"/>
                  <a:pt x="1364" y="280"/>
                </a:cubicBezTo>
                <a:cubicBezTo>
                  <a:pt x="1364" y="279"/>
                  <a:pt x="1364" y="279"/>
                  <a:pt x="1364" y="279"/>
                </a:cubicBezTo>
                <a:cubicBezTo>
                  <a:pt x="1367" y="279"/>
                  <a:pt x="1369" y="279"/>
                  <a:pt x="1371" y="278"/>
                </a:cubicBezTo>
                <a:cubicBezTo>
                  <a:pt x="1372" y="279"/>
                  <a:pt x="1372" y="279"/>
                  <a:pt x="1373" y="279"/>
                </a:cubicBezTo>
                <a:cubicBezTo>
                  <a:pt x="1377" y="279"/>
                  <a:pt x="1382" y="278"/>
                  <a:pt x="1386" y="277"/>
                </a:cubicBezTo>
                <a:cubicBezTo>
                  <a:pt x="1386" y="277"/>
                  <a:pt x="1386" y="277"/>
                  <a:pt x="1386" y="277"/>
                </a:cubicBezTo>
                <a:cubicBezTo>
                  <a:pt x="1387" y="276"/>
                  <a:pt x="1388" y="276"/>
                  <a:pt x="1389" y="276"/>
                </a:cubicBezTo>
                <a:cubicBezTo>
                  <a:pt x="1389" y="275"/>
                  <a:pt x="1389" y="275"/>
                  <a:pt x="1389" y="275"/>
                </a:cubicBezTo>
                <a:cubicBezTo>
                  <a:pt x="1389" y="275"/>
                  <a:pt x="1389" y="275"/>
                  <a:pt x="1389" y="275"/>
                </a:cubicBezTo>
                <a:cubicBezTo>
                  <a:pt x="1389" y="274"/>
                  <a:pt x="1389" y="274"/>
                  <a:pt x="1389" y="274"/>
                </a:cubicBezTo>
                <a:cubicBezTo>
                  <a:pt x="1387" y="275"/>
                  <a:pt x="1385" y="275"/>
                  <a:pt x="1383" y="274"/>
                </a:cubicBezTo>
                <a:cubicBezTo>
                  <a:pt x="1383" y="274"/>
                  <a:pt x="1383" y="274"/>
                  <a:pt x="1384" y="274"/>
                </a:cubicBezTo>
                <a:cubicBezTo>
                  <a:pt x="1383" y="274"/>
                  <a:pt x="1382" y="274"/>
                  <a:pt x="1381" y="274"/>
                </a:cubicBezTo>
                <a:cubicBezTo>
                  <a:pt x="1383" y="274"/>
                  <a:pt x="1384" y="273"/>
                  <a:pt x="1385" y="273"/>
                </a:cubicBezTo>
                <a:cubicBezTo>
                  <a:pt x="1385" y="273"/>
                  <a:pt x="1385" y="273"/>
                  <a:pt x="1385" y="273"/>
                </a:cubicBezTo>
                <a:cubicBezTo>
                  <a:pt x="1384" y="273"/>
                  <a:pt x="1384" y="273"/>
                  <a:pt x="1384" y="273"/>
                </a:cubicBezTo>
                <a:cubicBezTo>
                  <a:pt x="1384" y="272"/>
                  <a:pt x="1385" y="272"/>
                  <a:pt x="1385" y="272"/>
                </a:cubicBezTo>
                <a:cubicBezTo>
                  <a:pt x="1386" y="272"/>
                  <a:pt x="1386" y="272"/>
                  <a:pt x="1386" y="272"/>
                </a:cubicBezTo>
                <a:cubicBezTo>
                  <a:pt x="1387" y="272"/>
                  <a:pt x="1387" y="272"/>
                  <a:pt x="1388" y="271"/>
                </a:cubicBezTo>
                <a:cubicBezTo>
                  <a:pt x="1387" y="271"/>
                  <a:pt x="1387" y="271"/>
                  <a:pt x="1387" y="271"/>
                </a:cubicBezTo>
                <a:cubicBezTo>
                  <a:pt x="1387" y="271"/>
                  <a:pt x="1387" y="271"/>
                  <a:pt x="1387" y="271"/>
                </a:cubicBezTo>
                <a:cubicBezTo>
                  <a:pt x="1386" y="271"/>
                  <a:pt x="1386" y="271"/>
                  <a:pt x="1386" y="271"/>
                </a:cubicBezTo>
                <a:cubicBezTo>
                  <a:pt x="1387" y="270"/>
                  <a:pt x="1387" y="270"/>
                  <a:pt x="1387" y="270"/>
                </a:cubicBezTo>
                <a:cubicBezTo>
                  <a:pt x="1387" y="271"/>
                  <a:pt x="1387" y="271"/>
                  <a:pt x="1387" y="271"/>
                </a:cubicBezTo>
                <a:cubicBezTo>
                  <a:pt x="1388" y="271"/>
                  <a:pt x="1388" y="271"/>
                  <a:pt x="1388" y="271"/>
                </a:cubicBezTo>
                <a:cubicBezTo>
                  <a:pt x="1388" y="270"/>
                  <a:pt x="1389" y="270"/>
                  <a:pt x="1390" y="270"/>
                </a:cubicBezTo>
                <a:cubicBezTo>
                  <a:pt x="1389" y="269"/>
                  <a:pt x="1390" y="268"/>
                  <a:pt x="1391" y="268"/>
                </a:cubicBezTo>
                <a:cubicBezTo>
                  <a:pt x="1390" y="267"/>
                  <a:pt x="1390" y="267"/>
                  <a:pt x="1390" y="267"/>
                </a:cubicBezTo>
                <a:cubicBezTo>
                  <a:pt x="1390" y="266"/>
                  <a:pt x="1390" y="266"/>
                  <a:pt x="1390" y="266"/>
                </a:cubicBezTo>
                <a:cubicBezTo>
                  <a:pt x="1387" y="265"/>
                  <a:pt x="1384" y="264"/>
                  <a:pt x="1381" y="265"/>
                </a:cubicBezTo>
                <a:cubicBezTo>
                  <a:pt x="1381" y="266"/>
                  <a:pt x="1381" y="266"/>
                  <a:pt x="1381" y="266"/>
                </a:cubicBezTo>
                <a:cubicBezTo>
                  <a:pt x="1380" y="266"/>
                  <a:pt x="1380" y="266"/>
                  <a:pt x="1380" y="266"/>
                </a:cubicBezTo>
                <a:cubicBezTo>
                  <a:pt x="1379" y="266"/>
                  <a:pt x="1378" y="265"/>
                  <a:pt x="1377" y="265"/>
                </a:cubicBezTo>
                <a:cubicBezTo>
                  <a:pt x="1380" y="264"/>
                  <a:pt x="1380" y="264"/>
                  <a:pt x="1380" y="264"/>
                </a:cubicBezTo>
                <a:cubicBezTo>
                  <a:pt x="1380" y="263"/>
                  <a:pt x="1380" y="263"/>
                  <a:pt x="1380" y="263"/>
                </a:cubicBezTo>
                <a:cubicBezTo>
                  <a:pt x="1378" y="262"/>
                  <a:pt x="1378" y="262"/>
                  <a:pt x="1378" y="262"/>
                </a:cubicBezTo>
                <a:cubicBezTo>
                  <a:pt x="1377" y="262"/>
                  <a:pt x="1376" y="261"/>
                  <a:pt x="1375" y="260"/>
                </a:cubicBezTo>
                <a:cubicBezTo>
                  <a:pt x="1374" y="261"/>
                  <a:pt x="1373" y="261"/>
                  <a:pt x="1372" y="260"/>
                </a:cubicBezTo>
                <a:cubicBezTo>
                  <a:pt x="1374" y="260"/>
                  <a:pt x="1376" y="260"/>
                  <a:pt x="1378" y="261"/>
                </a:cubicBezTo>
                <a:cubicBezTo>
                  <a:pt x="1377" y="260"/>
                  <a:pt x="1376" y="259"/>
                  <a:pt x="1375" y="259"/>
                </a:cubicBezTo>
                <a:cubicBezTo>
                  <a:pt x="1375" y="258"/>
                  <a:pt x="1375" y="258"/>
                  <a:pt x="1376" y="258"/>
                </a:cubicBezTo>
                <a:cubicBezTo>
                  <a:pt x="1375" y="258"/>
                  <a:pt x="1375" y="258"/>
                  <a:pt x="1375" y="257"/>
                </a:cubicBezTo>
                <a:cubicBezTo>
                  <a:pt x="1374" y="257"/>
                  <a:pt x="1374" y="257"/>
                  <a:pt x="1374" y="257"/>
                </a:cubicBezTo>
                <a:cubicBezTo>
                  <a:pt x="1373" y="256"/>
                  <a:pt x="1371" y="255"/>
                  <a:pt x="1368" y="255"/>
                </a:cubicBezTo>
                <a:cubicBezTo>
                  <a:pt x="1368" y="255"/>
                  <a:pt x="1368" y="255"/>
                  <a:pt x="1368" y="255"/>
                </a:cubicBezTo>
                <a:cubicBezTo>
                  <a:pt x="1367" y="254"/>
                  <a:pt x="1367" y="254"/>
                  <a:pt x="1367" y="254"/>
                </a:cubicBezTo>
                <a:cubicBezTo>
                  <a:pt x="1366" y="253"/>
                  <a:pt x="1365" y="251"/>
                  <a:pt x="1364" y="249"/>
                </a:cubicBezTo>
                <a:cubicBezTo>
                  <a:pt x="1364" y="249"/>
                  <a:pt x="1364" y="249"/>
                  <a:pt x="1364" y="249"/>
                </a:cubicBezTo>
                <a:cubicBezTo>
                  <a:pt x="1362" y="248"/>
                  <a:pt x="1360" y="247"/>
                  <a:pt x="1357" y="246"/>
                </a:cubicBezTo>
                <a:cubicBezTo>
                  <a:pt x="1355" y="247"/>
                  <a:pt x="1353" y="247"/>
                  <a:pt x="1350" y="246"/>
                </a:cubicBezTo>
                <a:cubicBezTo>
                  <a:pt x="1352" y="247"/>
                  <a:pt x="1353" y="247"/>
                  <a:pt x="1355" y="246"/>
                </a:cubicBezTo>
                <a:cubicBezTo>
                  <a:pt x="1355" y="246"/>
                  <a:pt x="1355" y="246"/>
                  <a:pt x="1355" y="246"/>
                </a:cubicBezTo>
                <a:cubicBezTo>
                  <a:pt x="1356" y="246"/>
                  <a:pt x="1357" y="246"/>
                  <a:pt x="1358" y="245"/>
                </a:cubicBezTo>
                <a:cubicBezTo>
                  <a:pt x="1357" y="245"/>
                  <a:pt x="1357" y="245"/>
                  <a:pt x="1357" y="245"/>
                </a:cubicBezTo>
                <a:cubicBezTo>
                  <a:pt x="1357" y="244"/>
                  <a:pt x="1357" y="244"/>
                  <a:pt x="1357" y="244"/>
                </a:cubicBezTo>
                <a:cubicBezTo>
                  <a:pt x="1356" y="244"/>
                  <a:pt x="1356" y="244"/>
                  <a:pt x="1356" y="244"/>
                </a:cubicBezTo>
                <a:cubicBezTo>
                  <a:pt x="1354" y="245"/>
                  <a:pt x="1354" y="245"/>
                  <a:pt x="1354" y="245"/>
                </a:cubicBezTo>
                <a:cubicBezTo>
                  <a:pt x="1354" y="244"/>
                  <a:pt x="1354" y="244"/>
                  <a:pt x="1354" y="244"/>
                </a:cubicBezTo>
                <a:cubicBezTo>
                  <a:pt x="1355" y="244"/>
                  <a:pt x="1357" y="244"/>
                  <a:pt x="1358" y="243"/>
                </a:cubicBezTo>
                <a:cubicBezTo>
                  <a:pt x="1358" y="243"/>
                  <a:pt x="1358" y="243"/>
                  <a:pt x="1358" y="243"/>
                </a:cubicBezTo>
                <a:cubicBezTo>
                  <a:pt x="1359" y="242"/>
                  <a:pt x="1360" y="242"/>
                  <a:pt x="1361" y="241"/>
                </a:cubicBezTo>
                <a:cubicBezTo>
                  <a:pt x="1361" y="241"/>
                  <a:pt x="1361" y="241"/>
                  <a:pt x="1361" y="241"/>
                </a:cubicBezTo>
                <a:cubicBezTo>
                  <a:pt x="1362" y="240"/>
                  <a:pt x="1362" y="240"/>
                  <a:pt x="1362" y="240"/>
                </a:cubicBezTo>
                <a:cubicBezTo>
                  <a:pt x="1361" y="240"/>
                  <a:pt x="1361" y="240"/>
                  <a:pt x="1361" y="240"/>
                </a:cubicBezTo>
                <a:cubicBezTo>
                  <a:pt x="1362" y="239"/>
                  <a:pt x="1363" y="238"/>
                  <a:pt x="1363" y="238"/>
                </a:cubicBezTo>
                <a:cubicBezTo>
                  <a:pt x="1364" y="237"/>
                  <a:pt x="1364" y="237"/>
                  <a:pt x="1364" y="237"/>
                </a:cubicBezTo>
                <a:cubicBezTo>
                  <a:pt x="1362" y="237"/>
                  <a:pt x="1362" y="237"/>
                  <a:pt x="1362" y="237"/>
                </a:cubicBezTo>
                <a:cubicBezTo>
                  <a:pt x="1359" y="237"/>
                  <a:pt x="1356" y="237"/>
                  <a:pt x="1352" y="237"/>
                </a:cubicBezTo>
                <a:cubicBezTo>
                  <a:pt x="1352" y="237"/>
                  <a:pt x="1352" y="237"/>
                  <a:pt x="1352" y="237"/>
                </a:cubicBezTo>
                <a:cubicBezTo>
                  <a:pt x="1351" y="237"/>
                  <a:pt x="1350" y="237"/>
                  <a:pt x="1348" y="238"/>
                </a:cubicBezTo>
                <a:cubicBezTo>
                  <a:pt x="1348" y="238"/>
                  <a:pt x="1348" y="238"/>
                  <a:pt x="1348" y="238"/>
                </a:cubicBezTo>
                <a:cubicBezTo>
                  <a:pt x="1349" y="237"/>
                  <a:pt x="1350" y="236"/>
                  <a:pt x="1351" y="236"/>
                </a:cubicBezTo>
                <a:cubicBezTo>
                  <a:pt x="1350" y="236"/>
                  <a:pt x="1349" y="236"/>
                  <a:pt x="1349" y="236"/>
                </a:cubicBezTo>
                <a:cubicBezTo>
                  <a:pt x="1349" y="236"/>
                  <a:pt x="1349" y="236"/>
                  <a:pt x="1349" y="236"/>
                </a:cubicBezTo>
                <a:cubicBezTo>
                  <a:pt x="1349" y="235"/>
                  <a:pt x="1349" y="235"/>
                  <a:pt x="1349" y="235"/>
                </a:cubicBezTo>
                <a:cubicBezTo>
                  <a:pt x="1351" y="234"/>
                  <a:pt x="1353" y="234"/>
                  <a:pt x="1355" y="233"/>
                </a:cubicBezTo>
                <a:cubicBezTo>
                  <a:pt x="1355" y="232"/>
                  <a:pt x="1355" y="232"/>
                  <a:pt x="1355" y="232"/>
                </a:cubicBezTo>
                <a:cubicBezTo>
                  <a:pt x="1355" y="232"/>
                  <a:pt x="1355" y="232"/>
                  <a:pt x="1355" y="232"/>
                </a:cubicBezTo>
                <a:cubicBezTo>
                  <a:pt x="1355" y="231"/>
                  <a:pt x="1355" y="231"/>
                  <a:pt x="1355" y="231"/>
                </a:cubicBezTo>
                <a:cubicBezTo>
                  <a:pt x="1355" y="231"/>
                  <a:pt x="1355" y="231"/>
                  <a:pt x="1355" y="231"/>
                </a:cubicBezTo>
                <a:cubicBezTo>
                  <a:pt x="1354" y="231"/>
                  <a:pt x="1354" y="231"/>
                  <a:pt x="1353" y="231"/>
                </a:cubicBezTo>
                <a:cubicBezTo>
                  <a:pt x="1351" y="231"/>
                  <a:pt x="1349" y="231"/>
                  <a:pt x="1347" y="232"/>
                </a:cubicBezTo>
                <a:cubicBezTo>
                  <a:pt x="1347" y="232"/>
                  <a:pt x="1347" y="232"/>
                  <a:pt x="1347" y="232"/>
                </a:cubicBezTo>
                <a:cubicBezTo>
                  <a:pt x="1346" y="231"/>
                  <a:pt x="1346" y="231"/>
                  <a:pt x="1346" y="231"/>
                </a:cubicBezTo>
                <a:cubicBezTo>
                  <a:pt x="1345" y="232"/>
                  <a:pt x="1345" y="232"/>
                  <a:pt x="1345" y="232"/>
                </a:cubicBezTo>
                <a:cubicBezTo>
                  <a:pt x="1345" y="232"/>
                  <a:pt x="1345" y="232"/>
                  <a:pt x="1345" y="232"/>
                </a:cubicBezTo>
                <a:cubicBezTo>
                  <a:pt x="1343" y="231"/>
                  <a:pt x="1343" y="231"/>
                  <a:pt x="1343" y="231"/>
                </a:cubicBezTo>
                <a:cubicBezTo>
                  <a:pt x="1343" y="232"/>
                  <a:pt x="1343" y="232"/>
                  <a:pt x="1343" y="232"/>
                </a:cubicBezTo>
                <a:cubicBezTo>
                  <a:pt x="1342" y="232"/>
                  <a:pt x="1342" y="232"/>
                  <a:pt x="1342" y="232"/>
                </a:cubicBezTo>
                <a:cubicBezTo>
                  <a:pt x="1343" y="232"/>
                  <a:pt x="1343" y="232"/>
                  <a:pt x="1343" y="232"/>
                </a:cubicBezTo>
                <a:cubicBezTo>
                  <a:pt x="1342" y="233"/>
                  <a:pt x="1342" y="233"/>
                  <a:pt x="1342" y="233"/>
                </a:cubicBezTo>
                <a:cubicBezTo>
                  <a:pt x="1342" y="233"/>
                  <a:pt x="1342" y="233"/>
                  <a:pt x="1342" y="233"/>
                </a:cubicBezTo>
                <a:cubicBezTo>
                  <a:pt x="1341" y="233"/>
                  <a:pt x="1341" y="233"/>
                  <a:pt x="1341" y="233"/>
                </a:cubicBezTo>
                <a:cubicBezTo>
                  <a:pt x="1342" y="234"/>
                  <a:pt x="1342" y="234"/>
                  <a:pt x="1342" y="234"/>
                </a:cubicBezTo>
                <a:cubicBezTo>
                  <a:pt x="1341" y="234"/>
                  <a:pt x="1341" y="234"/>
                  <a:pt x="1341" y="234"/>
                </a:cubicBezTo>
                <a:cubicBezTo>
                  <a:pt x="1340" y="234"/>
                  <a:pt x="1340" y="234"/>
                  <a:pt x="1340" y="234"/>
                </a:cubicBezTo>
                <a:cubicBezTo>
                  <a:pt x="1341" y="235"/>
                  <a:pt x="1342" y="235"/>
                  <a:pt x="1342" y="236"/>
                </a:cubicBezTo>
                <a:cubicBezTo>
                  <a:pt x="1341" y="235"/>
                  <a:pt x="1341" y="235"/>
                  <a:pt x="1341" y="235"/>
                </a:cubicBezTo>
                <a:cubicBezTo>
                  <a:pt x="1340" y="236"/>
                  <a:pt x="1340" y="236"/>
                  <a:pt x="1340" y="236"/>
                </a:cubicBezTo>
                <a:cubicBezTo>
                  <a:pt x="1339" y="235"/>
                  <a:pt x="1339" y="235"/>
                  <a:pt x="1339" y="235"/>
                </a:cubicBezTo>
                <a:cubicBezTo>
                  <a:pt x="1339" y="235"/>
                  <a:pt x="1339" y="235"/>
                  <a:pt x="1339" y="235"/>
                </a:cubicBezTo>
                <a:cubicBezTo>
                  <a:pt x="1339" y="236"/>
                  <a:pt x="1339" y="236"/>
                  <a:pt x="1339" y="236"/>
                </a:cubicBezTo>
                <a:cubicBezTo>
                  <a:pt x="1339" y="236"/>
                  <a:pt x="1339" y="236"/>
                  <a:pt x="1339" y="236"/>
                </a:cubicBezTo>
                <a:cubicBezTo>
                  <a:pt x="1338" y="236"/>
                  <a:pt x="1338" y="236"/>
                  <a:pt x="1338" y="236"/>
                </a:cubicBezTo>
                <a:cubicBezTo>
                  <a:pt x="1338" y="236"/>
                  <a:pt x="1338" y="236"/>
                  <a:pt x="1338" y="236"/>
                </a:cubicBezTo>
                <a:cubicBezTo>
                  <a:pt x="1338" y="237"/>
                  <a:pt x="1338" y="237"/>
                  <a:pt x="1338" y="237"/>
                </a:cubicBezTo>
                <a:cubicBezTo>
                  <a:pt x="1338" y="237"/>
                  <a:pt x="1338" y="237"/>
                  <a:pt x="1338" y="237"/>
                </a:cubicBezTo>
                <a:cubicBezTo>
                  <a:pt x="1338" y="237"/>
                  <a:pt x="1339" y="238"/>
                  <a:pt x="1340" y="237"/>
                </a:cubicBezTo>
                <a:cubicBezTo>
                  <a:pt x="1339" y="238"/>
                  <a:pt x="1338" y="238"/>
                  <a:pt x="1337" y="237"/>
                </a:cubicBezTo>
                <a:close/>
                <a:moveTo>
                  <a:pt x="1384" y="274"/>
                </a:moveTo>
                <a:cubicBezTo>
                  <a:pt x="1384" y="274"/>
                  <a:pt x="1384" y="274"/>
                  <a:pt x="1384" y="274"/>
                </a:cubicBezTo>
                <a:cubicBezTo>
                  <a:pt x="1384" y="275"/>
                  <a:pt x="1385" y="275"/>
                  <a:pt x="1385" y="275"/>
                </a:cubicBezTo>
                <a:cubicBezTo>
                  <a:pt x="1385" y="274"/>
                  <a:pt x="1385" y="274"/>
                  <a:pt x="1384" y="274"/>
                </a:cubicBezTo>
                <a:close/>
                <a:moveTo>
                  <a:pt x="1354" y="230"/>
                </a:moveTo>
                <a:cubicBezTo>
                  <a:pt x="1354" y="229"/>
                  <a:pt x="1354" y="229"/>
                  <a:pt x="1354" y="229"/>
                </a:cubicBezTo>
                <a:cubicBezTo>
                  <a:pt x="1353" y="229"/>
                  <a:pt x="1353" y="229"/>
                  <a:pt x="1353" y="229"/>
                </a:cubicBezTo>
                <a:cubicBezTo>
                  <a:pt x="1354" y="230"/>
                  <a:pt x="1354" y="230"/>
                  <a:pt x="1354" y="230"/>
                </a:cubicBezTo>
                <a:close/>
                <a:moveTo>
                  <a:pt x="1354" y="229"/>
                </a:moveTo>
                <a:cubicBezTo>
                  <a:pt x="1354" y="229"/>
                  <a:pt x="1354" y="229"/>
                  <a:pt x="1354" y="229"/>
                </a:cubicBezTo>
                <a:cubicBezTo>
                  <a:pt x="1355" y="229"/>
                  <a:pt x="1356" y="229"/>
                  <a:pt x="1356" y="229"/>
                </a:cubicBezTo>
                <a:cubicBezTo>
                  <a:pt x="1357" y="229"/>
                  <a:pt x="1357" y="229"/>
                  <a:pt x="1357" y="229"/>
                </a:cubicBezTo>
                <a:cubicBezTo>
                  <a:pt x="1355" y="229"/>
                  <a:pt x="1355" y="229"/>
                  <a:pt x="1355" y="229"/>
                </a:cubicBezTo>
                <a:cubicBezTo>
                  <a:pt x="1355" y="228"/>
                  <a:pt x="1355" y="228"/>
                  <a:pt x="1355" y="228"/>
                </a:cubicBezTo>
                <a:cubicBezTo>
                  <a:pt x="1355" y="228"/>
                  <a:pt x="1354" y="228"/>
                  <a:pt x="1353" y="228"/>
                </a:cubicBezTo>
                <a:cubicBezTo>
                  <a:pt x="1353" y="229"/>
                  <a:pt x="1353" y="229"/>
                  <a:pt x="1353" y="229"/>
                </a:cubicBezTo>
                <a:cubicBezTo>
                  <a:pt x="1354" y="229"/>
                  <a:pt x="1354" y="229"/>
                  <a:pt x="1354" y="229"/>
                </a:cubicBezTo>
                <a:close/>
                <a:moveTo>
                  <a:pt x="1850" y="83"/>
                </a:moveTo>
                <a:cubicBezTo>
                  <a:pt x="1849" y="82"/>
                  <a:pt x="1848" y="82"/>
                  <a:pt x="1846" y="82"/>
                </a:cubicBezTo>
                <a:cubicBezTo>
                  <a:pt x="1847" y="83"/>
                  <a:pt x="1847" y="83"/>
                  <a:pt x="1847" y="83"/>
                </a:cubicBezTo>
                <a:cubicBezTo>
                  <a:pt x="1846" y="83"/>
                  <a:pt x="1846" y="83"/>
                  <a:pt x="1845" y="82"/>
                </a:cubicBezTo>
                <a:cubicBezTo>
                  <a:pt x="1845" y="82"/>
                  <a:pt x="1845" y="82"/>
                  <a:pt x="1845" y="82"/>
                </a:cubicBezTo>
                <a:cubicBezTo>
                  <a:pt x="1846" y="83"/>
                  <a:pt x="1848" y="84"/>
                  <a:pt x="1850" y="84"/>
                </a:cubicBezTo>
                <a:cubicBezTo>
                  <a:pt x="1850" y="83"/>
                  <a:pt x="1849" y="83"/>
                  <a:pt x="1849" y="83"/>
                </a:cubicBezTo>
                <a:cubicBezTo>
                  <a:pt x="1850" y="83"/>
                  <a:pt x="1850" y="83"/>
                  <a:pt x="1850" y="83"/>
                </a:cubicBezTo>
                <a:close/>
                <a:moveTo>
                  <a:pt x="2587" y="598"/>
                </a:moveTo>
                <a:cubicBezTo>
                  <a:pt x="2586" y="598"/>
                  <a:pt x="2586" y="598"/>
                  <a:pt x="2586" y="598"/>
                </a:cubicBezTo>
                <a:cubicBezTo>
                  <a:pt x="2586" y="598"/>
                  <a:pt x="2586" y="598"/>
                  <a:pt x="2586" y="598"/>
                </a:cubicBezTo>
                <a:lnTo>
                  <a:pt x="2587" y="598"/>
                </a:lnTo>
                <a:close/>
                <a:moveTo>
                  <a:pt x="2583" y="607"/>
                </a:moveTo>
                <a:cubicBezTo>
                  <a:pt x="2584" y="608"/>
                  <a:pt x="2585" y="608"/>
                  <a:pt x="2586" y="608"/>
                </a:cubicBezTo>
                <a:cubicBezTo>
                  <a:pt x="2585" y="607"/>
                  <a:pt x="2584" y="607"/>
                  <a:pt x="2583" y="607"/>
                </a:cubicBezTo>
                <a:close/>
                <a:moveTo>
                  <a:pt x="2573" y="607"/>
                </a:moveTo>
                <a:cubicBezTo>
                  <a:pt x="2574" y="608"/>
                  <a:pt x="2576" y="608"/>
                  <a:pt x="2578" y="607"/>
                </a:cubicBezTo>
                <a:cubicBezTo>
                  <a:pt x="2577" y="607"/>
                  <a:pt x="2577" y="607"/>
                  <a:pt x="2577" y="607"/>
                </a:cubicBezTo>
                <a:cubicBezTo>
                  <a:pt x="2576" y="607"/>
                  <a:pt x="2575" y="607"/>
                  <a:pt x="2573" y="607"/>
                </a:cubicBezTo>
                <a:close/>
                <a:moveTo>
                  <a:pt x="2578" y="601"/>
                </a:moveTo>
                <a:cubicBezTo>
                  <a:pt x="2578" y="601"/>
                  <a:pt x="2578" y="601"/>
                  <a:pt x="2578" y="601"/>
                </a:cubicBezTo>
                <a:cubicBezTo>
                  <a:pt x="2579" y="601"/>
                  <a:pt x="2579" y="601"/>
                  <a:pt x="2579" y="601"/>
                </a:cubicBezTo>
                <a:cubicBezTo>
                  <a:pt x="2580" y="601"/>
                  <a:pt x="2580" y="601"/>
                  <a:pt x="2580" y="601"/>
                </a:cubicBezTo>
                <a:cubicBezTo>
                  <a:pt x="2579" y="600"/>
                  <a:pt x="2579" y="600"/>
                  <a:pt x="2579" y="600"/>
                </a:cubicBezTo>
                <a:lnTo>
                  <a:pt x="2578" y="601"/>
                </a:lnTo>
                <a:close/>
                <a:moveTo>
                  <a:pt x="2565" y="576"/>
                </a:moveTo>
                <a:cubicBezTo>
                  <a:pt x="2565" y="576"/>
                  <a:pt x="2565" y="576"/>
                  <a:pt x="2565" y="576"/>
                </a:cubicBezTo>
                <a:cubicBezTo>
                  <a:pt x="2565" y="577"/>
                  <a:pt x="2565" y="577"/>
                  <a:pt x="2565" y="577"/>
                </a:cubicBezTo>
                <a:cubicBezTo>
                  <a:pt x="2563" y="577"/>
                  <a:pt x="2563" y="577"/>
                  <a:pt x="2563" y="577"/>
                </a:cubicBezTo>
                <a:cubicBezTo>
                  <a:pt x="2563" y="578"/>
                  <a:pt x="2563" y="578"/>
                  <a:pt x="2563" y="578"/>
                </a:cubicBezTo>
                <a:cubicBezTo>
                  <a:pt x="2564" y="579"/>
                  <a:pt x="2564" y="579"/>
                  <a:pt x="2564" y="579"/>
                </a:cubicBezTo>
                <a:cubicBezTo>
                  <a:pt x="2565" y="579"/>
                  <a:pt x="2565" y="579"/>
                  <a:pt x="2565" y="579"/>
                </a:cubicBezTo>
                <a:cubicBezTo>
                  <a:pt x="2566" y="577"/>
                  <a:pt x="2566" y="577"/>
                  <a:pt x="2566" y="577"/>
                </a:cubicBezTo>
                <a:cubicBezTo>
                  <a:pt x="2567" y="578"/>
                  <a:pt x="2568" y="578"/>
                  <a:pt x="2569" y="579"/>
                </a:cubicBezTo>
                <a:cubicBezTo>
                  <a:pt x="2571" y="579"/>
                  <a:pt x="2571" y="579"/>
                  <a:pt x="2571" y="579"/>
                </a:cubicBezTo>
                <a:cubicBezTo>
                  <a:pt x="2572" y="578"/>
                  <a:pt x="2572" y="578"/>
                  <a:pt x="2572" y="578"/>
                </a:cubicBezTo>
                <a:cubicBezTo>
                  <a:pt x="2573" y="578"/>
                  <a:pt x="2573" y="578"/>
                  <a:pt x="2573" y="578"/>
                </a:cubicBezTo>
                <a:cubicBezTo>
                  <a:pt x="2575" y="579"/>
                  <a:pt x="2576" y="580"/>
                  <a:pt x="2579" y="579"/>
                </a:cubicBezTo>
                <a:cubicBezTo>
                  <a:pt x="2579" y="578"/>
                  <a:pt x="2579" y="578"/>
                  <a:pt x="2579" y="578"/>
                </a:cubicBezTo>
                <a:cubicBezTo>
                  <a:pt x="2583" y="579"/>
                  <a:pt x="2588" y="580"/>
                  <a:pt x="2592" y="581"/>
                </a:cubicBezTo>
                <a:cubicBezTo>
                  <a:pt x="2592" y="580"/>
                  <a:pt x="2592" y="580"/>
                  <a:pt x="2592" y="580"/>
                </a:cubicBezTo>
                <a:cubicBezTo>
                  <a:pt x="2588" y="577"/>
                  <a:pt x="2582" y="575"/>
                  <a:pt x="2577" y="575"/>
                </a:cubicBezTo>
                <a:cubicBezTo>
                  <a:pt x="2575" y="576"/>
                  <a:pt x="2575" y="576"/>
                  <a:pt x="2575" y="576"/>
                </a:cubicBezTo>
                <a:cubicBezTo>
                  <a:pt x="2572" y="575"/>
                  <a:pt x="2569" y="575"/>
                  <a:pt x="2565" y="576"/>
                </a:cubicBezTo>
                <a:close/>
                <a:moveTo>
                  <a:pt x="2583" y="563"/>
                </a:moveTo>
                <a:cubicBezTo>
                  <a:pt x="2581" y="564"/>
                  <a:pt x="2581" y="564"/>
                  <a:pt x="2581" y="564"/>
                </a:cubicBezTo>
                <a:cubicBezTo>
                  <a:pt x="2582" y="564"/>
                  <a:pt x="2584" y="564"/>
                  <a:pt x="2585" y="564"/>
                </a:cubicBezTo>
                <a:lnTo>
                  <a:pt x="2583" y="563"/>
                </a:lnTo>
                <a:close/>
                <a:moveTo>
                  <a:pt x="2572" y="607"/>
                </a:moveTo>
                <a:cubicBezTo>
                  <a:pt x="2571" y="607"/>
                  <a:pt x="2571" y="607"/>
                  <a:pt x="2571" y="607"/>
                </a:cubicBezTo>
                <a:cubicBezTo>
                  <a:pt x="2572" y="608"/>
                  <a:pt x="2572" y="608"/>
                  <a:pt x="2572" y="608"/>
                </a:cubicBezTo>
                <a:lnTo>
                  <a:pt x="2572" y="607"/>
                </a:lnTo>
                <a:close/>
                <a:moveTo>
                  <a:pt x="2582" y="569"/>
                </a:moveTo>
                <a:cubicBezTo>
                  <a:pt x="2581" y="568"/>
                  <a:pt x="2579" y="569"/>
                  <a:pt x="2577" y="570"/>
                </a:cubicBezTo>
                <a:cubicBezTo>
                  <a:pt x="2579" y="571"/>
                  <a:pt x="2581" y="571"/>
                  <a:pt x="2584" y="570"/>
                </a:cubicBezTo>
                <a:cubicBezTo>
                  <a:pt x="2583" y="570"/>
                  <a:pt x="2583" y="570"/>
                  <a:pt x="2583" y="570"/>
                </a:cubicBezTo>
                <a:lnTo>
                  <a:pt x="2582" y="569"/>
                </a:lnTo>
                <a:close/>
                <a:moveTo>
                  <a:pt x="2587" y="567"/>
                </a:moveTo>
                <a:cubicBezTo>
                  <a:pt x="2588" y="566"/>
                  <a:pt x="2588" y="566"/>
                  <a:pt x="2588" y="566"/>
                </a:cubicBezTo>
                <a:cubicBezTo>
                  <a:pt x="2588" y="564"/>
                  <a:pt x="2588" y="564"/>
                  <a:pt x="2588" y="564"/>
                </a:cubicBezTo>
                <a:cubicBezTo>
                  <a:pt x="2586" y="564"/>
                  <a:pt x="2586" y="564"/>
                  <a:pt x="2586" y="564"/>
                </a:cubicBezTo>
                <a:cubicBezTo>
                  <a:pt x="2585" y="565"/>
                  <a:pt x="2585" y="565"/>
                  <a:pt x="2585" y="565"/>
                </a:cubicBezTo>
                <a:cubicBezTo>
                  <a:pt x="2585" y="566"/>
                  <a:pt x="2585" y="566"/>
                  <a:pt x="2585" y="566"/>
                </a:cubicBezTo>
                <a:lnTo>
                  <a:pt x="2587" y="567"/>
                </a:lnTo>
                <a:close/>
                <a:moveTo>
                  <a:pt x="2575" y="190"/>
                </a:moveTo>
                <a:cubicBezTo>
                  <a:pt x="2578" y="191"/>
                  <a:pt x="2580" y="192"/>
                  <a:pt x="2583" y="192"/>
                </a:cubicBezTo>
                <a:cubicBezTo>
                  <a:pt x="2579" y="190"/>
                  <a:pt x="2576" y="190"/>
                  <a:pt x="2572" y="190"/>
                </a:cubicBezTo>
                <a:cubicBezTo>
                  <a:pt x="2573" y="190"/>
                  <a:pt x="2574" y="190"/>
                  <a:pt x="2575" y="190"/>
                </a:cubicBezTo>
                <a:close/>
                <a:moveTo>
                  <a:pt x="2586" y="563"/>
                </a:moveTo>
                <a:cubicBezTo>
                  <a:pt x="2585" y="563"/>
                  <a:pt x="2585" y="563"/>
                  <a:pt x="2585" y="563"/>
                </a:cubicBezTo>
                <a:cubicBezTo>
                  <a:pt x="2586" y="564"/>
                  <a:pt x="2586" y="564"/>
                  <a:pt x="2586" y="564"/>
                </a:cubicBezTo>
                <a:lnTo>
                  <a:pt x="2586" y="563"/>
                </a:lnTo>
                <a:close/>
                <a:moveTo>
                  <a:pt x="2492" y="610"/>
                </a:moveTo>
                <a:cubicBezTo>
                  <a:pt x="2492" y="610"/>
                  <a:pt x="2492" y="610"/>
                  <a:pt x="2492" y="610"/>
                </a:cubicBezTo>
                <a:cubicBezTo>
                  <a:pt x="2491" y="610"/>
                  <a:pt x="2490" y="609"/>
                  <a:pt x="2490" y="608"/>
                </a:cubicBezTo>
                <a:cubicBezTo>
                  <a:pt x="2488" y="608"/>
                  <a:pt x="2488" y="608"/>
                  <a:pt x="2488" y="608"/>
                </a:cubicBezTo>
                <a:cubicBezTo>
                  <a:pt x="2489" y="609"/>
                  <a:pt x="2489" y="609"/>
                  <a:pt x="2489" y="609"/>
                </a:cubicBezTo>
                <a:cubicBezTo>
                  <a:pt x="2488" y="609"/>
                  <a:pt x="2488" y="609"/>
                  <a:pt x="2488" y="609"/>
                </a:cubicBezTo>
                <a:cubicBezTo>
                  <a:pt x="2488" y="608"/>
                  <a:pt x="2488" y="608"/>
                  <a:pt x="2488" y="608"/>
                </a:cubicBezTo>
                <a:cubicBezTo>
                  <a:pt x="2485" y="608"/>
                  <a:pt x="2483" y="607"/>
                  <a:pt x="2480" y="607"/>
                </a:cubicBezTo>
                <a:cubicBezTo>
                  <a:pt x="2478" y="607"/>
                  <a:pt x="2478" y="607"/>
                  <a:pt x="2478" y="607"/>
                </a:cubicBezTo>
                <a:cubicBezTo>
                  <a:pt x="2478" y="608"/>
                  <a:pt x="2478" y="608"/>
                  <a:pt x="2478" y="608"/>
                </a:cubicBezTo>
                <a:cubicBezTo>
                  <a:pt x="2480" y="608"/>
                  <a:pt x="2482" y="609"/>
                  <a:pt x="2484" y="610"/>
                </a:cubicBezTo>
                <a:cubicBezTo>
                  <a:pt x="2483" y="610"/>
                  <a:pt x="2482" y="610"/>
                  <a:pt x="2481" y="610"/>
                </a:cubicBezTo>
                <a:cubicBezTo>
                  <a:pt x="2479" y="610"/>
                  <a:pt x="2478" y="610"/>
                  <a:pt x="2477" y="609"/>
                </a:cubicBezTo>
                <a:cubicBezTo>
                  <a:pt x="2474" y="608"/>
                  <a:pt x="2471" y="608"/>
                  <a:pt x="2469" y="610"/>
                </a:cubicBezTo>
                <a:cubicBezTo>
                  <a:pt x="2469" y="611"/>
                  <a:pt x="2469" y="611"/>
                  <a:pt x="2469" y="611"/>
                </a:cubicBezTo>
                <a:cubicBezTo>
                  <a:pt x="2470" y="611"/>
                  <a:pt x="2470" y="611"/>
                  <a:pt x="2470" y="611"/>
                </a:cubicBezTo>
                <a:cubicBezTo>
                  <a:pt x="2470" y="612"/>
                  <a:pt x="2470" y="612"/>
                  <a:pt x="2470" y="612"/>
                </a:cubicBezTo>
                <a:cubicBezTo>
                  <a:pt x="2472" y="613"/>
                  <a:pt x="2475" y="613"/>
                  <a:pt x="2478" y="612"/>
                </a:cubicBezTo>
                <a:cubicBezTo>
                  <a:pt x="2479" y="612"/>
                  <a:pt x="2479" y="612"/>
                  <a:pt x="2479" y="612"/>
                </a:cubicBezTo>
                <a:cubicBezTo>
                  <a:pt x="2481" y="612"/>
                  <a:pt x="2482" y="612"/>
                  <a:pt x="2484" y="612"/>
                </a:cubicBezTo>
                <a:cubicBezTo>
                  <a:pt x="2486" y="611"/>
                  <a:pt x="2486" y="611"/>
                  <a:pt x="2486" y="611"/>
                </a:cubicBezTo>
                <a:cubicBezTo>
                  <a:pt x="2487" y="611"/>
                  <a:pt x="2487" y="611"/>
                  <a:pt x="2487" y="611"/>
                </a:cubicBezTo>
                <a:cubicBezTo>
                  <a:pt x="2488" y="611"/>
                  <a:pt x="2490" y="611"/>
                  <a:pt x="2491" y="611"/>
                </a:cubicBezTo>
                <a:cubicBezTo>
                  <a:pt x="2490" y="611"/>
                  <a:pt x="2490" y="611"/>
                  <a:pt x="2490" y="611"/>
                </a:cubicBezTo>
                <a:cubicBezTo>
                  <a:pt x="2492" y="611"/>
                  <a:pt x="2492" y="611"/>
                  <a:pt x="2492" y="611"/>
                </a:cubicBezTo>
                <a:lnTo>
                  <a:pt x="2492" y="610"/>
                </a:lnTo>
                <a:close/>
                <a:moveTo>
                  <a:pt x="2476" y="689"/>
                </a:moveTo>
                <a:cubicBezTo>
                  <a:pt x="2477" y="688"/>
                  <a:pt x="2477" y="688"/>
                  <a:pt x="2477" y="688"/>
                </a:cubicBezTo>
                <a:cubicBezTo>
                  <a:pt x="2477" y="687"/>
                  <a:pt x="2477" y="687"/>
                  <a:pt x="2477" y="687"/>
                </a:cubicBezTo>
                <a:cubicBezTo>
                  <a:pt x="2475" y="689"/>
                  <a:pt x="2475" y="689"/>
                  <a:pt x="2475" y="689"/>
                </a:cubicBezTo>
                <a:lnTo>
                  <a:pt x="2476" y="689"/>
                </a:lnTo>
                <a:close/>
                <a:moveTo>
                  <a:pt x="2521" y="621"/>
                </a:moveTo>
                <a:cubicBezTo>
                  <a:pt x="2520" y="622"/>
                  <a:pt x="2520" y="622"/>
                  <a:pt x="2520" y="622"/>
                </a:cubicBezTo>
                <a:cubicBezTo>
                  <a:pt x="2521" y="623"/>
                  <a:pt x="2522" y="623"/>
                  <a:pt x="2523" y="622"/>
                </a:cubicBezTo>
                <a:cubicBezTo>
                  <a:pt x="2523" y="621"/>
                  <a:pt x="2522" y="621"/>
                  <a:pt x="2522" y="621"/>
                </a:cubicBezTo>
                <a:lnTo>
                  <a:pt x="2521" y="621"/>
                </a:lnTo>
                <a:close/>
                <a:moveTo>
                  <a:pt x="2466" y="555"/>
                </a:moveTo>
                <a:cubicBezTo>
                  <a:pt x="2467" y="554"/>
                  <a:pt x="2467" y="554"/>
                  <a:pt x="2467" y="554"/>
                </a:cubicBezTo>
                <a:cubicBezTo>
                  <a:pt x="2467" y="554"/>
                  <a:pt x="2468" y="554"/>
                  <a:pt x="2469" y="554"/>
                </a:cubicBezTo>
                <a:cubicBezTo>
                  <a:pt x="2469" y="553"/>
                  <a:pt x="2469" y="553"/>
                  <a:pt x="2469" y="553"/>
                </a:cubicBezTo>
                <a:cubicBezTo>
                  <a:pt x="2464" y="551"/>
                  <a:pt x="2460" y="549"/>
                  <a:pt x="2455" y="547"/>
                </a:cubicBezTo>
                <a:cubicBezTo>
                  <a:pt x="2455" y="546"/>
                  <a:pt x="2455" y="546"/>
                  <a:pt x="2455" y="546"/>
                </a:cubicBezTo>
                <a:cubicBezTo>
                  <a:pt x="2458" y="546"/>
                  <a:pt x="2458" y="546"/>
                  <a:pt x="2458" y="546"/>
                </a:cubicBezTo>
                <a:cubicBezTo>
                  <a:pt x="2458" y="545"/>
                  <a:pt x="2458" y="545"/>
                  <a:pt x="2458" y="545"/>
                </a:cubicBezTo>
                <a:cubicBezTo>
                  <a:pt x="2455" y="543"/>
                  <a:pt x="2452" y="542"/>
                  <a:pt x="2450" y="540"/>
                </a:cubicBezTo>
                <a:cubicBezTo>
                  <a:pt x="2450" y="539"/>
                  <a:pt x="2450" y="539"/>
                  <a:pt x="2450" y="539"/>
                </a:cubicBezTo>
                <a:cubicBezTo>
                  <a:pt x="2451" y="539"/>
                  <a:pt x="2451" y="539"/>
                  <a:pt x="2451" y="539"/>
                </a:cubicBezTo>
                <a:cubicBezTo>
                  <a:pt x="2450" y="539"/>
                  <a:pt x="2449" y="538"/>
                  <a:pt x="2448" y="537"/>
                </a:cubicBezTo>
                <a:cubicBezTo>
                  <a:pt x="2449" y="537"/>
                  <a:pt x="2451" y="537"/>
                  <a:pt x="2452" y="537"/>
                </a:cubicBezTo>
                <a:cubicBezTo>
                  <a:pt x="2451" y="536"/>
                  <a:pt x="2450" y="535"/>
                  <a:pt x="2448" y="535"/>
                </a:cubicBezTo>
                <a:cubicBezTo>
                  <a:pt x="2448" y="535"/>
                  <a:pt x="2448" y="535"/>
                  <a:pt x="2448" y="535"/>
                </a:cubicBezTo>
                <a:cubicBezTo>
                  <a:pt x="2448" y="534"/>
                  <a:pt x="2448" y="534"/>
                  <a:pt x="2448" y="534"/>
                </a:cubicBezTo>
                <a:cubicBezTo>
                  <a:pt x="2449" y="534"/>
                  <a:pt x="2449" y="534"/>
                  <a:pt x="2449" y="534"/>
                </a:cubicBezTo>
                <a:cubicBezTo>
                  <a:pt x="2449" y="534"/>
                  <a:pt x="2449" y="534"/>
                  <a:pt x="2449" y="533"/>
                </a:cubicBezTo>
                <a:cubicBezTo>
                  <a:pt x="2452" y="534"/>
                  <a:pt x="2454" y="535"/>
                  <a:pt x="2457" y="534"/>
                </a:cubicBezTo>
                <a:cubicBezTo>
                  <a:pt x="2457" y="533"/>
                  <a:pt x="2457" y="533"/>
                  <a:pt x="2457" y="533"/>
                </a:cubicBezTo>
                <a:cubicBezTo>
                  <a:pt x="2454" y="532"/>
                  <a:pt x="2454" y="532"/>
                  <a:pt x="2454" y="532"/>
                </a:cubicBezTo>
                <a:cubicBezTo>
                  <a:pt x="2453" y="530"/>
                  <a:pt x="2453" y="530"/>
                  <a:pt x="2453" y="530"/>
                </a:cubicBezTo>
                <a:cubicBezTo>
                  <a:pt x="2456" y="530"/>
                  <a:pt x="2459" y="530"/>
                  <a:pt x="2462" y="529"/>
                </a:cubicBezTo>
                <a:cubicBezTo>
                  <a:pt x="2462" y="528"/>
                  <a:pt x="2462" y="528"/>
                  <a:pt x="2462" y="528"/>
                </a:cubicBezTo>
                <a:cubicBezTo>
                  <a:pt x="2458" y="527"/>
                  <a:pt x="2454" y="527"/>
                  <a:pt x="2451" y="525"/>
                </a:cubicBezTo>
                <a:cubicBezTo>
                  <a:pt x="2449" y="526"/>
                  <a:pt x="2449" y="526"/>
                  <a:pt x="2449" y="526"/>
                </a:cubicBezTo>
                <a:cubicBezTo>
                  <a:pt x="2448" y="526"/>
                  <a:pt x="2448" y="526"/>
                  <a:pt x="2448" y="526"/>
                </a:cubicBezTo>
                <a:cubicBezTo>
                  <a:pt x="2450" y="525"/>
                  <a:pt x="2450" y="525"/>
                  <a:pt x="2450" y="525"/>
                </a:cubicBezTo>
                <a:cubicBezTo>
                  <a:pt x="2449" y="524"/>
                  <a:pt x="2449" y="524"/>
                  <a:pt x="2449" y="524"/>
                </a:cubicBezTo>
                <a:cubicBezTo>
                  <a:pt x="2448" y="524"/>
                  <a:pt x="2447" y="525"/>
                  <a:pt x="2447" y="525"/>
                </a:cubicBezTo>
                <a:cubicBezTo>
                  <a:pt x="2447" y="525"/>
                  <a:pt x="2446" y="525"/>
                  <a:pt x="2445" y="524"/>
                </a:cubicBezTo>
                <a:cubicBezTo>
                  <a:pt x="2445" y="523"/>
                  <a:pt x="2445" y="523"/>
                  <a:pt x="2445" y="523"/>
                </a:cubicBezTo>
                <a:cubicBezTo>
                  <a:pt x="2446" y="523"/>
                  <a:pt x="2446" y="523"/>
                  <a:pt x="2446" y="523"/>
                </a:cubicBezTo>
                <a:cubicBezTo>
                  <a:pt x="2446" y="522"/>
                  <a:pt x="2446" y="522"/>
                  <a:pt x="2446" y="522"/>
                </a:cubicBezTo>
                <a:cubicBezTo>
                  <a:pt x="2443" y="521"/>
                  <a:pt x="2443" y="521"/>
                  <a:pt x="2443" y="521"/>
                </a:cubicBezTo>
                <a:cubicBezTo>
                  <a:pt x="2443" y="521"/>
                  <a:pt x="2443" y="521"/>
                  <a:pt x="2443" y="521"/>
                </a:cubicBezTo>
                <a:cubicBezTo>
                  <a:pt x="2441" y="520"/>
                  <a:pt x="2441" y="520"/>
                  <a:pt x="2441" y="520"/>
                </a:cubicBezTo>
                <a:cubicBezTo>
                  <a:pt x="2440" y="519"/>
                  <a:pt x="2440" y="519"/>
                  <a:pt x="2440" y="519"/>
                </a:cubicBezTo>
                <a:cubicBezTo>
                  <a:pt x="2438" y="518"/>
                  <a:pt x="2438" y="518"/>
                  <a:pt x="2438" y="518"/>
                </a:cubicBezTo>
                <a:cubicBezTo>
                  <a:pt x="2437" y="518"/>
                  <a:pt x="2437" y="518"/>
                  <a:pt x="2437" y="518"/>
                </a:cubicBezTo>
                <a:cubicBezTo>
                  <a:pt x="2438" y="519"/>
                  <a:pt x="2438" y="519"/>
                  <a:pt x="2438" y="519"/>
                </a:cubicBezTo>
                <a:cubicBezTo>
                  <a:pt x="2436" y="521"/>
                  <a:pt x="2436" y="521"/>
                  <a:pt x="2436" y="521"/>
                </a:cubicBezTo>
                <a:cubicBezTo>
                  <a:pt x="2436" y="521"/>
                  <a:pt x="2436" y="521"/>
                  <a:pt x="2436" y="521"/>
                </a:cubicBezTo>
                <a:cubicBezTo>
                  <a:pt x="2436" y="520"/>
                  <a:pt x="2436" y="520"/>
                  <a:pt x="2436" y="520"/>
                </a:cubicBezTo>
                <a:cubicBezTo>
                  <a:pt x="2435" y="519"/>
                  <a:pt x="2435" y="519"/>
                  <a:pt x="2435" y="519"/>
                </a:cubicBezTo>
                <a:cubicBezTo>
                  <a:pt x="2434" y="519"/>
                  <a:pt x="2434" y="519"/>
                  <a:pt x="2434" y="519"/>
                </a:cubicBezTo>
                <a:cubicBezTo>
                  <a:pt x="2434" y="521"/>
                  <a:pt x="2434" y="521"/>
                  <a:pt x="2434" y="521"/>
                </a:cubicBezTo>
                <a:cubicBezTo>
                  <a:pt x="2432" y="521"/>
                  <a:pt x="2432" y="521"/>
                  <a:pt x="2432" y="521"/>
                </a:cubicBezTo>
                <a:cubicBezTo>
                  <a:pt x="2432" y="522"/>
                  <a:pt x="2431" y="524"/>
                  <a:pt x="2432" y="525"/>
                </a:cubicBezTo>
                <a:cubicBezTo>
                  <a:pt x="2429" y="527"/>
                  <a:pt x="2429" y="527"/>
                  <a:pt x="2429" y="527"/>
                </a:cubicBezTo>
                <a:cubicBezTo>
                  <a:pt x="2428" y="527"/>
                  <a:pt x="2426" y="528"/>
                  <a:pt x="2425" y="529"/>
                </a:cubicBezTo>
                <a:cubicBezTo>
                  <a:pt x="2426" y="529"/>
                  <a:pt x="2426" y="529"/>
                  <a:pt x="2426" y="529"/>
                </a:cubicBezTo>
                <a:cubicBezTo>
                  <a:pt x="2425" y="529"/>
                  <a:pt x="2425" y="529"/>
                  <a:pt x="2425" y="529"/>
                </a:cubicBezTo>
                <a:cubicBezTo>
                  <a:pt x="2426" y="530"/>
                  <a:pt x="2427" y="529"/>
                  <a:pt x="2428" y="529"/>
                </a:cubicBezTo>
                <a:cubicBezTo>
                  <a:pt x="2428" y="530"/>
                  <a:pt x="2428" y="530"/>
                  <a:pt x="2428" y="530"/>
                </a:cubicBezTo>
                <a:cubicBezTo>
                  <a:pt x="2427" y="530"/>
                  <a:pt x="2426" y="530"/>
                  <a:pt x="2426" y="531"/>
                </a:cubicBezTo>
                <a:cubicBezTo>
                  <a:pt x="2425" y="531"/>
                  <a:pt x="2425" y="531"/>
                  <a:pt x="2425" y="531"/>
                </a:cubicBezTo>
                <a:cubicBezTo>
                  <a:pt x="2425" y="530"/>
                  <a:pt x="2424" y="530"/>
                  <a:pt x="2424" y="529"/>
                </a:cubicBezTo>
                <a:cubicBezTo>
                  <a:pt x="2422" y="530"/>
                  <a:pt x="2420" y="531"/>
                  <a:pt x="2418" y="531"/>
                </a:cubicBezTo>
                <a:cubicBezTo>
                  <a:pt x="2417" y="532"/>
                  <a:pt x="2417" y="532"/>
                  <a:pt x="2416" y="532"/>
                </a:cubicBezTo>
                <a:cubicBezTo>
                  <a:pt x="2417" y="534"/>
                  <a:pt x="2417" y="534"/>
                  <a:pt x="2417" y="534"/>
                </a:cubicBezTo>
                <a:cubicBezTo>
                  <a:pt x="2415" y="535"/>
                  <a:pt x="2415" y="535"/>
                  <a:pt x="2415" y="535"/>
                </a:cubicBezTo>
                <a:cubicBezTo>
                  <a:pt x="2415" y="536"/>
                  <a:pt x="2414" y="537"/>
                  <a:pt x="2412" y="538"/>
                </a:cubicBezTo>
                <a:cubicBezTo>
                  <a:pt x="2410" y="541"/>
                  <a:pt x="2406" y="543"/>
                  <a:pt x="2401" y="543"/>
                </a:cubicBezTo>
                <a:cubicBezTo>
                  <a:pt x="2401" y="544"/>
                  <a:pt x="2402" y="545"/>
                  <a:pt x="2403" y="545"/>
                </a:cubicBezTo>
                <a:cubicBezTo>
                  <a:pt x="2402" y="545"/>
                  <a:pt x="2400" y="545"/>
                  <a:pt x="2399" y="545"/>
                </a:cubicBezTo>
                <a:cubicBezTo>
                  <a:pt x="2398" y="546"/>
                  <a:pt x="2397" y="547"/>
                  <a:pt x="2398" y="549"/>
                </a:cubicBezTo>
                <a:cubicBezTo>
                  <a:pt x="2397" y="550"/>
                  <a:pt x="2397" y="550"/>
                  <a:pt x="2397" y="550"/>
                </a:cubicBezTo>
                <a:cubicBezTo>
                  <a:pt x="2397" y="550"/>
                  <a:pt x="2397" y="550"/>
                  <a:pt x="2397" y="550"/>
                </a:cubicBezTo>
                <a:cubicBezTo>
                  <a:pt x="2393" y="551"/>
                  <a:pt x="2388" y="550"/>
                  <a:pt x="2384" y="547"/>
                </a:cubicBezTo>
                <a:cubicBezTo>
                  <a:pt x="2383" y="548"/>
                  <a:pt x="2382" y="548"/>
                  <a:pt x="2382" y="548"/>
                </a:cubicBezTo>
                <a:cubicBezTo>
                  <a:pt x="2381" y="549"/>
                  <a:pt x="2380" y="550"/>
                  <a:pt x="2379" y="552"/>
                </a:cubicBezTo>
                <a:cubicBezTo>
                  <a:pt x="2379" y="553"/>
                  <a:pt x="2379" y="553"/>
                  <a:pt x="2380" y="553"/>
                </a:cubicBezTo>
                <a:cubicBezTo>
                  <a:pt x="2380" y="554"/>
                  <a:pt x="2380" y="554"/>
                  <a:pt x="2380" y="554"/>
                </a:cubicBezTo>
                <a:cubicBezTo>
                  <a:pt x="2379" y="555"/>
                  <a:pt x="2379" y="555"/>
                  <a:pt x="2379" y="555"/>
                </a:cubicBezTo>
                <a:cubicBezTo>
                  <a:pt x="2380" y="557"/>
                  <a:pt x="2382" y="559"/>
                  <a:pt x="2384" y="560"/>
                </a:cubicBezTo>
                <a:cubicBezTo>
                  <a:pt x="2383" y="559"/>
                  <a:pt x="2383" y="559"/>
                  <a:pt x="2383" y="559"/>
                </a:cubicBezTo>
                <a:cubicBezTo>
                  <a:pt x="2383" y="560"/>
                  <a:pt x="2383" y="560"/>
                  <a:pt x="2383" y="560"/>
                </a:cubicBezTo>
                <a:cubicBezTo>
                  <a:pt x="2386" y="561"/>
                  <a:pt x="2390" y="562"/>
                  <a:pt x="2394" y="560"/>
                </a:cubicBezTo>
                <a:cubicBezTo>
                  <a:pt x="2391" y="561"/>
                  <a:pt x="2388" y="562"/>
                  <a:pt x="2385" y="563"/>
                </a:cubicBezTo>
                <a:cubicBezTo>
                  <a:pt x="2385" y="563"/>
                  <a:pt x="2385" y="563"/>
                  <a:pt x="2385" y="563"/>
                </a:cubicBezTo>
                <a:cubicBezTo>
                  <a:pt x="2389" y="563"/>
                  <a:pt x="2392" y="565"/>
                  <a:pt x="2395" y="568"/>
                </a:cubicBezTo>
                <a:cubicBezTo>
                  <a:pt x="2394" y="568"/>
                  <a:pt x="2394" y="569"/>
                  <a:pt x="2393" y="570"/>
                </a:cubicBezTo>
                <a:cubicBezTo>
                  <a:pt x="2394" y="570"/>
                  <a:pt x="2395" y="571"/>
                  <a:pt x="2396" y="571"/>
                </a:cubicBezTo>
                <a:cubicBezTo>
                  <a:pt x="2397" y="573"/>
                  <a:pt x="2398" y="575"/>
                  <a:pt x="2399" y="576"/>
                </a:cubicBezTo>
                <a:cubicBezTo>
                  <a:pt x="2400" y="577"/>
                  <a:pt x="2401" y="576"/>
                  <a:pt x="2402" y="576"/>
                </a:cubicBezTo>
                <a:cubicBezTo>
                  <a:pt x="2402" y="576"/>
                  <a:pt x="2402" y="576"/>
                  <a:pt x="2402" y="576"/>
                </a:cubicBezTo>
                <a:cubicBezTo>
                  <a:pt x="2405" y="577"/>
                  <a:pt x="2407" y="577"/>
                  <a:pt x="2409" y="576"/>
                </a:cubicBezTo>
                <a:cubicBezTo>
                  <a:pt x="2411" y="576"/>
                  <a:pt x="2411" y="576"/>
                  <a:pt x="2411" y="576"/>
                </a:cubicBezTo>
                <a:cubicBezTo>
                  <a:pt x="2412" y="576"/>
                  <a:pt x="2412" y="576"/>
                  <a:pt x="2412" y="576"/>
                </a:cubicBezTo>
                <a:cubicBezTo>
                  <a:pt x="2412" y="575"/>
                  <a:pt x="2412" y="575"/>
                  <a:pt x="2412" y="575"/>
                </a:cubicBezTo>
                <a:cubicBezTo>
                  <a:pt x="2412" y="574"/>
                  <a:pt x="2412" y="574"/>
                  <a:pt x="2412" y="574"/>
                </a:cubicBezTo>
                <a:cubicBezTo>
                  <a:pt x="2413" y="575"/>
                  <a:pt x="2413" y="575"/>
                  <a:pt x="2413" y="575"/>
                </a:cubicBezTo>
                <a:cubicBezTo>
                  <a:pt x="2413" y="576"/>
                  <a:pt x="2413" y="576"/>
                  <a:pt x="2413" y="576"/>
                </a:cubicBezTo>
                <a:cubicBezTo>
                  <a:pt x="2414" y="577"/>
                  <a:pt x="2415" y="579"/>
                  <a:pt x="2415" y="580"/>
                </a:cubicBezTo>
                <a:cubicBezTo>
                  <a:pt x="2416" y="580"/>
                  <a:pt x="2416" y="580"/>
                  <a:pt x="2416" y="580"/>
                </a:cubicBezTo>
                <a:cubicBezTo>
                  <a:pt x="2418" y="579"/>
                  <a:pt x="2418" y="579"/>
                  <a:pt x="2418" y="579"/>
                </a:cubicBezTo>
                <a:cubicBezTo>
                  <a:pt x="2419" y="579"/>
                  <a:pt x="2420" y="579"/>
                  <a:pt x="2422" y="579"/>
                </a:cubicBezTo>
                <a:cubicBezTo>
                  <a:pt x="2422" y="578"/>
                  <a:pt x="2422" y="578"/>
                  <a:pt x="2422" y="578"/>
                </a:cubicBezTo>
                <a:cubicBezTo>
                  <a:pt x="2424" y="578"/>
                  <a:pt x="2424" y="578"/>
                  <a:pt x="2424" y="578"/>
                </a:cubicBezTo>
                <a:cubicBezTo>
                  <a:pt x="2425" y="577"/>
                  <a:pt x="2426" y="577"/>
                  <a:pt x="2428" y="578"/>
                </a:cubicBezTo>
                <a:cubicBezTo>
                  <a:pt x="2429" y="577"/>
                  <a:pt x="2429" y="577"/>
                  <a:pt x="2429" y="577"/>
                </a:cubicBezTo>
                <a:cubicBezTo>
                  <a:pt x="2430" y="578"/>
                  <a:pt x="2430" y="578"/>
                  <a:pt x="2430" y="578"/>
                </a:cubicBezTo>
                <a:cubicBezTo>
                  <a:pt x="2430" y="579"/>
                  <a:pt x="2430" y="579"/>
                  <a:pt x="2430" y="579"/>
                </a:cubicBezTo>
                <a:cubicBezTo>
                  <a:pt x="2431" y="579"/>
                  <a:pt x="2432" y="580"/>
                  <a:pt x="2433" y="580"/>
                </a:cubicBezTo>
                <a:cubicBezTo>
                  <a:pt x="2432" y="579"/>
                  <a:pt x="2432" y="579"/>
                  <a:pt x="2432" y="579"/>
                </a:cubicBezTo>
                <a:cubicBezTo>
                  <a:pt x="2432" y="578"/>
                  <a:pt x="2432" y="578"/>
                  <a:pt x="2432" y="578"/>
                </a:cubicBezTo>
                <a:cubicBezTo>
                  <a:pt x="2433" y="579"/>
                  <a:pt x="2435" y="579"/>
                  <a:pt x="2436" y="579"/>
                </a:cubicBezTo>
                <a:cubicBezTo>
                  <a:pt x="2437" y="580"/>
                  <a:pt x="2437" y="580"/>
                  <a:pt x="2437" y="580"/>
                </a:cubicBezTo>
                <a:cubicBezTo>
                  <a:pt x="2438" y="579"/>
                  <a:pt x="2438" y="579"/>
                  <a:pt x="2438" y="579"/>
                </a:cubicBezTo>
                <a:cubicBezTo>
                  <a:pt x="2439" y="580"/>
                  <a:pt x="2439" y="580"/>
                  <a:pt x="2440" y="581"/>
                </a:cubicBezTo>
                <a:cubicBezTo>
                  <a:pt x="2440" y="582"/>
                  <a:pt x="2440" y="582"/>
                  <a:pt x="2441" y="583"/>
                </a:cubicBezTo>
                <a:cubicBezTo>
                  <a:pt x="2445" y="583"/>
                  <a:pt x="2448" y="582"/>
                  <a:pt x="2451" y="580"/>
                </a:cubicBezTo>
                <a:cubicBezTo>
                  <a:pt x="2452" y="578"/>
                  <a:pt x="2452" y="578"/>
                  <a:pt x="2452" y="578"/>
                </a:cubicBezTo>
                <a:cubicBezTo>
                  <a:pt x="2452" y="577"/>
                  <a:pt x="2452" y="577"/>
                  <a:pt x="2452" y="576"/>
                </a:cubicBezTo>
                <a:cubicBezTo>
                  <a:pt x="2453" y="576"/>
                  <a:pt x="2453" y="576"/>
                  <a:pt x="2453" y="576"/>
                </a:cubicBezTo>
                <a:cubicBezTo>
                  <a:pt x="2454" y="576"/>
                  <a:pt x="2454" y="576"/>
                  <a:pt x="2454" y="576"/>
                </a:cubicBezTo>
                <a:cubicBezTo>
                  <a:pt x="2454" y="574"/>
                  <a:pt x="2454" y="574"/>
                  <a:pt x="2454" y="574"/>
                </a:cubicBezTo>
                <a:cubicBezTo>
                  <a:pt x="2454" y="574"/>
                  <a:pt x="2453" y="574"/>
                  <a:pt x="2453" y="574"/>
                </a:cubicBezTo>
                <a:cubicBezTo>
                  <a:pt x="2452" y="573"/>
                  <a:pt x="2452" y="573"/>
                  <a:pt x="2452" y="573"/>
                </a:cubicBezTo>
                <a:cubicBezTo>
                  <a:pt x="2453" y="574"/>
                  <a:pt x="2454" y="574"/>
                  <a:pt x="2454" y="574"/>
                </a:cubicBezTo>
                <a:cubicBezTo>
                  <a:pt x="2455" y="573"/>
                  <a:pt x="2455" y="573"/>
                  <a:pt x="2455" y="573"/>
                </a:cubicBezTo>
                <a:cubicBezTo>
                  <a:pt x="2454" y="572"/>
                  <a:pt x="2454" y="572"/>
                  <a:pt x="2454" y="572"/>
                </a:cubicBezTo>
                <a:cubicBezTo>
                  <a:pt x="2453" y="572"/>
                  <a:pt x="2453" y="572"/>
                  <a:pt x="2452" y="572"/>
                </a:cubicBezTo>
                <a:cubicBezTo>
                  <a:pt x="2453" y="571"/>
                  <a:pt x="2453" y="571"/>
                  <a:pt x="2453" y="571"/>
                </a:cubicBezTo>
                <a:cubicBezTo>
                  <a:pt x="2453" y="570"/>
                  <a:pt x="2453" y="570"/>
                  <a:pt x="2453" y="570"/>
                </a:cubicBezTo>
                <a:cubicBezTo>
                  <a:pt x="2452" y="570"/>
                  <a:pt x="2451" y="570"/>
                  <a:pt x="2450" y="570"/>
                </a:cubicBezTo>
                <a:cubicBezTo>
                  <a:pt x="2451" y="570"/>
                  <a:pt x="2451" y="570"/>
                  <a:pt x="2451" y="570"/>
                </a:cubicBezTo>
                <a:cubicBezTo>
                  <a:pt x="2450" y="569"/>
                  <a:pt x="2450" y="569"/>
                  <a:pt x="2450" y="569"/>
                </a:cubicBezTo>
                <a:cubicBezTo>
                  <a:pt x="2451" y="569"/>
                  <a:pt x="2452" y="569"/>
                  <a:pt x="2453" y="569"/>
                </a:cubicBezTo>
                <a:cubicBezTo>
                  <a:pt x="2453" y="568"/>
                  <a:pt x="2453" y="568"/>
                  <a:pt x="2453" y="568"/>
                </a:cubicBezTo>
                <a:cubicBezTo>
                  <a:pt x="2454" y="567"/>
                  <a:pt x="2454" y="567"/>
                  <a:pt x="2454" y="567"/>
                </a:cubicBezTo>
                <a:cubicBezTo>
                  <a:pt x="2454" y="566"/>
                  <a:pt x="2454" y="565"/>
                  <a:pt x="2453" y="565"/>
                </a:cubicBezTo>
                <a:cubicBezTo>
                  <a:pt x="2454" y="565"/>
                  <a:pt x="2455" y="565"/>
                  <a:pt x="2455" y="566"/>
                </a:cubicBezTo>
                <a:cubicBezTo>
                  <a:pt x="2456" y="565"/>
                  <a:pt x="2457" y="565"/>
                  <a:pt x="2457" y="564"/>
                </a:cubicBezTo>
                <a:cubicBezTo>
                  <a:pt x="2456" y="563"/>
                  <a:pt x="2456" y="563"/>
                  <a:pt x="2456" y="563"/>
                </a:cubicBezTo>
                <a:cubicBezTo>
                  <a:pt x="2458" y="561"/>
                  <a:pt x="2458" y="561"/>
                  <a:pt x="2458" y="561"/>
                </a:cubicBezTo>
                <a:cubicBezTo>
                  <a:pt x="2457" y="560"/>
                  <a:pt x="2457" y="559"/>
                  <a:pt x="2458" y="559"/>
                </a:cubicBezTo>
                <a:cubicBezTo>
                  <a:pt x="2458" y="557"/>
                  <a:pt x="2458" y="557"/>
                  <a:pt x="2458" y="557"/>
                </a:cubicBezTo>
                <a:cubicBezTo>
                  <a:pt x="2458" y="556"/>
                  <a:pt x="2458" y="556"/>
                  <a:pt x="2458" y="556"/>
                </a:cubicBezTo>
                <a:cubicBezTo>
                  <a:pt x="2458" y="555"/>
                  <a:pt x="2458" y="555"/>
                  <a:pt x="2458" y="555"/>
                </a:cubicBezTo>
                <a:cubicBezTo>
                  <a:pt x="2459" y="554"/>
                  <a:pt x="2459" y="554"/>
                  <a:pt x="2459" y="554"/>
                </a:cubicBezTo>
                <a:cubicBezTo>
                  <a:pt x="2461" y="555"/>
                  <a:pt x="2461" y="555"/>
                  <a:pt x="2461" y="555"/>
                </a:cubicBezTo>
                <a:cubicBezTo>
                  <a:pt x="2461" y="554"/>
                  <a:pt x="2461" y="554"/>
                  <a:pt x="2461" y="554"/>
                </a:cubicBezTo>
                <a:cubicBezTo>
                  <a:pt x="2460" y="553"/>
                  <a:pt x="2460" y="553"/>
                  <a:pt x="2460" y="553"/>
                </a:cubicBezTo>
                <a:cubicBezTo>
                  <a:pt x="2461" y="554"/>
                  <a:pt x="2463" y="555"/>
                  <a:pt x="2466" y="555"/>
                </a:cubicBezTo>
                <a:close/>
                <a:moveTo>
                  <a:pt x="2565" y="612"/>
                </a:moveTo>
                <a:cubicBezTo>
                  <a:pt x="2566" y="611"/>
                  <a:pt x="2566" y="611"/>
                  <a:pt x="2566" y="611"/>
                </a:cubicBezTo>
                <a:cubicBezTo>
                  <a:pt x="2567" y="611"/>
                  <a:pt x="2568" y="611"/>
                  <a:pt x="2568" y="610"/>
                </a:cubicBezTo>
                <a:cubicBezTo>
                  <a:pt x="2568" y="610"/>
                  <a:pt x="2568" y="610"/>
                  <a:pt x="2568" y="610"/>
                </a:cubicBezTo>
                <a:cubicBezTo>
                  <a:pt x="2563" y="610"/>
                  <a:pt x="2557" y="610"/>
                  <a:pt x="2551" y="610"/>
                </a:cubicBezTo>
                <a:cubicBezTo>
                  <a:pt x="2547" y="612"/>
                  <a:pt x="2543" y="614"/>
                  <a:pt x="2538" y="615"/>
                </a:cubicBezTo>
                <a:cubicBezTo>
                  <a:pt x="2538" y="616"/>
                  <a:pt x="2538" y="617"/>
                  <a:pt x="2537" y="619"/>
                </a:cubicBezTo>
                <a:cubicBezTo>
                  <a:pt x="2538" y="619"/>
                  <a:pt x="2538" y="619"/>
                  <a:pt x="2538" y="620"/>
                </a:cubicBezTo>
                <a:cubicBezTo>
                  <a:pt x="2538" y="620"/>
                  <a:pt x="2537" y="620"/>
                  <a:pt x="2536" y="619"/>
                </a:cubicBezTo>
                <a:cubicBezTo>
                  <a:pt x="2536" y="620"/>
                  <a:pt x="2536" y="620"/>
                  <a:pt x="2536" y="620"/>
                </a:cubicBezTo>
                <a:cubicBezTo>
                  <a:pt x="2546" y="618"/>
                  <a:pt x="2555" y="615"/>
                  <a:pt x="2565" y="612"/>
                </a:cubicBezTo>
                <a:close/>
                <a:moveTo>
                  <a:pt x="2560" y="647"/>
                </a:moveTo>
                <a:cubicBezTo>
                  <a:pt x="2561" y="647"/>
                  <a:pt x="2561" y="647"/>
                  <a:pt x="2561" y="647"/>
                </a:cubicBezTo>
                <a:cubicBezTo>
                  <a:pt x="2561" y="647"/>
                  <a:pt x="2561" y="647"/>
                  <a:pt x="2561" y="647"/>
                </a:cubicBezTo>
                <a:cubicBezTo>
                  <a:pt x="2560" y="647"/>
                  <a:pt x="2560" y="647"/>
                  <a:pt x="2560" y="647"/>
                </a:cubicBezTo>
                <a:close/>
                <a:moveTo>
                  <a:pt x="2571" y="580"/>
                </a:moveTo>
                <a:cubicBezTo>
                  <a:pt x="2570" y="580"/>
                  <a:pt x="2570" y="580"/>
                  <a:pt x="2570" y="580"/>
                </a:cubicBezTo>
                <a:cubicBezTo>
                  <a:pt x="2571" y="580"/>
                  <a:pt x="2571" y="580"/>
                  <a:pt x="2571" y="580"/>
                </a:cubicBezTo>
                <a:cubicBezTo>
                  <a:pt x="2571" y="580"/>
                  <a:pt x="2571" y="580"/>
                  <a:pt x="2571" y="580"/>
                </a:cubicBezTo>
                <a:close/>
                <a:moveTo>
                  <a:pt x="2524" y="610"/>
                </a:moveTo>
                <a:cubicBezTo>
                  <a:pt x="2526" y="610"/>
                  <a:pt x="2526" y="610"/>
                  <a:pt x="2526" y="610"/>
                </a:cubicBezTo>
                <a:cubicBezTo>
                  <a:pt x="2527" y="609"/>
                  <a:pt x="2527" y="609"/>
                  <a:pt x="2527" y="609"/>
                </a:cubicBezTo>
                <a:cubicBezTo>
                  <a:pt x="2528" y="609"/>
                  <a:pt x="2528" y="609"/>
                  <a:pt x="2528" y="609"/>
                </a:cubicBezTo>
                <a:cubicBezTo>
                  <a:pt x="2529" y="608"/>
                  <a:pt x="2529" y="608"/>
                  <a:pt x="2529" y="608"/>
                </a:cubicBezTo>
                <a:cubicBezTo>
                  <a:pt x="2528" y="607"/>
                  <a:pt x="2528" y="607"/>
                  <a:pt x="2528" y="607"/>
                </a:cubicBezTo>
                <a:cubicBezTo>
                  <a:pt x="2526" y="606"/>
                  <a:pt x="2526" y="606"/>
                  <a:pt x="2526" y="606"/>
                </a:cubicBezTo>
                <a:cubicBezTo>
                  <a:pt x="2524" y="607"/>
                  <a:pt x="2524" y="607"/>
                  <a:pt x="2524" y="607"/>
                </a:cubicBezTo>
                <a:cubicBezTo>
                  <a:pt x="2525" y="607"/>
                  <a:pt x="2525" y="607"/>
                  <a:pt x="2525" y="607"/>
                </a:cubicBezTo>
                <a:cubicBezTo>
                  <a:pt x="2525" y="608"/>
                  <a:pt x="2525" y="608"/>
                  <a:pt x="2525" y="608"/>
                </a:cubicBezTo>
                <a:cubicBezTo>
                  <a:pt x="2524" y="608"/>
                  <a:pt x="2523" y="608"/>
                  <a:pt x="2522" y="609"/>
                </a:cubicBezTo>
                <a:cubicBezTo>
                  <a:pt x="2514" y="608"/>
                  <a:pt x="2506" y="608"/>
                  <a:pt x="2498" y="609"/>
                </a:cubicBezTo>
                <a:cubicBezTo>
                  <a:pt x="2498" y="610"/>
                  <a:pt x="2498" y="610"/>
                  <a:pt x="2498" y="610"/>
                </a:cubicBezTo>
                <a:cubicBezTo>
                  <a:pt x="2499" y="611"/>
                  <a:pt x="2499" y="611"/>
                  <a:pt x="2499" y="611"/>
                </a:cubicBezTo>
                <a:cubicBezTo>
                  <a:pt x="2502" y="611"/>
                  <a:pt x="2505" y="611"/>
                  <a:pt x="2508" y="612"/>
                </a:cubicBezTo>
                <a:cubicBezTo>
                  <a:pt x="2509" y="611"/>
                  <a:pt x="2510" y="611"/>
                  <a:pt x="2512" y="612"/>
                </a:cubicBezTo>
                <a:cubicBezTo>
                  <a:pt x="2515" y="611"/>
                  <a:pt x="2520" y="610"/>
                  <a:pt x="2524" y="611"/>
                </a:cubicBezTo>
                <a:lnTo>
                  <a:pt x="2524" y="610"/>
                </a:lnTo>
                <a:close/>
                <a:moveTo>
                  <a:pt x="2555" y="652"/>
                </a:moveTo>
                <a:cubicBezTo>
                  <a:pt x="2556" y="653"/>
                  <a:pt x="2556" y="653"/>
                  <a:pt x="2556" y="653"/>
                </a:cubicBezTo>
                <a:cubicBezTo>
                  <a:pt x="2557" y="653"/>
                  <a:pt x="2557" y="653"/>
                  <a:pt x="2557" y="653"/>
                </a:cubicBezTo>
                <a:cubicBezTo>
                  <a:pt x="2555" y="651"/>
                  <a:pt x="2555" y="651"/>
                  <a:pt x="2555" y="651"/>
                </a:cubicBezTo>
                <a:lnTo>
                  <a:pt x="2555" y="652"/>
                </a:lnTo>
                <a:close/>
                <a:moveTo>
                  <a:pt x="2603" y="607"/>
                </a:moveTo>
                <a:cubicBezTo>
                  <a:pt x="2604" y="607"/>
                  <a:pt x="2605" y="607"/>
                  <a:pt x="2606" y="606"/>
                </a:cubicBezTo>
                <a:cubicBezTo>
                  <a:pt x="2605" y="606"/>
                  <a:pt x="2604" y="606"/>
                  <a:pt x="2603" y="607"/>
                </a:cubicBezTo>
                <a:close/>
                <a:moveTo>
                  <a:pt x="2615" y="627"/>
                </a:moveTo>
                <a:cubicBezTo>
                  <a:pt x="2614" y="626"/>
                  <a:pt x="2614" y="626"/>
                  <a:pt x="2614" y="626"/>
                </a:cubicBezTo>
                <a:cubicBezTo>
                  <a:pt x="2613" y="626"/>
                  <a:pt x="2612" y="627"/>
                  <a:pt x="2610" y="627"/>
                </a:cubicBezTo>
                <a:cubicBezTo>
                  <a:pt x="2609" y="627"/>
                  <a:pt x="2609" y="627"/>
                  <a:pt x="2609" y="627"/>
                </a:cubicBezTo>
                <a:cubicBezTo>
                  <a:pt x="2609" y="627"/>
                  <a:pt x="2608" y="627"/>
                  <a:pt x="2608" y="627"/>
                </a:cubicBezTo>
                <a:cubicBezTo>
                  <a:pt x="2607" y="626"/>
                  <a:pt x="2606" y="626"/>
                  <a:pt x="2604" y="626"/>
                </a:cubicBezTo>
                <a:cubicBezTo>
                  <a:pt x="2606" y="628"/>
                  <a:pt x="2609" y="630"/>
                  <a:pt x="2613" y="630"/>
                </a:cubicBezTo>
                <a:cubicBezTo>
                  <a:pt x="2615" y="628"/>
                  <a:pt x="2615" y="628"/>
                  <a:pt x="2615" y="628"/>
                </a:cubicBezTo>
                <a:cubicBezTo>
                  <a:pt x="2616" y="628"/>
                  <a:pt x="2616" y="628"/>
                  <a:pt x="2616" y="628"/>
                </a:cubicBezTo>
                <a:cubicBezTo>
                  <a:pt x="2616" y="628"/>
                  <a:pt x="2616" y="628"/>
                  <a:pt x="2616" y="628"/>
                </a:cubicBezTo>
                <a:cubicBezTo>
                  <a:pt x="2616" y="627"/>
                  <a:pt x="2616" y="627"/>
                  <a:pt x="2616" y="627"/>
                </a:cubicBezTo>
                <a:lnTo>
                  <a:pt x="2615" y="627"/>
                </a:lnTo>
                <a:close/>
                <a:moveTo>
                  <a:pt x="2625" y="625"/>
                </a:moveTo>
                <a:cubicBezTo>
                  <a:pt x="2625" y="626"/>
                  <a:pt x="2625" y="626"/>
                  <a:pt x="2625" y="626"/>
                </a:cubicBezTo>
                <a:cubicBezTo>
                  <a:pt x="2626" y="627"/>
                  <a:pt x="2626" y="627"/>
                  <a:pt x="2626" y="627"/>
                </a:cubicBezTo>
                <a:cubicBezTo>
                  <a:pt x="2626" y="626"/>
                  <a:pt x="2626" y="625"/>
                  <a:pt x="2626" y="625"/>
                </a:cubicBezTo>
                <a:lnTo>
                  <a:pt x="2625" y="625"/>
                </a:lnTo>
                <a:close/>
                <a:moveTo>
                  <a:pt x="2604" y="602"/>
                </a:moveTo>
                <a:cubicBezTo>
                  <a:pt x="2604" y="602"/>
                  <a:pt x="2604" y="602"/>
                  <a:pt x="2604" y="602"/>
                </a:cubicBezTo>
                <a:cubicBezTo>
                  <a:pt x="2601" y="602"/>
                  <a:pt x="2601" y="602"/>
                  <a:pt x="2601" y="602"/>
                </a:cubicBezTo>
                <a:cubicBezTo>
                  <a:pt x="2602" y="603"/>
                  <a:pt x="2603" y="603"/>
                  <a:pt x="2604" y="602"/>
                </a:cubicBezTo>
                <a:close/>
                <a:moveTo>
                  <a:pt x="2601" y="603"/>
                </a:moveTo>
                <a:cubicBezTo>
                  <a:pt x="2602" y="603"/>
                  <a:pt x="2602" y="603"/>
                  <a:pt x="2602" y="603"/>
                </a:cubicBezTo>
                <a:cubicBezTo>
                  <a:pt x="2601" y="603"/>
                  <a:pt x="2601" y="603"/>
                  <a:pt x="2601" y="603"/>
                </a:cubicBezTo>
                <a:close/>
                <a:moveTo>
                  <a:pt x="2534" y="569"/>
                </a:moveTo>
                <a:cubicBezTo>
                  <a:pt x="2533" y="569"/>
                  <a:pt x="2533" y="569"/>
                  <a:pt x="2533" y="569"/>
                </a:cubicBezTo>
                <a:cubicBezTo>
                  <a:pt x="2531" y="569"/>
                  <a:pt x="2529" y="569"/>
                  <a:pt x="2528" y="569"/>
                </a:cubicBezTo>
                <a:cubicBezTo>
                  <a:pt x="2527" y="569"/>
                  <a:pt x="2527" y="569"/>
                  <a:pt x="2527" y="569"/>
                </a:cubicBezTo>
                <a:cubicBezTo>
                  <a:pt x="2527" y="570"/>
                  <a:pt x="2527" y="570"/>
                  <a:pt x="2527" y="570"/>
                </a:cubicBezTo>
                <a:cubicBezTo>
                  <a:pt x="2530" y="571"/>
                  <a:pt x="2533" y="571"/>
                  <a:pt x="2536" y="570"/>
                </a:cubicBezTo>
                <a:cubicBezTo>
                  <a:pt x="2535" y="569"/>
                  <a:pt x="2535" y="569"/>
                  <a:pt x="2535" y="569"/>
                </a:cubicBezTo>
                <a:lnTo>
                  <a:pt x="2534" y="569"/>
                </a:lnTo>
                <a:close/>
                <a:moveTo>
                  <a:pt x="2628" y="592"/>
                </a:moveTo>
                <a:cubicBezTo>
                  <a:pt x="2628" y="592"/>
                  <a:pt x="2628" y="592"/>
                  <a:pt x="2628" y="592"/>
                </a:cubicBezTo>
                <a:cubicBezTo>
                  <a:pt x="2628" y="592"/>
                  <a:pt x="2628" y="592"/>
                  <a:pt x="2628" y="592"/>
                </a:cubicBezTo>
                <a:cubicBezTo>
                  <a:pt x="2628" y="592"/>
                  <a:pt x="2628" y="592"/>
                  <a:pt x="2628" y="592"/>
                </a:cubicBezTo>
                <a:close/>
                <a:moveTo>
                  <a:pt x="2631" y="594"/>
                </a:moveTo>
                <a:cubicBezTo>
                  <a:pt x="2630" y="594"/>
                  <a:pt x="2630" y="594"/>
                  <a:pt x="2630" y="594"/>
                </a:cubicBezTo>
                <a:cubicBezTo>
                  <a:pt x="2631" y="595"/>
                  <a:pt x="2632" y="595"/>
                  <a:pt x="2634" y="596"/>
                </a:cubicBezTo>
                <a:cubicBezTo>
                  <a:pt x="2634" y="595"/>
                  <a:pt x="2634" y="595"/>
                  <a:pt x="2634" y="595"/>
                </a:cubicBezTo>
                <a:cubicBezTo>
                  <a:pt x="2634" y="594"/>
                  <a:pt x="2634" y="594"/>
                  <a:pt x="2634" y="594"/>
                </a:cubicBezTo>
                <a:cubicBezTo>
                  <a:pt x="2634" y="594"/>
                  <a:pt x="2634" y="594"/>
                  <a:pt x="2634" y="594"/>
                </a:cubicBezTo>
                <a:cubicBezTo>
                  <a:pt x="2634" y="594"/>
                  <a:pt x="2634" y="594"/>
                  <a:pt x="2634" y="594"/>
                </a:cubicBezTo>
                <a:cubicBezTo>
                  <a:pt x="2633" y="593"/>
                  <a:pt x="2632" y="593"/>
                  <a:pt x="2631" y="594"/>
                </a:cubicBezTo>
                <a:close/>
                <a:moveTo>
                  <a:pt x="2635" y="597"/>
                </a:moveTo>
                <a:cubicBezTo>
                  <a:pt x="2634" y="596"/>
                  <a:pt x="2633" y="596"/>
                  <a:pt x="2633" y="596"/>
                </a:cubicBezTo>
                <a:cubicBezTo>
                  <a:pt x="2632" y="596"/>
                  <a:pt x="2632" y="596"/>
                  <a:pt x="2632" y="596"/>
                </a:cubicBezTo>
                <a:cubicBezTo>
                  <a:pt x="2633" y="597"/>
                  <a:pt x="2633" y="597"/>
                  <a:pt x="2633" y="597"/>
                </a:cubicBezTo>
                <a:cubicBezTo>
                  <a:pt x="2633" y="597"/>
                  <a:pt x="2634" y="597"/>
                  <a:pt x="2635" y="597"/>
                </a:cubicBezTo>
                <a:close/>
                <a:moveTo>
                  <a:pt x="2632" y="591"/>
                </a:moveTo>
                <a:cubicBezTo>
                  <a:pt x="2632" y="590"/>
                  <a:pt x="2631" y="590"/>
                  <a:pt x="2631" y="590"/>
                </a:cubicBezTo>
                <a:cubicBezTo>
                  <a:pt x="2631" y="591"/>
                  <a:pt x="2632" y="591"/>
                  <a:pt x="2632" y="591"/>
                </a:cubicBezTo>
                <a:close/>
                <a:moveTo>
                  <a:pt x="2630" y="596"/>
                </a:moveTo>
                <a:cubicBezTo>
                  <a:pt x="2632" y="596"/>
                  <a:pt x="2632" y="596"/>
                  <a:pt x="2632" y="596"/>
                </a:cubicBezTo>
                <a:cubicBezTo>
                  <a:pt x="2632" y="596"/>
                  <a:pt x="2632" y="596"/>
                  <a:pt x="2632" y="596"/>
                </a:cubicBezTo>
                <a:cubicBezTo>
                  <a:pt x="2631" y="596"/>
                  <a:pt x="2630" y="595"/>
                  <a:pt x="2629" y="594"/>
                </a:cubicBezTo>
                <a:cubicBezTo>
                  <a:pt x="2628" y="594"/>
                  <a:pt x="2628" y="594"/>
                  <a:pt x="2628" y="594"/>
                </a:cubicBezTo>
                <a:cubicBezTo>
                  <a:pt x="2628" y="595"/>
                  <a:pt x="2628" y="595"/>
                  <a:pt x="2628" y="595"/>
                </a:cubicBezTo>
                <a:lnTo>
                  <a:pt x="2630" y="596"/>
                </a:lnTo>
                <a:close/>
                <a:moveTo>
                  <a:pt x="2590" y="605"/>
                </a:moveTo>
                <a:cubicBezTo>
                  <a:pt x="2591" y="606"/>
                  <a:pt x="2592" y="606"/>
                  <a:pt x="2593" y="606"/>
                </a:cubicBezTo>
                <a:cubicBezTo>
                  <a:pt x="2592" y="605"/>
                  <a:pt x="2592" y="604"/>
                  <a:pt x="2591" y="604"/>
                </a:cubicBezTo>
                <a:cubicBezTo>
                  <a:pt x="2590" y="605"/>
                  <a:pt x="2590" y="605"/>
                  <a:pt x="2590" y="605"/>
                </a:cubicBezTo>
                <a:close/>
                <a:moveTo>
                  <a:pt x="2590" y="595"/>
                </a:moveTo>
                <a:cubicBezTo>
                  <a:pt x="2590" y="596"/>
                  <a:pt x="2590" y="596"/>
                  <a:pt x="2590" y="596"/>
                </a:cubicBezTo>
                <a:cubicBezTo>
                  <a:pt x="2591" y="595"/>
                  <a:pt x="2591" y="595"/>
                  <a:pt x="2591" y="595"/>
                </a:cubicBezTo>
                <a:lnTo>
                  <a:pt x="2590" y="595"/>
                </a:lnTo>
                <a:close/>
                <a:moveTo>
                  <a:pt x="2611" y="601"/>
                </a:moveTo>
                <a:cubicBezTo>
                  <a:pt x="2610" y="600"/>
                  <a:pt x="2610" y="600"/>
                  <a:pt x="2609" y="600"/>
                </a:cubicBezTo>
                <a:lnTo>
                  <a:pt x="2611" y="601"/>
                </a:lnTo>
                <a:close/>
                <a:moveTo>
                  <a:pt x="2594" y="606"/>
                </a:moveTo>
                <a:cubicBezTo>
                  <a:pt x="2592" y="607"/>
                  <a:pt x="2592" y="607"/>
                  <a:pt x="2592" y="607"/>
                </a:cubicBezTo>
                <a:cubicBezTo>
                  <a:pt x="2593" y="607"/>
                  <a:pt x="2593" y="607"/>
                  <a:pt x="2593" y="607"/>
                </a:cubicBezTo>
                <a:lnTo>
                  <a:pt x="2594" y="606"/>
                </a:lnTo>
                <a:close/>
                <a:moveTo>
                  <a:pt x="2617" y="591"/>
                </a:moveTo>
                <a:cubicBezTo>
                  <a:pt x="2617" y="590"/>
                  <a:pt x="2617" y="590"/>
                  <a:pt x="2617" y="590"/>
                </a:cubicBezTo>
                <a:cubicBezTo>
                  <a:pt x="2616" y="590"/>
                  <a:pt x="2616" y="590"/>
                  <a:pt x="2616" y="590"/>
                </a:cubicBezTo>
                <a:cubicBezTo>
                  <a:pt x="2616" y="592"/>
                  <a:pt x="2616" y="593"/>
                  <a:pt x="2616" y="594"/>
                </a:cubicBezTo>
                <a:cubicBezTo>
                  <a:pt x="2617" y="593"/>
                  <a:pt x="2617" y="593"/>
                  <a:pt x="2617" y="593"/>
                </a:cubicBezTo>
                <a:lnTo>
                  <a:pt x="2617" y="591"/>
                </a:lnTo>
                <a:close/>
                <a:moveTo>
                  <a:pt x="2459" y="722"/>
                </a:moveTo>
                <a:cubicBezTo>
                  <a:pt x="2460" y="721"/>
                  <a:pt x="2460" y="721"/>
                  <a:pt x="2460" y="721"/>
                </a:cubicBezTo>
                <a:cubicBezTo>
                  <a:pt x="2459" y="719"/>
                  <a:pt x="2459" y="719"/>
                  <a:pt x="2459" y="719"/>
                </a:cubicBezTo>
                <a:lnTo>
                  <a:pt x="2459" y="722"/>
                </a:lnTo>
                <a:close/>
                <a:moveTo>
                  <a:pt x="2611" y="599"/>
                </a:moveTo>
                <a:cubicBezTo>
                  <a:pt x="2610" y="600"/>
                  <a:pt x="2610" y="600"/>
                  <a:pt x="2610" y="600"/>
                </a:cubicBezTo>
                <a:cubicBezTo>
                  <a:pt x="2611" y="599"/>
                  <a:pt x="2611" y="599"/>
                  <a:pt x="2611" y="599"/>
                </a:cubicBezTo>
                <a:close/>
                <a:moveTo>
                  <a:pt x="2614" y="593"/>
                </a:moveTo>
                <a:cubicBezTo>
                  <a:pt x="2615" y="593"/>
                  <a:pt x="2615" y="593"/>
                  <a:pt x="2615" y="593"/>
                </a:cubicBezTo>
                <a:cubicBezTo>
                  <a:pt x="2615" y="592"/>
                  <a:pt x="2615" y="592"/>
                  <a:pt x="2615" y="592"/>
                </a:cubicBezTo>
                <a:cubicBezTo>
                  <a:pt x="2613" y="591"/>
                  <a:pt x="2613" y="591"/>
                  <a:pt x="2613" y="591"/>
                </a:cubicBezTo>
                <a:cubicBezTo>
                  <a:pt x="2614" y="592"/>
                  <a:pt x="2614" y="592"/>
                  <a:pt x="2614" y="593"/>
                </a:cubicBezTo>
                <a:close/>
                <a:moveTo>
                  <a:pt x="2605" y="629"/>
                </a:moveTo>
                <a:cubicBezTo>
                  <a:pt x="2606" y="629"/>
                  <a:pt x="2607" y="629"/>
                  <a:pt x="2608" y="629"/>
                </a:cubicBezTo>
                <a:cubicBezTo>
                  <a:pt x="2608" y="629"/>
                  <a:pt x="2607" y="628"/>
                  <a:pt x="2606" y="629"/>
                </a:cubicBezTo>
                <a:cubicBezTo>
                  <a:pt x="2604" y="626"/>
                  <a:pt x="2604" y="626"/>
                  <a:pt x="2604" y="626"/>
                </a:cubicBezTo>
                <a:cubicBezTo>
                  <a:pt x="2603" y="627"/>
                  <a:pt x="2603" y="627"/>
                  <a:pt x="2603" y="627"/>
                </a:cubicBezTo>
                <a:cubicBezTo>
                  <a:pt x="2604" y="627"/>
                  <a:pt x="2604" y="627"/>
                  <a:pt x="2604" y="627"/>
                </a:cubicBezTo>
                <a:cubicBezTo>
                  <a:pt x="2604" y="628"/>
                  <a:pt x="2604" y="628"/>
                  <a:pt x="2604" y="628"/>
                </a:cubicBezTo>
                <a:cubicBezTo>
                  <a:pt x="2604" y="628"/>
                  <a:pt x="2604" y="628"/>
                  <a:pt x="2604" y="628"/>
                </a:cubicBezTo>
                <a:cubicBezTo>
                  <a:pt x="2604" y="628"/>
                  <a:pt x="2604" y="628"/>
                  <a:pt x="2604" y="628"/>
                </a:cubicBezTo>
                <a:cubicBezTo>
                  <a:pt x="2604" y="628"/>
                  <a:pt x="2603" y="628"/>
                  <a:pt x="2603" y="628"/>
                </a:cubicBezTo>
                <a:cubicBezTo>
                  <a:pt x="2603" y="629"/>
                  <a:pt x="2603" y="629"/>
                  <a:pt x="2603" y="629"/>
                </a:cubicBezTo>
                <a:lnTo>
                  <a:pt x="2605" y="629"/>
                </a:lnTo>
                <a:close/>
                <a:moveTo>
                  <a:pt x="2605" y="605"/>
                </a:moveTo>
                <a:cubicBezTo>
                  <a:pt x="2606" y="606"/>
                  <a:pt x="2607" y="606"/>
                  <a:pt x="2608" y="606"/>
                </a:cubicBezTo>
                <a:cubicBezTo>
                  <a:pt x="2609" y="605"/>
                  <a:pt x="2609" y="604"/>
                  <a:pt x="2609" y="603"/>
                </a:cubicBezTo>
                <a:cubicBezTo>
                  <a:pt x="2608" y="602"/>
                  <a:pt x="2608" y="602"/>
                  <a:pt x="2608" y="602"/>
                </a:cubicBezTo>
                <a:cubicBezTo>
                  <a:pt x="2609" y="601"/>
                  <a:pt x="2609" y="601"/>
                  <a:pt x="2609" y="601"/>
                </a:cubicBezTo>
                <a:cubicBezTo>
                  <a:pt x="2608" y="601"/>
                  <a:pt x="2608" y="601"/>
                  <a:pt x="2608" y="601"/>
                </a:cubicBezTo>
                <a:cubicBezTo>
                  <a:pt x="2607" y="601"/>
                  <a:pt x="2607" y="601"/>
                  <a:pt x="2607" y="601"/>
                </a:cubicBezTo>
                <a:cubicBezTo>
                  <a:pt x="2606" y="601"/>
                  <a:pt x="2606" y="601"/>
                  <a:pt x="2606" y="601"/>
                </a:cubicBezTo>
                <a:cubicBezTo>
                  <a:pt x="2607" y="602"/>
                  <a:pt x="2607" y="602"/>
                  <a:pt x="2607" y="602"/>
                </a:cubicBezTo>
                <a:cubicBezTo>
                  <a:pt x="2605" y="603"/>
                  <a:pt x="2605" y="603"/>
                  <a:pt x="2605" y="603"/>
                </a:cubicBezTo>
                <a:cubicBezTo>
                  <a:pt x="2605" y="603"/>
                  <a:pt x="2605" y="603"/>
                  <a:pt x="2605" y="603"/>
                </a:cubicBezTo>
                <a:cubicBezTo>
                  <a:pt x="2605" y="604"/>
                  <a:pt x="2605" y="604"/>
                  <a:pt x="2605" y="604"/>
                </a:cubicBezTo>
                <a:cubicBezTo>
                  <a:pt x="2604" y="604"/>
                  <a:pt x="2604" y="604"/>
                  <a:pt x="2604" y="604"/>
                </a:cubicBezTo>
                <a:lnTo>
                  <a:pt x="2605" y="605"/>
                </a:lnTo>
                <a:close/>
                <a:moveTo>
                  <a:pt x="2517" y="282"/>
                </a:moveTo>
                <a:cubicBezTo>
                  <a:pt x="2517" y="281"/>
                  <a:pt x="2517" y="281"/>
                  <a:pt x="2517" y="281"/>
                </a:cubicBezTo>
                <a:cubicBezTo>
                  <a:pt x="2515" y="281"/>
                  <a:pt x="2514" y="281"/>
                  <a:pt x="2513" y="281"/>
                </a:cubicBezTo>
                <a:cubicBezTo>
                  <a:pt x="2513" y="281"/>
                  <a:pt x="2513" y="281"/>
                  <a:pt x="2513" y="281"/>
                </a:cubicBezTo>
                <a:cubicBezTo>
                  <a:pt x="2513" y="282"/>
                  <a:pt x="2513" y="283"/>
                  <a:pt x="2513" y="284"/>
                </a:cubicBezTo>
                <a:cubicBezTo>
                  <a:pt x="2513" y="285"/>
                  <a:pt x="2513" y="285"/>
                  <a:pt x="2513" y="285"/>
                </a:cubicBezTo>
                <a:cubicBezTo>
                  <a:pt x="2514" y="286"/>
                  <a:pt x="2514" y="286"/>
                  <a:pt x="2515" y="287"/>
                </a:cubicBezTo>
                <a:cubicBezTo>
                  <a:pt x="2515" y="286"/>
                  <a:pt x="2515" y="285"/>
                  <a:pt x="2515" y="283"/>
                </a:cubicBezTo>
                <a:cubicBezTo>
                  <a:pt x="2515" y="283"/>
                  <a:pt x="2516" y="283"/>
                  <a:pt x="2517" y="282"/>
                </a:cubicBezTo>
                <a:close/>
                <a:moveTo>
                  <a:pt x="2506" y="285"/>
                </a:moveTo>
                <a:cubicBezTo>
                  <a:pt x="2495" y="284"/>
                  <a:pt x="2485" y="281"/>
                  <a:pt x="2476" y="276"/>
                </a:cubicBezTo>
                <a:cubicBezTo>
                  <a:pt x="2474" y="276"/>
                  <a:pt x="2474" y="276"/>
                  <a:pt x="2474" y="276"/>
                </a:cubicBezTo>
                <a:cubicBezTo>
                  <a:pt x="2474" y="276"/>
                  <a:pt x="2474" y="276"/>
                  <a:pt x="2474" y="276"/>
                </a:cubicBezTo>
                <a:cubicBezTo>
                  <a:pt x="2474" y="277"/>
                  <a:pt x="2474" y="277"/>
                  <a:pt x="2474" y="277"/>
                </a:cubicBezTo>
                <a:cubicBezTo>
                  <a:pt x="2473" y="277"/>
                  <a:pt x="2473" y="277"/>
                  <a:pt x="2473" y="277"/>
                </a:cubicBezTo>
                <a:cubicBezTo>
                  <a:pt x="2473" y="277"/>
                  <a:pt x="2473" y="277"/>
                  <a:pt x="2473" y="277"/>
                </a:cubicBezTo>
                <a:cubicBezTo>
                  <a:pt x="2476" y="279"/>
                  <a:pt x="2479" y="281"/>
                  <a:pt x="2480" y="285"/>
                </a:cubicBezTo>
                <a:cubicBezTo>
                  <a:pt x="2481" y="285"/>
                  <a:pt x="2482" y="286"/>
                  <a:pt x="2483" y="287"/>
                </a:cubicBezTo>
                <a:cubicBezTo>
                  <a:pt x="2483" y="287"/>
                  <a:pt x="2483" y="287"/>
                  <a:pt x="2483" y="287"/>
                </a:cubicBezTo>
                <a:cubicBezTo>
                  <a:pt x="2482" y="287"/>
                  <a:pt x="2482" y="287"/>
                  <a:pt x="2481" y="288"/>
                </a:cubicBezTo>
                <a:cubicBezTo>
                  <a:pt x="2483" y="289"/>
                  <a:pt x="2484" y="290"/>
                  <a:pt x="2486" y="291"/>
                </a:cubicBezTo>
                <a:cubicBezTo>
                  <a:pt x="2485" y="291"/>
                  <a:pt x="2485" y="291"/>
                  <a:pt x="2485" y="291"/>
                </a:cubicBezTo>
                <a:cubicBezTo>
                  <a:pt x="2485" y="292"/>
                  <a:pt x="2485" y="292"/>
                  <a:pt x="2485" y="292"/>
                </a:cubicBezTo>
                <a:cubicBezTo>
                  <a:pt x="2483" y="292"/>
                  <a:pt x="2480" y="292"/>
                  <a:pt x="2478" y="291"/>
                </a:cubicBezTo>
                <a:cubicBezTo>
                  <a:pt x="2477" y="292"/>
                  <a:pt x="2477" y="292"/>
                  <a:pt x="2477" y="292"/>
                </a:cubicBezTo>
                <a:cubicBezTo>
                  <a:pt x="2479" y="292"/>
                  <a:pt x="2480" y="293"/>
                  <a:pt x="2481" y="294"/>
                </a:cubicBezTo>
                <a:cubicBezTo>
                  <a:pt x="2481" y="294"/>
                  <a:pt x="2480" y="294"/>
                  <a:pt x="2480" y="295"/>
                </a:cubicBezTo>
                <a:cubicBezTo>
                  <a:pt x="2479" y="295"/>
                  <a:pt x="2479" y="295"/>
                  <a:pt x="2479" y="295"/>
                </a:cubicBezTo>
                <a:cubicBezTo>
                  <a:pt x="2479" y="295"/>
                  <a:pt x="2479" y="295"/>
                  <a:pt x="2479" y="295"/>
                </a:cubicBezTo>
                <a:cubicBezTo>
                  <a:pt x="2478" y="296"/>
                  <a:pt x="2478" y="296"/>
                  <a:pt x="2478" y="296"/>
                </a:cubicBezTo>
                <a:cubicBezTo>
                  <a:pt x="2478" y="296"/>
                  <a:pt x="2478" y="296"/>
                  <a:pt x="2478" y="296"/>
                </a:cubicBezTo>
                <a:cubicBezTo>
                  <a:pt x="2479" y="297"/>
                  <a:pt x="2479" y="298"/>
                  <a:pt x="2480" y="299"/>
                </a:cubicBezTo>
                <a:cubicBezTo>
                  <a:pt x="2483" y="299"/>
                  <a:pt x="2485" y="301"/>
                  <a:pt x="2487" y="304"/>
                </a:cubicBezTo>
                <a:cubicBezTo>
                  <a:pt x="2486" y="304"/>
                  <a:pt x="2486" y="304"/>
                  <a:pt x="2486" y="304"/>
                </a:cubicBezTo>
                <a:cubicBezTo>
                  <a:pt x="2487" y="304"/>
                  <a:pt x="2488" y="305"/>
                  <a:pt x="2489" y="305"/>
                </a:cubicBezTo>
                <a:cubicBezTo>
                  <a:pt x="2490" y="305"/>
                  <a:pt x="2491" y="304"/>
                  <a:pt x="2491" y="303"/>
                </a:cubicBezTo>
                <a:cubicBezTo>
                  <a:pt x="2490" y="302"/>
                  <a:pt x="2490" y="302"/>
                  <a:pt x="2490" y="302"/>
                </a:cubicBezTo>
                <a:cubicBezTo>
                  <a:pt x="2492" y="302"/>
                  <a:pt x="2493" y="302"/>
                  <a:pt x="2494" y="303"/>
                </a:cubicBezTo>
                <a:cubicBezTo>
                  <a:pt x="2495" y="302"/>
                  <a:pt x="2495" y="301"/>
                  <a:pt x="2495" y="301"/>
                </a:cubicBezTo>
                <a:cubicBezTo>
                  <a:pt x="2491" y="301"/>
                  <a:pt x="2486" y="299"/>
                  <a:pt x="2483" y="297"/>
                </a:cubicBezTo>
                <a:cubicBezTo>
                  <a:pt x="2485" y="296"/>
                  <a:pt x="2487" y="296"/>
                  <a:pt x="2488" y="298"/>
                </a:cubicBezTo>
                <a:cubicBezTo>
                  <a:pt x="2495" y="295"/>
                  <a:pt x="2502" y="296"/>
                  <a:pt x="2509" y="300"/>
                </a:cubicBezTo>
                <a:cubicBezTo>
                  <a:pt x="2509" y="299"/>
                  <a:pt x="2509" y="299"/>
                  <a:pt x="2509" y="298"/>
                </a:cubicBezTo>
                <a:cubicBezTo>
                  <a:pt x="2508" y="297"/>
                  <a:pt x="2507" y="296"/>
                  <a:pt x="2508" y="294"/>
                </a:cubicBezTo>
                <a:cubicBezTo>
                  <a:pt x="2509" y="292"/>
                  <a:pt x="2509" y="292"/>
                  <a:pt x="2509" y="292"/>
                </a:cubicBezTo>
                <a:cubicBezTo>
                  <a:pt x="2511" y="292"/>
                  <a:pt x="2512" y="292"/>
                  <a:pt x="2514" y="292"/>
                </a:cubicBezTo>
                <a:cubicBezTo>
                  <a:pt x="2514" y="292"/>
                  <a:pt x="2514" y="292"/>
                  <a:pt x="2514" y="292"/>
                </a:cubicBezTo>
                <a:cubicBezTo>
                  <a:pt x="2515" y="291"/>
                  <a:pt x="2515" y="291"/>
                  <a:pt x="2515" y="291"/>
                </a:cubicBezTo>
                <a:cubicBezTo>
                  <a:pt x="2515" y="292"/>
                  <a:pt x="2516" y="292"/>
                  <a:pt x="2516" y="292"/>
                </a:cubicBezTo>
                <a:cubicBezTo>
                  <a:pt x="2517" y="291"/>
                  <a:pt x="2517" y="291"/>
                  <a:pt x="2517" y="290"/>
                </a:cubicBezTo>
                <a:cubicBezTo>
                  <a:pt x="2518" y="290"/>
                  <a:pt x="2518" y="290"/>
                  <a:pt x="2519" y="290"/>
                </a:cubicBezTo>
                <a:cubicBezTo>
                  <a:pt x="2519" y="289"/>
                  <a:pt x="2519" y="289"/>
                  <a:pt x="2519" y="289"/>
                </a:cubicBezTo>
                <a:cubicBezTo>
                  <a:pt x="2519" y="288"/>
                  <a:pt x="2519" y="288"/>
                  <a:pt x="2519" y="288"/>
                </a:cubicBezTo>
                <a:cubicBezTo>
                  <a:pt x="2519" y="288"/>
                  <a:pt x="2519" y="288"/>
                  <a:pt x="2519" y="288"/>
                </a:cubicBezTo>
                <a:cubicBezTo>
                  <a:pt x="2518" y="288"/>
                  <a:pt x="2518" y="288"/>
                  <a:pt x="2517" y="289"/>
                </a:cubicBezTo>
                <a:cubicBezTo>
                  <a:pt x="2516" y="289"/>
                  <a:pt x="2516" y="289"/>
                  <a:pt x="2516" y="289"/>
                </a:cubicBezTo>
                <a:cubicBezTo>
                  <a:pt x="2513" y="288"/>
                  <a:pt x="2510" y="286"/>
                  <a:pt x="2509" y="282"/>
                </a:cubicBezTo>
                <a:cubicBezTo>
                  <a:pt x="2509" y="283"/>
                  <a:pt x="2509" y="283"/>
                  <a:pt x="2509" y="283"/>
                </a:cubicBezTo>
                <a:cubicBezTo>
                  <a:pt x="2509" y="283"/>
                  <a:pt x="2509" y="283"/>
                  <a:pt x="2509" y="283"/>
                </a:cubicBezTo>
                <a:cubicBezTo>
                  <a:pt x="2508" y="284"/>
                  <a:pt x="2507" y="285"/>
                  <a:pt x="2506" y="285"/>
                </a:cubicBezTo>
                <a:close/>
                <a:moveTo>
                  <a:pt x="2534" y="234"/>
                </a:moveTo>
                <a:cubicBezTo>
                  <a:pt x="2533" y="234"/>
                  <a:pt x="2533" y="234"/>
                  <a:pt x="2533" y="234"/>
                </a:cubicBezTo>
                <a:cubicBezTo>
                  <a:pt x="2533" y="234"/>
                  <a:pt x="2533" y="234"/>
                  <a:pt x="2533" y="234"/>
                </a:cubicBezTo>
                <a:cubicBezTo>
                  <a:pt x="2534" y="235"/>
                  <a:pt x="2534" y="235"/>
                  <a:pt x="2534" y="235"/>
                </a:cubicBezTo>
                <a:cubicBezTo>
                  <a:pt x="2534" y="236"/>
                  <a:pt x="2534" y="236"/>
                  <a:pt x="2534" y="236"/>
                </a:cubicBezTo>
                <a:cubicBezTo>
                  <a:pt x="2534" y="236"/>
                  <a:pt x="2534" y="236"/>
                  <a:pt x="2534" y="236"/>
                </a:cubicBezTo>
                <a:cubicBezTo>
                  <a:pt x="2535" y="236"/>
                  <a:pt x="2536" y="236"/>
                  <a:pt x="2537" y="237"/>
                </a:cubicBezTo>
                <a:cubicBezTo>
                  <a:pt x="2537" y="236"/>
                  <a:pt x="2536" y="236"/>
                  <a:pt x="2536" y="235"/>
                </a:cubicBezTo>
                <a:cubicBezTo>
                  <a:pt x="2538" y="235"/>
                  <a:pt x="2538" y="235"/>
                  <a:pt x="2538" y="235"/>
                </a:cubicBezTo>
                <a:cubicBezTo>
                  <a:pt x="2538" y="234"/>
                  <a:pt x="2538" y="234"/>
                  <a:pt x="2538" y="234"/>
                </a:cubicBezTo>
                <a:cubicBezTo>
                  <a:pt x="2538" y="233"/>
                  <a:pt x="2537" y="233"/>
                  <a:pt x="2537" y="232"/>
                </a:cubicBezTo>
                <a:cubicBezTo>
                  <a:pt x="2538" y="232"/>
                  <a:pt x="2538" y="232"/>
                  <a:pt x="2538" y="232"/>
                </a:cubicBezTo>
                <a:cubicBezTo>
                  <a:pt x="2537" y="231"/>
                  <a:pt x="2536" y="230"/>
                  <a:pt x="2534" y="230"/>
                </a:cubicBezTo>
                <a:cubicBezTo>
                  <a:pt x="2534" y="231"/>
                  <a:pt x="2535" y="232"/>
                  <a:pt x="2535" y="233"/>
                </a:cubicBezTo>
                <a:cubicBezTo>
                  <a:pt x="2534" y="233"/>
                  <a:pt x="2534" y="233"/>
                  <a:pt x="2534" y="233"/>
                </a:cubicBezTo>
                <a:lnTo>
                  <a:pt x="2534" y="234"/>
                </a:lnTo>
                <a:close/>
                <a:moveTo>
                  <a:pt x="2518" y="278"/>
                </a:moveTo>
                <a:cubicBezTo>
                  <a:pt x="2518" y="278"/>
                  <a:pt x="2518" y="278"/>
                  <a:pt x="2518" y="278"/>
                </a:cubicBezTo>
                <a:cubicBezTo>
                  <a:pt x="2519" y="279"/>
                  <a:pt x="2519" y="279"/>
                  <a:pt x="2519" y="279"/>
                </a:cubicBezTo>
                <a:cubicBezTo>
                  <a:pt x="2519" y="279"/>
                  <a:pt x="2519" y="279"/>
                  <a:pt x="2519" y="279"/>
                </a:cubicBezTo>
                <a:cubicBezTo>
                  <a:pt x="2519" y="280"/>
                  <a:pt x="2519" y="280"/>
                  <a:pt x="2519" y="280"/>
                </a:cubicBezTo>
                <a:cubicBezTo>
                  <a:pt x="2519" y="281"/>
                  <a:pt x="2519" y="281"/>
                  <a:pt x="2519" y="281"/>
                </a:cubicBezTo>
                <a:cubicBezTo>
                  <a:pt x="2520" y="281"/>
                  <a:pt x="2520" y="281"/>
                  <a:pt x="2520" y="281"/>
                </a:cubicBezTo>
                <a:cubicBezTo>
                  <a:pt x="2520" y="280"/>
                  <a:pt x="2520" y="280"/>
                  <a:pt x="2520" y="280"/>
                </a:cubicBezTo>
                <a:cubicBezTo>
                  <a:pt x="2521" y="279"/>
                  <a:pt x="2521" y="279"/>
                  <a:pt x="2521" y="279"/>
                </a:cubicBezTo>
                <a:cubicBezTo>
                  <a:pt x="2520" y="278"/>
                  <a:pt x="2520" y="278"/>
                  <a:pt x="2520" y="278"/>
                </a:cubicBezTo>
                <a:cubicBezTo>
                  <a:pt x="2521" y="278"/>
                  <a:pt x="2521" y="278"/>
                  <a:pt x="2521" y="278"/>
                </a:cubicBezTo>
                <a:cubicBezTo>
                  <a:pt x="2521" y="277"/>
                  <a:pt x="2521" y="277"/>
                  <a:pt x="2521" y="277"/>
                </a:cubicBezTo>
                <a:cubicBezTo>
                  <a:pt x="2521" y="277"/>
                  <a:pt x="2521" y="277"/>
                  <a:pt x="2521" y="277"/>
                </a:cubicBezTo>
                <a:cubicBezTo>
                  <a:pt x="2522" y="277"/>
                  <a:pt x="2522" y="277"/>
                  <a:pt x="2522" y="277"/>
                </a:cubicBezTo>
                <a:cubicBezTo>
                  <a:pt x="2523" y="276"/>
                  <a:pt x="2524" y="275"/>
                  <a:pt x="2525" y="274"/>
                </a:cubicBezTo>
                <a:cubicBezTo>
                  <a:pt x="2526" y="274"/>
                  <a:pt x="2527" y="274"/>
                  <a:pt x="2528" y="274"/>
                </a:cubicBezTo>
                <a:cubicBezTo>
                  <a:pt x="2527" y="273"/>
                  <a:pt x="2527" y="272"/>
                  <a:pt x="2526" y="272"/>
                </a:cubicBezTo>
                <a:cubicBezTo>
                  <a:pt x="2525" y="272"/>
                  <a:pt x="2525" y="272"/>
                  <a:pt x="2524" y="273"/>
                </a:cubicBezTo>
                <a:cubicBezTo>
                  <a:pt x="2524" y="274"/>
                  <a:pt x="2524" y="274"/>
                  <a:pt x="2524" y="274"/>
                </a:cubicBezTo>
                <a:cubicBezTo>
                  <a:pt x="2523" y="274"/>
                  <a:pt x="2521" y="274"/>
                  <a:pt x="2520" y="273"/>
                </a:cubicBezTo>
                <a:cubicBezTo>
                  <a:pt x="2520" y="273"/>
                  <a:pt x="2520" y="273"/>
                  <a:pt x="2520" y="273"/>
                </a:cubicBezTo>
                <a:cubicBezTo>
                  <a:pt x="2520" y="274"/>
                  <a:pt x="2520" y="274"/>
                  <a:pt x="2520" y="274"/>
                </a:cubicBezTo>
                <a:cubicBezTo>
                  <a:pt x="2520" y="275"/>
                  <a:pt x="2520" y="275"/>
                  <a:pt x="2520" y="275"/>
                </a:cubicBezTo>
                <a:cubicBezTo>
                  <a:pt x="2520" y="275"/>
                  <a:pt x="2520" y="276"/>
                  <a:pt x="2520" y="276"/>
                </a:cubicBezTo>
                <a:cubicBezTo>
                  <a:pt x="2519" y="276"/>
                  <a:pt x="2519" y="276"/>
                  <a:pt x="2519" y="276"/>
                </a:cubicBezTo>
                <a:cubicBezTo>
                  <a:pt x="2519" y="277"/>
                  <a:pt x="2519" y="277"/>
                  <a:pt x="2519" y="278"/>
                </a:cubicBezTo>
                <a:lnTo>
                  <a:pt x="2518" y="278"/>
                </a:lnTo>
                <a:close/>
                <a:moveTo>
                  <a:pt x="2461" y="137"/>
                </a:moveTo>
                <a:cubicBezTo>
                  <a:pt x="2460" y="137"/>
                  <a:pt x="2460" y="137"/>
                  <a:pt x="2460" y="137"/>
                </a:cubicBezTo>
                <a:cubicBezTo>
                  <a:pt x="2460" y="137"/>
                  <a:pt x="2460" y="137"/>
                  <a:pt x="2460" y="137"/>
                </a:cubicBezTo>
                <a:cubicBezTo>
                  <a:pt x="2460" y="137"/>
                  <a:pt x="2460" y="137"/>
                  <a:pt x="2459" y="137"/>
                </a:cubicBezTo>
                <a:cubicBezTo>
                  <a:pt x="2460" y="138"/>
                  <a:pt x="2460" y="138"/>
                  <a:pt x="2460" y="138"/>
                </a:cubicBezTo>
                <a:lnTo>
                  <a:pt x="2461" y="137"/>
                </a:lnTo>
                <a:close/>
                <a:moveTo>
                  <a:pt x="2439" y="242"/>
                </a:moveTo>
                <a:cubicBezTo>
                  <a:pt x="2441" y="244"/>
                  <a:pt x="2443" y="246"/>
                  <a:pt x="2445" y="248"/>
                </a:cubicBezTo>
                <a:cubicBezTo>
                  <a:pt x="2445" y="249"/>
                  <a:pt x="2447" y="251"/>
                  <a:pt x="2448" y="252"/>
                </a:cubicBezTo>
                <a:cubicBezTo>
                  <a:pt x="2448" y="252"/>
                  <a:pt x="2448" y="252"/>
                  <a:pt x="2448" y="252"/>
                </a:cubicBezTo>
                <a:cubicBezTo>
                  <a:pt x="2450" y="254"/>
                  <a:pt x="2452" y="256"/>
                  <a:pt x="2455" y="256"/>
                </a:cubicBezTo>
                <a:cubicBezTo>
                  <a:pt x="2455" y="257"/>
                  <a:pt x="2456" y="258"/>
                  <a:pt x="2457" y="258"/>
                </a:cubicBezTo>
                <a:cubicBezTo>
                  <a:pt x="2461" y="265"/>
                  <a:pt x="2466" y="270"/>
                  <a:pt x="2473" y="273"/>
                </a:cubicBezTo>
                <a:cubicBezTo>
                  <a:pt x="2472" y="273"/>
                  <a:pt x="2472" y="272"/>
                  <a:pt x="2472" y="271"/>
                </a:cubicBezTo>
                <a:cubicBezTo>
                  <a:pt x="2471" y="270"/>
                  <a:pt x="2470" y="269"/>
                  <a:pt x="2470" y="268"/>
                </a:cubicBezTo>
                <a:cubicBezTo>
                  <a:pt x="2471" y="267"/>
                  <a:pt x="2471" y="267"/>
                  <a:pt x="2471" y="267"/>
                </a:cubicBezTo>
                <a:cubicBezTo>
                  <a:pt x="2472" y="267"/>
                  <a:pt x="2472" y="267"/>
                  <a:pt x="2472" y="267"/>
                </a:cubicBezTo>
                <a:cubicBezTo>
                  <a:pt x="2472" y="268"/>
                  <a:pt x="2472" y="268"/>
                  <a:pt x="2472" y="268"/>
                </a:cubicBezTo>
                <a:cubicBezTo>
                  <a:pt x="2473" y="269"/>
                  <a:pt x="2475" y="269"/>
                  <a:pt x="2476" y="268"/>
                </a:cubicBezTo>
                <a:cubicBezTo>
                  <a:pt x="2476" y="268"/>
                  <a:pt x="2476" y="268"/>
                  <a:pt x="2476" y="268"/>
                </a:cubicBezTo>
                <a:cubicBezTo>
                  <a:pt x="2477" y="268"/>
                  <a:pt x="2477" y="268"/>
                  <a:pt x="2477" y="268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477" y="268"/>
                  <a:pt x="2477" y="268"/>
                  <a:pt x="2477" y="268"/>
                </a:cubicBezTo>
                <a:cubicBezTo>
                  <a:pt x="2479" y="270"/>
                  <a:pt x="2480" y="271"/>
                  <a:pt x="2482" y="271"/>
                </a:cubicBezTo>
                <a:cubicBezTo>
                  <a:pt x="2481" y="270"/>
                  <a:pt x="2481" y="270"/>
                  <a:pt x="2480" y="268"/>
                </a:cubicBezTo>
                <a:cubicBezTo>
                  <a:pt x="2479" y="268"/>
                  <a:pt x="2478" y="267"/>
                  <a:pt x="2476" y="266"/>
                </a:cubicBezTo>
                <a:cubicBezTo>
                  <a:pt x="2475" y="266"/>
                  <a:pt x="2473" y="266"/>
                  <a:pt x="2472" y="265"/>
                </a:cubicBezTo>
                <a:cubicBezTo>
                  <a:pt x="2466" y="263"/>
                  <a:pt x="2461" y="259"/>
                  <a:pt x="2457" y="253"/>
                </a:cubicBezTo>
                <a:cubicBezTo>
                  <a:pt x="2457" y="252"/>
                  <a:pt x="2456" y="251"/>
                  <a:pt x="2454" y="250"/>
                </a:cubicBezTo>
                <a:cubicBezTo>
                  <a:pt x="2455" y="249"/>
                  <a:pt x="2455" y="249"/>
                  <a:pt x="2455" y="249"/>
                </a:cubicBezTo>
                <a:cubicBezTo>
                  <a:pt x="2455" y="249"/>
                  <a:pt x="2455" y="249"/>
                  <a:pt x="2455" y="248"/>
                </a:cubicBezTo>
                <a:cubicBezTo>
                  <a:pt x="2460" y="248"/>
                  <a:pt x="2465" y="250"/>
                  <a:pt x="2470" y="252"/>
                </a:cubicBezTo>
                <a:cubicBezTo>
                  <a:pt x="2467" y="251"/>
                  <a:pt x="2464" y="249"/>
                  <a:pt x="2460" y="247"/>
                </a:cubicBezTo>
                <a:cubicBezTo>
                  <a:pt x="2460" y="246"/>
                  <a:pt x="2460" y="246"/>
                  <a:pt x="2460" y="246"/>
                </a:cubicBezTo>
                <a:cubicBezTo>
                  <a:pt x="2458" y="245"/>
                  <a:pt x="2456" y="244"/>
                  <a:pt x="2454" y="243"/>
                </a:cubicBezTo>
                <a:cubicBezTo>
                  <a:pt x="2450" y="240"/>
                  <a:pt x="2445" y="237"/>
                  <a:pt x="2439" y="234"/>
                </a:cubicBezTo>
                <a:cubicBezTo>
                  <a:pt x="2439" y="233"/>
                  <a:pt x="2438" y="232"/>
                  <a:pt x="2437" y="232"/>
                </a:cubicBezTo>
                <a:cubicBezTo>
                  <a:pt x="2437" y="232"/>
                  <a:pt x="2437" y="232"/>
                  <a:pt x="2437" y="232"/>
                </a:cubicBezTo>
                <a:cubicBezTo>
                  <a:pt x="2436" y="232"/>
                  <a:pt x="2436" y="232"/>
                  <a:pt x="2435" y="232"/>
                </a:cubicBezTo>
                <a:cubicBezTo>
                  <a:pt x="2435" y="231"/>
                  <a:pt x="2435" y="231"/>
                  <a:pt x="2435" y="231"/>
                </a:cubicBezTo>
                <a:cubicBezTo>
                  <a:pt x="2432" y="230"/>
                  <a:pt x="2430" y="228"/>
                  <a:pt x="2428" y="226"/>
                </a:cubicBezTo>
                <a:cubicBezTo>
                  <a:pt x="2428" y="226"/>
                  <a:pt x="2428" y="226"/>
                  <a:pt x="2428" y="226"/>
                </a:cubicBezTo>
                <a:cubicBezTo>
                  <a:pt x="2428" y="226"/>
                  <a:pt x="2428" y="226"/>
                  <a:pt x="2428" y="226"/>
                </a:cubicBezTo>
                <a:cubicBezTo>
                  <a:pt x="2427" y="225"/>
                  <a:pt x="2427" y="223"/>
                  <a:pt x="2426" y="222"/>
                </a:cubicBezTo>
                <a:cubicBezTo>
                  <a:pt x="2424" y="222"/>
                  <a:pt x="2422" y="221"/>
                  <a:pt x="2420" y="220"/>
                </a:cubicBezTo>
                <a:cubicBezTo>
                  <a:pt x="2420" y="220"/>
                  <a:pt x="2420" y="220"/>
                  <a:pt x="2420" y="220"/>
                </a:cubicBezTo>
                <a:cubicBezTo>
                  <a:pt x="2422" y="220"/>
                  <a:pt x="2423" y="220"/>
                  <a:pt x="2425" y="221"/>
                </a:cubicBezTo>
                <a:cubicBezTo>
                  <a:pt x="2423" y="220"/>
                  <a:pt x="2420" y="218"/>
                  <a:pt x="2418" y="218"/>
                </a:cubicBezTo>
                <a:cubicBezTo>
                  <a:pt x="2416" y="217"/>
                  <a:pt x="2414" y="216"/>
                  <a:pt x="2412" y="215"/>
                </a:cubicBezTo>
                <a:cubicBezTo>
                  <a:pt x="2411" y="213"/>
                  <a:pt x="2411" y="213"/>
                  <a:pt x="2411" y="213"/>
                </a:cubicBezTo>
                <a:cubicBezTo>
                  <a:pt x="2409" y="213"/>
                  <a:pt x="2407" y="212"/>
                  <a:pt x="2405" y="211"/>
                </a:cubicBezTo>
                <a:cubicBezTo>
                  <a:pt x="2405" y="211"/>
                  <a:pt x="2405" y="211"/>
                  <a:pt x="2405" y="211"/>
                </a:cubicBezTo>
                <a:cubicBezTo>
                  <a:pt x="2406" y="212"/>
                  <a:pt x="2406" y="212"/>
                  <a:pt x="2406" y="212"/>
                </a:cubicBezTo>
                <a:cubicBezTo>
                  <a:pt x="2406" y="212"/>
                  <a:pt x="2406" y="212"/>
                  <a:pt x="2406" y="212"/>
                </a:cubicBezTo>
                <a:cubicBezTo>
                  <a:pt x="2405" y="212"/>
                  <a:pt x="2404" y="212"/>
                  <a:pt x="2402" y="212"/>
                </a:cubicBezTo>
                <a:cubicBezTo>
                  <a:pt x="2405" y="213"/>
                  <a:pt x="2407" y="214"/>
                  <a:pt x="2409" y="215"/>
                </a:cubicBezTo>
                <a:cubicBezTo>
                  <a:pt x="2409" y="216"/>
                  <a:pt x="2409" y="216"/>
                  <a:pt x="2409" y="216"/>
                </a:cubicBezTo>
                <a:cubicBezTo>
                  <a:pt x="2410" y="215"/>
                  <a:pt x="2410" y="215"/>
                  <a:pt x="2411" y="215"/>
                </a:cubicBezTo>
                <a:cubicBezTo>
                  <a:pt x="2412" y="216"/>
                  <a:pt x="2412" y="216"/>
                  <a:pt x="2412" y="216"/>
                </a:cubicBezTo>
                <a:cubicBezTo>
                  <a:pt x="2411" y="216"/>
                  <a:pt x="2411" y="216"/>
                  <a:pt x="2410" y="216"/>
                </a:cubicBezTo>
                <a:cubicBezTo>
                  <a:pt x="2411" y="217"/>
                  <a:pt x="2411" y="217"/>
                  <a:pt x="2411" y="217"/>
                </a:cubicBezTo>
                <a:cubicBezTo>
                  <a:pt x="2412" y="217"/>
                  <a:pt x="2412" y="217"/>
                  <a:pt x="2412" y="217"/>
                </a:cubicBezTo>
                <a:cubicBezTo>
                  <a:pt x="2413" y="218"/>
                  <a:pt x="2413" y="218"/>
                  <a:pt x="2413" y="218"/>
                </a:cubicBezTo>
                <a:cubicBezTo>
                  <a:pt x="2411" y="218"/>
                  <a:pt x="2410" y="218"/>
                  <a:pt x="2409" y="217"/>
                </a:cubicBezTo>
                <a:cubicBezTo>
                  <a:pt x="2408" y="218"/>
                  <a:pt x="2408" y="218"/>
                  <a:pt x="2408" y="218"/>
                </a:cubicBezTo>
                <a:cubicBezTo>
                  <a:pt x="2408" y="219"/>
                  <a:pt x="2408" y="219"/>
                  <a:pt x="2408" y="219"/>
                </a:cubicBezTo>
                <a:cubicBezTo>
                  <a:pt x="2413" y="223"/>
                  <a:pt x="2418" y="227"/>
                  <a:pt x="2423" y="231"/>
                </a:cubicBezTo>
                <a:cubicBezTo>
                  <a:pt x="2423" y="231"/>
                  <a:pt x="2423" y="231"/>
                  <a:pt x="2423" y="231"/>
                </a:cubicBezTo>
                <a:cubicBezTo>
                  <a:pt x="2427" y="232"/>
                  <a:pt x="2431" y="234"/>
                  <a:pt x="2433" y="238"/>
                </a:cubicBezTo>
                <a:cubicBezTo>
                  <a:pt x="2434" y="238"/>
                  <a:pt x="2435" y="239"/>
                  <a:pt x="2435" y="240"/>
                </a:cubicBezTo>
                <a:cubicBezTo>
                  <a:pt x="2436" y="240"/>
                  <a:pt x="2437" y="240"/>
                  <a:pt x="2439" y="241"/>
                </a:cubicBezTo>
                <a:cubicBezTo>
                  <a:pt x="2438" y="241"/>
                  <a:pt x="2438" y="241"/>
                  <a:pt x="2438" y="241"/>
                </a:cubicBezTo>
                <a:lnTo>
                  <a:pt x="2439" y="242"/>
                </a:lnTo>
                <a:close/>
                <a:moveTo>
                  <a:pt x="2438" y="448"/>
                </a:moveTo>
                <a:cubicBezTo>
                  <a:pt x="2438" y="449"/>
                  <a:pt x="2438" y="449"/>
                  <a:pt x="2438" y="449"/>
                </a:cubicBezTo>
                <a:cubicBezTo>
                  <a:pt x="2440" y="449"/>
                  <a:pt x="2440" y="449"/>
                  <a:pt x="2440" y="449"/>
                </a:cubicBezTo>
                <a:lnTo>
                  <a:pt x="2438" y="448"/>
                </a:lnTo>
                <a:close/>
                <a:moveTo>
                  <a:pt x="2411" y="168"/>
                </a:moveTo>
                <a:cubicBezTo>
                  <a:pt x="2411" y="168"/>
                  <a:pt x="2411" y="168"/>
                  <a:pt x="2411" y="168"/>
                </a:cubicBezTo>
                <a:cubicBezTo>
                  <a:pt x="2410" y="168"/>
                  <a:pt x="2410" y="168"/>
                  <a:pt x="2410" y="168"/>
                </a:cubicBezTo>
                <a:cubicBezTo>
                  <a:pt x="2410" y="168"/>
                  <a:pt x="2410" y="168"/>
                  <a:pt x="2410" y="168"/>
                </a:cubicBezTo>
                <a:cubicBezTo>
                  <a:pt x="2410" y="169"/>
                  <a:pt x="2410" y="169"/>
                  <a:pt x="2410" y="169"/>
                </a:cubicBezTo>
                <a:cubicBezTo>
                  <a:pt x="2411" y="169"/>
                  <a:pt x="2411" y="169"/>
                  <a:pt x="2411" y="169"/>
                </a:cubicBezTo>
                <a:lnTo>
                  <a:pt x="2411" y="168"/>
                </a:lnTo>
                <a:close/>
                <a:moveTo>
                  <a:pt x="2458" y="135"/>
                </a:moveTo>
                <a:cubicBezTo>
                  <a:pt x="2457" y="135"/>
                  <a:pt x="2457" y="135"/>
                  <a:pt x="2457" y="135"/>
                </a:cubicBezTo>
                <a:cubicBezTo>
                  <a:pt x="2457" y="135"/>
                  <a:pt x="2457" y="135"/>
                  <a:pt x="2457" y="135"/>
                </a:cubicBezTo>
                <a:cubicBezTo>
                  <a:pt x="2458" y="136"/>
                  <a:pt x="2459" y="136"/>
                  <a:pt x="2460" y="136"/>
                </a:cubicBezTo>
                <a:cubicBezTo>
                  <a:pt x="2459" y="136"/>
                  <a:pt x="2459" y="136"/>
                  <a:pt x="2459" y="136"/>
                </a:cubicBezTo>
                <a:lnTo>
                  <a:pt x="2458" y="135"/>
                </a:lnTo>
                <a:close/>
                <a:moveTo>
                  <a:pt x="2538" y="252"/>
                </a:moveTo>
                <a:cubicBezTo>
                  <a:pt x="2539" y="252"/>
                  <a:pt x="2539" y="252"/>
                  <a:pt x="2539" y="252"/>
                </a:cubicBezTo>
                <a:cubicBezTo>
                  <a:pt x="2539" y="252"/>
                  <a:pt x="2539" y="252"/>
                  <a:pt x="2539" y="252"/>
                </a:cubicBezTo>
                <a:cubicBezTo>
                  <a:pt x="2538" y="252"/>
                  <a:pt x="2538" y="252"/>
                  <a:pt x="2538" y="252"/>
                </a:cubicBezTo>
                <a:close/>
                <a:moveTo>
                  <a:pt x="2536" y="608"/>
                </a:moveTo>
                <a:cubicBezTo>
                  <a:pt x="2535" y="608"/>
                  <a:pt x="2534" y="608"/>
                  <a:pt x="2533" y="608"/>
                </a:cubicBezTo>
                <a:cubicBezTo>
                  <a:pt x="2533" y="609"/>
                  <a:pt x="2533" y="609"/>
                  <a:pt x="2533" y="609"/>
                </a:cubicBezTo>
                <a:cubicBezTo>
                  <a:pt x="2532" y="609"/>
                  <a:pt x="2532" y="609"/>
                  <a:pt x="2532" y="609"/>
                </a:cubicBezTo>
                <a:cubicBezTo>
                  <a:pt x="2533" y="610"/>
                  <a:pt x="2534" y="610"/>
                  <a:pt x="2535" y="610"/>
                </a:cubicBezTo>
                <a:cubicBezTo>
                  <a:pt x="2535" y="609"/>
                  <a:pt x="2536" y="608"/>
                  <a:pt x="2537" y="608"/>
                </a:cubicBezTo>
                <a:lnTo>
                  <a:pt x="2536" y="608"/>
                </a:lnTo>
                <a:close/>
                <a:moveTo>
                  <a:pt x="2538" y="245"/>
                </a:moveTo>
                <a:cubicBezTo>
                  <a:pt x="2538" y="246"/>
                  <a:pt x="2538" y="246"/>
                  <a:pt x="2538" y="247"/>
                </a:cubicBezTo>
                <a:cubicBezTo>
                  <a:pt x="2539" y="247"/>
                  <a:pt x="2539" y="247"/>
                  <a:pt x="2539" y="246"/>
                </a:cubicBezTo>
                <a:cubicBezTo>
                  <a:pt x="2539" y="245"/>
                  <a:pt x="2539" y="245"/>
                  <a:pt x="2539" y="245"/>
                </a:cubicBezTo>
                <a:lnTo>
                  <a:pt x="2538" y="245"/>
                </a:lnTo>
                <a:close/>
                <a:moveTo>
                  <a:pt x="2540" y="261"/>
                </a:moveTo>
                <a:cubicBezTo>
                  <a:pt x="2540" y="261"/>
                  <a:pt x="2540" y="261"/>
                  <a:pt x="2540" y="261"/>
                </a:cubicBezTo>
                <a:cubicBezTo>
                  <a:pt x="2539" y="259"/>
                  <a:pt x="2539" y="259"/>
                  <a:pt x="2539" y="259"/>
                </a:cubicBezTo>
                <a:cubicBezTo>
                  <a:pt x="2539" y="259"/>
                  <a:pt x="2539" y="259"/>
                  <a:pt x="2539" y="259"/>
                </a:cubicBezTo>
                <a:cubicBezTo>
                  <a:pt x="2539" y="260"/>
                  <a:pt x="2539" y="260"/>
                  <a:pt x="2539" y="261"/>
                </a:cubicBezTo>
                <a:lnTo>
                  <a:pt x="2540" y="261"/>
                </a:lnTo>
                <a:close/>
                <a:moveTo>
                  <a:pt x="2534" y="620"/>
                </a:moveTo>
                <a:cubicBezTo>
                  <a:pt x="2535" y="621"/>
                  <a:pt x="2535" y="621"/>
                  <a:pt x="2535" y="621"/>
                </a:cubicBezTo>
                <a:cubicBezTo>
                  <a:pt x="2535" y="619"/>
                  <a:pt x="2535" y="619"/>
                  <a:pt x="2535" y="619"/>
                </a:cubicBezTo>
                <a:cubicBezTo>
                  <a:pt x="2535" y="619"/>
                  <a:pt x="2535" y="619"/>
                  <a:pt x="2535" y="619"/>
                </a:cubicBezTo>
                <a:lnTo>
                  <a:pt x="2534" y="620"/>
                </a:lnTo>
                <a:close/>
                <a:moveTo>
                  <a:pt x="2538" y="243"/>
                </a:moveTo>
                <a:cubicBezTo>
                  <a:pt x="2537" y="243"/>
                  <a:pt x="2537" y="243"/>
                  <a:pt x="2537" y="243"/>
                </a:cubicBezTo>
                <a:cubicBezTo>
                  <a:pt x="2538" y="243"/>
                  <a:pt x="2538" y="244"/>
                  <a:pt x="2539" y="244"/>
                </a:cubicBezTo>
                <a:cubicBezTo>
                  <a:pt x="2539" y="243"/>
                  <a:pt x="2539" y="243"/>
                  <a:pt x="2539" y="243"/>
                </a:cubicBezTo>
                <a:cubicBezTo>
                  <a:pt x="2539" y="243"/>
                  <a:pt x="2538" y="243"/>
                  <a:pt x="2538" y="243"/>
                </a:cubicBezTo>
                <a:close/>
                <a:moveTo>
                  <a:pt x="2436" y="453"/>
                </a:moveTo>
                <a:cubicBezTo>
                  <a:pt x="2435" y="456"/>
                  <a:pt x="2435" y="456"/>
                  <a:pt x="2435" y="456"/>
                </a:cubicBezTo>
                <a:cubicBezTo>
                  <a:pt x="2437" y="458"/>
                  <a:pt x="2438" y="460"/>
                  <a:pt x="2437" y="463"/>
                </a:cubicBezTo>
                <a:cubicBezTo>
                  <a:pt x="2438" y="463"/>
                  <a:pt x="2439" y="464"/>
                  <a:pt x="2439" y="465"/>
                </a:cubicBezTo>
                <a:cubicBezTo>
                  <a:pt x="2438" y="466"/>
                  <a:pt x="2436" y="466"/>
                  <a:pt x="2435" y="465"/>
                </a:cubicBezTo>
                <a:cubicBezTo>
                  <a:pt x="2435" y="466"/>
                  <a:pt x="2436" y="466"/>
                  <a:pt x="2436" y="467"/>
                </a:cubicBezTo>
                <a:cubicBezTo>
                  <a:pt x="2437" y="467"/>
                  <a:pt x="2437" y="467"/>
                  <a:pt x="2437" y="467"/>
                </a:cubicBezTo>
                <a:cubicBezTo>
                  <a:pt x="2438" y="467"/>
                  <a:pt x="2438" y="467"/>
                  <a:pt x="2438" y="467"/>
                </a:cubicBezTo>
                <a:cubicBezTo>
                  <a:pt x="2437" y="468"/>
                  <a:pt x="2437" y="468"/>
                  <a:pt x="2437" y="468"/>
                </a:cubicBezTo>
                <a:cubicBezTo>
                  <a:pt x="2439" y="469"/>
                  <a:pt x="2440" y="471"/>
                  <a:pt x="2441" y="473"/>
                </a:cubicBezTo>
                <a:cubicBezTo>
                  <a:pt x="2442" y="473"/>
                  <a:pt x="2442" y="473"/>
                  <a:pt x="2442" y="473"/>
                </a:cubicBezTo>
                <a:cubicBezTo>
                  <a:pt x="2443" y="473"/>
                  <a:pt x="2443" y="473"/>
                  <a:pt x="2443" y="473"/>
                </a:cubicBezTo>
                <a:cubicBezTo>
                  <a:pt x="2444" y="473"/>
                  <a:pt x="2444" y="473"/>
                  <a:pt x="2444" y="473"/>
                </a:cubicBezTo>
                <a:cubicBezTo>
                  <a:pt x="2444" y="475"/>
                  <a:pt x="2446" y="475"/>
                  <a:pt x="2448" y="475"/>
                </a:cubicBezTo>
                <a:cubicBezTo>
                  <a:pt x="2448" y="475"/>
                  <a:pt x="2448" y="475"/>
                  <a:pt x="2448" y="475"/>
                </a:cubicBezTo>
                <a:cubicBezTo>
                  <a:pt x="2447" y="474"/>
                  <a:pt x="2447" y="474"/>
                  <a:pt x="2447" y="474"/>
                </a:cubicBezTo>
                <a:cubicBezTo>
                  <a:pt x="2447" y="473"/>
                  <a:pt x="2447" y="473"/>
                  <a:pt x="2447" y="473"/>
                </a:cubicBezTo>
                <a:cubicBezTo>
                  <a:pt x="2448" y="473"/>
                  <a:pt x="2450" y="474"/>
                  <a:pt x="2451" y="474"/>
                </a:cubicBezTo>
                <a:cubicBezTo>
                  <a:pt x="2450" y="475"/>
                  <a:pt x="2449" y="476"/>
                  <a:pt x="2449" y="476"/>
                </a:cubicBezTo>
                <a:cubicBezTo>
                  <a:pt x="2449" y="477"/>
                  <a:pt x="2449" y="478"/>
                  <a:pt x="2449" y="478"/>
                </a:cubicBezTo>
                <a:cubicBezTo>
                  <a:pt x="2451" y="479"/>
                  <a:pt x="2451" y="479"/>
                  <a:pt x="2451" y="479"/>
                </a:cubicBezTo>
                <a:cubicBezTo>
                  <a:pt x="2451" y="478"/>
                  <a:pt x="2451" y="478"/>
                  <a:pt x="2451" y="478"/>
                </a:cubicBezTo>
                <a:cubicBezTo>
                  <a:pt x="2452" y="478"/>
                  <a:pt x="2452" y="478"/>
                  <a:pt x="2452" y="478"/>
                </a:cubicBezTo>
                <a:cubicBezTo>
                  <a:pt x="2453" y="479"/>
                  <a:pt x="2453" y="479"/>
                  <a:pt x="2453" y="479"/>
                </a:cubicBezTo>
                <a:cubicBezTo>
                  <a:pt x="2453" y="480"/>
                  <a:pt x="2453" y="480"/>
                  <a:pt x="2453" y="480"/>
                </a:cubicBezTo>
                <a:cubicBezTo>
                  <a:pt x="2454" y="480"/>
                  <a:pt x="2454" y="480"/>
                  <a:pt x="2455" y="479"/>
                </a:cubicBezTo>
                <a:cubicBezTo>
                  <a:pt x="2458" y="480"/>
                  <a:pt x="2458" y="480"/>
                  <a:pt x="2458" y="480"/>
                </a:cubicBezTo>
                <a:cubicBezTo>
                  <a:pt x="2459" y="480"/>
                  <a:pt x="2459" y="480"/>
                  <a:pt x="2459" y="480"/>
                </a:cubicBezTo>
                <a:cubicBezTo>
                  <a:pt x="2458" y="479"/>
                  <a:pt x="2458" y="479"/>
                  <a:pt x="2458" y="479"/>
                </a:cubicBezTo>
                <a:cubicBezTo>
                  <a:pt x="2459" y="478"/>
                  <a:pt x="2459" y="478"/>
                  <a:pt x="2459" y="478"/>
                </a:cubicBezTo>
                <a:cubicBezTo>
                  <a:pt x="2463" y="478"/>
                  <a:pt x="2467" y="480"/>
                  <a:pt x="2471" y="482"/>
                </a:cubicBezTo>
                <a:cubicBezTo>
                  <a:pt x="2471" y="482"/>
                  <a:pt x="2471" y="482"/>
                  <a:pt x="2471" y="482"/>
                </a:cubicBezTo>
                <a:cubicBezTo>
                  <a:pt x="2470" y="481"/>
                  <a:pt x="2469" y="480"/>
                  <a:pt x="2467" y="479"/>
                </a:cubicBezTo>
                <a:cubicBezTo>
                  <a:pt x="2467" y="478"/>
                  <a:pt x="2467" y="478"/>
                  <a:pt x="2467" y="478"/>
                </a:cubicBezTo>
                <a:cubicBezTo>
                  <a:pt x="2471" y="479"/>
                  <a:pt x="2475" y="481"/>
                  <a:pt x="2477" y="483"/>
                </a:cubicBezTo>
                <a:cubicBezTo>
                  <a:pt x="2479" y="483"/>
                  <a:pt x="2480" y="484"/>
                  <a:pt x="2481" y="485"/>
                </a:cubicBezTo>
                <a:cubicBezTo>
                  <a:pt x="2483" y="484"/>
                  <a:pt x="2483" y="484"/>
                  <a:pt x="2483" y="484"/>
                </a:cubicBezTo>
                <a:cubicBezTo>
                  <a:pt x="2482" y="484"/>
                  <a:pt x="2482" y="484"/>
                  <a:pt x="2482" y="484"/>
                </a:cubicBezTo>
                <a:cubicBezTo>
                  <a:pt x="2484" y="484"/>
                  <a:pt x="2484" y="484"/>
                  <a:pt x="2484" y="484"/>
                </a:cubicBezTo>
                <a:cubicBezTo>
                  <a:pt x="2484" y="485"/>
                  <a:pt x="2484" y="485"/>
                  <a:pt x="2484" y="485"/>
                </a:cubicBezTo>
                <a:cubicBezTo>
                  <a:pt x="2483" y="485"/>
                  <a:pt x="2483" y="485"/>
                  <a:pt x="2483" y="485"/>
                </a:cubicBezTo>
                <a:cubicBezTo>
                  <a:pt x="2484" y="486"/>
                  <a:pt x="2485" y="487"/>
                  <a:pt x="2486" y="487"/>
                </a:cubicBezTo>
                <a:cubicBezTo>
                  <a:pt x="2487" y="486"/>
                  <a:pt x="2486" y="485"/>
                  <a:pt x="2486" y="485"/>
                </a:cubicBezTo>
                <a:cubicBezTo>
                  <a:pt x="2486" y="484"/>
                  <a:pt x="2486" y="484"/>
                  <a:pt x="2486" y="484"/>
                </a:cubicBezTo>
                <a:cubicBezTo>
                  <a:pt x="2485" y="483"/>
                  <a:pt x="2483" y="483"/>
                  <a:pt x="2481" y="483"/>
                </a:cubicBezTo>
                <a:cubicBezTo>
                  <a:pt x="2480" y="482"/>
                  <a:pt x="2479" y="481"/>
                  <a:pt x="2478" y="480"/>
                </a:cubicBezTo>
                <a:cubicBezTo>
                  <a:pt x="2479" y="479"/>
                  <a:pt x="2479" y="479"/>
                  <a:pt x="2479" y="479"/>
                </a:cubicBezTo>
                <a:cubicBezTo>
                  <a:pt x="2479" y="480"/>
                  <a:pt x="2480" y="480"/>
                  <a:pt x="2481" y="480"/>
                </a:cubicBezTo>
                <a:cubicBezTo>
                  <a:pt x="2479" y="479"/>
                  <a:pt x="2477" y="478"/>
                  <a:pt x="2475" y="477"/>
                </a:cubicBezTo>
                <a:cubicBezTo>
                  <a:pt x="2474" y="478"/>
                  <a:pt x="2474" y="478"/>
                  <a:pt x="2474" y="478"/>
                </a:cubicBezTo>
                <a:cubicBezTo>
                  <a:pt x="2475" y="479"/>
                  <a:pt x="2475" y="479"/>
                  <a:pt x="2475" y="479"/>
                </a:cubicBezTo>
                <a:cubicBezTo>
                  <a:pt x="2474" y="479"/>
                  <a:pt x="2474" y="479"/>
                  <a:pt x="2474" y="479"/>
                </a:cubicBezTo>
                <a:cubicBezTo>
                  <a:pt x="2473" y="479"/>
                  <a:pt x="2473" y="479"/>
                  <a:pt x="2473" y="479"/>
                </a:cubicBezTo>
                <a:cubicBezTo>
                  <a:pt x="2472" y="478"/>
                  <a:pt x="2472" y="478"/>
                  <a:pt x="2472" y="478"/>
                </a:cubicBezTo>
                <a:cubicBezTo>
                  <a:pt x="2470" y="475"/>
                  <a:pt x="2467" y="475"/>
                  <a:pt x="2464" y="477"/>
                </a:cubicBezTo>
                <a:cubicBezTo>
                  <a:pt x="2464" y="477"/>
                  <a:pt x="2464" y="477"/>
                  <a:pt x="2464" y="477"/>
                </a:cubicBezTo>
                <a:cubicBezTo>
                  <a:pt x="2462" y="478"/>
                  <a:pt x="2460" y="477"/>
                  <a:pt x="2458" y="476"/>
                </a:cubicBezTo>
                <a:cubicBezTo>
                  <a:pt x="2457" y="474"/>
                  <a:pt x="2457" y="474"/>
                  <a:pt x="2457" y="474"/>
                </a:cubicBezTo>
                <a:cubicBezTo>
                  <a:pt x="2458" y="474"/>
                  <a:pt x="2458" y="474"/>
                  <a:pt x="2458" y="474"/>
                </a:cubicBezTo>
                <a:cubicBezTo>
                  <a:pt x="2456" y="473"/>
                  <a:pt x="2455" y="472"/>
                  <a:pt x="2454" y="471"/>
                </a:cubicBezTo>
                <a:cubicBezTo>
                  <a:pt x="2453" y="470"/>
                  <a:pt x="2453" y="470"/>
                  <a:pt x="2453" y="470"/>
                </a:cubicBezTo>
                <a:cubicBezTo>
                  <a:pt x="2454" y="469"/>
                  <a:pt x="2454" y="469"/>
                  <a:pt x="2454" y="469"/>
                </a:cubicBezTo>
                <a:cubicBezTo>
                  <a:pt x="2453" y="468"/>
                  <a:pt x="2453" y="468"/>
                  <a:pt x="2453" y="468"/>
                </a:cubicBezTo>
                <a:cubicBezTo>
                  <a:pt x="2454" y="467"/>
                  <a:pt x="2454" y="467"/>
                  <a:pt x="2454" y="467"/>
                </a:cubicBezTo>
                <a:cubicBezTo>
                  <a:pt x="2454" y="466"/>
                  <a:pt x="2455" y="466"/>
                  <a:pt x="2457" y="465"/>
                </a:cubicBezTo>
                <a:cubicBezTo>
                  <a:pt x="2456" y="466"/>
                  <a:pt x="2456" y="466"/>
                  <a:pt x="2456" y="466"/>
                </a:cubicBezTo>
                <a:cubicBezTo>
                  <a:pt x="2457" y="467"/>
                  <a:pt x="2457" y="467"/>
                  <a:pt x="2457" y="467"/>
                </a:cubicBezTo>
                <a:cubicBezTo>
                  <a:pt x="2458" y="465"/>
                  <a:pt x="2458" y="465"/>
                  <a:pt x="2458" y="465"/>
                </a:cubicBezTo>
                <a:cubicBezTo>
                  <a:pt x="2457" y="464"/>
                  <a:pt x="2457" y="464"/>
                  <a:pt x="2457" y="464"/>
                </a:cubicBezTo>
                <a:cubicBezTo>
                  <a:pt x="2457" y="463"/>
                  <a:pt x="2457" y="461"/>
                  <a:pt x="2457" y="460"/>
                </a:cubicBezTo>
                <a:cubicBezTo>
                  <a:pt x="2456" y="460"/>
                  <a:pt x="2455" y="459"/>
                  <a:pt x="2455" y="458"/>
                </a:cubicBezTo>
                <a:cubicBezTo>
                  <a:pt x="2453" y="458"/>
                  <a:pt x="2452" y="457"/>
                  <a:pt x="2451" y="456"/>
                </a:cubicBezTo>
                <a:cubicBezTo>
                  <a:pt x="2451" y="454"/>
                  <a:pt x="2451" y="454"/>
                  <a:pt x="2451" y="454"/>
                </a:cubicBezTo>
                <a:cubicBezTo>
                  <a:pt x="2451" y="453"/>
                  <a:pt x="2451" y="453"/>
                  <a:pt x="2451" y="453"/>
                </a:cubicBezTo>
                <a:cubicBezTo>
                  <a:pt x="2451" y="453"/>
                  <a:pt x="2451" y="453"/>
                  <a:pt x="2451" y="453"/>
                </a:cubicBezTo>
                <a:cubicBezTo>
                  <a:pt x="2450" y="452"/>
                  <a:pt x="2450" y="452"/>
                  <a:pt x="2450" y="452"/>
                </a:cubicBezTo>
                <a:cubicBezTo>
                  <a:pt x="2449" y="452"/>
                  <a:pt x="2449" y="452"/>
                  <a:pt x="2449" y="452"/>
                </a:cubicBezTo>
                <a:cubicBezTo>
                  <a:pt x="2449" y="453"/>
                  <a:pt x="2449" y="453"/>
                  <a:pt x="2449" y="453"/>
                </a:cubicBezTo>
                <a:cubicBezTo>
                  <a:pt x="2448" y="453"/>
                  <a:pt x="2447" y="454"/>
                  <a:pt x="2446" y="453"/>
                </a:cubicBezTo>
                <a:cubicBezTo>
                  <a:pt x="2445" y="454"/>
                  <a:pt x="2445" y="454"/>
                  <a:pt x="2445" y="454"/>
                </a:cubicBezTo>
                <a:cubicBezTo>
                  <a:pt x="2443" y="452"/>
                  <a:pt x="2439" y="451"/>
                  <a:pt x="2436" y="452"/>
                </a:cubicBezTo>
                <a:lnTo>
                  <a:pt x="2436" y="453"/>
                </a:lnTo>
                <a:close/>
                <a:moveTo>
                  <a:pt x="2541" y="256"/>
                </a:moveTo>
                <a:cubicBezTo>
                  <a:pt x="2540" y="256"/>
                  <a:pt x="2540" y="256"/>
                  <a:pt x="2540" y="256"/>
                </a:cubicBezTo>
                <a:cubicBezTo>
                  <a:pt x="2540" y="256"/>
                  <a:pt x="2540" y="256"/>
                  <a:pt x="2540" y="256"/>
                </a:cubicBezTo>
                <a:lnTo>
                  <a:pt x="2541" y="256"/>
                </a:lnTo>
                <a:close/>
                <a:moveTo>
                  <a:pt x="2540" y="257"/>
                </a:moveTo>
                <a:cubicBezTo>
                  <a:pt x="2539" y="257"/>
                  <a:pt x="2539" y="257"/>
                  <a:pt x="2539" y="257"/>
                </a:cubicBezTo>
                <a:cubicBezTo>
                  <a:pt x="2539" y="257"/>
                  <a:pt x="2539" y="257"/>
                  <a:pt x="2539" y="257"/>
                </a:cubicBezTo>
                <a:cubicBezTo>
                  <a:pt x="2539" y="258"/>
                  <a:pt x="2540" y="258"/>
                  <a:pt x="2540" y="258"/>
                </a:cubicBezTo>
                <a:lnTo>
                  <a:pt x="2540" y="257"/>
                </a:lnTo>
                <a:close/>
                <a:moveTo>
                  <a:pt x="2539" y="255"/>
                </a:moveTo>
                <a:cubicBezTo>
                  <a:pt x="2540" y="255"/>
                  <a:pt x="2540" y="255"/>
                  <a:pt x="2540" y="255"/>
                </a:cubicBezTo>
                <a:cubicBezTo>
                  <a:pt x="2540" y="255"/>
                  <a:pt x="2540" y="255"/>
                  <a:pt x="2540" y="255"/>
                </a:cubicBezTo>
                <a:cubicBezTo>
                  <a:pt x="2539" y="254"/>
                  <a:pt x="2539" y="254"/>
                  <a:pt x="2539" y="254"/>
                </a:cubicBezTo>
                <a:lnTo>
                  <a:pt x="2539" y="255"/>
                </a:lnTo>
                <a:close/>
                <a:moveTo>
                  <a:pt x="2438" y="600"/>
                </a:moveTo>
                <a:cubicBezTo>
                  <a:pt x="2435" y="600"/>
                  <a:pt x="2433" y="599"/>
                  <a:pt x="2430" y="599"/>
                </a:cubicBezTo>
                <a:cubicBezTo>
                  <a:pt x="2429" y="600"/>
                  <a:pt x="2429" y="600"/>
                  <a:pt x="2429" y="600"/>
                </a:cubicBezTo>
                <a:cubicBezTo>
                  <a:pt x="2433" y="602"/>
                  <a:pt x="2437" y="602"/>
                  <a:pt x="2441" y="601"/>
                </a:cubicBezTo>
                <a:cubicBezTo>
                  <a:pt x="2441" y="600"/>
                  <a:pt x="2441" y="600"/>
                  <a:pt x="2441" y="600"/>
                </a:cubicBezTo>
                <a:cubicBezTo>
                  <a:pt x="2440" y="599"/>
                  <a:pt x="2439" y="599"/>
                  <a:pt x="2438" y="600"/>
                </a:cubicBezTo>
                <a:close/>
                <a:moveTo>
                  <a:pt x="2383" y="569"/>
                </a:moveTo>
                <a:cubicBezTo>
                  <a:pt x="2385" y="570"/>
                  <a:pt x="2385" y="570"/>
                  <a:pt x="2385" y="570"/>
                </a:cubicBezTo>
                <a:cubicBezTo>
                  <a:pt x="2385" y="569"/>
                  <a:pt x="2385" y="569"/>
                  <a:pt x="2385" y="569"/>
                </a:cubicBezTo>
                <a:cubicBezTo>
                  <a:pt x="2385" y="568"/>
                  <a:pt x="2384" y="568"/>
                  <a:pt x="2383" y="569"/>
                </a:cubicBezTo>
                <a:close/>
                <a:moveTo>
                  <a:pt x="2388" y="567"/>
                </a:moveTo>
                <a:cubicBezTo>
                  <a:pt x="2389" y="567"/>
                  <a:pt x="2389" y="567"/>
                  <a:pt x="2389" y="567"/>
                </a:cubicBezTo>
                <a:cubicBezTo>
                  <a:pt x="2390" y="567"/>
                  <a:pt x="2391" y="567"/>
                  <a:pt x="2392" y="566"/>
                </a:cubicBezTo>
                <a:cubicBezTo>
                  <a:pt x="2391" y="565"/>
                  <a:pt x="2389" y="565"/>
                  <a:pt x="2388" y="565"/>
                </a:cubicBezTo>
                <a:cubicBezTo>
                  <a:pt x="2388" y="566"/>
                  <a:pt x="2388" y="566"/>
                  <a:pt x="2388" y="567"/>
                </a:cubicBezTo>
                <a:close/>
                <a:moveTo>
                  <a:pt x="2389" y="564"/>
                </a:moveTo>
                <a:cubicBezTo>
                  <a:pt x="2388" y="564"/>
                  <a:pt x="2387" y="563"/>
                  <a:pt x="2385" y="564"/>
                </a:cubicBezTo>
                <a:cubicBezTo>
                  <a:pt x="2385" y="564"/>
                  <a:pt x="2385" y="564"/>
                  <a:pt x="2385" y="564"/>
                </a:cubicBezTo>
                <a:cubicBezTo>
                  <a:pt x="2387" y="565"/>
                  <a:pt x="2388" y="565"/>
                  <a:pt x="2390" y="565"/>
                </a:cubicBezTo>
                <a:cubicBezTo>
                  <a:pt x="2390" y="565"/>
                  <a:pt x="2390" y="565"/>
                  <a:pt x="2390" y="565"/>
                </a:cubicBezTo>
                <a:lnTo>
                  <a:pt x="2389" y="564"/>
                </a:lnTo>
                <a:close/>
                <a:moveTo>
                  <a:pt x="2386" y="562"/>
                </a:moveTo>
                <a:cubicBezTo>
                  <a:pt x="2386" y="561"/>
                  <a:pt x="2385" y="561"/>
                  <a:pt x="2384" y="561"/>
                </a:cubicBezTo>
                <a:cubicBezTo>
                  <a:pt x="2383" y="561"/>
                  <a:pt x="2383" y="561"/>
                  <a:pt x="2383" y="561"/>
                </a:cubicBezTo>
                <a:cubicBezTo>
                  <a:pt x="2384" y="562"/>
                  <a:pt x="2385" y="562"/>
                  <a:pt x="2386" y="562"/>
                </a:cubicBezTo>
                <a:close/>
                <a:moveTo>
                  <a:pt x="2457" y="601"/>
                </a:moveTo>
                <a:cubicBezTo>
                  <a:pt x="2458" y="602"/>
                  <a:pt x="2458" y="602"/>
                  <a:pt x="2459" y="602"/>
                </a:cubicBezTo>
                <a:cubicBezTo>
                  <a:pt x="2459" y="601"/>
                  <a:pt x="2459" y="601"/>
                  <a:pt x="2459" y="601"/>
                </a:cubicBezTo>
                <a:cubicBezTo>
                  <a:pt x="2459" y="602"/>
                  <a:pt x="2458" y="602"/>
                  <a:pt x="2457" y="601"/>
                </a:cubicBezTo>
                <a:close/>
                <a:moveTo>
                  <a:pt x="2455" y="581"/>
                </a:moveTo>
                <a:cubicBezTo>
                  <a:pt x="2455" y="580"/>
                  <a:pt x="2455" y="579"/>
                  <a:pt x="2454" y="579"/>
                </a:cubicBezTo>
                <a:cubicBezTo>
                  <a:pt x="2453" y="579"/>
                  <a:pt x="2453" y="579"/>
                  <a:pt x="2453" y="579"/>
                </a:cubicBezTo>
                <a:cubicBezTo>
                  <a:pt x="2453" y="580"/>
                  <a:pt x="2453" y="581"/>
                  <a:pt x="2453" y="582"/>
                </a:cubicBezTo>
                <a:cubicBezTo>
                  <a:pt x="2454" y="583"/>
                  <a:pt x="2454" y="583"/>
                  <a:pt x="2454" y="583"/>
                </a:cubicBezTo>
                <a:cubicBezTo>
                  <a:pt x="2455" y="582"/>
                  <a:pt x="2455" y="582"/>
                  <a:pt x="2455" y="582"/>
                </a:cubicBezTo>
                <a:lnTo>
                  <a:pt x="2455" y="581"/>
                </a:lnTo>
                <a:close/>
                <a:moveTo>
                  <a:pt x="2375" y="577"/>
                </a:moveTo>
                <a:cubicBezTo>
                  <a:pt x="2376" y="578"/>
                  <a:pt x="2376" y="578"/>
                  <a:pt x="2376" y="578"/>
                </a:cubicBezTo>
                <a:cubicBezTo>
                  <a:pt x="2377" y="576"/>
                  <a:pt x="2377" y="576"/>
                  <a:pt x="2377" y="576"/>
                </a:cubicBezTo>
                <a:cubicBezTo>
                  <a:pt x="2378" y="577"/>
                  <a:pt x="2379" y="578"/>
                  <a:pt x="2380" y="578"/>
                </a:cubicBezTo>
                <a:cubicBezTo>
                  <a:pt x="2380" y="577"/>
                  <a:pt x="2380" y="577"/>
                  <a:pt x="2380" y="577"/>
                </a:cubicBezTo>
                <a:cubicBezTo>
                  <a:pt x="2382" y="576"/>
                  <a:pt x="2382" y="576"/>
                  <a:pt x="2382" y="576"/>
                </a:cubicBezTo>
                <a:cubicBezTo>
                  <a:pt x="2379" y="574"/>
                  <a:pt x="2376" y="573"/>
                  <a:pt x="2373" y="574"/>
                </a:cubicBezTo>
                <a:cubicBezTo>
                  <a:pt x="2374" y="575"/>
                  <a:pt x="2374" y="575"/>
                  <a:pt x="2374" y="575"/>
                </a:cubicBezTo>
                <a:cubicBezTo>
                  <a:pt x="2374" y="575"/>
                  <a:pt x="2374" y="575"/>
                  <a:pt x="2374" y="575"/>
                </a:cubicBezTo>
                <a:cubicBezTo>
                  <a:pt x="2372" y="576"/>
                  <a:pt x="2372" y="576"/>
                  <a:pt x="2372" y="576"/>
                </a:cubicBezTo>
                <a:cubicBezTo>
                  <a:pt x="2372" y="576"/>
                  <a:pt x="2372" y="576"/>
                  <a:pt x="2372" y="576"/>
                </a:cubicBezTo>
                <a:cubicBezTo>
                  <a:pt x="2373" y="576"/>
                  <a:pt x="2373" y="576"/>
                  <a:pt x="2373" y="576"/>
                </a:cubicBezTo>
                <a:cubicBezTo>
                  <a:pt x="2373" y="576"/>
                  <a:pt x="2373" y="576"/>
                  <a:pt x="2373" y="576"/>
                </a:cubicBezTo>
                <a:cubicBezTo>
                  <a:pt x="2374" y="575"/>
                  <a:pt x="2374" y="575"/>
                  <a:pt x="2374" y="575"/>
                </a:cubicBezTo>
                <a:lnTo>
                  <a:pt x="2375" y="577"/>
                </a:lnTo>
                <a:close/>
                <a:moveTo>
                  <a:pt x="2452" y="599"/>
                </a:moveTo>
                <a:cubicBezTo>
                  <a:pt x="2451" y="599"/>
                  <a:pt x="2451" y="599"/>
                  <a:pt x="2451" y="599"/>
                </a:cubicBezTo>
                <a:cubicBezTo>
                  <a:pt x="2451" y="600"/>
                  <a:pt x="2451" y="600"/>
                  <a:pt x="2451" y="600"/>
                </a:cubicBezTo>
                <a:cubicBezTo>
                  <a:pt x="2453" y="600"/>
                  <a:pt x="2453" y="600"/>
                  <a:pt x="2453" y="600"/>
                </a:cubicBezTo>
                <a:cubicBezTo>
                  <a:pt x="2454" y="600"/>
                  <a:pt x="2454" y="600"/>
                  <a:pt x="2454" y="600"/>
                </a:cubicBezTo>
                <a:cubicBezTo>
                  <a:pt x="2454" y="600"/>
                  <a:pt x="2455" y="600"/>
                  <a:pt x="2455" y="600"/>
                </a:cubicBezTo>
                <a:cubicBezTo>
                  <a:pt x="2454" y="599"/>
                  <a:pt x="2453" y="599"/>
                  <a:pt x="2452" y="599"/>
                </a:cubicBezTo>
                <a:close/>
                <a:moveTo>
                  <a:pt x="2456" y="581"/>
                </a:moveTo>
                <a:cubicBezTo>
                  <a:pt x="2456" y="579"/>
                  <a:pt x="2456" y="579"/>
                  <a:pt x="2456" y="579"/>
                </a:cubicBezTo>
                <a:cubicBezTo>
                  <a:pt x="2455" y="579"/>
                  <a:pt x="2455" y="579"/>
                  <a:pt x="2455" y="579"/>
                </a:cubicBezTo>
                <a:cubicBezTo>
                  <a:pt x="2455" y="579"/>
                  <a:pt x="2455" y="579"/>
                  <a:pt x="2455" y="579"/>
                </a:cubicBezTo>
                <a:cubicBezTo>
                  <a:pt x="2456" y="581"/>
                  <a:pt x="2456" y="581"/>
                  <a:pt x="2456" y="581"/>
                </a:cubicBezTo>
                <a:close/>
                <a:moveTo>
                  <a:pt x="2402" y="412"/>
                </a:moveTo>
                <a:cubicBezTo>
                  <a:pt x="2402" y="411"/>
                  <a:pt x="2402" y="411"/>
                  <a:pt x="2402" y="411"/>
                </a:cubicBezTo>
                <a:cubicBezTo>
                  <a:pt x="2401" y="411"/>
                  <a:pt x="2401" y="411"/>
                  <a:pt x="2401" y="411"/>
                </a:cubicBezTo>
                <a:cubicBezTo>
                  <a:pt x="2401" y="411"/>
                  <a:pt x="2401" y="411"/>
                  <a:pt x="2401" y="411"/>
                </a:cubicBezTo>
                <a:cubicBezTo>
                  <a:pt x="2402" y="412"/>
                  <a:pt x="2402" y="412"/>
                  <a:pt x="2402" y="412"/>
                </a:cubicBezTo>
                <a:close/>
                <a:moveTo>
                  <a:pt x="2390" y="424"/>
                </a:moveTo>
                <a:cubicBezTo>
                  <a:pt x="2388" y="424"/>
                  <a:pt x="2388" y="424"/>
                  <a:pt x="2388" y="424"/>
                </a:cubicBezTo>
                <a:cubicBezTo>
                  <a:pt x="2387" y="424"/>
                  <a:pt x="2387" y="424"/>
                  <a:pt x="2387" y="424"/>
                </a:cubicBezTo>
                <a:cubicBezTo>
                  <a:pt x="2388" y="424"/>
                  <a:pt x="2388" y="424"/>
                  <a:pt x="2388" y="424"/>
                </a:cubicBezTo>
                <a:cubicBezTo>
                  <a:pt x="2389" y="425"/>
                  <a:pt x="2389" y="425"/>
                  <a:pt x="2390" y="424"/>
                </a:cubicBezTo>
                <a:close/>
                <a:moveTo>
                  <a:pt x="2414" y="417"/>
                </a:moveTo>
                <a:cubicBezTo>
                  <a:pt x="2413" y="419"/>
                  <a:pt x="2413" y="420"/>
                  <a:pt x="2413" y="421"/>
                </a:cubicBezTo>
                <a:cubicBezTo>
                  <a:pt x="2412" y="422"/>
                  <a:pt x="2412" y="422"/>
                  <a:pt x="2412" y="422"/>
                </a:cubicBezTo>
                <a:cubicBezTo>
                  <a:pt x="2413" y="423"/>
                  <a:pt x="2414" y="424"/>
                  <a:pt x="2415" y="426"/>
                </a:cubicBezTo>
                <a:cubicBezTo>
                  <a:pt x="2416" y="426"/>
                  <a:pt x="2416" y="426"/>
                  <a:pt x="2416" y="427"/>
                </a:cubicBezTo>
                <a:cubicBezTo>
                  <a:pt x="2416" y="427"/>
                  <a:pt x="2416" y="427"/>
                  <a:pt x="2416" y="427"/>
                </a:cubicBezTo>
                <a:cubicBezTo>
                  <a:pt x="2416" y="428"/>
                  <a:pt x="2416" y="428"/>
                  <a:pt x="2416" y="428"/>
                </a:cubicBezTo>
                <a:cubicBezTo>
                  <a:pt x="2417" y="428"/>
                  <a:pt x="2418" y="429"/>
                  <a:pt x="2419" y="429"/>
                </a:cubicBezTo>
                <a:cubicBezTo>
                  <a:pt x="2419" y="429"/>
                  <a:pt x="2419" y="429"/>
                  <a:pt x="2419" y="429"/>
                </a:cubicBezTo>
                <a:cubicBezTo>
                  <a:pt x="2421" y="429"/>
                  <a:pt x="2422" y="430"/>
                  <a:pt x="2423" y="431"/>
                </a:cubicBezTo>
                <a:cubicBezTo>
                  <a:pt x="2424" y="432"/>
                  <a:pt x="2424" y="432"/>
                  <a:pt x="2424" y="433"/>
                </a:cubicBezTo>
                <a:cubicBezTo>
                  <a:pt x="2425" y="433"/>
                  <a:pt x="2426" y="433"/>
                  <a:pt x="2427" y="433"/>
                </a:cubicBezTo>
                <a:cubicBezTo>
                  <a:pt x="2426" y="432"/>
                  <a:pt x="2426" y="432"/>
                  <a:pt x="2426" y="432"/>
                </a:cubicBezTo>
                <a:cubicBezTo>
                  <a:pt x="2426" y="431"/>
                  <a:pt x="2426" y="431"/>
                  <a:pt x="2426" y="431"/>
                </a:cubicBezTo>
                <a:cubicBezTo>
                  <a:pt x="2424" y="429"/>
                  <a:pt x="2424" y="429"/>
                  <a:pt x="2424" y="429"/>
                </a:cubicBezTo>
                <a:cubicBezTo>
                  <a:pt x="2425" y="428"/>
                  <a:pt x="2426" y="427"/>
                  <a:pt x="2427" y="426"/>
                </a:cubicBezTo>
                <a:cubicBezTo>
                  <a:pt x="2426" y="425"/>
                  <a:pt x="2426" y="425"/>
                  <a:pt x="2426" y="425"/>
                </a:cubicBezTo>
                <a:cubicBezTo>
                  <a:pt x="2427" y="425"/>
                  <a:pt x="2427" y="425"/>
                  <a:pt x="2427" y="425"/>
                </a:cubicBezTo>
                <a:cubicBezTo>
                  <a:pt x="2426" y="424"/>
                  <a:pt x="2426" y="424"/>
                  <a:pt x="2426" y="424"/>
                </a:cubicBezTo>
                <a:cubicBezTo>
                  <a:pt x="2426" y="423"/>
                  <a:pt x="2425" y="421"/>
                  <a:pt x="2424" y="420"/>
                </a:cubicBezTo>
                <a:cubicBezTo>
                  <a:pt x="2425" y="419"/>
                  <a:pt x="2425" y="419"/>
                  <a:pt x="2425" y="419"/>
                </a:cubicBezTo>
                <a:cubicBezTo>
                  <a:pt x="2424" y="417"/>
                  <a:pt x="2424" y="416"/>
                  <a:pt x="2424" y="415"/>
                </a:cubicBezTo>
                <a:cubicBezTo>
                  <a:pt x="2425" y="415"/>
                  <a:pt x="2425" y="415"/>
                  <a:pt x="2425" y="415"/>
                </a:cubicBezTo>
                <a:cubicBezTo>
                  <a:pt x="2424" y="414"/>
                  <a:pt x="2423" y="413"/>
                  <a:pt x="2422" y="413"/>
                </a:cubicBezTo>
                <a:cubicBezTo>
                  <a:pt x="2421" y="412"/>
                  <a:pt x="2419" y="411"/>
                  <a:pt x="2418" y="412"/>
                </a:cubicBezTo>
                <a:cubicBezTo>
                  <a:pt x="2418" y="413"/>
                  <a:pt x="2418" y="413"/>
                  <a:pt x="2418" y="413"/>
                </a:cubicBezTo>
                <a:cubicBezTo>
                  <a:pt x="2416" y="413"/>
                  <a:pt x="2415" y="414"/>
                  <a:pt x="2414" y="416"/>
                </a:cubicBezTo>
                <a:cubicBezTo>
                  <a:pt x="2415" y="416"/>
                  <a:pt x="2415" y="416"/>
                  <a:pt x="2415" y="416"/>
                </a:cubicBezTo>
                <a:cubicBezTo>
                  <a:pt x="2415" y="417"/>
                  <a:pt x="2415" y="417"/>
                  <a:pt x="2415" y="417"/>
                </a:cubicBezTo>
                <a:lnTo>
                  <a:pt x="2414" y="417"/>
                </a:lnTo>
                <a:close/>
                <a:moveTo>
                  <a:pt x="2431" y="353"/>
                </a:moveTo>
                <a:cubicBezTo>
                  <a:pt x="2430" y="352"/>
                  <a:pt x="2430" y="352"/>
                  <a:pt x="2430" y="352"/>
                </a:cubicBezTo>
                <a:cubicBezTo>
                  <a:pt x="2429" y="353"/>
                  <a:pt x="2429" y="353"/>
                  <a:pt x="2429" y="353"/>
                </a:cubicBezTo>
                <a:cubicBezTo>
                  <a:pt x="2430" y="353"/>
                  <a:pt x="2430" y="353"/>
                  <a:pt x="2430" y="353"/>
                </a:cubicBezTo>
                <a:lnTo>
                  <a:pt x="2431" y="353"/>
                </a:lnTo>
                <a:close/>
                <a:moveTo>
                  <a:pt x="2425" y="362"/>
                </a:moveTo>
                <a:cubicBezTo>
                  <a:pt x="2428" y="362"/>
                  <a:pt x="2428" y="362"/>
                  <a:pt x="2428" y="362"/>
                </a:cubicBezTo>
                <a:cubicBezTo>
                  <a:pt x="2429" y="361"/>
                  <a:pt x="2429" y="361"/>
                  <a:pt x="2429" y="361"/>
                </a:cubicBezTo>
                <a:cubicBezTo>
                  <a:pt x="2428" y="360"/>
                  <a:pt x="2428" y="360"/>
                  <a:pt x="2428" y="360"/>
                </a:cubicBezTo>
                <a:cubicBezTo>
                  <a:pt x="2426" y="360"/>
                  <a:pt x="2424" y="360"/>
                  <a:pt x="2422" y="362"/>
                </a:cubicBezTo>
                <a:cubicBezTo>
                  <a:pt x="2423" y="362"/>
                  <a:pt x="2424" y="363"/>
                  <a:pt x="2425" y="362"/>
                </a:cubicBezTo>
                <a:close/>
                <a:moveTo>
                  <a:pt x="2419" y="356"/>
                </a:moveTo>
                <a:cubicBezTo>
                  <a:pt x="2420" y="356"/>
                  <a:pt x="2420" y="356"/>
                  <a:pt x="2420" y="356"/>
                </a:cubicBezTo>
                <a:cubicBezTo>
                  <a:pt x="2419" y="355"/>
                  <a:pt x="2419" y="355"/>
                  <a:pt x="2418" y="354"/>
                </a:cubicBezTo>
                <a:cubicBezTo>
                  <a:pt x="2418" y="355"/>
                  <a:pt x="2418" y="355"/>
                  <a:pt x="2418" y="355"/>
                </a:cubicBezTo>
                <a:cubicBezTo>
                  <a:pt x="2418" y="355"/>
                  <a:pt x="2418" y="355"/>
                  <a:pt x="2418" y="355"/>
                </a:cubicBezTo>
                <a:cubicBezTo>
                  <a:pt x="2417" y="355"/>
                  <a:pt x="2417" y="355"/>
                  <a:pt x="2417" y="355"/>
                </a:cubicBezTo>
                <a:cubicBezTo>
                  <a:pt x="2418" y="356"/>
                  <a:pt x="2418" y="356"/>
                  <a:pt x="2418" y="356"/>
                </a:cubicBezTo>
                <a:lnTo>
                  <a:pt x="2419" y="356"/>
                </a:lnTo>
                <a:close/>
                <a:moveTo>
                  <a:pt x="2399" y="544"/>
                </a:moveTo>
                <a:cubicBezTo>
                  <a:pt x="2398" y="543"/>
                  <a:pt x="2398" y="543"/>
                  <a:pt x="2398" y="543"/>
                </a:cubicBezTo>
                <a:cubicBezTo>
                  <a:pt x="2398" y="544"/>
                  <a:pt x="2398" y="544"/>
                  <a:pt x="2398" y="544"/>
                </a:cubicBezTo>
                <a:cubicBezTo>
                  <a:pt x="2398" y="544"/>
                  <a:pt x="2398" y="544"/>
                  <a:pt x="2398" y="544"/>
                </a:cubicBezTo>
                <a:lnTo>
                  <a:pt x="2399" y="544"/>
                </a:lnTo>
                <a:close/>
                <a:moveTo>
                  <a:pt x="2401" y="545"/>
                </a:moveTo>
                <a:cubicBezTo>
                  <a:pt x="2402" y="544"/>
                  <a:pt x="2402" y="544"/>
                  <a:pt x="2402" y="544"/>
                </a:cubicBezTo>
                <a:cubicBezTo>
                  <a:pt x="2400" y="543"/>
                  <a:pt x="2400" y="543"/>
                  <a:pt x="2400" y="543"/>
                </a:cubicBezTo>
                <a:cubicBezTo>
                  <a:pt x="2400" y="543"/>
                  <a:pt x="2399" y="543"/>
                  <a:pt x="2399" y="543"/>
                </a:cubicBezTo>
                <a:cubicBezTo>
                  <a:pt x="2399" y="544"/>
                  <a:pt x="2399" y="544"/>
                  <a:pt x="2399" y="544"/>
                </a:cubicBezTo>
                <a:lnTo>
                  <a:pt x="2401" y="545"/>
                </a:lnTo>
                <a:close/>
                <a:moveTo>
                  <a:pt x="2399" y="545"/>
                </a:moveTo>
                <a:cubicBezTo>
                  <a:pt x="2398" y="544"/>
                  <a:pt x="2398" y="544"/>
                  <a:pt x="2398" y="544"/>
                </a:cubicBezTo>
                <a:cubicBezTo>
                  <a:pt x="2398" y="545"/>
                  <a:pt x="2398" y="545"/>
                  <a:pt x="2398" y="545"/>
                </a:cubicBezTo>
                <a:lnTo>
                  <a:pt x="2399" y="545"/>
                </a:lnTo>
                <a:close/>
                <a:moveTo>
                  <a:pt x="2399" y="545"/>
                </a:moveTo>
                <a:cubicBezTo>
                  <a:pt x="2400" y="545"/>
                  <a:pt x="2400" y="545"/>
                  <a:pt x="2400" y="545"/>
                </a:cubicBezTo>
                <a:cubicBezTo>
                  <a:pt x="2399" y="544"/>
                  <a:pt x="2399" y="544"/>
                  <a:pt x="2399" y="544"/>
                </a:cubicBezTo>
                <a:cubicBezTo>
                  <a:pt x="2399" y="544"/>
                  <a:pt x="2399" y="544"/>
                  <a:pt x="2399" y="544"/>
                </a:cubicBezTo>
                <a:lnTo>
                  <a:pt x="2399" y="545"/>
                </a:lnTo>
                <a:close/>
                <a:moveTo>
                  <a:pt x="2582" y="560"/>
                </a:moveTo>
                <a:cubicBezTo>
                  <a:pt x="2581" y="559"/>
                  <a:pt x="2580" y="559"/>
                  <a:pt x="2579" y="560"/>
                </a:cubicBezTo>
                <a:cubicBezTo>
                  <a:pt x="2580" y="560"/>
                  <a:pt x="2580" y="560"/>
                  <a:pt x="2580" y="560"/>
                </a:cubicBezTo>
                <a:cubicBezTo>
                  <a:pt x="2579" y="560"/>
                  <a:pt x="2579" y="560"/>
                  <a:pt x="2579" y="560"/>
                </a:cubicBezTo>
                <a:cubicBezTo>
                  <a:pt x="2581" y="561"/>
                  <a:pt x="2583" y="561"/>
                  <a:pt x="2585" y="561"/>
                </a:cubicBezTo>
                <a:cubicBezTo>
                  <a:pt x="2585" y="560"/>
                  <a:pt x="2585" y="560"/>
                  <a:pt x="2585" y="560"/>
                </a:cubicBezTo>
                <a:cubicBezTo>
                  <a:pt x="2584" y="561"/>
                  <a:pt x="2583" y="560"/>
                  <a:pt x="2583" y="560"/>
                </a:cubicBezTo>
                <a:cubicBezTo>
                  <a:pt x="2583" y="560"/>
                  <a:pt x="2583" y="560"/>
                  <a:pt x="2583" y="560"/>
                </a:cubicBezTo>
                <a:cubicBezTo>
                  <a:pt x="2585" y="561"/>
                  <a:pt x="2587" y="561"/>
                  <a:pt x="2589" y="560"/>
                </a:cubicBezTo>
                <a:cubicBezTo>
                  <a:pt x="2587" y="559"/>
                  <a:pt x="2584" y="558"/>
                  <a:pt x="2582" y="560"/>
                </a:cubicBezTo>
                <a:close/>
                <a:moveTo>
                  <a:pt x="2819" y="590"/>
                </a:moveTo>
                <a:cubicBezTo>
                  <a:pt x="2820" y="589"/>
                  <a:pt x="2820" y="589"/>
                  <a:pt x="2820" y="589"/>
                </a:cubicBezTo>
                <a:cubicBezTo>
                  <a:pt x="2819" y="588"/>
                  <a:pt x="2819" y="588"/>
                  <a:pt x="2819" y="588"/>
                </a:cubicBezTo>
                <a:cubicBezTo>
                  <a:pt x="2817" y="587"/>
                  <a:pt x="2817" y="587"/>
                  <a:pt x="2817" y="587"/>
                </a:cubicBezTo>
                <a:cubicBezTo>
                  <a:pt x="2817" y="588"/>
                  <a:pt x="2817" y="588"/>
                  <a:pt x="2817" y="588"/>
                </a:cubicBezTo>
                <a:cubicBezTo>
                  <a:pt x="2818" y="588"/>
                  <a:pt x="2819" y="589"/>
                  <a:pt x="2819" y="590"/>
                </a:cubicBezTo>
                <a:close/>
                <a:moveTo>
                  <a:pt x="2824" y="703"/>
                </a:moveTo>
                <a:cubicBezTo>
                  <a:pt x="2824" y="703"/>
                  <a:pt x="2824" y="703"/>
                  <a:pt x="2824" y="703"/>
                </a:cubicBezTo>
                <a:cubicBezTo>
                  <a:pt x="2823" y="703"/>
                  <a:pt x="2823" y="703"/>
                  <a:pt x="2823" y="703"/>
                </a:cubicBezTo>
                <a:lnTo>
                  <a:pt x="2824" y="703"/>
                </a:lnTo>
                <a:close/>
                <a:moveTo>
                  <a:pt x="2811" y="613"/>
                </a:moveTo>
                <a:cubicBezTo>
                  <a:pt x="2812" y="613"/>
                  <a:pt x="2813" y="613"/>
                  <a:pt x="2814" y="614"/>
                </a:cubicBezTo>
                <a:cubicBezTo>
                  <a:pt x="2813" y="612"/>
                  <a:pt x="2812" y="612"/>
                  <a:pt x="2810" y="612"/>
                </a:cubicBezTo>
                <a:cubicBezTo>
                  <a:pt x="2810" y="612"/>
                  <a:pt x="2810" y="612"/>
                  <a:pt x="2810" y="612"/>
                </a:cubicBezTo>
                <a:lnTo>
                  <a:pt x="2811" y="613"/>
                </a:lnTo>
                <a:close/>
                <a:moveTo>
                  <a:pt x="2827" y="628"/>
                </a:moveTo>
                <a:cubicBezTo>
                  <a:pt x="2828" y="629"/>
                  <a:pt x="2828" y="629"/>
                  <a:pt x="2828" y="629"/>
                </a:cubicBezTo>
                <a:cubicBezTo>
                  <a:pt x="2829" y="628"/>
                  <a:pt x="2829" y="628"/>
                  <a:pt x="2829" y="628"/>
                </a:cubicBezTo>
                <a:cubicBezTo>
                  <a:pt x="2828" y="628"/>
                  <a:pt x="2828" y="628"/>
                  <a:pt x="2828" y="628"/>
                </a:cubicBezTo>
                <a:cubicBezTo>
                  <a:pt x="2826" y="628"/>
                  <a:pt x="2825" y="627"/>
                  <a:pt x="2823" y="627"/>
                </a:cubicBezTo>
                <a:cubicBezTo>
                  <a:pt x="2824" y="628"/>
                  <a:pt x="2825" y="629"/>
                  <a:pt x="2827" y="628"/>
                </a:cubicBezTo>
                <a:close/>
                <a:moveTo>
                  <a:pt x="2815" y="586"/>
                </a:moveTo>
                <a:cubicBezTo>
                  <a:pt x="2815" y="585"/>
                  <a:pt x="2815" y="585"/>
                  <a:pt x="2815" y="585"/>
                </a:cubicBezTo>
                <a:cubicBezTo>
                  <a:pt x="2814" y="584"/>
                  <a:pt x="2814" y="584"/>
                  <a:pt x="2814" y="584"/>
                </a:cubicBezTo>
                <a:cubicBezTo>
                  <a:pt x="2814" y="585"/>
                  <a:pt x="2814" y="585"/>
                  <a:pt x="2814" y="585"/>
                </a:cubicBezTo>
                <a:cubicBezTo>
                  <a:pt x="2813" y="585"/>
                  <a:pt x="2813" y="585"/>
                  <a:pt x="2813" y="585"/>
                </a:cubicBezTo>
                <a:cubicBezTo>
                  <a:pt x="2813" y="586"/>
                  <a:pt x="2813" y="586"/>
                  <a:pt x="2813" y="586"/>
                </a:cubicBezTo>
                <a:lnTo>
                  <a:pt x="2815" y="586"/>
                </a:lnTo>
                <a:close/>
                <a:moveTo>
                  <a:pt x="2833" y="627"/>
                </a:moveTo>
                <a:cubicBezTo>
                  <a:pt x="2833" y="626"/>
                  <a:pt x="2833" y="626"/>
                  <a:pt x="2833" y="626"/>
                </a:cubicBezTo>
                <a:cubicBezTo>
                  <a:pt x="2831" y="626"/>
                  <a:pt x="2831" y="626"/>
                  <a:pt x="2831" y="626"/>
                </a:cubicBezTo>
                <a:cubicBezTo>
                  <a:pt x="2831" y="627"/>
                  <a:pt x="2831" y="627"/>
                  <a:pt x="2831" y="627"/>
                </a:cubicBezTo>
                <a:cubicBezTo>
                  <a:pt x="2831" y="627"/>
                  <a:pt x="2831" y="627"/>
                  <a:pt x="2831" y="627"/>
                </a:cubicBezTo>
                <a:cubicBezTo>
                  <a:pt x="2832" y="627"/>
                  <a:pt x="2832" y="627"/>
                  <a:pt x="2833" y="627"/>
                </a:cubicBezTo>
                <a:close/>
                <a:moveTo>
                  <a:pt x="2838" y="598"/>
                </a:moveTo>
                <a:cubicBezTo>
                  <a:pt x="2837" y="598"/>
                  <a:pt x="2837" y="598"/>
                  <a:pt x="2837" y="598"/>
                </a:cubicBezTo>
                <a:cubicBezTo>
                  <a:pt x="2838" y="599"/>
                  <a:pt x="2838" y="599"/>
                  <a:pt x="2838" y="599"/>
                </a:cubicBezTo>
                <a:lnTo>
                  <a:pt x="2838" y="598"/>
                </a:lnTo>
                <a:close/>
                <a:moveTo>
                  <a:pt x="2822" y="592"/>
                </a:moveTo>
                <a:cubicBezTo>
                  <a:pt x="2823" y="594"/>
                  <a:pt x="2823" y="594"/>
                  <a:pt x="2823" y="594"/>
                </a:cubicBezTo>
                <a:cubicBezTo>
                  <a:pt x="2825" y="594"/>
                  <a:pt x="2826" y="595"/>
                  <a:pt x="2828" y="597"/>
                </a:cubicBezTo>
                <a:cubicBezTo>
                  <a:pt x="2828" y="597"/>
                  <a:pt x="2828" y="597"/>
                  <a:pt x="2828" y="597"/>
                </a:cubicBezTo>
                <a:cubicBezTo>
                  <a:pt x="2830" y="598"/>
                  <a:pt x="2832" y="599"/>
                  <a:pt x="2834" y="598"/>
                </a:cubicBezTo>
                <a:cubicBezTo>
                  <a:pt x="2834" y="598"/>
                  <a:pt x="2834" y="598"/>
                  <a:pt x="2834" y="598"/>
                </a:cubicBezTo>
                <a:cubicBezTo>
                  <a:pt x="2835" y="598"/>
                  <a:pt x="2835" y="598"/>
                  <a:pt x="2835" y="598"/>
                </a:cubicBezTo>
                <a:cubicBezTo>
                  <a:pt x="2835" y="596"/>
                  <a:pt x="2835" y="596"/>
                  <a:pt x="2835" y="596"/>
                </a:cubicBezTo>
                <a:cubicBezTo>
                  <a:pt x="2832" y="594"/>
                  <a:pt x="2829" y="593"/>
                  <a:pt x="2826" y="593"/>
                </a:cubicBezTo>
                <a:cubicBezTo>
                  <a:pt x="2824" y="591"/>
                  <a:pt x="2823" y="590"/>
                  <a:pt x="2821" y="590"/>
                </a:cubicBezTo>
                <a:cubicBezTo>
                  <a:pt x="2821" y="591"/>
                  <a:pt x="2821" y="592"/>
                  <a:pt x="2822" y="592"/>
                </a:cubicBezTo>
                <a:close/>
                <a:moveTo>
                  <a:pt x="2835" y="715"/>
                </a:moveTo>
                <a:cubicBezTo>
                  <a:pt x="2835" y="714"/>
                  <a:pt x="2835" y="714"/>
                  <a:pt x="2835" y="714"/>
                </a:cubicBezTo>
                <a:cubicBezTo>
                  <a:pt x="2834" y="713"/>
                  <a:pt x="2834" y="713"/>
                  <a:pt x="2834" y="713"/>
                </a:cubicBezTo>
                <a:cubicBezTo>
                  <a:pt x="2834" y="712"/>
                  <a:pt x="2834" y="712"/>
                  <a:pt x="2834" y="712"/>
                </a:cubicBezTo>
                <a:cubicBezTo>
                  <a:pt x="2833" y="712"/>
                  <a:pt x="2832" y="712"/>
                  <a:pt x="2832" y="712"/>
                </a:cubicBezTo>
                <a:cubicBezTo>
                  <a:pt x="2831" y="712"/>
                  <a:pt x="2831" y="712"/>
                  <a:pt x="2831" y="712"/>
                </a:cubicBezTo>
                <a:cubicBezTo>
                  <a:pt x="2833" y="713"/>
                  <a:pt x="2834" y="714"/>
                  <a:pt x="2835" y="715"/>
                </a:cubicBezTo>
                <a:close/>
                <a:moveTo>
                  <a:pt x="2800" y="617"/>
                </a:moveTo>
                <a:cubicBezTo>
                  <a:pt x="2800" y="617"/>
                  <a:pt x="2799" y="617"/>
                  <a:pt x="2799" y="618"/>
                </a:cubicBezTo>
                <a:cubicBezTo>
                  <a:pt x="2798" y="617"/>
                  <a:pt x="2796" y="617"/>
                  <a:pt x="2795" y="617"/>
                </a:cubicBezTo>
                <a:cubicBezTo>
                  <a:pt x="2795" y="617"/>
                  <a:pt x="2795" y="617"/>
                  <a:pt x="2795" y="617"/>
                </a:cubicBezTo>
                <a:cubicBezTo>
                  <a:pt x="2796" y="617"/>
                  <a:pt x="2797" y="618"/>
                  <a:pt x="2798" y="618"/>
                </a:cubicBezTo>
                <a:cubicBezTo>
                  <a:pt x="2798" y="619"/>
                  <a:pt x="2798" y="619"/>
                  <a:pt x="2798" y="619"/>
                </a:cubicBezTo>
                <a:cubicBezTo>
                  <a:pt x="2799" y="619"/>
                  <a:pt x="2800" y="619"/>
                  <a:pt x="2800" y="619"/>
                </a:cubicBezTo>
                <a:cubicBezTo>
                  <a:pt x="2800" y="618"/>
                  <a:pt x="2800" y="618"/>
                  <a:pt x="2800" y="618"/>
                </a:cubicBezTo>
                <a:cubicBezTo>
                  <a:pt x="2801" y="618"/>
                  <a:pt x="2801" y="618"/>
                  <a:pt x="2801" y="618"/>
                </a:cubicBezTo>
                <a:lnTo>
                  <a:pt x="2800" y="617"/>
                </a:lnTo>
                <a:close/>
                <a:moveTo>
                  <a:pt x="2788" y="613"/>
                </a:moveTo>
                <a:cubicBezTo>
                  <a:pt x="2788" y="614"/>
                  <a:pt x="2788" y="614"/>
                  <a:pt x="2788" y="614"/>
                </a:cubicBezTo>
                <a:cubicBezTo>
                  <a:pt x="2789" y="615"/>
                  <a:pt x="2789" y="615"/>
                  <a:pt x="2789" y="615"/>
                </a:cubicBezTo>
                <a:cubicBezTo>
                  <a:pt x="2790" y="615"/>
                  <a:pt x="2791" y="615"/>
                  <a:pt x="2792" y="615"/>
                </a:cubicBezTo>
                <a:cubicBezTo>
                  <a:pt x="2791" y="614"/>
                  <a:pt x="2790" y="613"/>
                  <a:pt x="2788" y="613"/>
                </a:cubicBezTo>
                <a:close/>
                <a:moveTo>
                  <a:pt x="2778" y="575"/>
                </a:moveTo>
                <a:cubicBezTo>
                  <a:pt x="2786" y="576"/>
                  <a:pt x="2793" y="579"/>
                  <a:pt x="2799" y="583"/>
                </a:cubicBezTo>
                <a:cubicBezTo>
                  <a:pt x="2799" y="584"/>
                  <a:pt x="2799" y="584"/>
                  <a:pt x="2799" y="584"/>
                </a:cubicBezTo>
                <a:cubicBezTo>
                  <a:pt x="2800" y="586"/>
                  <a:pt x="2801" y="586"/>
                  <a:pt x="2802" y="587"/>
                </a:cubicBezTo>
                <a:cubicBezTo>
                  <a:pt x="2802" y="586"/>
                  <a:pt x="2802" y="585"/>
                  <a:pt x="2803" y="584"/>
                </a:cubicBezTo>
                <a:cubicBezTo>
                  <a:pt x="2802" y="583"/>
                  <a:pt x="2802" y="583"/>
                  <a:pt x="2802" y="583"/>
                </a:cubicBezTo>
                <a:cubicBezTo>
                  <a:pt x="2801" y="583"/>
                  <a:pt x="2801" y="583"/>
                  <a:pt x="2801" y="583"/>
                </a:cubicBezTo>
                <a:cubicBezTo>
                  <a:pt x="2799" y="581"/>
                  <a:pt x="2799" y="581"/>
                  <a:pt x="2799" y="581"/>
                </a:cubicBezTo>
                <a:cubicBezTo>
                  <a:pt x="2792" y="578"/>
                  <a:pt x="2784" y="575"/>
                  <a:pt x="2776" y="573"/>
                </a:cubicBezTo>
                <a:cubicBezTo>
                  <a:pt x="2776" y="574"/>
                  <a:pt x="2777" y="575"/>
                  <a:pt x="2778" y="575"/>
                </a:cubicBezTo>
                <a:close/>
                <a:moveTo>
                  <a:pt x="2771" y="575"/>
                </a:moveTo>
                <a:cubicBezTo>
                  <a:pt x="2772" y="574"/>
                  <a:pt x="2772" y="574"/>
                  <a:pt x="2772" y="574"/>
                </a:cubicBezTo>
                <a:cubicBezTo>
                  <a:pt x="2772" y="573"/>
                  <a:pt x="2772" y="573"/>
                  <a:pt x="2772" y="573"/>
                </a:cubicBezTo>
                <a:cubicBezTo>
                  <a:pt x="2771" y="572"/>
                  <a:pt x="2769" y="572"/>
                  <a:pt x="2768" y="573"/>
                </a:cubicBezTo>
                <a:cubicBezTo>
                  <a:pt x="2769" y="574"/>
                  <a:pt x="2769" y="574"/>
                  <a:pt x="2769" y="574"/>
                </a:cubicBezTo>
                <a:lnTo>
                  <a:pt x="2771" y="575"/>
                </a:lnTo>
                <a:close/>
                <a:moveTo>
                  <a:pt x="2762" y="567"/>
                </a:moveTo>
                <a:cubicBezTo>
                  <a:pt x="2761" y="565"/>
                  <a:pt x="2760" y="565"/>
                  <a:pt x="2759" y="565"/>
                </a:cubicBezTo>
                <a:cubicBezTo>
                  <a:pt x="2759" y="566"/>
                  <a:pt x="2761" y="567"/>
                  <a:pt x="2762" y="567"/>
                </a:cubicBezTo>
                <a:close/>
                <a:moveTo>
                  <a:pt x="2760" y="591"/>
                </a:moveTo>
                <a:cubicBezTo>
                  <a:pt x="2763" y="592"/>
                  <a:pt x="2766" y="594"/>
                  <a:pt x="2769" y="595"/>
                </a:cubicBezTo>
                <a:cubicBezTo>
                  <a:pt x="2775" y="595"/>
                  <a:pt x="2781" y="595"/>
                  <a:pt x="2788" y="596"/>
                </a:cubicBezTo>
                <a:cubicBezTo>
                  <a:pt x="2788" y="595"/>
                  <a:pt x="2788" y="595"/>
                  <a:pt x="2788" y="595"/>
                </a:cubicBezTo>
                <a:cubicBezTo>
                  <a:pt x="2787" y="594"/>
                  <a:pt x="2787" y="594"/>
                  <a:pt x="2787" y="594"/>
                </a:cubicBezTo>
                <a:cubicBezTo>
                  <a:pt x="2790" y="594"/>
                  <a:pt x="2790" y="594"/>
                  <a:pt x="2790" y="594"/>
                </a:cubicBezTo>
                <a:cubicBezTo>
                  <a:pt x="2792" y="591"/>
                  <a:pt x="2792" y="591"/>
                  <a:pt x="2792" y="591"/>
                </a:cubicBezTo>
                <a:cubicBezTo>
                  <a:pt x="2791" y="591"/>
                  <a:pt x="2791" y="591"/>
                  <a:pt x="2791" y="591"/>
                </a:cubicBezTo>
                <a:cubicBezTo>
                  <a:pt x="2793" y="591"/>
                  <a:pt x="2794" y="591"/>
                  <a:pt x="2796" y="591"/>
                </a:cubicBezTo>
                <a:cubicBezTo>
                  <a:pt x="2797" y="590"/>
                  <a:pt x="2797" y="590"/>
                  <a:pt x="2797" y="590"/>
                </a:cubicBezTo>
                <a:cubicBezTo>
                  <a:pt x="2795" y="589"/>
                  <a:pt x="2794" y="589"/>
                  <a:pt x="2794" y="588"/>
                </a:cubicBezTo>
                <a:cubicBezTo>
                  <a:pt x="2795" y="587"/>
                  <a:pt x="2795" y="587"/>
                  <a:pt x="2795" y="587"/>
                </a:cubicBezTo>
                <a:cubicBezTo>
                  <a:pt x="2796" y="588"/>
                  <a:pt x="2796" y="588"/>
                  <a:pt x="2796" y="588"/>
                </a:cubicBezTo>
                <a:cubicBezTo>
                  <a:pt x="2797" y="586"/>
                  <a:pt x="2797" y="586"/>
                  <a:pt x="2797" y="586"/>
                </a:cubicBezTo>
                <a:cubicBezTo>
                  <a:pt x="2796" y="584"/>
                  <a:pt x="2796" y="584"/>
                  <a:pt x="2796" y="584"/>
                </a:cubicBezTo>
                <a:cubicBezTo>
                  <a:pt x="2793" y="583"/>
                  <a:pt x="2793" y="583"/>
                  <a:pt x="2793" y="583"/>
                </a:cubicBezTo>
                <a:cubicBezTo>
                  <a:pt x="2793" y="583"/>
                  <a:pt x="2792" y="583"/>
                  <a:pt x="2792" y="584"/>
                </a:cubicBezTo>
                <a:cubicBezTo>
                  <a:pt x="2791" y="583"/>
                  <a:pt x="2790" y="583"/>
                  <a:pt x="2788" y="583"/>
                </a:cubicBezTo>
                <a:cubicBezTo>
                  <a:pt x="2788" y="584"/>
                  <a:pt x="2788" y="584"/>
                  <a:pt x="2788" y="584"/>
                </a:cubicBezTo>
                <a:cubicBezTo>
                  <a:pt x="2788" y="585"/>
                  <a:pt x="2790" y="586"/>
                  <a:pt x="2791" y="587"/>
                </a:cubicBezTo>
                <a:cubicBezTo>
                  <a:pt x="2790" y="587"/>
                  <a:pt x="2790" y="587"/>
                  <a:pt x="2790" y="587"/>
                </a:cubicBezTo>
                <a:cubicBezTo>
                  <a:pt x="2789" y="587"/>
                  <a:pt x="2787" y="588"/>
                  <a:pt x="2786" y="589"/>
                </a:cubicBezTo>
                <a:cubicBezTo>
                  <a:pt x="2786" y="590"/>
                  <a:pt x="2786" y="590"/>
                  <a:pt x="2786" y="590"/>
                </a:cubicBezTo>
                <a:cubicBezTo>
                  <a:pt x="2785" y="591"/>
                  <a:pt x="2785" y="591"/>
                  <a:pt x="2785" y="591"/>
                </a:cubicBezTo>
                <a:cubicBezTo>
                  <a:pt x="2784" y="590"/>
                  <a:pt x="2784" y="590"/>
                  <a:pt x="2784" y="590"/>
                </a:cubicBezTo>
                <a:cubicBezTo>
                  <a:pt x="2783" y="591"/>
                  <a:pt x="2783" y="591"/>
                  <a:pt x="2783" y="591"/>
                </a:cubicBezTo>
                <a:cubicBezTo>
                  <a:pt x="2782" y="590"/>
                  <a:pt x="2781" y="590"/>
                  <a:pt x="2780" y="590"/>
                </a:cubicBezTo>
                <a:cubicBezTo>
                  <a:pt x="2779" y="591"/>
                  <a:pt x="2779" y="591"/>
                  <a:pt x="2779" y="591"/>
                </a:cubicBezTo>
                <a:cubicBezTo>
                  <a:pt x="2778" y="591"/>
                  <a:pt x="2778" y="591"/>
                  <a:pt x="2778" y="591"/>
                </a:cubicBezTo>
                <a:cubicBezTo>
                  <a:pt x="2777" y="591"/>
                  <a:pt x="2776" y="590"/>
                  <a:pt x="2776" y="589"/>
                </a:cubicBezTo>
                <a:cubicBezTo>
                  <a:pt x="2775" y="588"/>
                  <a:pt x="2775" y="588"/>
                  <a:pt x="2775" y="588"/>
                </a:cubicBezTo>
                <a:cubicBezTo>
                  <a:pt x="2774" y="589"/>
                  <a:pt x="2774" y="589"/>
                  <a:pt x="2774" y="589"/>
                </a:cubicBezTo>
                <a:cubicBezTo>
                  <a:pt x="2775" y="590"/>
                  <a:pt x="2775" y="590"/>
                  <a:pt x="2775" y="590"/>
                </a:cubicBezTo>
                <a:cubicBezTo>
                  <a:pt x="2770" y="591"/>
                  <a:pt x="2765" y="591"/>
                  <a:pt x="2761" y="590"/>
                </a:cubicBezTo>
                <a:lnTo>
                  <a:pt x="2760" y="591"/>
                </a:lnTo>
                <a:close/>
                <a:moveTo>
                  <a:pt x="2778" y="588"/>
                </a:moveTo>
                <a:cubicBezTo>
                  <a:pt x="2777" y="587"/>
                  <a:pt x="2776" y="586"/>
                  <a:pt x="2775" y="587"/>
                </a:cubicBezTo>
                <a:cubicBezTo>
                  <a:pt x="2775" y="587"/>
                  <a:pt x="2775" y="587"/>
                  <a:pt x="2775" y="587"/>
                </a:cubicBezTo>
                <a:cubicBezTo>
                  <a:pt x="2777" y="588"/>
                  <a:pt x="2777" y="588"/>
                  <a:pt x="2777" y="588"/>
                </a:cubicBezTo>
                <a:lnTo>
                  <a:pt x="2778" y="588"/>
                </a:lnTo>
                <a:close/>
                <a:moveTo>
                  <a:pt x="2840" y="595"/>
                </a:moveTo>
                <a:cubicBezTo>
                  <a:pt x="2839" y="596"/>
                  <a:pt x="2839" y="596"/>
                  <a:pt x="2839" y="596"/>
                </a:cubicBezTo>
                <a:cubicBezTo>
                  <a:pt x="2840" y="596"/>
                  <a:pt x="2840" y="596"/>
                  <a:pt x="2840" y="596"/>
                </a:cubicBezTo>
                <a:lnTo>
                  <a:pt x="2840" y="595"/>
                </a:lnTo>
                <a:close/>
                <a:moveTo>
                  <a:pt x="2797" y="610"/>
                </a:moveTo>
                <a:cubicBezTo>
                  <a:pt x="2797" y="609"/>
                  <a:pt x="2796" y="609"/>
                  <a:pt x="2795" y="608"/>
                </a:cubicBezTo>
                <a:cubicBezTo>
                  <a:pt x="2794" y="608"/>
                  <a:pt x="2794" y="608"/>
                  <a:pt x="2794" y="608"/>
                </a:cubicBezTo>
                <a:cubicBezTo>
                  <a:pt x="2794" y="608"/>
                  <a:pt x="2794" y="608"/>
                  <a:pt x="2794" y="608"/>
                </a:cubicBezTo>
                <a:cubicBezTo>
                  <a:pt x="2795" y="609"/>
                  <a:pt x="2795" y="609"/>
                  <a:pt x="2795" y="609"/>
                </a:cubicBezTo>
                <a:cubicBezTo>
                  <a:pt x="2796" y="609"/>
                  <a:pt x="2796" y="609"/>
                  <a:pt x="2796" y="609"/>
                </a:cubicBezTo>
                <a:cubicBezTo>
                  <a:pt x="2796" y="610"/>
                  <a:pt x="2796" y="610"/>
                  <a:pt x="2796" y="610"/>
                </a:cubicBezTo>
                <a:cubicBezTo>
                  <a:pt x="2796" y="610"/>
                  <a:pt x="2796" y="610"/>
                  <a:pt x="2796" y="610"/>
                </a:cubicBezTo>
                <a:lnTo>
                  <a:pt x="2797" y="610"/>
                </a:lnTo>
                <a:close/>
                <a:moveTo>
                  <a:pt x="2793" y="615"/>
                </a:moveTo>
                <a:cubicBezTo>
                  <a:pt x="2792" y="615"/>
                  <a:pt x="2792" y="615"/>
                  <a:pt x="2792" y="615"/>
                </a:cubicBezTo>
                <a:cubicBezTo>
                  <a:pt x="2793" y="616"/>
                  <a:pt x="2794" y="616"/>
                  <a:pt x="2796" y="616"/>
                </a:cubicBezTo>
                <a:cubicBezTo>
                  <a:pt x="2796" y="616"/>
                  <a:pt x="2796" y="616"/>
                  <a:pt x="2796" y="616"/>
                </a:cubicBezTo>
                <a:cubicBezTo>
                  <a:pt x="2796" y="615"/>
                  <a:pt x="2795" y="615"/>
                  <a:pt x="2795" y="615"/>
                </a:cubicBezTo>
                <a:cubicBezTo>
                  <a:pt x="2795" y="615"/>
                  <a:pt x="2795" y="615"/>
                  <a:pt x="2795" y="615"/>
                </a:cubicBezTo>
                <a:cubicBezTo>
                  <a:pt x="2794" y="615"/>
                  <a:pt x="2794" y="615"/>
                  <a:pt x="2794" y="615"/>
                </a:cubicBezTo>
                <a:cubicBezTo>
                  <a:pt x="2794" y="615"/>
                  <a:pt x="2793" y="615"/>
                  <a:pt x="2793" y="615"/>
                </a:cubicBezTo>
                <a:close/>
                <a:moveTo>
                  <a:pt x="2853" y="607"/>
                </a:moveTo>
                <a:cubicBezTo>
                  <a:pt x="2853" y="607"/>
                  <a:pt x="2854" y="607"/>
                  <a:pt x="2855" y="607"/>
                </a:cubicBezTo>
                <a:cubicBezTo>
                  <a:pt x="2856" y="608"/>
                  <a:pt x="2857" y="609"/>
                  <a:pt x="2859" y="609"/>
                </a:cubicBezTo>
                <a:cubicBezTo>
                  <a:pt x="2857" y="607"/>
                  <a:pt x="2855" y="606"/>
                  <a:pt x="2853" y="605"/>
                </a:cubicBezTo>
                <a:cubicBezTo>
                  <a:pt x="2852" y="606"/>
                  <a:pt x="2852" y="606"/>
                  <a:pt x="2852" y="606"/>
                </a:cubicBezTo>
                <a:lnTo>
                  <a:pt x="2853" y="607"/>
                </a:lnTo>
                <a:close/>
                <a:moveTo>
                  <a:pt x="2978" y="658"/>
                </a:moveTo>
                <a:cubicBezTo>
                  <a:pt x="2979" y="659"/>
                  <a:pt x="2979" y="659"/>
                  <a:pt x="2979" y="659"/>
                </a:cubicBezTo>
                <a:cubicBezTo>
                  <a:pt x="2979" y="657"/>
                  <a:pt x="2978" y="656"/>
                  <a:pt x="2977" y="656"/>
                </a:cubicBezTo>
                <a:cubicBezTo>
                  <a:pt x="2977" y="657"/>
                  <a:pt x="2977" y="658"/>
                  <a:pt x="2978" y="658"/>
                </a:cubicBezTo>
                <a:close/>
                <a:moveTo>
                  <a:pt x="2978" y="662"/>
                </a:moveTo>
                <a:cubicBezTo>
                  <a:pt x="2979" y="663"/>
                  <a:pt x="2979" y="663"/>
                  <a:pt x="2979" y="663"/>
                </a:cubicBezTo>
                <a:cubicBezTo>
                  <a:pt x="2980" y="662"/>
                  <a:pt x="2980" y="662"/>
                  <a:pt x="2980" y="662"/>
                </a:cubicBezTo>
                <a:cubicBezTo>
                  <a:pt x="2981" y="662"/>
                  <a:pt x="2981" y="662"/>
                  <a:pt x="2981" y="662"/>
                </a:cubicBezTo>
                <a:cubicBezTo>
                  <a:pt x="2980" y="661"/>
                  <a:pt x="2980" y="661"/>
                  <a:pt x="2980" y="661"/>
                </a:cubicBezTo>
                <a:cubicBezTo>
                  <a:pt x="2980" y="661"/>
                  <a:pt x="2979" y="661"/>
                  <a:pt x="2978" y="660"/>
                </a:cubicBezTo>
                <a:cubicBezTo>
                  <a:pt x="2976" y="661"/>
                  <a:pt x="2976" y="661"/>
                  <a:pt x="2976" y="661"/>
                </a:cubicBezTo>
                <a:cubicBezTo>
                  <a:pt x="2977" y="662"/>
                  <a:pt x="2977" y="662"/>
                  <a:pt x="2977" y="662"/>
                </a:cubicBezTo>
                <a:lnTo>
                  <a:pt x="2978" y="662"/>
                </a:lnTo>
                <a:close/>
                <a:moveTo>
                  <a:pt x="2980" y="665"/>
                </a:moveTo>
                <a:cubicBezTo>
                  <a:pt x="2981" y="665"/>
                  <a:pt x="2982" y="665"/>
                  <a:pt x="2983" y="665"/>
                </a:cubicBezTo>
                <a:cubicBezTo>
                  <a:pt x="2983" y="664"/>
                  <a:pt x="2982" y="664"/>
                  <a:pt x="2980" y="664"/>
                </a:cubicBezTo>
                <a:lnTo>
                  <a:pt x="2980" y="665"/>
                </a:lnTo>
                <a:close/>
                <a:moveTo>
                  <a:pt x="2976" y="654"/>
                </a:moveTo>
                <a:cubicBezTo>
                  <a:pt x="2976" y="653"/>
                  <a:pt x="2976" y="653"/>
                  <a:pt x="2976" y="653"/>
                </a:cubicBezTo>
                <a:cubicBezTo>
                  <a:pt x="2974" y="651"/>
                  <a:pt x="2974" y="651"/>
                  <a:pt x="2974" y="651"/>
                </a:cubicBezTo>
                <a:cubicBezTo>
                  <a:pt x="2975" y="652"/>
                  <a:pt x="2976" y="653"/>
                  <a:pt x="2976" y="654"/>
                </a:cubicBezTo>
                <a:close/>
                <a:moveTo>
                  <a:pt x="2977" y="693"/>
                </a:moveTo>
                <a:cubicBezTo>
                  <a:pt x="2978" y="692"/>
                  <a:pt x="2978" y="692"/>
                  <a:pt x="2978" y="692"/>
                </a:cubicBezTo>
                <a:cubicBezTo>
                  <a:pt x="2977" y="692"/>
                  <a:pt x="2977" y="692"/>
                  <a:pt x="2977" y="692"/>
                </a:cubicBezTo>
                <a:cubicBezTo>
                  <a:pt x="2976" y="692"/>
                  <a:pt x="2976" y="692"/>
                  <a:pt x="2976" y="692"/>
                </a:cubicBezTo>
                <a:cubicBezTo>
                  <a:pt x="2976" y="692"/>
                  <a:pt x="2976" y="692"/>
                  <a:pt x="2976" y="692"/>
                </a:cubicBezTo>
                <a:cubicBezTo>
                  <a:pt x="2975" y="693"/>
                  <a:pt x="2975" y="693"/>
                  <a:pt x="2975" y="693"/>
                </a:cubicBezTo>
                <a:lnTo>
                  <a:pt x="2977" y="693"/>
                </a:lnTo>
                <a:close/>
                <a:moveTo>
                  <a:pt x="2845" y="604"/>
                </a:moveTo>
                <a:cubicBezTo>
                  <a:pt x="2845" y="604"/>
                  <a:pt x="2846" y="605"/>
                  <a:pt x="2846" y="605"/>
                </a:cubicBezTo>
                <a:cubicBezTo>
                  <a:pt x="2847" y="605"/>
                  <a:pt x="2847" y="605"/>
                  <a:pt x="2847" y="605"/>
                </a:cubicBezTo>
                <a:cubicBezTo>
                  <a:pt x="2847" y="604"/>
                  <a:pt x="2847" y="604"/>
                  <a:pt x="2847" y="604"/>
                </a:cubicBezTo>
                <a:cubicBezTo>
                  <a:pt x="2844" y="603"/>
                  <a:pt x="2844" y="603"/>
                  <a:pt x="2844" y="603"/>
                </a:cubicBezTo>
                <a:lnTo>
                  <a:pt x="2845" y="604"/>
                </a:lnTo>
                <a:close/>
                <a:moveTo>
                  <a:pt x="3104" y="840"/>
                </a:moveTo>
                <a:cubicBezTo>
                  <a:pt x="3104" y="840"/>
                  <a:pt x="3104" y="840"/>
                  <a:pt x="3104" y="840"/>
                </a:cubicBezTo>
                <a:cubicBezTo>
                  <a:pt x="3104" y="841"/>
                  <a:pt x="3104" y="841"/>
                  <a:pt x="3104" y="841"/>
                </a:cubicBezTo>
                <a:lnTo>
                  <a:pt x="3104" y="840"/>
                </a:lnTo>
                <a:close/>
                <a:moveTo>
                  <a:pt x="3108" y="841"/>
                </a:moveTo>
                <a:cubicBezTo>
                  <a:pt x="3108" y="840"/>
                  <a:pt x="3108" y="840"/>
                  <a:pt x="3108" y="840"/>
                </a:cubicBezTo>
                <a:cubicBezTo>
                  <a:pt x="3108" y="840"/>
                  <a:pt x="3108" y="840"/>
                  <a:pt x="3108" y="840"/>
                </a:cubicBezTo>
                <a:cubicBezTo>
                  <a:pt x="3107" y="840"/>
                  <a:pt x="3107" y="839"/>
                  <a:pt x="3106" y="838"/>
                </a:cubicBezTo>
                <a:cubicBezTo>
                  <a:pt x="3106" y="840"/>
                  <a:pt x="3106" y="840"/>
                  <a:pt x="3106" y="840"/>
                </a:cubicBezTo>
                <a:cubicBezTo>
                  <a:pt x="3108" y="841"/>
                  <a:pt x="3108" y="841"/>
                  <a:pt x="3108" y="841"/>
                </a:cubicBezTo>
                <a:close/>
                <a:moveTo>
                  <a:pt x="3083" y="666"/>
                </a:moveTo>
                <a:cubicBezTo>
                  <a:pt x="3086" y="666"/>
                  <a:pt x="3086" y="666"/>
                  <a:pt x="3086" y="666"/>
                </a:cubicBezTo>
                <a:cubicBezTo>
                  <a:pt x="3086" y="666"/>
                  <a:pt x="3086" y="666"/>
                  <a:pt x="3086" y="666"/>
                </a:cubicBezTo>
                <a:cubicBezTo>
                  <a:pt x="3088" y="666"/>
                  <a:pt x="3088" y="666"/>
                  <a:pt x="3088" y="666"/>
                </a:cubicBezTo>
                <a:cubicBezTo>
                  <a:pt x="3089" y="667"/>
                  <a:pt x="3089" y="667"/>
                  <a:pt x="3089" y="667"/>
                </a:cubicBezTo>
                <a:cubicBezTo>
                  <a:pt x="3094" y="666"/>
                  <a:pt x="3094" y="666"/>
                  <a:pt x="3094" y="666"/>
                </a:cubicBezTo>
                <a:cubicBezTo>
                  <a:pt x="3094" y="665"/>
                  <a:pt x="3094" y="665"/>
                  <a:pt x="3094" y="665"/>
                </a:cubicBezTo>
                <a:cubicBezTo>
                  <a:pt x="3093" y="664"/>
                  <a:pt x="3093" y="664"/>
                  <a:pt x="3093" y="664"/>
                </a:cubicBezTo>
                <a:cubicBezTo>
                  <a:pt x="3092" y="665"/>
                  <a:pt x="3092" y="665"/>
                  <a:pt x="3092" y="665"/>
                </a:cubicBezTo>
                <a:cubicBezTo>
                  <a:pt x="3090" y="665"/>
                  <a:pt x="3090" y="665"/>
                  <a:pt x="3090" y="665"/>
                </a:cubicBezTo>
                <a:cubicBezTo>
                  <a:pt x="3092" y="664"/>
                  <a:pt x="3092" y="664"/>
                  <a:pt x="3092" y="664"/>
                </a:cubicBezTo>
                <a:cubicBezTo>
                  <a:pt x="3092" y="662"/>
                  <a:pt x="3092" y="662"/>
                  <a:pt x="3092" y="662"/>
                </a:cubicBezTo>
                <a:cubicBezTo>
                  <a:pt x="3093" y="661"/>
                  <a:pt x="3093" y="661"/>
                  <a:pt x="3093" y="661"/>
                </a:cubicBezTo>
                <a:cubicBezTo>
                  <a:pt x="3092" y="661"/>
                  <a:pt x="3092" y="661"/>
                  <a:pt x="3092" y="661"/>
                </a:cubicBezTo>
                <a:cubicBezTo>
                  <a:pt x="3090" y="662"/>
                  <a:pt x="3090" y="662"/>
                  <a:pt x="3090" y="662"/>
                </a:cubicBezTo>
                <a:cubicBezTo>
                  <a:pt x="3088" y="662"/>
                  <a:pt x="3088" y="662"/>
                  <a:pt x="3088" y="662"/>
                </a:cubicBezTo>
                <a:cubicBezTo>
                  <a:pt x="3087" y="664"/>
                  <a:pt x="3087" y="664"/>
                  <a:pt x="3087" y="664"/>
                </a:cubicBezTo>
                <a:cubicBezTo>
                  <a:pt x="3084" y="663"/>
                  <a:pt x="3084" y="663"/>
                  <a:pt x="3084" y="663"/>
                </a:cubicBezTo>
                <a:cubicBezTo>
                  <a:pt x="3083" y="664"/>
                  <a:pt x="3081" y="664"/>
                  <a:pt x="3080" y="664"/>
                </a:cubicBezTo>
                <a:cubicBezTo>
                  <a:pt x="3080" y="666"/>
                  <a:pt x="3080" y="666"/>
                  <a:pt x="3080" y="666"/>
                </a:cubicBezTo>
                <a:cubicBezTo>
                  <a:pt x="3083" y="667"/>
                  <a:pt x="3083" y="667"/>
                  <a:pt x="3083" y="667"/>
                </a:cubicBezTo>
                <a:lnTo>
                  <a:pt x="3083" y="666"/>
                </a:lnTo>
                <a:close/>
                <a:moveTo>
                  <a:pt x="3072" y="675"/>
                </a:moveTo>
                <a:cubicBezTo>
                  <a:pt x="3077" y="676"/>
                  <a:pt x="3082" y="676"/>
                  <a:pt x="3086" y="675"/>
                </a:cubicBezTo>
                <a:cubicBezTo>
                  <a:pt x="3083" y="669"/>
                  <a:pt x="3078" y="668"/>
                  <a:pt x="3072" y="672"/>
                </a:cubicBezTo>
                <a:cubicBezTo>
                  <a:pt x="3073" y="673"/>
                  <a:pt x="3073" y="673"/>
                  <a:pt x="3073" y="673"/>
                </a:cubicBezTo>
                <a:cubicBezTo>
                  <a:pt x="3071" y="673"/>
                  <a:pt x="3071" y="673"/>
                  <a:pt x="3071" y="673"/>
                </a:cubicBezTo>
                <a:lnTo>
                  <a:pt x="3072" y="675"/>
                </a:lnTo>
                <a:close/>
                <a:moveTo>
                  <a:pt x="2842" y="599"/>
                </a:moveTo>
                <a:cubicBezTo>
                  <a:pt x="2846" y="601"/>
                  <a:pt x="2849" y="602"/>
                  <a:pt x="2853" y="602"/>
                </a:cubicBezTo>
                <a:cubicBezTo>
                  <a:pt x="2850" y="600"/>
                  <a:pt x="2846" y="598"/>
                  <a:pt x="2843" y="598"/>
                </a:cubicBezTo>
                <a:cubicBezTo>
                  <a:pt x="2842" y="597"/>
                  <a:pt x="2842" y="597"/>
                  <a:pt x="2842" y="597"/>
                </a:cubicBezTo>
                <a:cubicBezTo>
                  <a:pt x="2841" y="597"/>
                  <a:pt x="2841" y="597"/>
                  <a:pt x="2841" y="597"/>
                </a:cubicBezTo>
                <a:cubicBezTo>
                  <a:pt x="2840" y="597"/>
                  <a:pt x="2840" y="597"/>
                  <a:pt x="2840" y="597"/>
                </a:cubicBezTo>
                <a:lnTo>
                  <a:pt x="2842" y="599"/>
                </a:lnTo>
                <a:close/>
                <a:moveTo>
                  <a:pt x="2758" y="593"/>
                </a:moveTo>
                <a:cubicBezTo>
                  <a:pt x="2758" y="592"/>
                  <a:pt x="2758" y="592"/>
                  <a:pt x="2758" y="592"/>
                </a:cubicBezTo>
                <a:cubicBezTo>
                  <a:pt x="2758" y="591"/>
                  <a:pt x="2757" y="590"/>
                  <a:pt x="2756" y="590"/>
                </a:cubicBezTo>
                <a:cubicBezTo>
                  <a:pt x="2755" y="591"/>
                  <a:pt x="2755" y="591"/>
                  <a:pt x="2755" y="591"/>
                </a:cubicBezTo>
                <a:cubicBezTo>
                  <a:pt x="2756" y="592"/>
                  <a:pt x="2757" y="592"/>
                  <a:pt x="2758" y="593"/>
                </a:cubicBezTo>
                <a:close/>
                <a:moveTo>
                  <a:pt x="2849" y="605"/>
                </a:moveTo>
                <a:cubicBezTo>
                  <a:pt x="2849" y="606"/>
                  <a:pt x="2849" y="606"/>
                  <a:pt x="2849" y="606"/>
                </a:cubicBezTo>
                <a:cubicBezTo>
                  <a:pt x="2850" y="606"/>
                  <a:pt x="2851" y="606"/>
                  <a:pt x="2852" y="606"/>
                </a:cubicBezTo>
                <a:cubicBezTo>
                  <a:pt x="2852" y="605"/>
                  <a:pt x="2852" y="605"/>
                  <a:pt x="2852" y="605"/>
                </a:cubicBezTo>
                <a:cubicBezTo>
                  <a:pt x="2849" y="605"/>
                  <a:pt x="2849" y="605"/>
                  <a:pt x="2849" y="605"/>
                </a:cubicBezTo>
                <a:close/>
                <a:moveTo>
                  <a:pt x="2853" y="609"/>
                </a:moveTo>
                <a:cubicBezTo>
                  <a:pt x="2855" y="609"/>
                  <a:pt x="2855" y="609"/>
                  <a:pt x="2855" y="609"/>
                </a:cubicBezTo>
                <a:cubicBezTo>
                  <a:pt x="2855" y="609"/>
                  <a:pt x="2855" y="609"/>
                  <a:pt x="2855" y="609"/>
                </a:cubicBezTo>
                <a:cubicBezTo>
                  <a:pt x="2854" y="608"/>
                  <a:pt x="2854" y="608"/>
                  <a:pt x="2854" y="608"/>
                </a:cubicBezTo>
                <a:lnTo>
                  <a:pt x="2853" y="609"/>
                </a:lnTo>
                <a:close/>
                <a:moveTo>
                  <a:pt x="2855" y="729"/>
                </a:moveTo>
                <a:cubicBezTo>
                  <a:pt x="2856" y="730"/>
                  <a:pt x="2857" y="731"/>
                  <a:pt x="2859" y="731"/>
                </a:cubicBezTo>
                <a:cubicBezTo>
                  <a:pt x="2857" y="730"/>
                  <a:pt x="2857" y="729"/>
                  <a:pt x="2857" y="727"/>
                </a:cubicBezTo>
                <a:cubicBezTo>
                  <a:pt x="2858" y="725"/>
                  <a:pt x="2858" y="725"/>
                  <a:pt x="2858" y="725"/>
                </a:cubicBezTo>
                <a:cubicBezTo>
                  <a:pt x="2858" y="724"/>
                  <a:pt x="2857" y="723"/>
                  <a:pt x="2856" y="722"/>
                </a:cubicBezTo>
                <a:cubicBezTo>
                  <a:pt x="2855" y="722"/>
                  <a:pt x="2855" y="722"/>
                  <a:pt x="2855" y="722"/>
                </a:cubicBezTo>
                <a:cubicBezTo>
                  <a:pt x="2855" y="723"/>
                  <a:pt x="2855" y="723"/>
                  <a:pt x="2855" y="723"/>
                </a:cubicBezTo>
                <a:cubicBezTo>
                  <a:pt x="2856" y="724"/>
                  <a:pt x="2856" y="724"/>
                  <a:pt x="2856" y="724"/>
                </a:cubicBezTo>
                <a:cubicBezTo>
                  <a:pt x="2856" y="725"/>
                  <a:pt x="2856" y="726"/>
                  <a:pt x="2855" y="727"/>
                </a:cubicBezTo>
                <a:cubicBezTo>
                  <a:pt x="2855" y="727"/>
                  <a:pt x="2855" y="728"/>
                  <a:pt x="2855" y="729"/>
                </a:cubicBezTo>
                <a:close/>
                <a:moveTo>
                  <a:pt x="2961" y="653"/>
                </a:moveTo>
                <a:cubicBezTo>
                  <a:pt x="2961" y="655"/>
                  <a:pt x="2962" y="656"/>
                  <a:pt x="2963" y="656"/>
                </a:cubicBezTo>
                <a:cubicBezTo>
                  <a:pt x="2965" y="656"/>
                  <a:pt x="2965" y="656"/>
                  <a:pt x="2965" y="656"/>
                </a:cubicBezTo>
                <a:cubicBezTo>
                  <a:pt x="2965" y="655"/>
                  <a:pt x="2965" y="655"/>
                  <a:pt x="2965" y="655"/>
                </a:cubicBezTo>
                <a:cubicBezTo>
                  <a:pt x="2967" y="656"/>
                  <a:pt x="2967" y="656"/>
                  <a:pt x="2967" y="656"/>
                </a:cubicBezTo>
                <a:cubicBezTo>
                  <a:pt x="2967" y="655"/>
                  <a:pt x="2967" y="655"/>
                  <a:pt x="2967" y="655"/>
                </a:cubicBezTo>
                <a:cubicBezTo>
                  <a:pt x="2967" y="654"/>
                  <a:pt x="2966" y="654"/>
                  <a:pt x="2965" y="653"/>
                </a:cubicBezTo>
                <a:cubicBezTo>
                  <a:pt x="2965" y="652"/>
                  <a:pt x="2965" y="652"/>
                  <a:pt x="2965" y="652"/>
                </a:cubicBezTo>
                <a:cubicBezTo>
                  <a:pt x="2964" y="651"/>
                  <a:pt x="2964" y="651"/>
                  <a:pt x="2964" y="651"/>
                </a:cubicBezTo>
                <a:cubicBezTo>
                  <a:pt x="2964" y="652"/>
                  <a:pt x="2964" y="652"/>
                  <a:pt x="2964" y="652"/>
                </a:cubicBezTo>
                <a:cubicBezTo>
                  <a:pt x="2964" y="653"/>
                  <a:pt x="2964" y="653"/>
                  <a:pt x="2964" y="653"/>
                </a:cubicBezTo>
                <a:cubicBezTo>
                  <a:pt x="2962" y="653"/>
                  <a:pt x="2960" y="651"/>
                  <a:pt x="2958" y="649"/>
                </a:cubicBezTo>
                <a:cubicBezTo>
                  <a:pt x="2959" y="652"/>
                  <a:pt x="2959" y="652"/>
                  <a:pt x="2959" y="652"/>
                </a:cubicBezTo>
                <a:lnTo>
                  <a:pt x="2961" y="653"/>
                </a:lnTo>
                <a:close/>
                <a:moveTo>
                  <a:pt x="2969" y="660"/>
                </a:moveTo>
                <a:cubicBezTo>
                  <a:pt x="2970" y="660"/>
                  <a:pt x="2971" y="660"/>
                  <a:pt x="2971" y="660"/>
                </a:cubicBezTo>
                <a:cubicBezTo>
                  <a:pt x="2971" y="662"/>
                  <a:pt x="2972" y="663"/>
                  <a:pt x="2973" y="664"/>
                </a:cubicBezTo>
                <a:cubicBezTo>
                  <a:pt x="2974" y="663"/>
                  <a:pt x="2975" y="663"/>
                  <a:pt x="2976" y="663"/>
                </a:cubicBezTo>
                <a:cubicBezTo>
                  <a:pt x="2974" y="660"/>
                  <a:pt x="2971" y="659"/>
                  <a:pt x="2968" y="658"/>
                </a:cubicBezTo>
                <a:cubicBezTo>
                  <a:pt x="2968" y="659"/>
                  <a:pt x="2968" y="659"/>
                  <a:pt x="2969" y="660"/>
                </a:cubicBezTo>
                <a:close/>
                <a:moveTo>
                  <a:pt x="2974" y="654"/>
                </a:moveTo>
                <a:cubicBezTo>
                  <a:pt x="2974" y="654"/>
                  <a:pt x="2974" y="654"/>
                  <a:pt x="2974" y="654"/>
                </a:cubicBezTo>
                <a:cubicBezTo>
                  <a:pt x="2972" y="654"/>
                  <a:pt x="2972" y="654"/>
                  <a:pt x="2972" y="654"/>
                </a:cubicBezTo>
                <a:cubicBezTo>
                  <a:pt x="2972" y="655"/>
                  <a:pt x="2972" y="655"/>
                  <a:pt x="2972" y="655"/>
                </a:cubicBezTo>
                <a:cubicBezTo>
                  <a:pt x="2973" y="655"/>
                  <a:pt x="2973" y="655"/>
                  <a:pt x="2973" y="655"/>
                </a:cubicBezTo>
                <a:lnTo>
                  <a:pt x="2974" y="654"/>
                </a:lnTo>
                <a:close/>
                <a:moveTo>
                  <a:pt x="2860" y="610"/>
                </a:moveTo>
                <a:cubicBezTo>
                  <a:pt x="2861" y="610"/>
                  <a:pt x="2861" y="610"/>
                  <a:pt x="2861" y="610"/>
                </a:cubicBezTo>
                <a:cubicBezTo>
                  <a:pt x="2861" y="609"/>
                  <a:pt x="2861" y="609"/>
                  <a:pt x="2861" y="609"/>
                </a:cubicBezTo>
                <a:cubicBezTo>
                  <a:pt x="2859" y="609"/>
                  <a:pt x="2859" y="609"/>
                  <a:pt x="2859" y="609"/>
                </a:cubicBezTo>
                <a:cubicBezTo>
                  <a:pt x="2859" y="610"/>
                  <a:pt x="2860" y="610"/>
                  <a:pt x="2860" y="610"/>
                </a:cubicBezTo>
                <a:close/>
                <a:moveTo>
                  <a:pt x="2722" y="606"/>
                </a:moveTo>
                <a:cubicBezTo>
                  <a:pt x="2723" y="607"/>
                  <a:pt x="2723" y="607"/>
                  <a:pt x="2724" y="607"/>
                </a:cubicBezTo>
                <a:cubicBezTo>
                  <a:pt x="2724" y="607"/>
                  <a:pt x="2724" y="607"/>
                  <a:pt x="2724" y="607"/>
                </a:cubicBezTo>
                <a:lnTo>
                  <a:pt x="2722" y="606"/>
                </a:lnTo>
                <a:close/>
                <a:moveTo>
                  <a:pt x="2670" y="646"/>
                </a:moveTo>
                <a:cubicBezTo>
                  <a:pt x="2671" y="645"/>
                  <a:pt x="2672" y="645"/>
                  <a:pt x="2674" y="646"/>
                </a:cubicBezTo>
                <a:cubicBezTo>
                  <a:pt x="2674" y="645"/>
                  <a:pt x="2674" y="645"/>
                  <a:pt x="2674" y="645"/>
                </a:cubicBezTo>
                <a:cubicBezTo>
                  <a:pt x="2673" y="645"/>
                  <a:pt x="2672" y="645"/>
                  <a:pt x="2672" y="644"/>
                </a:cubicBezTo>
                <a:cubicBezTo>
                  <a:pt x="2673" y="643"/>
                  <a:pt x="2673" y="643"/>
                  <a:pt x="2673" y="643"/>
                </a:cubicBezTo>
                <a:cubicBezTo>
                  <a:pt x="2673" y="643"/>
                  <a:pt x="2673" y="643"/>
                  <a:pt x="2673" y="643"/>
                </a:cubicBezTo>
                <a:cubicBezTo>
                  <a:pt x="2671" y="643"/>
                  <a:pt x="2671" y="643"/>
                  <a:pt x="2671" y="643"/>
                </a:cubicBezTo>
                <a:cubicBezTo>
                  <a:pt x="2671" y="642"/>
                  <a:pt x="2671" y="642"/>
                  <a:pt x="2671" y="642"/>
                </a:cubicBezTo>
                <a:cubicBezTo>
                  <a:pt x="2670" y="643"/>
                  <a:pt x="2670" y="643"/>
                  <a:pt x="2670" y="643"/>
                </a:cubicBezTo>
                <a:cubicBezTo>
                  <a:pt x="2670" y="643"/>
                  <a:pt x="2670" y="643"/>
                  <a:pt x="2670" y="643"/>
                </a:cubicBezTo>
                <a:cubicBezTo>
                  <a:pt x="2668" y="643"/>
                  <a:pt x="2668" y="643"/>
                  <a:pt x="2668" y="643"/>
                </a:cubicBezTo>
                <a:cubicBezTo>
                  <a:pt x="2669" y="644"/>
                  <a:pt x="2669" y="644"/>
                  <a:pt x="2669" y="644"/>
                </a:cubicBezTo>
                <a:cubicBezTo>
                  <a:pt x="2668" y="644"/>
                  <a:pt x="2668" y="644"/>
                  <a:pt x="2668" y="644"/>
                </a:cubicBezTo>
                <a:cubicBezTo>
                  <a:pt x="2670" y="645"/>
                  <a:pt x="2670" y="645"/>
                  <a:pt x="2670" y="645"/>
                </a:cubicBezTo>
                <a:cubicBezTo>
                  <a:pt x="2669" y="646"/>
                  <a:pt x="2669" y="646"/>
                  <a:pt x="2669" y="646"/>
                </a:cubicBezTo>
                <a:lnTo>
                  <a:pt x="2670" y="646"/>
                </a:lnTo>
                <a:close/>
                <a:moveTo>
                  <a:pt x="2706" y="665"/>
                </a:moveTo>
                <a:cubicBezTo>
                  <a:pt x="2706" y="665"/>
                  <a:pt x="2706" y="665"/>
                  <a:pt x="2706" y="665"/>
                </a:cubicBezTo>
                <a:cubicBezTo>
                  <a:pt x="2705" y="665"/>
                  <a:pt x="2705" y="665"/>
                  <a:pt x="2705" y="665"/>
                </a:cubicBezTo>
                <a:cubicBezTo>
                  <a:pt x="2705" y="666"/>
                  <a:pt x="2705" y="666"/>
                  <a:pt x="2705" y="666"/>
                </a:cubicBezTo>
                <a:lnTo>
                  <a:pt x="2706" y="665"/>
                </a:lnTo>
                <a:close/>
                <a:moveTo>
                  <a:pt x="2679" y="608"/>
                </a:moveTo>
                <a:cubicBezTo>
                  <a:pt x="2679" y="608"/>
                  <a:pt x="2679" y="608"/>
                  <a:pt x="2679" y="608"/>
                </a:cubicBezTo>
                <a:cubicBezTo>
                  <a:pt x="2678" y="606"/>
                  <a:pt x="2677" y="606"/>
                  <a:pt x="2676" y="607"/>
                </a:cubicBezTo>
                <a:cubicBezTo>
                  <a:pt x="2676" y="608"/>
                  <a:pt x="2676" y="608"/>
                  <a:pt x="2676" y="608"/>
                </a:cubicBezTo>
                <a:cubicBezTo>
                  <a:pt x="2677" y="608"/>
                  <a:pt x="2678" y="608"/>
                  <a:pt x="2679" y="608"/>
                </a:cubicBezTo>
                <a:close/>
                <a:moveTo>
                  <a:pt x="2676" y="606"/>
                </a:moveTo>
                <a:cubicBezTo>
                  <a:pt x="2677" y="606"/>
                  <a:pt x="2677" y="606"/>
                  <a:pt x="2677" y="606"/>
                </a:cubicBezTo>
                <a:cubicBezTo>
                  <a:pt x="2677" y="605"/>
                  <a:pt x="2677" y="605"/>
                  <a:pt x="2677" y="605"/>
                </a:cubicBezTo>
                <a:cubicBezTo>
                  <a:pt x="2677" y="605"/>
                  <a:pt x="2677" y="605"/>
                  <a:pt x="2677" y="605"/>
                </a:cubicBezTo>
                <a:cubicBezTo>
                  <a:pt x="2678" y="605"/>
                  <a:pt x="2678" y="605"/>
                  <a:pt x="2678" y="605"/>
                </a:cubicBezTo>
                <a:cubicBezTo>
                  <a:pt x="2677" y="604"/>
                  <a:pt x="2677" y="604"/>
                  <a:pt x="2678" y="603"/>
                </a:cubicBezTo>
                <a:cubicBezTo>
                  <a:pt x="2675" y="602"/>
                  <a:pt x="2673" y="602"/>
                  <a:pt x="2670" y="603"/>
                </a:cubicBezTo>
                <a:cubicBezTo>
                  <a:pt x="2670" y="605"/>
                  <a:pt x="2669" y="607"/>
                  <a:pt x="2667" y="608"/>
                </a:cubicBezTo>
                <a:cubicBezTo>
                  <a:pt x="2670" y="608"/>
                  <a:pt x="2673" y="608"/>
                  <a:pt x="2676" y="606"/>
                </a:cubicBezTo>
                <a:close/>
                <a:moveTo>
                  <a:pt x="2706" y="661"/>
                </a:moveTo>
                <a:cubicBezTo>
                  <a:pt x="2704" y="660"/>
                  <a:pt x="2703" y="661"/>
                  <a:pt x="2701" y="662"/>
                </a:cubicBezTo>
                <a:cubicBezTo>
                  <a:pt x="2701" y="662"/>
                  <a:pt x="2701" y="662"/>
                  <a:pt x="2701" y="662"/>
                </a:cubicBezTo>
                <a:cubicBezTo>
                  <a:pt x="2702" y="663"/>
                  <a:pt x="2702" y="663"/>
                  <a:pt x="2702" y="663"/>
                </a:cubicBezTo>
                <a:cubicBezTo>
                  <a:pt x="2703" y="663"/>
                  <a:pt x="2703" y="663"/>
                  <a:pt x="2703" y="663"/>
                </a:cubicBezTo>
                <a:cubicBezTo>
                  <a:pt x="2704" y="662"/>
                  <a:pt x="2704" y="662"/>
                  <a:pt x="2704" y="662"/>
                </a:cubicBezTo>
                <a:cubicBezTo>
                  <a:pt x="2706" y="662"/>
                  <a:pt x="2706" y="662"/>
                  <a:pt x="2706" y="662"/>
                </a:cubicBezTo>
                <a:lnTo>
                  <a:pt x="2706" y="661"/>
                </a:lnTo>
                <a:close/>
                <a:moveTo>
                  <a:pt x="2726" y="605"/>
                </a:moveTo>
                <a:cubicBezTo>
                  <a:pt x="2725" y="604"/>
                  <a:pt x="2725" y="604"/>
                  <a:pt x="2725" y="604"/>
                </a:cubicBezTo>
                <a:cubicBezTo>
                  <a:pt x="2725" y="605"/>
                  <a:pt x="2726" y="605"/>
                  <a:pt x="2727" y="605"/>
                </a:cubicBezTo>
                <a:lnTo>
                  <a:pt x="2726" y="605"/>
                </a:lnTo>
                <a:close/>
                <a:moveTo>
                  <a:pt x="2714" y="619"/>
                </a:moveTo>
                <a:cubicBezTo>
                  <a:pt x="2715" y="620"/>
                  <a:pt x="2715" y="620"/>
                  <a:pt x="2715" y="620"/>
                </a:cubicBezTo>
                <a:cubicBezTo>
                  <a:pt x="2716" y="619"/>
                  <a:pt x="2716" y="619"/>
                  <a:pt x="2716" y="619"/>
                </a:cubicBezTo>
                <a:lnTo>
                  <a:pt x="2714" y="619"/>
                </a:lnTo>
                <a:close/>
                <a:moveTo>
                  <a:pt x="2725" y="606"/>
                </a:moveTo>
                <a:cubicBezTo>
                  <a:pt x="2724" y="605"/>
                  <a:pt x="2724" y="605"/>
                  <a:pt x="2724" y="605"/>
                </a:cubicBezTo>
                <a:cubicBezTo>
                  <a:pt x="2723" y="605"/>
                  <a:pt x="2723" y="605"/>
                  <a:pt x="2723" y="605"/>
                </a:cubicBezTo>
                <a:cubicBezTo>
                  <a:pt x="2724" y="606"/>
                  <a:pt x="2724" y="606"/>
                  <a:pt x="2724" y="606"/>
                </a:cubicBezTo>
                <a:cubicBezTo>
                  <a:pt x="2724" y="606"/>
                  <a:pt x="2725" y="606"/>
                  <a:pt x="2725" y="606"/>
                </a:cubicBezTo>
                <a:close/>
                <a:moveTo>
                  <a:pt x="2629" y="591"/>
                </a:moveTo>
                <a:cubicBezTo>
                  <a:pt x="2629" y="592"/>
                  <a:pt x="2629" y="592"/>
                  <a:pt x="2629" y="592"/>
                </a:cubicBezTo>
                <a:cubicBezTo>
                  <a:pt x="2628" y="592"/>
                  <a:pt x="2628" y="592"/>
                  <a:pt x="2628" y="592"/>
                </a:cubicBezTo>
                <a:cubicBezTo>
                  <a:pt x="2629" y="592"/>
                  <a:pt x="2629" y="592"/>
                  <a:pt x="2629" y="592"/>
                </a:cubicBezTo>
                <a:cubicBezTo>
                  <a:pt x="2630" y="592"/>
                  <a:pt x="2630" y="592"/>
                  <a:pt x="2630" y="592"/>
                </a:cubicBezTo>
                <a:cubicBezTo>
                  <a:pt x="2630" y="592"/>
                  <a:pt x="2630" y="592"/>
                  <a:pt x="2630" y="592"/>
                </a:cubicBezTo>
                <a:cubicBezTo>
                  <a:pt x="2629" y="593"/>
                  <a:pt x="2629" y="593"/>
                  <a:pt x="2629" y="593"/>
                </a:cubicBezTo>
                <a:cubicBezTo>
                  <a:pt x="2630" y="593"/>
                  <a:pt x="2630" y="593"/>
                  <a:pt x="2630" y="593"/>
                </a:cubicBezTo>
                <a:cubicBezTo>
                  <a:pt x="2631" y="593"/>
                  <a:pt x="2632" y="593"/>
                  <a:pt x="2633" y="593"/>
                </a:cubicBezTo>
                <a:cubicBezTo>
                  <a:pt x="2633" y="592"/>
                  <a:pt x="2633" y="592"/>
                  <a:pt x="2633" y="592"/>
                </a:cubicBezTo>
                <a:cubicBezTo>
                  <a:pt x="2632" y="591"/>
                  <a:pt x="2632" y="591"/>
                  <a:pt x="2632" y="591"/>
                </a:cubicBezTo>
                <a:cubicBezTo>
                  <a:pt x="2631" y="591"/>
                  <a:pt x="2630" y="591"/>
                  <a:pt x="2629" y="591"/>
                </a:cubicBezTo>
                <a:close/>
                <a:moveTo>
                  <a:pt x="2716" y="623"/>
                </a:moveTo>
                <a:cubicBezTo>
                  <a:pt x="2717" y="623"/>
                  <a:pt x="2717" y="623"/>
                  <a:pt x="2717" y="623"/>
                </a:cubicBezTo>
                <a:cubicBezTo>
                  <a:pt x="2716" y="622"/>
                  <a:pt x="2716" y="622"/>
                  <a:pt x="2715" y="622"/>
                </a:cubicBezTo>
                <a:cubicBezTo>
                  <a:pt x="2715" y="623"/>
                  <a:pt x="2715" y="623"/>
                  <a:pt x="2715" y="623"/>
                </a:cubicBezTo>
                <a:lnTo>
                  <a:pt x="2716" y="623"/>
                </a:lnTo>
                <a:close/>
                <a:moveTo>
                  <a:pt x="2636" y="598"/>
                </a:moveTo>
                <a:cubicBezTo>
                  <a:pt x="2636" y="598"/>
                  <a:pt x="2636" y="598"/>
                  <a:pt x="2636" y="598"/>
                </a:cubicBezTo>
                <a:cubicBezTo>
                  <a:pt x="2636" y="598"/>
                  <a:pt x="2636" y="598"/>
                  <a:pt x="2636" y="598"/>
                </a:cubicBezTo>
                <a:cubicBezTo>
                  <a:pt x="2635" y="598"/>
                  <a:pt x="2635" y="598"/>
                  <a:pt x="2635" y="598"/>
                </a:cubicBezTo>
                <a:lnTo>
                  <a:pt x="2636" y="598"/>
                </a:lnTo>
                <a:close/>
                <a:moveTo>
                  <a:pt x="2658" y="629"/>
                </a:moveTo>
                <a:cubicBezTo>
                  <a:pt x="2657" y="629"/>
                  <a:pt x="2657" y="629"/>
                  <a:pt x="2657" y="629"/>
                </a:cubicBezTo>
                <a:cubicBezTo>
                  <a:pt x="2658" y="629"/>
                  <a:pt x="2658" y="629"/>
                  <a:pt x="2658" y="629"/>
                </a:cubicBezTo>
                <a:close/>
                <a:moveTo>
                  <a:pt x="2750" y="590"/>
                </a:moveTo>
                <a:cubicBezTo>
                  <a:pt x="2750" y="589"/>
                  <a:pt x="2750" y="589"/>
                  <a:pt x="2750" y="589"/>
                </a:cubicBezTo>
                <a:cubicBezTo>
                  <a:pt x="2748" y="589"/>
                  <a:pt x="2748" y="589"/>
                  <a:pt x="2748" y="589"/>
                </a:cubicBezTo>
                <a:cubicBezTo>
                  <a:pt x="2748" y="590"/>
                  <a:pt x="2748" y="590"/>
                  <a:pt x="2748" y="590"/>
                </a:cubicBezTo>
                <a:cubicBezTo>
                  <a:pt x="2749" y="590"/>
                  <a:pt x="2749" y="590"/>
                  <a:pt x="2749" y="590"/>
                </a:cubicBezTo>
                <a:lnTo>
                  <a:pt x="2750" y="590"/>
                </a:lnTo>
                <a:close/>
                <a:moveTo>
                  <a:pt x="2630" y="597"/>
                </a:moveTo>
                <a:cubicBezTo>
                  <a:pt x="2630" y="599"/>
                  <a:pt x="2630" y="599"/>
                  <a:pt x="2630" y="599"/>
                </a:cubicBezTo>
                <a:cubicBezTo>
                  <a:pt x="2631" y="599"/>
                  <a:pt x="2632" y="599"/>
                  <a:pt x="2633" y="598"/>
                </a:cubicBezTo>
                <a:cubicBezTo>
                  <a:pt x="2633" y="597"/>
                  <a:pt x="2633" y="597"/>
                  <a:pt x="2633" y="597"/>
                </a:cubicBezTo>
                <a:cubicBezTo>
                  <a:pt x="2632" y="597"/>
                  <a:pt x="2630" y="596"/>
                  <a:pt x="2628" y="595"/>
                </a:cubicBezTo>
                <a:cubicBezTo>
                  <a:pt x="2629" y="596"/>
                  <a:pt x="2629" y="596"/>
                  <a:pt x="2629" y="597"/>
                </a:cubicBezTo>
                <a:cubicBezTo>
                  <a:pt x="2630" y="597"/>
                  <a:pt x="2631" y="597"/>
                  <a:pt x="2631" y="598"/>
                </a:cubicBezTo>
                <a:cubicBezTo>
                  <a:pt x="2631" y="598"/>
                  <a:pt x="2630" y="597"/>
                  <a:pt x="2630" y="597"/>
                </a:cubicBezTo>
                <a:close/>
                <a:moveTo>
                  <a:pt x="2656" y="630"/>
                </a:moveTo>
                <a:cubicBezTo>
                  <a:pt x="2658" y="630"/>
                  <a:pt x="2658" y="630"/>
                  <a:pt x="2658" y="630"/>
                </a:cubicBezTo>
                <a:cubicBezTo>
                  <a:pt x="2658" y="630"/>
                  <a:pt x="2658" y="630"/>
                  <a:pt x="2658" y="630"/>
                </a:cubicBezTo>
                <a:cubicBezTo>
                  <a:pt x="2657" y="630"/>
                  <a:pt x="2656" y="630"/>
                  <a:pt x="2655" y="630"/>
                </a:cubicBezTo>
                <a:cubicBezTo>
                  <a:pt x="2655" y="631"/>
                  <a:pt x="2655" y="631"/>
                  <a:pt x="2655" y="631"/>
                </a:cubicBezTo>
                <a:lnTo>
                  <a:pt x="2656" y="630"/>
                </a:lnTo>
                <a:close/>
                <a:moveTo>
                  <a:pt x="2664" y="625"/>
                </a:moveTo>
                <a:cubicBezTo>
                  <a:pt x="2663" y="625"/>
                  <a:pt x="2663" y="626"/>
                  <a:pt x="2663" y="627"/>
                </a:cubicBezTo>
                <a:cubicBezTo>
                  <a:pt x="2664" y="627"/>
                  <a:pt x="2664" y="627"/>
                  <a:pt x="2664" y="627"/>
                </a:cubicBezTo>
                <a:cubicBezTo>
                  <a:pt x="2664" y="626"/>
                  <a:pt x="2664" y="626"/>
                  <a:pt x="2664" y="626"/>
                </a:cubicBezTo>
                <a:cubicBezTo>
                  <a:pt x="2665" y="625"/>
                  <a:pt x="2665" y="625"/>
                  <a:pt x="2665" y="625"/>
                </a:cubicBezTo>
                <a:lnTo>
                  <a:pt x="2664" y="625"/>
                </a:lnTo>
                <a:close/>
                <a:moveTo>
                  <a:pt x="2661" y="628"/>
                </a:moveTo>
                <a:cubicBezTo>
                  <a:pt x="2662" y="628"/>
                  <a:pt x="2662" y="628"/>
                  <a:pt x="2662" y="628"/>
                </a:cubicBezTo>
                <a:cubicBezTo>
                  <a:pt x="2662" y="628"/>
                  <a:pt x="2662" y="628"/>
                  <a:pt x="2662" y="628"/>
                </a:cubicBezTo>
                <a:lnTo>
                  <a:pt x="2661" y="628"/>
                </a:lnTo>
                <a:close/>
                <a:moveTo>
                  <a:pt x="2661" y="629"/>
                </a:moveTo>
                <a:cubicBezTo>
                  <a:pt x="2661" y="628"/>
                  <a:pt x="2661" y="628"/>
                  <a:pt x="2661" y="628"/>
                </a:cubicBezTo>
                <a:cubicBezTo>
                  <a:pt x="2660" y="628"/>
                  <a:pt x="2660" y="628"/>
                  <a:pt x="2660" y="628"/>
                </a:cubicBezTo>
                <a:lnTo>
                  <a:pt x="2661" y="629"/>
                </a:lnTo>
                <a:close/>
                <a:moveTo>
                  <a:pt x="2679" y="656"/>
                </a:moveTo>
                <a:cubicBezTo>
                  <a:pt x="2678" y="655"/>
                  <a:pt x="2678" y="655"/>
                  <a:pt x="2678" y="655"/>
                </a:cubicBezTo>
                <a:cubicBezTo>
                  <a:pt x="2678" y="656"/>
                  <a:pt x="2678" y="656"/>
                  <a:pt x="2678" y="656"/>
                </a:cubicBezTo>
                <a:cubicBezTo>
                  <a:pt x="2679" y="657"/>
                  <a:pt x="2679" y="657"/>
                  <a:pt x="2679" y="657"/>
                </a:cubicBezTo>
                <a:lnTo>
                  <a:pt x="2679" y="656"/>
                </a:lnTo>
                <a:close/>
                <a:moveTo>
                  <a:pt x="2652" y="632"/>
                </a:moveTo>
                <a:cubicBezTo>
                  <a:pt x="2653" y="632"/>
                  <a:pt x="2653" y="632"/>
                  <a:pt x="2653" y="632"/>
                </a:cubicBezTo>
                <a:cubicBezTo>
                  <a:pt x="2655" y="632"/>
                  <a:pt x="2655" y="632"/>
                  <a:pt x="2655" y="632"/>
                </a:cubicBezTo>
                <a:cubicBezTo>
                  <a:pt x="2655" y="631"/>
                  <a:pt x="2655" y="631"/>
                  <a:pt x="2655" y="631"/>
                </a:cubicBezTo>
                <a:lnTo>
                  <a:pt x="2652" y="632"/>
                </a:lnTo>
                <a:close/>
                <a:moveTo>
                  <a:pt x="2667" y="482"/>
                </a:moveTo>
                <a:cubicBezTo>
                  <a:pt x="2668" y="482"/>
                  <a:pt x="2668" y="482"/>
                  <a:pt x="2668" y="482"/>
                </a:cubicBezTo>
                <a:cubicBezTo>
                  <a:pt x="2669" y="480"/>
                  <a:pt x="2669" y="480"/>
                  <a:pt x="2669" y="480"/>
                </a:cubicBezTo>
                <a:cubicBezTo>
                  <a:pt x="2668" y="480"/>
                  <a:pt x="2667" y="480"/>
                  <a:pt x="2666" y="480"/>
                </a:cubicBezTo>
                <a:cubicBezTo>
                  <a:pt x="2666" y="481"/>
                  <a:pt x="2666" y="481"/>
                  <a:pt x="2666" y="482"/>
                </a:cubicBezTo>
                <a:lnTo>
                  <a:pt x="2667" y="482"/>
                </a:lnTo>
                <a:close/>
                <a:moveTo>
                  <a:pt x="2629" y="563"/>
                </a:moveTo>
                <a:cubicBezTo>
                  <a:pt x="2629" y="563"/>
                  <a:pt x="2629" y="563"/>
                  <a:pt x="2629" y="563"/>
                </a:cubicBezTo>
                <a:cubicBezTo>
                  <a:pt x="2630" y="563"/>
                  <a:pt x="2631" y="563"/>
                  <a:pt x="2632" y="564"/>
                </a:cubicBezTo>
                <a:cubicBezTo>
                  <a:pt x="2632" y="565"/>
                  <a:pt x="2632" y="565"/>
                  <a:pt x="2632" y="565"/>
                </a:cubicBezTo>
                <a:cubicBezTo>
                  <a:pt x="2633" y="565"/>
                  <a:pt x="2635" y="565"/>
                  <a:pt x="2637" y="565"/>
                </a:cubicBezTo>
                <a:cubicBezTo>
                  <a:pt x="2633" y="563"/>
                  <a:pt x="2630" y="562"/>
                  <a:pt x="2626" y="562"/>
                </a:cubicBezTo>
                <a:cubicBezTo>
                  <a:pt x="2627" y="563"/>
                  <a:pt x="2628" y="563"/>
                  <a:pt x="2629" y="563"/>
                </a:cubicBezTo>
                <a:close/>
                <a:moveTo>
                  <a:pt x="2633" y="569"/>
                </a:moveTo>
                <a:cubicBezTo>
                  <a:pt x="2629" y="568"/>
                  <a:pt x="2629" y="568"/>
                  <a:pt x="2629" y="568"/>
                </a:cubicBezTo>
                <a:cubicBezTo>
                  <a:pt x="2634" y="570"/>
                  <a:pt x="2638" y="570"/>
                  <a:pt x="2643" y="569"/>
                </a:cubicBezTo>
                <a:cubicBezTo>
                  <a:pt x="2639" y="568"/>
                  <a:pt x="2636" y="568"/>
                  <a:pt x="2633" y="569"/>
                </a:cubicBezTo>
                <a:close/>
                <a:moveTo>
                  <a:pt x="2628" y="568"/>
                </a:moveTo>
                <a:cubicBezTo>
                  <a:pt x="2625" y="568"/>
                  <a:pt x="2625" y="568"/>
                  <a:pt x="2625" y="568"/>
                </a:cubicBezTo>
                <a:cubicBezTo>
                  <a:pt x="2626" y="568"/>
                  <a:pt x="2627" y="568"/>
                  <a:pt x="2628" y="568"/>
                </a:cubicBezTo>
                <a:close/>
                <a:moveTo>
                  <a:pt x="2736" y="586"/>
                </a:moveTo>
                <a:cubicBezTo>
                  <a:pt x="2737" y="586"/>
                  <a:pt x="2737" y="586"/>
                  <a:pt x="2737" y="586"/>
                </a:cubicBezTo>
                <a:cubicBezTo>
                  <a:pt x="2737" y="585"/>
                  <a:pt x="2737" y="585"/>
                  <a:pt x="2737" y="585"/>
                </a:cubicBezTo>
                <a:cubicBezTo>
                  <a:pt x="2735" y="586"/>
                  <a:pt x="2735" y="586"/>
                  <a:pt x="2735" y="586"/>
                </a:cubicBezTo>
                <a:lnTo>
                  <a:pt x="2736" y="586"/>
                </a:lnTo>
                <a:close/>
                <a:moveTo>
                  <a:pt x="2737" y="571"/>
                </a:moveTo>
                <a:cubicBezTo>
                  <a:pt x="2739" y="572"/>
                  <a:pt x="2741" y="571"/>
                  <a:pt x="2742" y="570"/>
                </a:cubicBezTo>
                <a:cubicBezTo>
                  <a:pt x="2740" y="569"/>
                  <a:pt x="2737" y="569"/>
                  <a:pt x="2735" y="570"/>
                </a:cubicBezTo>
                <a:cubicBezTo>
                  <a:pt x="2735" y="571"/>
                  <a:pt x="2736" y="571"/>
                  <a:pt x="2737" y="571"/>
                </a:cubicBezTo>
                <a:close/>
                <a:moveTo>
                  <a:pt x="2624" y="565"/>
                </a:moveTo>
                <a:cubicBezTo>
                  <a:pt x="2623" y="564"/>
                  <a:pt x="2622" y="564"/>
                  <a:pt x="2621" y="564"/>
                </a:cubicBezTo>
                <a:cubicBezTo>
                  <a:pt x="2622" y="565"/>
                  <a:pt x="2622" y="565"/>
                  <a:pt x="2622" y="565"/>
                </a:cubicBezTo>
                <a:lnTo>
                  <a:pt x="2624" y="565"/>
                </a:lnTo>
                <a:close/>
                <a:moveTo>
                  <a:pt x="2671" y="477"/>
                </a:moveTo>
                <a:cubicBezTo>
                  <a:pt x="2670" y="476"/>
                  <a:pt x="2670" y="476"/>
                  <a:pt x="2670" y="476"/>
                </a:cubicBezTo>
                <a:cubicBezTo>
                  <a:pt x="2669" y="477"/>
                  <a:pt x="2669" y="477"/>
                  <a:pt x="2669" y="477"/>
                </a:cubicBezTo>
                <a:cubicBezTo>
                  <a:pt x="2670" y="477"/>
                  <a:pt x="2670" y="477"/>
                  <a:pt x="2671" y="477"/>
                </a:cubicBezTo>
                <a:close/>
                <a:moveTo>
                  <a:pt x="2670" y="471"/>
                </a:moveTo>
                <a:cubicBezTo>
                  <a:pt x="2671" y="470"/>
                  <a:pt x="2671" y="470"/>
                  <a:pt x="2671" y="470"/>
                </a:cubicBezTo>
                <a:cubicBezTo>
                  <a:pt x="2670" y="470"/>
                  <a:pt x="2670" y="470"/>
                  <a:pt x="2670" y="470"/>
                </a:cubicBezTo>
                <a:cubicBezTo>
                  <a:pt x="2669" y="470"/>
                  <a:pt x="2669" y="470"/>
                  <a:pt x="2669" y="470"/>
                </a:cubicBezTo>
                <a:cubicBezTo>
                  <a:pt x="2671" y="472"/>
                  <a:pt x="2671" y="472"/>
                  <a:pt x="2671" y="472"/>
                </a:cubicBezTo>
                <a:lnTo>
                  <a:pt x="2670" y="471"/>
                </a:lnTo>
                <a:close/>
                <a:moveTo>
                  <a:pt x="2726" y="611"/>
                </a:moveTo>
                <a:cubicBezTo>
                  <a:pt x="2724" y="610"/>
                  <a:pt x="2723" y="609"/>
                  <a:pt x="2721" y="609"/>
                </a:cubicBezTo>
                <a:lnTo>
                  <a:pt x="2726" y="611"/>
                </a:lnTo>
                <a:close/>
                <a:moveTo>
                  <a:pt x="2722" y="609"/>
                </a:moveTo>
                <a:cubicBezTo>
                  <a:pt x="2723" y="609"/>
                  <a:pt x="2723" y="609"/>
                  <a:pt x="2723" y="609"/>
                </a:cubicBezTo>
                <a:cubicBezTo>
                  <a:pt x="2723" y="609"/>
                  <a:pt x="2723" y="609"/>
                  <a:pt x="2723" y="609"/>
                </a:cubicBezTo>
                <a:lnTo>
                  <a:pt x="2722" y="609"/>
                </a:lnTo>
                <a:close/>
                <a:moveTo>
                  <a:pt x="2726" y="608"/>
                </a:moveTo>
                <a:cubicBezTo>
                  <a:pt x="2725" y="608"/>
                  <a:pt x="2725" y="608"/>
                  <a:pt x="2725" y="608"/>
                </a:cubicBezTo>
                <a:cubicBezTo>
                  <a:pt x="2724" y="609"/>
                  <a:pt x="2724" y="609"/>
                  <a:pt x="2724" y="609"/>
                </a:cubicBezTo>
                <a:cubicBezTo>
                  <a:pt x="2726" y="609"/>
                  <a:pt x="2726" y="609"/>
                  <a:pt x="2726" y="609"/>
                </a:cubicBezTo>
                <a:lnTo>
                  <a:pt x="2726" y="608"/>
                </a:lnTo>
                <a:close/>
                <a:moveTo>
                  <a:pt x="2590" y="565"/>
                </a:moveTo>
                <a:cubicBezTo>
                  <a:pt x="2590" y="566"/>
                  <a:pt x="2590" y="566"/>
                  <a:pt x="2590" y="566"/>
                </a:cubicBezTo>
                <a:cubicBezTo>
                  <a:pt x="2588" y="566"/>
                  <a:pt x="2588" y="566"/>
                  <a:pt x="2588" y="566"/>
                </a:cubicBezTo>
                <a:cubicBezTo>
                  <a:pt x="2588" y="567"/>
                  <a:pt x="2588" y="567"/>
                  <a:pt x="2588" y="567"/>
                </a:cubicBezTo>
                <a:cubicBezTo>
                  <a:pt x="2590" y="568"/>
                  <a:pt x="2591" y="567"/>
                  <a:pt x="2592" y="566"/>
                </a:cubicBezTo>
                <a:cubicBezTo>
                  <a:pt x="2594" y="567"/>
                  <a:pt x="2596" y="568"/>
                  <a:pt x="2598" y="569"/>
                </a:cubicBezTo>
                <a:cubicBezTo>
                  <a:pt x="2597" y="569"/>
                  <a:pt x="2597" y="569"/>
                  <a:pt x="2597" y="569"/>
                </a:cubicBezTo>
                <a:cubicBezTo>
                  <a:pt x="2600" y="571"/>
                  <a:pt x="2603" y="572"/>
                  <a:pt x="2606" y="572"/>
                </a:cubicBezTo>
                <a:cubicBezTo>
                  <a:pt x="2608" y="572"/>
                  <a:pt x="2610" y="572"/>
                  <a:pt x="2613" y="571"/>
                </a:cubicBezTo>
                <a:cubicBezTo>
                  <a:pt x="2612" y="571"/>
                  <a:pt x="2612" y="571"/>
                  <a:pt x="2612" y="571"/>
                </a:cubicBezTo>
                <a:cubicBezTo>
                  <a:pt x="2616" y="571"/>
                  <a:pt x="2616" y="571"/>
                  <a:pt x="2616" y="571"/>
                </a:cubicBezTo>
                <a:cubicBezTo>
                  <a:pt x="2617" y="572"/>
                  <a:pt x="2617" y="572"/>
                  <a:pt x="2617" y="572"/>
                </a:cubicBezTo>
                <a:cubicBezTo>
                  <a:pt x="2618" y="573"/>
                  <a:pt x="2618" y="573"/>
                  <a:pt x="2618" y="573"/>
                </a:cubicBezTo>
                <a:cubicBezTo>
                  <a:pt x="2617" y="573"/>
                  <a:pt x="2617" y="573"/>
                  <a:pt x="2617" y="573"/>
                </a:cubicBezTo>
                <a:cubicBezTo>
                  <a:pt x="2616" y="574"/>
                  <a:pt x="2616" y="574"/>
                  <a:pt x="2616" y="575"/>
                </a:cubicBezTo>
                <a:cubicBezTo>
                  <a:pt x="2614" y="574"/>
                  <a:pt x="2612" y="573"/>
                  <a:pt x="2610" y="573"/>
                </a:cubicBezTo>
                <a:cubicBezTo>
                  <a:pt x="2610" y="575"/>
                  <a:pt x="2610" y="575"/>
                  <a:pt x="2610" y="575"/>
                </a:cubicBezTo>
                <a:cubicBezTo>
                  <a:pt x="2608" y="575"/>
                  <a:pt x="2608" y="575"/>
                  <a:pt x="2608" y="575"/>
                </a:cubicBezTo>
                <a:cubicBezTo>
                  <a:pt x="2606" y="575"/>
                  <a:pt x="2604" y="574"/>
                  <a:pt x="2601" y="574"/>
                </a:cubicBezTo>
                <a:cubicBezTo>
                  <a:pt x="2601" y="575"/>
                  <a:pt x="2601" y="575"/>
                  <a:pt x="2601" y="575"/>
                </a:cubicBezTo>
                <a:cubicBezTo>
                  <a:pt x="2603" y="576"/>
                  <a:pt x="2606" y="577"/>
                  <a:pt x="2608" y="578"/>
                </a:cubicBezTo>
                <a:cubicBezTo>
                  <a:pt x="2609" y="578"/>
                  <a:pt x="2609" y="578"/>
                  <a:pt x="2609" y="578"/>
                </a:cubicBezTo>
                <a:cubicBezTo>
                  <a:pt x="2610" y="579"/>
                  <a:pt x="2610" y="579"/>
                  <a:pt x="2610" y="580"/>
                </a:cubicBezTo>
                <a:cubicBezTo>
                  <a:pt x="2609" y="580"/>
                  <a:pt x="2609" y="580"/>
                  <a:pt x="2609" y="580"/>
                </a:cubicBezTo>
                <a:cubicBezTo>
                  <a:pt x="2610" y="582"/>
                  <a:pt x="2613" y="583"/>
                  <a:pt x="2615" y="583"/>
                </a:cubicBezTo>
                <a:cubicBezTo>
                  <a:pt x="2617" y="581"/>
                  <a:pt x="2617" y="581"/>
                  <a:pt x="2617" y="581"/>
                </a:cubicBezTo>
                <a:cubicBezTo>
                  <a:pt x="2616" y="580"/>
                  <a:pt x="2616" y="580"/>
                  <a:pt x="2616" y="580"/>
                </a:cubicBezTo>
                <a:cubicBezTo>
                  <a:pt x="2617" y="579"/>
                  <a:pt x="2617" y="579"/>
                  <a:pt x="2617" y="579"/>
                </a:cubicBezTo>
                <a:cubicBezTo>
                  <a:pt x="2617" y="578"/>
                  <a:pt x="2617" y="578"/>
                  <a:pt x="2617" y="578"/>
                </a:cubicBezTo>
                <a:cubicBezTo>
                  <a:pt x="2617" y="577"/>
                  <a:pt x="2617" y="576"/>
                  <a:pt x="2618" y="575"/>
                </a:cubicBezTo>
                <a:cubicBezTo>
                  <a:pt x="2618" y="577"/>
                  <a:pt x="2618" y="577"/>
                  <a:pt x="2618" y="577"/>
                </a:cubicBezTo>
                <a:cubicBezTo>
                  <a:pt x="2618" y="578"/>
                  <a:pt x="2618" y="578"/>
                  <a:pt x="2618" y="578"/>
                </a:cubicBezTo>
                <a:cubicBezTo>
                  <a:pt x="2619" y="579"/>
                  <a:pt x="2620" y="580"/>
                  <a:pt x="2622" y="581"/>
                </a:cubicBezTo>
                <a:cubicBezTo>
                  <a:pt x="2622" y="580"/>
                  <a:pt x="2622" y="580"/>
                  <a:pt x="2622" y="580"/>
                </a:cubicBezTo>
                <a:cubicBezTo>
                  <a:pt x="2622" y="580"/>
                  <a:pt x="2622" y="580"/>
                  <a:pt x="2622" y="580"/>
                </a:cubicBezTo>
                <a:cubicBezTo>
                  <a:pt x="2623" y="580"/>
                  <a:pt x="2623" y="580"/>
                  <a:pt x="2623" y="580"/>
                </a:cubicBezTo>
                <a:cubicBezTo>
                  <a:pt x="2624" y="582"/>
                  <a:pt x="2624" y="582"/>
                  <a:pt x="2624" y="582"/>
                </a:cubicBezTo>
                <a:cubicBezTo>
                  <a:pt x="2625" y="581"/>
                  <a:pt x="2625" y="581"/>
                  <a:pt x="2625" y="581"/>
                </a:cubicBezTo>
                <a:cubicBezTo>
                  <a:pt x="2627" y="582"/>
                  <a:pt x="2628" y="582"/>
                  <a:pt x="2630" y="582"/>
                </a:cubicBezTo>
                <a:cubicBezTo>
                  <a:pt x="2631" y="582"/>
                  <a:pt x="2631" y="582"/>
                  <a:pt x="2631" y="582"/>
                </a:cubicBezTo>
                <a:cubicBezTo>
                  <a:pt x="2630" y="582"/>
                  <a:pt x="2629" y="582"/>
                  <a:pt x="2629" y="582"/>
                </a:cubicBezTo>
                <a:cubicBezTo>
                  <a:pt x="2629" y="583"/>
                  <a:pt x="2629" y="583"/>
                  <a:pt x="2629" y="583"/>
                </a:cubicBezTo>
                <a:cubicBezTo>
                  <a:pt x="2631" y="583"/>
                  <a:pt x="2631" y="583"/>
                  <a:pt x="2631" y="583"/>
                </a:cubicBezTo>
                <a:cubicBezTo>
                  <a:pt x="2640" y="586"/>
                  <a:pt x="2651" y="587"/>
                  <a:pt x="2661" y="588"/>
                </a:cubicBezTo>
                <a:cubicBezTo>
                  <a:pt x="2660" y="589"/>
                  <a:pt x="2660" y="589"/>
                  <a:pt x="2660" y="589"/>
                </a:cubicBezTo>
                <a:cubicBezTo>
                  <a:pt x="2660" y="590"/>
                  <a:pt x="2661" y="590"/>
                  <a:pt x="2661" y="590"/>
                </a:cubicBezTo>
                <a:cubicBezTo>
                  <a:pt x="2662" y="590"/>
                  <a:pt x="2662" y="590"/>
                  <a:pt x="2662" y="590"/>
                </a:cubicBezTo>
                <a:cubicBezTo>
                  <a:pt x="2664" y="590"/>
                  <a:pt x="2664" y="590"/>
                  <a:pt x="2664" y="590"/>
                </a:cubicBezTo>
                <a:cubicBezTo>
                  <a:pt x="2663" y="590"/>
                  <a:pt x="2663" y="590"/>
                  <a:pt x="2663" y="590"/>
                </a:cubicBezTo>
                <a:cubicBezTo>
                  <a:pt x="2664" y="591"/>
                  <a:pt x="2664" y="591"/>
                  <a:pt x="2664" y="591"/>
                </a:cubicBezTo>
                <a:cubicBezTo>
                  <a:pt x="2664" y="591"/>
                  <a:pt x="2664" y="591"/>
                  <a:pt x="2664" y="591"/>
                </a:cubicBezTo>
                <a:cubicBezTo>
                  <a:pt x="2665" y="592"/>
                  <a:pt x="2666" y="592"/>
                  <a:pt x="2667" y="592"/>
                </a:cubicBezTo>
                <a:cubicBezTo>
                  <a:pt x="2665" y="593"/>
                  <a:pt x="2665" y="593"/>
                  <a:pt x="2665" y="593"/>
                </a:cubicBezTo>
                <a:cubicBezTo>
                  <a:pt x="2666" y="593"/>
                  <a:pt x="2666" y="593"/>
                  <a:pt x="2666" y="593"/>
                </a:cubicBezTo>
                <a:cubicBezTo>
                  <a:pt x="2668" y="594"/>
                  <a:pt x="2668" y="594"/>
                  <a:pt x="2668" y="594"/>
                </a:cubicBezTo>
                <a:cubicBezTo>
                  <a:pt x="2669" y="596"/>
                  <a:pt x="2669" y="596"/>
                  <a:pt x="2669" y="596"/>
                </a:cubicBezTo>
                <a:cubicBezTo>
                  <a:pt x="2671" y="597"/>
                  <a:pt x="2673" y="598"/>
                  <a:pt x="2675" y="599"/>
                </a:cubicBezTo>
                <a:cubicBezTo>
                  <a:pt x="2675" y="599"/>
                  <a:pt x="2674" y="599"/>
                  <a:pt x="2673" y="599"/>
                </a:cubicBezTo>
                <a:cubicBezTo>
                  <a:pt x="2673" y="600"/>
                  <a:pt x="2673" y="600"/>
                  <a:pt x="2673" y="600"/>
                </a:cubicBezTo>
                <a:cubicBezTo>
                  <a:pt x="2675" y="600"/>
                  <a:pt x="2678" y="601"/>
                  <a:pt x="2680" y="601"/>
                </a:cubicBezTo>
                <a:cubicBezTo>
                  <a:pt x="2679" y="601"/>
                  <a:pt x="2677" y="601"/>
                  <a:pt x="2675" y="601"/>
                </a:cubicBezTo>
                <a:cubicBezTo>
                  <a:pt x="2676" y="602"/>
                  <a:pt x="2677" y="602"/>
                  <a:pt x="2678" y="602"/>
                </a:cubicBezTo>
                <a:cubicBezTo>
                  <a:pt x="2679" y="604"/>
                  <a:pt x="2679" y="604"/>
                  <a:pt x="2679" y="604"/>
                </a:cubicBezTo>
                <a:cubicBezTo>
                  <a:pt x="2678" y="604"/>
                  <a:pt x="2678" y="604"/>
                  <a:pt x="2678" y="604"/>
                </a:cubicBezTo>
                <a:cubicBezTo>
                  <a:pt x="2679" y="605"/>
                  <a:pt x="2679" y="605"/>
                  <a:pt x="2679" y="606"/>
                </a:cubicBezTo>
                <a:cubicBezTo>
                  <a:pt x="2678" y="606"/>
                  <a:pt x="2678" y="606"/>
                  <a:pt x="2678" y="606"/>
                </a:cubicBezTo>
                <a:cubicBezTo>
                  <a:pt x="2679" y="607"/>
                  <a:pt x="2679" y="607"/>
                  <a:pt x="2679" y="607"/>
                </a:cubicBezTo>
                <a:cubicBezTo>
                  <a:pt x="2681" y="606"/>
                  <a:pt x="2681" y="606"/>
                  <a:pt x="2681" y="606"/>
                </a:cubicBezTo>
                <a:cubicBezTo>
                  <a:pt x="2684" y="607"/>
                  <a:pt x="2686" y="607"/>
                  <a:pt x="2689" y="606"/>
                </a:cubicBezTo>
                <a:cubicBezTo>
                  <a:pt x="2689" y="605"/>
                  <a:pt x="2689" y="605"/>
                  <a:pt x="2689" y="605"/>
                </a:cubicBezTo>
                <a:cubicBezTo>
                  <a:pt x="2689" y="606"/>
                  <a:pt x="2689" y="606"/>
                  <a:pt x="2689" y="606"/>
                </a:cubicBezTo>
                <a:cubicBezTo>
                  <a:pt x="2689" y="607"/>
                  <a:pt x="2689" y="607"/>
                  <a:pt x="2689" y="607"/>
                </a:cubicBezTo>
                <a:cubicBezTo>
                  <a:pt x="2690" y="608"/>
                  <a:pt x="2691" y="609"/>
                  <a:pt x="2693" y="609"/>
                </a:cubicBezTo>
                <a:cubicBezTo>
                  <a:pt x="2699" y="613"/>
                  <a:pt x="2706" y="614"/>
                  <a:pt x="2713" y="613"/>
                </a:cubicBezTo>
                <a:cubicBezTo>
                  <a:pt x="2716" y="615"/>
                  <a:pt x="2719" y="615"/>
                  <a:pt x="2722" y="613"/>
                </a:cubicBezTo>
                <a:cubicBezTo>
                  <a:pt x="2722" y="612"/>
                  <a:pt x="2722" y="612"/>
                  <a:pt x="2722" y="612"/>
                </a:cubicBezTo>
                <a:cubicBezTo>
                  <a:pt x="2723" y="613"/>
                  <a:pt x="2723" y="613"/>
                  <a:pt x="2723" y="613"/>
                </a:cubicBezTo>
                <a:cubicBezTo>
                  <a:pt x="2723" y="612"/>
                  <a:pt x="2723" y="612"/>
                  <a:pt x="2723" y="612"/>
                </a:cubicBezTo>
                <a:cubicBezTo>
                  <a:pt x="2722" y="611"/>
                  <a:pt x="2722" y="611"/>
                  <a:pt x="2722" y="611"/>
                </a:cubicBezTo>
                <a:cubicBezTo>
                  <a:pt x="2715" y="609"/>
                  <a:pt x="2708" y="607"/>
                  <a:pt x="2702" y="603"/>
                </a:cubicBezTo>
                <a:cubicBezTo>
                  <a:pt x="2705" y="603"/>
                  <a:pt x="2707" y="605"/>
                  <a:pt x="2709" y="607"/>
                </a:cubicBezTo>
                <a:cubicBezTo>
                  <a:pt x="2714" y="608"/>
                  <a:pt x="2719" y="608"/>
                  <a:pt x="2723" y="607"/>
                </a:cubicBezTo>
                <a:cubicBezTo>
                  <a:pt x="2722" y="607"/>
                  <a:pt x="2721" y="606"/>
                  <a:pt x="2720" y="606"/>
                </a:cubicBezTo>
                <a:cubicBezTo>
                  <a:pt x="2719" y="606"/>
                  <a:pt x="2719" y="606"/>
                  <a:pt x="2719" y="606"/>
                </a:cubicBezTo>
                <a:cubicBezTo>
                  <a:pt x="2718" y="605"/>
                  <a:pt x="2718" y="605"/>
                  <a:pt x="2718" y="605"/>
                </a:cubicBezTo>
                <a:cubicBezTo>
                  <a:pt x="2719" y="606"/>
                  <a:pt x="2720" y="606"/>
                  <a:pt x="2721" y="605"/>
                </a:cubicBezTo>
                <a:cubicBezTo>
                  <a:pt x="2722" y="606"/>
                  <a:pt x="2723" y="607"/>
                  <a:pt x="2724" y="606"/>
                </a:cubicBezTo>
                <a:cubicBezTo>
                  <a:pt x="2724" y="606"/>
                  <a:pt x="2723" y="606"/>
                  <a:pt x="2723" y="605"/>
                </a:cubicBezTo>
                <a:cubicBezTo>
                  <a:pt x="2724" y="605"/>
                  <a:pt x="2724" y="605"/>
                  <a:pt x="2724" y="605"/>
                </a:cubicBezTo>
                <a:cubicBezTo>
                  <a:pt x="2723" y="603"/>
                  <a:pt x="2722" y="603"/>
                  <a:pt x="2721" y="602"/>
                </a:cubicBezTo>
                <a:cubicBezTo>
                  <a:pt x="2721" y="602"/>
                  <a:pt x="2721" y="602"/>
                  <a:pt x="2721" y="602"/>
                </a:cubicBezTo>
                <a:cubicBezTo>
                  <a:pt x="2723" y="603"/>
                  <a:pt x="2725" y="604"/>
                  <a:pt x="2727" y="604"/>
                </a:cubicBezTo>
                <a:cubicBezTo>
                  <a:pt x="2727" y="604"/>
                  <a:pt x="2727" y="603"/>
                  <a:pt x="2727" y="603"/>
                </a:cubicBezTo>
                <a:cubicBezTo>
                  <a:pt x="2727" y="603"/>
                  <a:pt x="2728" y="604"/>
                  <a:pt x="2728" y="604"/>
                </a:cubicBezTo>
                <a:cubicBezTo>
                  <a:pt x="2729" y="604"/>
                  <a:pt x="2729" y="604"/>
                  <a:pt x="2729" y="604"/>
                </a:cubicBezTo>
                <a:cubicBezTo>
                  <a:pt x="2729" y="603"/>
                  <a:pt x="2728" y="603"/>
                  <a:pt x="2728" y="603"/>
                </a:cubicBezTo>
                <a:cubicBezTo>
                  <a:pt x="2728" y="601"/>
                  <a:pt x="2728" y="601"/>
                  <a:pt x="2728" y="601"/>
                </a:cubicBezTo>
                <a:cubicBezTo>
                  <a:pt x="2730" y="603"/>
                  <a:pt x="2733" y="603"/>
                  <a:pt x="2735" y="604"/>
                </a:cubicBezTo>
                <a:cubicBezTo>
                  <a:pt x="2736" y="603"/>
                  <a:pt x="2736" y="603"/>
                  <a:pt x="2736" y="603"/>
                </a:cubicBezTo>
                <a:cubicBezTo>
                  <a:pt x="2736" y="604"/>
                  <a:pt x="2736" y="604"/>
                  <a:pt x="2737" y="605"/>
                </a:cubicBezTo>
                <a:cubicBezTo>
                  <a:pt x="2747" y="607"/>
                  <a:pt x="2756" y="612"/>
                  <a:pt x="2765" y="618"/>
                </a:cubicBezTo>
                <a:cubicBezTo>
                  <a:pt x="2773" y="619"/>
                  <a:pt x="2781" y="620"/>
                  <a:pt x="2790" y="621"/>
                </a:cubicBezTo>
                <a:cubicBezTo>
                  <a:pt x="2790" y="621"/>
                  <a:pt x="2790" y="621"/>
                  <a:pt x="2790" y="621"/>
                </a:cubicBezTo>
                <a:cubicBezTo>
                  <a:pt x="2789" y="622"/>
                  <a:pt x="2789" y="622"/>
                  <a:pt x="2789" y="622"/>
                </a:cubicBezTo>
                <a:cubicBezTo>
                  <a:pt x="2792" y="622"/>
                  <a:pt x="2794" y="622"/>
                  <a:pt x="2796" y="622"/>
                </a:cubicBezTo>
                <a:cubicBezTo>
                  <a:pt x="2796" y="622"/>
                  <a:pt x="2796" y="622"/>
                  <a:pt x="2796" y="622"/>
                </a:cubicBezTo>
                <a:cubicBezTo>
                  <a:pt x="2795" y="621"/>
                  <a:pt x="2794" y="621"/>
                  <a:pt x="2793" y="621"/>
                </a:cubicBezTo>
                <a:cubicBezTo>
                  <a:pt x="2792" y="620"/>
                  <a:pt x="2792" y="620"/>
                  <a:pt x="2792" y="620"/>
                </a:cubicBezTo>
                <a:cubicBezTo>
                  <a:pt x="2793" y="620"/>
                  <a:pt x="2794" y="620"/>
                  <a:pt x="2795" y="620"/>
                </a:cubicBezTo>
                <a:cubicBezTo>
                  <a:pt x="2797" y="619"/>
                  <a:pt x="2797" y="619"/>
                  <a:pt x="2797" y="619"/>
                </a:cubicBezTo>
                <a:cubicBezTo>
                  <a:pt x="2793" y="620"/>
                  <a:pt x="2788" y="619"/>
                  <a:pt x="2785" y="617"/>
                </a:cubicBezTo>
                <a:cubicBezTo>
                  <a:pt x="2786" y="617"/>
                  <a:pt x="2787" y="616"/>
                  <a:pt x="2788" y="617"/>
                </a:cubicBezTo>
                <a:cubicBezTo>
                  <a:pt x="2789" y="616"/>
                  <a:pt x="2789" y="616"/>
                  <a:pt x="2789" y="616"/>
                </a:cubicBezTo>
                <a:cubicBezTo>
                  <a:pt x="2785" y="616"/>
                  <a:pt x="2782" y="616"/>
                  <a:pt x="2779" y="615"/>
                </a:cubicBezTo>
                <a:cubicBezTo>
                  <a:pt x="2779" y="614"/>
                  <a:pt x="2779" y="614"/>
                  <a:pt x="2779" y="614"/>
                </a:cubicBezTo>
                <a:cubicBezTo>
                  <a:pt x="2779" y="614"/>
                  <a:pt x="2779" y="613"/>
                  <a:pt x="2779" y="613"/>
                </a:cubicBezTo>
                <a:cubicBezTo>
                  <a:pt x="2779" y="612"/>
                  <a:pt x="2778" y="612"/>
                  <a:pt x="2777" y="612"/>
                </a:cubicBezTo>
                <a:cubicBezTo>
                  <a:pt x="2776" y="612"/>
                  <a:pt x="2776" y="612"/>
                  <a:pt x="2776" y="612"/>
                </a:cubicBezTo>
                <a:cubicBezTo>
                  <a:pt x="2774" y="612"/>
                  <a:pt x="2772" y="611"/>
                  <a:pt x="2770" y="609"/>
                </a:cubicBezTo>
                <a:cubicBezTo>
                  <a:pt x="2768" y="608"/>
                  <a:pt x="2766" y="607"/>
                  <a:pt x="2764" y="605"/>
                </a:cubicBezTo>
                <a:cubicBezTo>
                  <a:pt x="2759" y="604"/>
                  <a:pt x="2755" y="602"/>
                  <a:pt x="2751" y="599"/>
                </a:cubicBezTo>
                <a:cubicBezTo>
                  <a:pt x="2751" y="598"/>
                  <a:pt x="2751" y="598"/>
                  <a:pt x="2751" y="598"/>
                </a:cubicBezTo>
                <a:cubicBezTo>
                  <a:pt x="2754" y="599"/>
                  <a:pt x="2756" y="599"/>
                  <a:pt x="2758" y="598"/>
                </a:cubicBezTo>
                <a:cubicBezTo>
                  <a:pt x="2759" y="597"/>
                  <a:pt x="2759" y="597"/>
                  <a:pt x="2759" y="597"/>
                </a:cubicBezTo>
                <a:cubicBezTo>
                  <a:pt x="2757" y="595"/>
                  <a:pt x="2755" y="593"/>
                  <a:pt x="2752" y="593"/>
                </a:cubicBezTo>
                <a:cubicBezTo>
                  <a:pt x="2751" y="594"/>
                  <a:pt x="2751" y="594"/>
                  <a:pt x="2751" y="594"/>
                </a:cubicBezTo>
                <a:cubicBezTo>
                  <a:pt x="2746" y="592"/>
                  <a:pt x="2741" y="591"/>
                  <a:pt x="2735" y="590"/>
                </a:cubicBezTo>
                <a:cubicBezTo>
                  <a:pt x="2736" y="588"/>
                  <a:pt x="2736" y="588"/>
                  <a:pt x="2736" y="588"/>
                </a:cubicBezTo>
                <a:cubicBezTo>
                  <a:pt x="2736" y="587"/>
                  <a:pt x="2736" y="587"/>
                  <a:pt x="2736" y="587"/>
                </a:cubicBezTo>
                <a:cubicBezTo>
                  <a:pt x="2734" y="585"/>
                  <a:pt x="2731" y="584"/>
                  <a:pt x="2728" y="584"/>
                </a:cubicBezTo>
                <a:cubicBezTo>
                  <a:pt x="2726" y="584"/>
                  <a:pt x="2725" y="583"/>
                  <a:pt x="2724" y="582"/>
                </a:cubicBezTo>
                <a:cubicBezTo>
                  <a:pt x="2722" y="582"/>
                  <a:pt x="2721" y="582"/>
                  <a:pt x="2720" y="581"/>
                </a:cubicBezTo>
                <a:cubicBezTo>
                  <a:pt x="2707" y="578"/>
                  <a:pt x="2695" y="576"/>
                  <a:pt x="2682" y="574"/>
                </a:cubicBezTo>
                <a:cubicBezTo>
                  <a:pt x="2681" y="574"/>
                  <a:pt x="2681" y="573"/>
                  <a:pt x="2681" y="573"/>
                </a:cubicBezTo>
                <a:cubicBezTo>
                  <a:pt x="2670" y="570"/>
                  <a:pt x="2657" y="569"/>
                  <a:pt x="2646" y="569"/>
                </a:cubicBezTo>
                <a:cubicBezTo>
                  <a:pt x="2645" y="569"/>
                  <a:pt x="2645" y="569"/>
                  <a:pt x="2645" y="569"/>
                </a:cubicBezTo>
                <a:cubicBezTo>
                  <a:pt x="2647" y="570"/>
                  <a:pt x="2647" y="570"/>
                  <a:pt x="2647" y="570"/>
                </a:cubicBezTo>
                <a:cubicBezTo>
                  <a:pt x="2647" y="571"/>
                  <a:pt x="2647" y="571"/>
                  <a:pt x="2647" y="571"/>
                </a:cubicBezTo>
                <a:cubicBezTo>
                  <a:pt x="2645" y="571"/>
                  <a:pt x="2643" y="572"/>
                  <a:pt x="2641" y="571"/>
                </a:cubicBezTo>
                <a:cubicBezTo>
                  <a:pt x="2640" y="572"/>
                  <a:pt x="2640" y="572"/>
                  <a:pt x="2640" y="572"/>
                </a:cubicBezTo>
                <a:cubicBezTo>
                  <a:pt x="2641" y="573"/>
                  <a:pt x="2641" y="573"/>
                  <a:pt x="2641" y="573"/>
                </a:cubicBezTo>
                <a:cubicBezTo>
                  <a:pt x="2640" y="574"/>
                  <a:pt x="2638" y="574"/>
                  <a:pt x="2637" y="574"/>
                </a:cubicBezTo>
                <a:cubicBezTo>
                  <a:pt x="2637" y="575"/>
                  <a:pt x="2637" y="575"/>
                  <a:pt x="2637" y="575"/>
                </a:cubicBezTo>
                <a:cubicBezTo>
                  <a:pt x="2637" y="576"/>
                  <a:pt x="2637" y="576"/>
                  <a:pt x="2637" y="576"/>
                </a:cubicBezTo>
                <a:cubicBezTo>
                  <a:pt x="2637" y="576"/>
                  <a:pt x="2636" y="577"/>
                  <a:pt x="2636" y="577"/>
                </a:cubicBezTo>
                <a:cubicBezTo>
                  <a:pt x="2636" y="578"/>
                  <a:pt x="2636" y="578"/>
                  <a:pt x="2636" y="578"/>
                </a:cubicBezTo>
                <a:cubicBezTo>
                  <a:pt x="2633" y="579"/>
                  <a:pt x="2630" y="578"/>
                  <a:pt x="2627" y="576"/>
                </a:cubicBezTo>
                <a:cubicBezTo>
                  <a:pt x="2627" y="576"/>
                  <a:pt x="2627" y="576"/>
                  <a:pt x="2627" y="576"/>
                </a:cubicBezTo>
                <a:cubicBezTo>
                  <a:pt x="2626" y="575"/>
                  <a:pt x="2626" y="575"/>
                  <a:pt x="2625" y="574"/>
                </a:cubicBezTo>
                <a:cubicBezTo>
                  <a:pt x="2624" y="573"/>
                  <a:pt x="2624" y="573"/>
                  <a:pt x="2624" y="573"/>
                </a:cubicBezTo>
                <a:cubicBezTo>
                  <a:pt x="2624" y="574"/>
                  <a:pt x="2624" y="574"/>
                  <a:pt x="2624" y="574"/>
                </a:cubicBezTo>
                <a:cubicBezTo>
                  <a:pt x="2624" y="575"/>
                  <a:pt x="2624" y="575"/>
                  <a:pt x="2624" y="575"/>
                </a:cubicBezTo>
                <a:cubicBezTo>
                  <a:pt x="2621" y="574"/>
                  <a:pt x="2619" y="572"/>
                  <a:pt x="2618" y="569"/>
                </a:cubicBezTo>
                <a:cubicBezTo>
                  <a:pt x="2618" y="568"/>
                  <a:pt x="2618" y="568"/>
                  <a:pt x="2619" y="567"/>
                </a:cubicBezTo>
                <a:cubicBezTo>
                  <a:pt x="2618" y="566"/>
                  <a:pt x="2617" y="565"/>
                  <a:pt x="2616" y="565"/>
                </a:cubicBezTo>
                <a:cubicBezTo>
                  <a:pt x="2615" y="564"/>
                  <a:pt x="2615" y="564"/>
                  <a:pt x="2615" y="564"/>
                </a:cubicBezTo>
                <a:cubicBezTo>
                  <a:pt x="2616" y="563"/>
                  <a:pt x="2616" y="563"/>
                  <a:pt x="2616" y="563"/>
                </a:cubicBezTo>
                <a:cubicBezTo>
                  <a:pt x="2608" y="560"/>
                  <a:pt x="2600" y="560"/>
                  <a:pt x="2592" y="563"/>
                </a:cubicBezTo>
                <a:cubicBezTo>
                  <a:pt x="2591" y="563"/>
                  <a:pt x="2590" y="563"/>
                  <a:pt x="2589" y="564"/>
                </a:cubicBezTo>
                <a:lnTo>
                  <a:pt x="2590" y="565"/>
                </a:lnTo>
                <a:close/>
                <a:moveTo>
                  <a:pt x="2724" y="609"/>
                </a:moveTo>
                <a:cubicBezTo>
                  <a:pt x="2724" y="609"/>
                  <a:pt x="2724" y="609"/>
                  <a:pt x="2724" y="609"/>
                </a:cubicBezTo>
                <a:cubicBezTo>
                  <a:pt x="2725" y="610"/>
                  <a:pt x="2725" y="610"/>
                  <a:pt x="2725" y="610"/>
                </a:cubicBezTo>
                <a:lnTo>
                  <a:pt x="2724" y="609"/>
                </a:lnTo>
                <a:close/>
                <a:moveTo>
                  <a:pt x="2729" y="604"/>
                </a:moveTo>
                <a:cubicBezTo>
                  <a:pt x="2730" y="605"/>
                  <a:pt x="2730" y="605"/>
                  <a:pt x="2730" y="605"/>
                </a:cubicBezTo>
                <a:cubicBezTo>
                  <a:pt x="2730" y="604"/>
                  <a:pt x="2730" y="604"/>
                  <a:pt x="2729" y="604"/>
                </a:cubicBezTo>
                <a:close/>
                <a:moveTo>
                  <a:pt x="2775" y="677"/>
                </a:moveTo>
                <a:cubicBezTo>
                  <a:pt x="2775" y="675"/>
                  <a:pt x="2775" y="675"/>
                  <a:pt x="2775" y="675"/>
                </a:cubicBezTo>
                <a:cubicBezTo>
                  <a:pt x="2774" y="673"/>
                  <a:pt x="2774" y="673"/>
                  <a:pt x="2774" y="673"/>
                </a:cubicBezTo>
                <a:cubicBezTo>
                  <a:pt x="2773" y="674"/>
                  <a:pt x="2773" y="674"/>
                  <a:pt x="2772" y="674"/>
                </a:cubicBezTo>
                <a:cubicBezTo>
                  <a:pt x="2774" y="675"/>
                  <a:pt x="2774" y="675"/>
                  <a:pt x="2774" y="675"/>
                </a:cubicBezTo>
                <a:cubicBezTo>
                  <a:pt x="2774" y="676"/>
                  <a:pt x="2774" y="676"/>
                  <a:pt x="2774" y="676"/>
                </a:cubicBezTo>
                <a:lnTo>
                  <a:pt x="2775" y="677"/>
                </a:lnTo>
                <a:close/>
                <a:moveTo>
                  <a:pt x="2735" y="604"/>
                </a:moveTo>
                <a:cubicBezTo>
                  <a:pt x="2736" y="605"/>
                  <a:pt x="2736" y="605"/>
                  <a:pt x="2736" y="605"/>
                </a:cubicBezTo>
                <a:cubicBezTo>
                  <a:pt x="2736" y="604"/>
                  <a:pt x="2736" y="604"/>
                  <a:pt x="2736" y="604"/>
                </a:cubicBezTo>
                <a:lnTo>
                  <a:pt x="2735" y="604"/>
                </a:lnTo>
                <a:close/>
                <a:moveTo>
                  <a:pt x="2731" y="604"/>
                </a:moveTo>
                <a:cubicBezTo>
                  <a:pt x="2731" y="603"/>
                  <a:pt x="2731" y="603"/>
                  <a:pt x="2731" y="603"/>
                </a:cubicBezTo>
                <a:cubicBezTo>
                  <a:pt x="2730" y="603"/>
                  <a:pt x="2730" y="603"/>
                  <a:pt x="2730" y="603"/>
                </a:cubicBezTo>
                <a:cubicBezTo>
                  <a:pt x="2730" y="604"/>
                  <a:pt x="2730" y="604"/>
                  <a:pt x="2730" y="604"/>
                </a:cubicBezTo>
                <a:cubicBezTo>
                  <a:pt x="2732" y="604"/>
                  <a:pt x="2732" y="604"/>
                  <a:pt x="2732" y="604"/>
                </a:cubicBezTo>
                <a:lnTo>
                  <a:pt x="2731" y="604"/>
                </a:lnTo>
                <a:close/>
                <a:moveTo>
                  <a:pt x="2732" y="604"/>
                </a:moveTo>
                <a:cubicBezTo>
                  <a:pt x="2732" y="604"/>
                  <a:pt x="2732" y="604"/>
                  <a:pt x="2732" y="604"/>
                </a:cubicBezTo>
                <a:cubicBezTo>
                  <a:pt x="2732" y="604"/>
                  <a:pt x="2732" y="604"/>
                  <a:pt x="2732" y="604"/>
                </a:cubicBezTo>
                <a:close/>
                <a:moveTo>
                  <a:pt x="2472" y="396"/>
                </a:moveTo>
                <a:cubicBezTo>
                  <a:pt x="2471" y="396"/>
                  <a:pt x="2471" y="396"/>
                  <a:pt x="2471" y="396"/>
                </a:cubicBezTo>
                <a:cubicBezTo>
                  <a:pt x="2472" y="397"/>
                  <a:pt x="2472" y="397"/>
                  <a:pt x="2472" y="397"/>
                </a:cubicBezTo>
                <a:cubicBezTo>
                  <a:pt x="2473" y="398"/>
                  <a:pt x="2473" y="398"/>
                  <a:pt x="2473" y="398"/>
                </a:cubicBezTo>
                <a:cubicBezTo>
                  <a:pt x="2474" y="397"/>
                  <a:pt x="2474" y="397"/>
                  <a:pt x="2474" y="397"/>
                </a:cubicBezTo>
                <a:cubicBezTo>
                  <a:pt x="2473" y="397"/>
                  <a:pt x="2472" y="396"/>
                  <a:pt x="2472" y="396"/>
                </a:cubicBezTo>
                <a:close/>
                <a:moveTo>
                  <a:pt x="2542" y="572"/>
                </a:moveTo>
                <a:cubicBezTo>
                  <a:pt x="2542" y="571"/>
                  <a:pt x="2542" y="571"/>
                  <a:pt x="2542" y="571"/>
                </a:cubicBezTo>
                <a:cubicBezTo>
                  <a:pt x="2541" y="571"/>
                  <a:pt x="2541" y="571"/>
                  <a:pt x="2541" y="571"/>
                </a:cubicBezTo>
                <a:cubicBezTo>
                  <a:pt x="2542" y="572"/>
                  <a:pt x="2543" y="573"/>
                  <a:pt x="2544" y="573"/>
                </a:cubicBezTo>
                <a:cubicBezTo>
                  <a:pt x="2544" y="573"/>
                  <a:pt x="2544" y="573"/>
                  <a:pt x="2544" y="573"/>
                </a:cubicBezTo>
                <a:lnTo>
                  <a:pt x="2542" y="572"/>
                </a:lnTo>
                <a:close/>
                <a:moveTo>
                  <a:pt x="2556" y="188"/>
                </a:moveTo>
                <a:cubicBezTo>
                  <a:pt x="2557" y="188"/>
                  <a:pt x="2558" y="188"/>
                  <a:pt x="2559" y="188"/>
                </a:cubicBezTo>
                <a:cubicBezTo>
                  <a:pt x="2559" y="189"/>
                  <a:pt x="2559" y="189"/>
                  <a:pt x="2559" y="189"/>
                </a:cubicBezTo>
                <a:cubicBezTo>
                  <a:pt x="2561" y="190"/>
                  <a:pt x="2563" y="190"/>
                  <a:pt x="2565" y="190"/>
                </a:cubicBezTo>
                <a:cubicBezTo>
                  <a:pt x="2566" y="191"/>
                  <a:pt x="2568" y="191"/>
                  <a:pt x="2569" y="191"/>
                </a:cubicBezTo>
                <a:cubicBezTo>
                  <a:pt x="2569" y="191"/>
                  <a:pt x="2569" y="191"/>
                  <a:pt x="2569" y="191"/>
                </a:cubicBezTo>
                <a:cubicBezTo>
                  <a:pt x="2565" y="190"/>
                  <a:pt x="2562" y="188"/>
                  <a:pt x="2559" y="187"/>
                </a:cubicBezTo>
                <a:cubicBezTo>
                  <a:pt x="2559" y="186"/>
                  <a:pt x="2559" y="186"/>
                  <a:pt x="2559" y="186"/>
                </a:cubicBezTo>
                <a:cubicBezTo>
                  <a:pt x="2558" y="186"/>
                  <a:pt x="2557" y="186"/>
                  <a:pt x="2556" y="186"/>
                </a:cubicBezTo>
                <a:cubicBezTo>
                  <a:pt x="2555" y="187"/>
                  <a:pt x="2555" y="187"/>
                  <a:pt x="2555" y="187"/>
                </a:cubicBezTo>
                <a:cubicBezTo>
                  <a:pt x="2555" y="188"/>
                  <a:pt x="2555" y="188"/>
                  <a:pt x="2555" y="188"/>
                </a:cubicBezTo>
                <a:lnTo>
                  <a:pt x="2556" y="188"/>
                </a:lnTo>
                <a:close/>
                <a:moveTo>
                  <a:pt x="2552" y="607"/>
                </a:moveTo>
                <a:cubicBezTo>
                  <a:pt x="2552" y="608"/>
                  <a:pt x="2552" y="608"/>
                  <a:pt x="2552" y="608"/>
                </a:cubicBezTo>
                <a:cubicBezTo>
                  <a:pt x="2552" y="608"/>
                  <a:pt x="2552" y="608"/>
                  <a:pt x="2552" y="608"/>
                </a:cubicBezTo>
                <a:cubicBezTo>
                  <a:pt x="2553" y="608"/>
                  <a:pt x="2553" y="608"/>
                  <a:pt x="2553" y="608"/>
                </a:cubicBezTo>
                <a:lnTo>
                  <a:pt x="2552" y="607"/>
                </a:lnTo>
                <a:close/>
                <a:moveTo>
                  <a:pt x="2551" y="563"/>
                </a:moveTo>
                <a:cubicBezTo>
                  <a:pt x="2550" y="563"/>
                  <a:pt x="2550" y="563"/>
                  <a:pt x="2550" y="563"/>
                </a:cubicBezTo>
                <a:cubicBezTo>
                  <a:pt x="2550" y="564"/>
                  <a:pt x="2550" y="564"/>
                  <a:pt x="2550" y="564"/>
                </a:cubicBezTo>
                <a:cubicBezTo>
                  <a:pt x="2552" y="564"/>
                  <a:pt x="2552" y="564"/>
                  <a:pt x="2552" y="564"/>
                </a:cubicBezTo>
                <a:lnTo>
                  <a:pt x="2551" y="563"/>
                </a:lnTo>
                <a:close/>
                <a:moveTo>
                  <a:pt x="2550" y="561"/>
                </a:moveTo>
                <a:cubicBezTo>
                  <a:pt x="2549" y="561"/>
                  <a:pt x="2549" y="561"/>
                  <a:pt x="2549" y="561"/>
                </a:cubicBezTo>
                <a:cubicBezTo>
                  <a:pt x="2549" y="562"/>
                  <a:pt x="2549" y="562"/>
                  <a:pt x="2549" y="562"/>
                </a:cubicBezTo>
                <a:cubicBezTo>
                  <a:pt x="2550" y="562"/>
                  <a:pt x="2550" y="562"/>
                  <a:pt x="2550" y="562"/>
                </a:cubicBezTo>
                <a:cubicBezTo>
                  <a:pt x="2550" y="561"/>
                  <a:pt x="2550" y="561"/>
                  <a:pt x="2550" y="561"/>
                </a:cubicBezTo>
                <a:close/>
                <a:moveTo>
                  <a:pt x="2540" y="610"/>
                </a:moveTo>
                <a:cubicBezTo>
                  <a:pt x="2541" y="609"/>
                  <a:pt x="2541" y="609"/>
                  <a:pt x="2541" y="609"/>
                </a:cubicBezTo>
                <a:cubicBezTo>
                  <a:pt x="2541" y="608"/>
                  <a:pt x="2541" y="608"/>
                  <a:pt x="2541" y="608"/>
                </a:cubicBezTo>
                <a:cubicBezTo>
                  <a:pt x="2540" y="608"/>
                  <a:pt x="2539" y="609"/>
                  <a:pt x="2538" y="609"/>
                </a:cubicBezTo>
                <a:cubicBezTo>
                  <a:pt x="2538" y="609"/>
                  <a:pt x="2539" y="609"/>
                  <a:pt x="2540" y="610"/>
                </a:cubicBezTo>
                <a:close/>
                <a:moveTo>
                  <a:pt x="2530" y="609"/>
                </a:moveTo>
                <a:cubicBezTo>
                  <a:pt x="2528" y="609"/>
                  <a:pt x="2528" y="609"/>
                  <a:pt x="2528" y="609"/>
                </a:cubicBezTo>
                <a:cubicBezTo>
                  <a:pt x="2528" y="610"/>
                  <a:pt x="2528" y="610"/>
                  <a:pt x="2528" y="610"/>
                </a:cubicBezTo>
                <a:cubicBezTo>
                  <a:pt x="2529" y="610"/>
                  <a:pt x="2529" y="609"/>
                  <a:pt x="2530" y="609"/>
                </a:cubicBezTo>
                <a:close/>
                <a:moveTo>
                  <a:pt x="2442" y="450"/>
                </a:moveTo>
                <a:cubicBezTo>
                  <a:pt x="2440" y="450"/>
                  <a:pt x="2440" y="450"/>
                  <a:pt x="2440" y="450"/>
                </a:cubicBezTo>
                <a:cubicBezTo>
                  <a:pt x="2441" y="451"/>
                  <a:pt x="2441" y="451"/>
                  <a:pt x="2441" y="451"/>
                </a:cubicBezTo>
                <a:lnTo>
                  <a:pt x="2442" y="450"/>
                </a:lnTo>
                <a:close/>
                <a:moveTo>
                  <a:pt x="2531" y="608"/>
                </a:moveTo>
                <a:cubicBezTo>
                  <a:pt x="2530" y="607"/>
                  <a:pt x="2530" y="607"/>
                  <a:pt x="2530" y="607"/>
                </a:cubicBezTo>
                <a:cubicBezTo>
                  <a:pt x="2529" y="608"/>
                  <a:pt x="2529" y="608"/>
                  <a:pt x="2529" y="608"/>
                </a:cubicBezTo>
                <a:cubicBezTo>
                  <a:pt x="2531" y="608"/>
                  <a:pt x="2531" y="608"/>
                  <a:pt x="2531" y="608"/>
                </a:cubicBezTo>
                <a:close/>
                <a:moveTo>
                  <a:pt x="2536" y="623"/>
                </a:moveTo>
                <a:cubicBezTo>
                  <a:pt x="2536" y="622"/>
                  <a:pt x="2536" y="622"/>
                  <a:pt x="2536" y="622"/>
                </a:cubicBezTo>
                <a:cubicBezTo>
                  <a:pt x="2536" y="621"/>
                  <a:pt x="2536" y="621"/>
                  <a:pt x="2536" y="621"/>
                </a:cubicBezTo>
                <a:cubicBezTo>
                  <a:pt x="2534" y="622"/>
                  <a:pt x="2534" y="622"/>
                  <a:pt x="2534" y="622"/>
                </a:cubicBezTo>
                <a:cubicBezTo>
                  <a:pt x="2535" y="622"/>
                  <a:pt x="2535" y="622"/>
                  <a:pt x="2535" y="622"/>
                </a:cubicBezTo>
                <a:cubicBezTo>
                  <a:pt x="2533" y="622"/>
                  <a:pt x="2532" y="623"/>
                  <a:pt x="2531" y="624"/>
                </a:cubicBezTo>
                <a:cubicBezTo>
                  <a:pt x="2533" y="624"/>
                  <a:pt x="2534" y="624"/>
                  <a:pt x="2536" y="623"/>
                </a:cubicBezTo>
                <a:close/>
                <a:moveTo>
                  <a:pt x="2558" y="569"/>
                </a:moveTo>
                <a:cubicBezTo>
                  <a:pt x="2559" y="569"/>
                  <a:pt x="2560" y="569"/>
                  <a:pt x="2561" y="569"/>
                </a:cubicBezTo>
                <a:cubicBezTo>
                  <a:pt x="2562" y="568"/>
                  <a:pt x="2562" y="568"/>
                  <a:pt x="2562" y="568"/>
                </a:cubicBezTo>
                <a:cubicBezTo>
                  <a:pt x="2559" y="566"/>
                  <a:pt x="2557" y="566"/>
                  <a:pt x="2554" y="568"/>
                </a:cubicBezTo>
                <a:cubicBezTo>
                  <a:pt x="2555" y="569"/>
                  <a:pt x="2556" y="569"/>
                  <a:pt x="2558" y="569"/>
                </a:cubicBezTo>
                <a:close/>
                <a:moveTo>
                  <a:pt x="2567" y="606"/>
                </a:moveTo>
                <a:cubicBezTo>
                  <a:pt x="2566" y="607"/>
                  <a:pt x="2566" y="607"/>
                  <a:pt x="2566" y="607"/>
                </a:cubicBezTo>
                <a:cubicBezTo>
                  <a:pt x="2568" y="607"/>
                  <a:pt x="2568" y="607"/>
                  <a:pt x="2568" y="607"/>
                </a:cubicBezTo>
                <a:cubicBezTo>
                  <a:pt x="2569" y="607"/>
                  <a:pt x="2569" y="607"/>
                  <a:pt x="2569" y="607"/>
                </a:cubicBezTo>
                <a:lnTo>
                  <a:pt x="2567" y="606"/>
                </a:lnTo>
                <a:close/>
                <a:moveTo>
                  <a:pt x="2570" y="580"/>
                </a:moveTo>
                <a:cubicBezTo>
                  <a:pt x="2569" y="580"/>
                  <a:pt x="2569" y="580"/>
                  <a:pt x="2569" y="580"/>
                </a:cubicBezTo>
                <a:cubicBezTo>
                  <a:pt x="2569" y="580"/>
                  <a:pt x="2569" y="580"/>
                  <a:pt x="2569" y="580"/>
                </a:cubicBezTo>
                <a:cubicBezTo>
                  <a:pt x="2569" y="580"/>
                  <a:pt x="2569" y="580"/>
                  <a:pt x="2569" y="580"/>
                </a:cubicBezTo>
                <a:lnTo>
                  <a:pt x="2570" y="580"/>
                </a:lnTo>
                <a:close/>
                <a:moveTo>
                  <a:pt x="2569" y="559"/>
                </a:moveTo>
                <a:cubicBezTo>
                  <a:pt x="2572" y="560"/>
                  <a:pt x="2572" y="560"/>
                  <a:pt x="2572" y="560"/>
                </a:cubicBezTo>
                <a:cubicBezTo>
                  <a:pt x="2571" y="559"/>
                  <a:pt x="2569" y="558"/>
                  <a:pt x="2567" y="558"/>
                </a:cubicBezTo>
                <a:lnTo>
                  <a:pt x="2569" y="559"/>
                </a:lnTo>
                <a:close/>
                <a:moveTo>
                  <a:pt x="2566" y="603"/>
                </a:moveTo>
                <a:cubicBezTo>
                  <a:pt x="2567" y="603"/>
                  <a:pt x="2567" y="603"/>
                  <a:pt x="2567" y="603"/>
                </a:cubicBezTo>
                <a:cubicBezTo>
                  <a:pt x="2568" y="603"/>
                  <a:pt x="2568" y="603"/>
                  <a:pt x="2568" y="603"/>
                </a:cubicBezTo>
                <a:cubicBezTo>
                  <a:pt x="2567" y="602"/>
                  <a:pt x="2567" y="602"/>
                  <a:pt x="2567" y="602"/>
                </a:cubicBezTo>
                <a:lnTo>
                  <a:pt x="2566" y="603"/>
                </a:lnTo>
                <a:close/>
                <a:moveTo>
                  <a:pt x="2555" y="603"/>
                </a:moveTo>
                <a:cubicBezTo>
                  <a:pt x="2554" y="604"/>
                  <a:pt x="2554" y="604"/>
                  <a:pt x="2554" y="604"/>
                </a:cubicBezTo>
                <a:cubicBezTo>
                  <a:pt x="2554" y="605"/>
                  <a:pt x="2554" y="605"/>
                  <a:pt x="2554" y="605"/>
                </a:cubicBezTo>
                <a:cubicBezTo>
                  <a:pt x="2554" y="606"/>
                  <a:pt x="2554" y="606"/>
                  <a:pt x="2554" y="606"/>
                </a:cubicBezTo>
                <a:cubicBezTo>
                  <a:pt x="2556" y="605"/>
                  <a:pt x="2559" y="605"/>
                  <a:pt x="2560" y="606"/>
                </a:cubicBezTo>
                <a:cubicBezTo>
                  <a:pt x="2561" y="605"/>
                  <a:pt x="2562" y="604"/>
                  <a:pt x="2563" y="604"/>
                </a:cubicBezTo>
                <a:cubicBezTo>
                  <a:pt x="2562" y="603"/>
                  <a:pt x="2562" y="603"/>
                  <a:pt x="2561" y="603"/>
                </a:cubicBezTo>
                <a:cubicBezTo>
                  <a:pt x="2559" y="604"/>
                  <a:pt x="2557" y="604"/>
                  <a:pt x="2555" y="603"/>
                </a:cubicBezTo>
                <a:close/>
                <a:moveTo>
                  <a:pt x="2566" y="580"/>
                </a:moveTo>
                <a:cubicBezTo>
                  <a:pt x="2564" y="580"/>
                  <a:pt x="2564" y="580"/>
                  <a:pt x="2564" y="580"/>
                </a:cubicBezTo>
                <a:cubicBezTo>
                  <a:pt x="2566" y="581"/>
                  <a:pt x="2566" y="581"/>
                  <a:pt x="2566" y="581"/>
                </a:cubicBezTo>
                <a:cubicBezTo>
                  <a:pt x="2567" y="580"/>
                  <a:pt x="2567" y="580"/>
                  <a:pt x="2567" y="580"/>
                </a:cubicBezTo>
                <a:cubicBezTo>
                  <a:pt x="2567" y="581"/>
                  <a:pt x="2567" y="581"/>
                  <a:pt x="2567" y="581"/>
                </a:cubicBezTo>
                <a:cubicBezTo>
                  <a:pt x="2568" y="580"/>
                  <a:pt x="2568" y="580"/>
                  <a:pt x="2568" y="580"/>
                </a:cubicBezTo>
                <a:cubicBezTo>
                  <a:pt x="2567" y="579"/>
                  <a:pt x="2567" y="579"/>
                  <a:pt x="2567" y="579"/>
                </a:cubicBezTo>
                <a:lnTo>
                  <a:pt x="2566" y="580"/>
                </a:lnTo>
                <a:close/>
                <a:moveTo>
                  <a:pt x="2562" y="578"/>
                </a:moveTo>
                <a:cubicBezTo>
                  <a:pt x="2562" y="577"/>
                  <a:pt x="2562" y="577"/>
                  <a:pt x="2562" y="577"/>
                </a:cubicBezTo>
                <a:cubicBezTo>
                  <a:pt x="2561" y="577"/>
                  <a:pt x="2561" y="577"/>
                  <a:pt x="2561" y="577"/>
                </a:cubicBezTo>
                <a:lnTo>
                  <a:pt x="2562" y="578"/>
                </a:lnTo>
                <a:close/>
                <a:moveTo>
                  <a:pt x="2563" y="576"/>
                </a:moveTo>
                <a:cubicBezTo>
                  <a:pt x="2563" y="576"/>
                  <a:pt x="2563" y="576"/>
                  <a:pt x="2563" y="576"/>
                </a:cubicBezTo>
                <a:cubicBezTo>
                  <a:pt x="2562" y="576"/>
                  <a:pt x="2562" y="576"/>
                  <a:pt x="2562" y="576"/>
                </a:cubicBezTo>
                <a:cubicBezTo>
                  <a:pt x="2562" y="576"/>
                  <a:pt x="2562" y="576"/>
                  <a:pt x="2562" y="576"/>
                </a:cubicBezTo>
                <a:lnTo>
                  <a:pt x="2563" y="576"/>
                </a:lnTo>
                <a:close/>
                <a:moveTo>
                  <a:pt x="2494" y="616"/>
                </a:moveTo>
                <a:cubicBezTo>
                  <a:pt x="2495" y="617"/>
                  <a:pt x="2497" y="617"/>
                  <a:pt x="2498" y="617"/>
                </a:cubicBezTo>
                <a:cubicBezTo>
                  <a:pt x="2502" y="619"/>
                  <a:pt x="2507" y="620"/>
                  <a:pt x="2511" y="619"/>
                </a:cubicBezTo>
                <a:cubicBezTo>
                  <a:pt x="2511" y="618"/>
                  <a:pt x="2511" y="618"/>
                  <a:pt x="2511" y="618"/>
                </a:cubicBezTo>
                <a:cubicBezTo>
                  <a:pt x="2509" y="617"/>
                  <a:pt x="2507" y="616"/>
                  <a:pt x="2505" y="616"/>
                </a:cubicBezTo>
                <a:cubicBezTo>
                  <a:pt x="2504" y="615"/>
                  <a:pt x="2503" y="614"/>
                  <a:pt x="2501" y="614"/>
                </a:cubicBezTo>
                <a:cubicBezTo>
                  <a:pt x="2499" y="615"/>
                  <a:pt x="2497" y="615"/>
                  <a:pt x="2495" y="614"/>
                </a:cubicBezTo>
                <a:cubicBezTo>
                  <a:pt x="2492" y="615"/>
                  <a:pt x="2492" y="615"/>
                  <a:pt x="2492" y="615"/>
                </a:cubicBezTo>
                <a:cubicBezTo>
                  <a:pt x="2492" y="616"/>
                  <a:pt x="2492" y="616"/>
                  <a:pt x="2492" y="616"/>
                </a:cubicBezTo>
                <a:lnTo>
                  <a:pt x="2494" y="616"/>
                </a:lnTo>
                <a:close/>
                <a:moveTo>
                  <a:pt x="2543" y="609"/>
                </a:moveTo>
                <a:cubicBezTo>
                  <a:pt x="2545" y="609"/>
                  <a:pt x="2547" y="609"/>
                  <a:pt x="2548" y="608"/>
                </a:cubicBezTo>
                <a:cubicBezTo>
                  <a:pt x="2546" y="607"/>
                  <a:pt x="2544" y="607"/>
                  <a:pt x="2542" y="608"/>
                </a:cubicBezTo>
                <a:cubicBezTo>
                  <a:pt x="2543" y="608"/>
                  <a:pt x="2543" y="608"/>
                  <a:pt x="2543" y="608"/>
                </a:cubicBezTo>
                <a:cubicBezTo>
                  <a:pt x="2542" y="608"/>
                  <a:pt x="2542" y="608"/>
                  <a:pt x="2542" y="608"/>
                </a:cubicBezTo>
                <a:lnTo>
                  <a:pt x="2543" y="609"/>
                </a:lnTo>
                <a:close/>
                <a:moveTo>
                  <a:pt x="2448" y="480"/>
                </a:moveTo>
                <a:cubicBezTo>
                  <a:pt x="2447" y="479"/>
                  <a:pt x="2446" y="478"/>
                  <a:pt x="2445" y="479"/>
                </a:cubicBezTo>
                <a:cubicBezTo>
                  <a:pt x="2445" y="479"/>
                  <a:pt x="2445" y="479"/>
                  <a:pt x="2445" y="479"/>
                </a:cubicBezTo>
                <a:cubicBezTo>
                  <a:pt x="2448" y="480"/>
                  <a:pt x="2448" y="480"/>
                  <a:pt x="2448" y="480"/>
                </a:cubicBezTo>
                <a:close/>
                <a:moveTo>
                  <a:pt x="2455" y="498"/>
                </a:moveTo>
                <a:cubicBezTo>
                  <a:pt x="2454" y="498"/>
                  <a:pt x="2454" y="498"/>
                  <a:pt x="2454" y="498"/>
                </a:cubicBezTo>
                <a:cubicBezTo>
                  <a:pt x="2454" y="498"/>
                  <a:pt x="2453" y="497"/>
                  <a:pt x="2453" y="497"/>
                </a:cubicBezTo>
                <a:cubicBezTo>
                  <a:pt x="2453" y="497"/>
                  <a:pt x="2453" y="497"/>
                  <a:pt x="2453" y="497"/>
                </a:cubicBezTo>
                <a:cubicBezTo>
                  <a:pt x="2452" y="498"/>
                  <a:pt x="2452" y="498"/>
                  <a:pt x="2452" y="498"/>
                </a:cubicBezTo>
                <a:cubicBezTo>
                  <a:pt x="2452" y="498"/>
                  <a:pt x="2452" y="498"/>
                  <a:pt x="2452" y="498"/>
                </a:cubicBezTo>
                <a:cubicBezTo>
                  <a:pt x="2453" y="498"/>
                  <a:pt x="2454" y="498"/>
                  <a:pt x="2455" y="498"/>
                </a:cubicBezTo>
                <a:close/>
                <a:moveTo>
                  <a:pt x="2471" y="528"/>
                </a:moveTo>
                <a:cubicBezTo>
                  <a:pt x="2470" y="527"/>
                  <a:pt x="2470" y="527"/>
                  <a:pt x="2470" y="527"/>
                </a:cubicBezTo>
                <a:cubicBezTo>
                  <a:pt x="2469" y="527"/>
                  <a:pt x="2468" y="528"/>
                  <a:pt x="2467" y="529"/>
                </a:cubicBezTo>
                <a:cubicBezTo>
                  <a:pt x="2467" y="529"/>
                  <a:pt x="2467" y="529"/>
                  <a:pt x="2467" y="529"/>
                </a:cubicBezTo>
                <a:cubicBezTo>
                  <a:pt x="2469" y="529"/>
                  <a:pt x="2470" y="529"/>
                  <a:pt x="2471" y="528"/>
                </a:cubicBezTo>
                <a:close/>
                <a:moveTo>
                  <a:pt x="2436" y="351"/>
                </a:moveTo>
                <a:cubicBezTo>
                  <a:pt x="2435" y="352"/>
                  <a:pt x="2435" y="352"/>
                  <a:pt x="2435" y="352"/>
                </a:cubicBezTo>
                <a:cubicBezTo>
                  <a:pt x="2435" y="352"/>
                  <a:pt x="2435" y="352"/>
                  <a:pt x="2436" y="353"/>
                </a:cubicBezTo>
                <a:cubicBezTo>
                  <a:pt x="2436" y="353"/>
                  <a:pt x="2436" y="353"/>
                  <a:pt x="2436" y="353"/>
                </a:cubicBezTo>
                <a:cubicBezTo>
                  <a:pt x="2437" y="352"/>
                  <a:pt x="2437" y="352"/>
                  <a:pt x="2437" y="352"/>
                </a:cubicBezTo>
                <a:cubicBezTo>
                  <a:pt x="2436" y="351"/>
                  <a:pt x="2436" y="351"/>
                  <a:pt x="2436" y="351"/>
                </a:cubicBezTo>
                <a:close/>
                <a:moveTo>
                  <a:pt x="2435" y="510"/>
                </a:moveTo>
                <a:cubicBezTo>
                  <a:pt x="2437" y="509"/>
                  <a:pt x="2438" y="508"/>
                  <a:pt x="2440" y="508"/>
                </a:cubicBezTo>
                <a:cubicBezTo>
                  <a:pt x="2442" y="506"/>
                  <a:pt x="2442" y="506"/>
                  <a:pt x="2442" y="506"/>
                </a:cubicBezTo>
                <a:cubicBezTo>
                  <a:pt x="2443" y="506"/>
                  <a:pt x="2444" y="505"/>
                  <a:pt x="2445" y="505"/>
                </a:cubicBezTo>
                <a:cubicBezTo>
                  <a:pt x="2445" y="504"/>
                  <a:pt x="2445" y="504"/>
                  <a:pt x="2445" y="504"/>
                </a:cubicBezTo>
                <a:cubicBezTo>
                  <a:pt x="2445" y="503"/>
                  <a:pt x="2445" y="503"/>
                  <a:pt x="2445" y="503"/>
                </a:cubicBezTo>
                <a:cubicBezTo>
                  <a:pt x="2445" y="501"/>
                  <a:pt x="2445" y="501"/>
                  <a:pt x="2445" y="501"/>
                </a:cubicBezTo>
                <a:cubicBezTo>
                  <a:pt x="2445" y="501"/>
                  <a:pt x="2445" y="501"/>
                  <a:pt x="2445" y="501"/>
                </a:cubicBezTo>
                <a:cubicBezTo>
                  <a:pt x="2448" y="501"/>
                  <a:pt x="2448" y="501"/>
                  <a:pt x="2448" y="501"/>
                </a:cubicBezTo>
                <a:cubicBezTo>
                  <a:pt x="2448" y="500"/>
                  <a:pt x="2448" y="500"/>
                  <a:pt x="2448" y="500"/>
                </a:cubicBezTo>
                <a:cubicBezTo>
                  <a:pt x="2449" y="499"/>
                  <a:pt x="2450" y="498"/>
                  <a:pt x="2451" y="499"/>
                </a:cubicBezTo>
                <a:cubicBezTo>
                  <a:pt x="2451" y="498"/>
                  <a:pt x="2451" y="498"/>
                  <a:pt x="2451" y="498"/>
                </a:cubicBezTo>
                <a:cubicBezTo>
                  <a:pt x="2450" y="497"/>
                  <a:pt x="2449" y="496"/>
                  <a:pt x="2448" y="495"/>
                </a:cubicBezTo>
                <a:cubicBezTo>
                  <a:pt x="2448" y="495"/>
                  <a:pt x="2447" y="494"/>
                  <a:pt x="2447" y="493"/>
                </a:cubicBezTo>
                <a:cubicBezTo>
                  <a:pt x="2446" y="493"/>
                  <a:pt x="2446" y="493"/>
                  <a:pt x="2446" y="493"/>
                </a:cubicBezTo>
                <a:cubicBezTo>
                  <a:pt x="2446" y="494"/>
                  <a:pt x="2447" y="495"/>
                  <a:pt x="2447" y="496"/>
                </a:cubicBezTo>
                <a:cubicBezTo>
                  <a:pt x="2446" y="496"/>
                  <a:pt x="2446" y="496"/>
                  <a:pt x="2446" y="496"/>
                </a:cubicBezTo>
                <a:cubicBezTo>
                  <a:pt x="2447" y="497"/>
                  <a:pt x="2447" y="497"/>
                  <a:pt x="2447" y="497"/>
                </a:cubicBezTo>
                <a:cubicBezTo>
                  <a:pt x="2448" y="498"/>
                  <a:pt x="2448" y="498"/>
                  <a:pt x="2448" y="498"/>
                </a:cubicBezTo>
                <a:cubicBezTo>
                  <a:pt x="2446" y="499"/>
                  <a:pt x="2446" y="499"/>
                  <a:pt x="2446" y="499"/>
                </a:cubicBezTo>
                <a:cubicBezTo>
                  <a:pt x="2445" y="499"/>
                  <a:pt x="2445" y="499"/>
                  <a:pt x="2445" y="499"/>
                </a:cubicBezTo>
                <a:cubicBezTo>
                  <a:pt x="2444" y="500"/>
                  <a:pt x="2444" y="500"/>
                  <a:pt x="2444" y="500"/>
                </a:cubicBezTo>
                <a:cubicBezTo>
                  <a:pt x="2444" y="501"/>
                  <a:pt x="2444" y="501"/>
                  <a:pt x="2444" y="501"/>
                </a:cubicBezTo>
                <a:cubicBezTo>
                  <a:pt x="2443" y="501"/>
                  <a:pt x="2443" y="501"/>
                  <a:pt x="2443" y="501"/>
                </a:cubicBezTo>
                <a:cubicBezTo>
                  <a:pt x="2442" y="503"/>
                  <a:pt x="2441" y="505"/>
                  <a:pt x="2438" y="505"/>
                </a:cubicBezTo>
                <a:cubicBezTo>
                  <a:pt x="2438" y="507"/>
                  <a:pt x="2438" y="507"/>
                  <a:pt x="2438" y="507"/>
                </a:cubicBezTo>
                <a:cubicBezTo>
                  <a:pt x="2437" y="507"/>
                  <a:pt x="2437" y="507"/>
                  <a:pt x="2437" y="507"/>
                </a:cubicBezTo>
                <a:cubicBezTo>
                  <a:pt x="2436" y="507"/>
                  <a:pt x="2435" y="508"/>
                  <a:pt x="2435" y="509"/>
                </a:cubicBezTo>
                <a:lnTo>
                  <a:pt x="2435" y="510"/>
                </a:lnTo>
                <a:close/>
                <a:moveTo>
                  <a:pt x="2464" y="531"/>
                </a:moveTo>
                <a:cubicBezTo>
                  <a:pt x="2465" y="532"/>
                  <a:pt x="2465" y="532"/>
                  <a:pt x="2465" y="532"/>
                </a:cubicBezTo>
                <a:cubicBezTo>
                  <a:pt x="2465" y="531"/>
                  <a:pt x="2465" y="531"/>
                  <a:pt x="2464" y="530"/>
                </a:cubicBezTo>
                <a:lnTo>
                  <a:pt x="2464" y="531"/>
                </a:lnTo>
                <a:close/>
                <a:moveTo>
                  <a:pt x="2465" y="482"/>
                </a:moveTo>
                <a:cubicBezTo>
                  <a:pt x="2466" y="481"/>
                  <a:pt x="2466" y="481"/>
                  <a:pt x="2466" y="481"/>
                </a:cubicBezTo>
                <a:cubicBezTo>
                  <a:pt x="2465" y="480"/>
                  <a:pt x="2464" y="480"/>
                  <a:pt x="2463" y="480"/>
                </a:cubicBezTo>
                <a:cubicBezTo>
                  <a:pt x="2462" y="481"/>
                  <a:pt x="2462" y="481"/>
                  <a:pt x="2462" y="481"/>
                </a:cubicBezTo>
                <a:cubicBezTo>
                  <a:pt x="2463" y="482"/>
                  <a:pt x="2464" y="482"/>
                  <a:pt x="2465" y="482"/>
                </a:cubicBezTo>
                <a:close/>
                <a:moveTo>
                  <a:pt x="2453" y="489"/>
                </a:moveTo>
                <a:cubicBezTo>
                  <a:pt x="2451" y="488"/>
                  <a:pt x="2449" y="488"/>
                  <a:pt x="2447" y="487"/>
                </a:cubicBezTo>
                <a:cubicBezTo>
                  <a:pt x="2447" y="488"/>
                  <a:pt x="2447" y="488"/>
                  <a:pt x="2447" y="488"/>
                </a:cubicBezTo>
                <a:cubicBezTo>
                  <a:pt x="2448" y="489"/>
                  <a:pt x="2450" y="490"/>
                  <a:pt x="2452" y="490"/>
                </a:cubicBezTo>
                <a:lnTo>
                  <a:pt x="2453" y="489"/>
                </a:lnTo>
                <a:close/>
                <a:moveTo>
                  <a:pt x="2462" y="485"/>
                </a:moveTo>
                <a:cubicBezTo>
                  <a:pt x="2461" y="485"/>
                  <a:pt x="2461" y="485"/>
                  <a:pt x="2461" y="485"/>
                </a:cubicBezTo>
                <a:cubicBezTo>
                  <a:pt x="2461" y="484"/>
                  <a:pt x="2461" y="484"/>
                  <a:pt x="2461" y="484"/>
                </a:cubicBezTo>
                <a:cubicBezTo>
                  <a:pt x="2461" y="483"/>
                  <a:pt x="2461" y="483"/>
                  <a:pt x="2461" y="483"/>
                </a:cubicBezTo>
                <a:cubicBezTo>
                  <a:pt x="2457" y="481"/>
                  <a:pt x="2453" y="480"/>
                  <a:pt x="2449" y="481"/>
                </a:cubicBezTo>
                <a:cubicBezTo>
                  <a:pt x="2449" y="481"/>
                  <a:pt x="2449" y="481"/>
                  <a:pt x="2449" y="481"/>
                </a:cubicBezTo>
                <a:cubicBezTo>
                  <a:pt x="2451" y="481"/>
                  <a:pt x="2451" y="481"/>
                  <a:pt x="2451" y="481"/>
                </a:cubicBezTo>
                <a:cubicBezTo>
                  <a:pt x="2452" y="483"/>
                  <a:pt x="2452" y="483"/>
                  <a:pt x="2452" y="483"/>
                </a:cubicBezTo>
                <a:cubicBezTo>
                  <a:pt x="2453" y="483"/>
                  <a:pt x="2454" y="483"/>
                  <a:pt x="2454" y="484"/>
                </a:cubicBezTo>
                <a:cubicBezTo>
                  <a:pt x="2455" y="485"/>
                  <a:pt x="2455" y="485"/>
                  <a:pt x="2455" y="485"/>
                </a:cubicBezTo>
                <a:cubicBezTo>
                  <a:pt x="2457" y="486"/>
                  <a:pt x="2457" y="486"/>
                  <a:pt x="2457" y="486"/>
                </a:cubicBezTo>
                <a:cubicBezTo>
                  <a:pt x="2458" y="487"/>
                  <a:pt x="2459" y="488"/>
                  <a:pt x="2461" y="488"/>
                </a:cubicBezTo>
                <a:cubicBezTo>
                  <a:pt x="2462" y="488"/>
                  <a:pt x="2462" y="488"/>
                  <a:pt x="2462" y="488"/>
                </a:cubicBezTo>
                <a:cubicBezTo>
                  <a:pt x="2462" y="487"/>
                  <a:pt x="2462" y="487"/>
                  <a:pt x="2462" y="487"/>
                </a:cubicBezTo>
                <a:cubicBezTo>
                  <a:pt x="2463" y="486"/>
                  <a:pt x="2463" y="486"/>
                  <a:pt x="2463" y="486"/>
                </a:cubicBezTo>
                <a:lnTo>
                  <a:pt x="2462" y="485"/>
                </a:lnTo>
                <a:close/>
                <a:moveTo>
                  <a:pt x="2448" y="490"/>
                </a:moveTo>
                <a:cubicBezTo>
                  <a:pt x="2448" y="490"/>
                  <a:pt x="2448" y="491"/>
                  <a:pt x="2449" y="492"/>
                </a:cubicBezTo>
                <a:cubicBezTo>
                  <a:pt x="2450" y="492"/>
                  <a:pt x="2450" y="492"/>
                  <a:pt x="2450" y="492"/>
                </a:cubicBezTo>
                <a:cubicBezTo>
                  <a:pt x="2450" y="491"/>
                  <a:pt x="2450" y="491"/>
                  <a:pt x="2451" y="491"/>
                </a:cubicBezTo>
                <a:cubicBezTo>
                  <a:pt x="2450" y="490"/>
                  <a:pt x="2449" y="490"/>
                  <a:pt x="2448" y="490"/>
                </a:cubicBezTo>
                <a:close/>
                <a:moveTo>
                  <a:pt x="2452" y="535"/>
                </a:moveTo>
                <a:cubicBezTo>
                  <a:pt x="2450" y="534"/>
                  <a:pt x="2450" y="534"/>
                  <a:pt x="2450" y="534"/>
                </a:cubicBezTo>
                <a:cubicBezTo>
                  <a:pt x="2450" y="535"/>
                  <a:pt x="2450" y="535"/>
                  <a:pt x="2450" y="535"/>
                </a:cubicBezTo>
                <a:cubicBezTo>
                  <a:pt x="2451" y="535"/>
                  <a:pt x="2451" y="535"/>
                  <a:pt x="2452" y="535"/>
                </a:cubicBezTo>
                <a:close/>
                <a:moveTo>
                  <a:pt x="2451" y="538"/>
                </a:moveTo>
                <a:cubicBezTo>
                  <a:pt x="2452" y="538"/>
                  <a:pt x="2452" y="538"/>
                  <a:pt x="2452" y="538"/>
                </a:cubicBezTo>
                <a:cubicBezTo>
                  <a:pt x="2452" y="537"/>
                  <a:pt x="2452" y="537"/>
                  <a:pt x="2452" y="537"/>
                </a:cubicBezTo>
                <a:lnTo>
                  <a:pt x="2451" y="538"/>
                </a:lnTo>
                <a:close/>
                <a:moveTo>
                  <a:pt x="2450" y="535"/>
                </a:moveTo>
                <a:cubicBezTo>
                  <a:pt x="2451" y="535"/>
                  <a:pt x="2451" y="535"/>
                  <a:pt x="2451" y="535"/>
                </a:cubicBezTo>
                <a:cubicBezTo>
                  <a:pt x="2450" y="535"/>
                  <a:pt x="2450" y="535"/>
                  <a:pt x="2450" y="535"/>
                </a:cubicBezTo>
                <a:close/>
                <a:moveTo>
                  <a:pt x="2451" y="539"/>
                </a:moveTo>
                <a:cubicBezTo>
                  <a:pt x="2452" y="540"/>
                  <a:pt x="2452" y="540"/>
                  <a:pt x="2452" y="540"/>
                </a:cubicBezTo>
                <a:cubicBezTo>
                  <a:pt x="2452" y="540"/>
                  <a:pt x="2452" y="540"/>
                  <a:pt x="2452" y="540"/>
                </a:cubicBezTo>
                <a:cubicBezTo>
                  <a:pt x="2452" y="539"/>
                  <a:pt x="2452" y="539"/>
                  <a:pt x="2452" y="539"/>
                </a:cubicBezTo>
                <a:lnTo>
                  <a:pt x="2451" y="539"/>
                </a:lnTo>
                <a:close/>
                <a:moveTo>
                  <a:pt x="2439" y="517"/>
                </a:moveTo>
                <a:cubicBezTo>
                  <a:pt x="2439" y="516"/>
                  <a:pt x="2439" y="516"/>
                  <a:pt x="2439" y="516"/>
                </a:cubicBezTo>
                <a:cubicBezTo>
                  <a:pt x="2438" y="516"/>
                  <a:pt x="2438" y="516"/>
                  <a:pt x="2438" y="516"/>
                </a:cubicBezTo>
                <a:cubicBezTo>
                  <a:pt x="2437" y="517"/>
                  <a:pt x="2437" y="517"/>
                  <a:pt x="2437" y="517"/>
                </a:cubicBezTo>
                <a:cubicBezTo>
                  <a:pt x="2438" y="517"/>
                  <a:pt x="2438" y="517"/>
                  <a:pt x="2438" y="517"/>
                </a:cubicBezTo>
                <a:lnTo>
                  <a:pt x="2439" y="517"/>
                </a:lnTo>
                <a:close/>
                <a:moveTo>
                  <a:pt x="2433" y="512"/>
                </a:moveTo>
                <a:cubicBezTo>
                  <a:pt x="2433" y="513"/>
                  <a:pt x="2433" y="513"/>
                  <a:pt x="2433" y="513"/>
                </a:cubicBezTo>
                <a:cubicBezTo>
                  <a:pt x="2434" y="514"/>
                  <a:pt x="2435" y="514"/>
                  <a:pt x="2436" y="514"/>
                </a:cubicBezTo>
                <a:cubicBezTo>
                  <a:pt x="2435" y="513"/>
                  <a:pt x="2435" y="513"/>
                  <a:pt x="2435" y="512"/>
                </a:cubicBezTo>
                <a:cubicBezTo>
                  <a:pt x="2434" y="512"/>
                  <a:pt x="2434" y="512"/>
                  <a:pt x="2433" y="512"/>
                </a:cubicBezTo>
                <a:close/>
                <a:moveTo>
                  <a:pt x="2436" y="511"/>
                </a:moveTo>
                <a:cubicBezTo>
                  <a:pt x="2437" y="511"/>
                  <a:pt x="2437" y="511"/>
                  <a:pt x="2437" y="511"/>
                </a:cubicBezTo>
                <a:cubicBezTo>
                  <a:pt x="2437" y="510"/>
                  <a:pt x="2437" y="510"/>
                  <a:pt x="2437" y="510"/>
                </a:cubicBezTo>
                <a:lnTo>
                  <a:pt x="2436" y="511"/>
                </a:lnTo>
                <a:close/>
                <a:moveTo>
                  <a:pt x="2435" y="517"/>
                </a:moveTo>
                <a:cubicBezTo>
                  <a:pt x="2436" y="517"/>
                  <a:pt x="2436" y="517"/>
                  <a:pt x="2436" y="517"/>
                </a:cubicBezTo>
                <a:cubicBezTo>
                  <a:pt x="2436" y="516"/>
                  <a:pt x="2436" y="516"/>
                  <a:pt x="2436" y="516"/>
                </a:cubicBezTo>
                <a:cubicBezTo>
                  <a:pt x="2434" y="517"/>
                  <a:pt x="2434" y="517"/>
                  <a:pt x="2434" y="517"/>
                </a:cubicBezTo>
                <a:lnTo>
                  <a:pt x="2435" y="517"/>
                </a:lnTo>
                <a:close/>
                <a:moveTo>
                  <a:pt x="2436" y="511"/>
                </a:moveTo>
                <a:cubicBezTo>
                  <a:pt x="2436" y="510"/>
                  <a:pt x="2436" y="510"/>
                  <a:pt x="2436" y="510"/>
                </a:cubicBezTo>
                <a:cubicBezTo>
                  <a:pt x="2435" y="511"/>
                  <a:pt x="2435" y="511"/>
                  <a:pt x="2435" y="511"/>
                </a:cubicBezTo>
                <a:lnTo>
                  <a:pt x="2436" y="511"/>
                </a:lnTo>
                <a:close/>
                <a:moveTo>
                  <a:pt x="2555" y="563"/>
                </a:moveTo>
                <a:cubicBezTo>
                  <a:pt x="2556" y="564"/>
                  <a:pt x="2556" y="564"/>
                  <a:pt x="2556" y="564"/>
                </a:cubicBezTo>
                <a:cubicBezTo>
                  <a:pt x="2557" y="563"/>
                  <a:pt x="2557" y="563"/>
                  <a:pt x="2557" y="563"/>
                </a:cubicBezTo>
                <a:cubicBezTo>
                  <a:pt x="2556" y="563"/>
                  <a:pt x="2555" y="563"/>
                  <a:pt x="2555" y="563"/>
                </a:cubicBezTo>
                <a:cubicBezTo>
                  <a:pt x="2554" y="562"/>
                  <a:pt x="2554" y="562"/>
                  <a:pt x="2554" y="562"/>
                </a:cubicBezTo>
                <a:cubicBezTo>
                  <a:pt x="2553" y="561"/>
                  <a:pt x="2552" y="561"/>
                  <a:pt x="2551" y="562"/>
                </a:cubicBezTo>
                <a:cubicBezTo>
                  <a:pt x="2552" y="563"/>
                  <a:pt x="2553" y="564"/>
                  <a:pt x="2555" y="563"/>
                </a:cubicBezTo>
                <a:close/>
                <a:moveTo>
                  <a:pt x="1898" y="37"/>
                </a:moveTo>
                <a:cubicBezTo>
                  <a:pt x="1899" y="36"/>
                  <a:pt x="1899" y="36"/>
                  <a:pt x="1899" y="36"/>
                </a:cubicBezTo>
                <a:cubicBezTo>
                  <a:pt x="1899" y="36"/>
                  <a:pt x="1899" y="36"/>
                  <a:pt x="1899" y="36"/>
                </a:cubicBezTo>
                <a:cubicBezTo>
                  <a:pt x="1899" y="36"/>
                  <a:pt x="1899" y="36"/>
                  <a:pt x="1899" y="36"/>
                </a:cubicBezTo>
                <a:cubicBezTo>
                  <a:pt x="1899" y="35"/>
                  <a:pt x="1899" y="35"/>
                  <a:pt x="1900" y="35"/>
                </a:cubicBezTo>
                <a:cubicBezTo>
                  <a:pt x="1899" y="35"/>
                  <a:pt x="1899" y="35"/>
                  <a:pt x="1899" y="35"/>
                </a:cubicBezTo>
                <a:cubicBezTo>
                  <a:pt x="1899" y="35"/>
                  <a:pt x="1898" y="35"/>
                  <a:pt x="1897" y="36"/>
                </a:cubicBezTo>
                <a:cubicBezTo>
                  <a:pt x="1898" y="36"/>
                  <a:pt x="1898" y="36"/>
                  <a:pt x="1898" y="36"/>
                </a:cubicBezTo>
                <a:cubicBezTo>
                  <a:pt x="1897" y="36"/>
                  <a:pt x="1897" y="36"/>
                  <a:pt x="1897" y="36"/>
                </a:cubicBezTo>
                <a:cubicBezTo>
                  <a:pt x="1897" y="37"/>
                  <a:pt x="1897" y="37"/>
                  <a:pt x="1897" y="37"/>
                </a:cubicBezTo>
                <a:cubicBezTo>
                  <a:pt x="1897" y="37"/>
                  <a:pt x="1898" y="37"/>
                  <a:pt x="1898" y="37"/>
                </a:cubicBezTo>
                <a:close/>
                <a:moveTo>
                  <a:pt x="1860" y="30"/>
                </a:moveTo>
                <a:cubicBezTo>
                  <a:pt x="1859" y="30"/>
                  <a:pt x="1859" y="30"/>
                  <a:pt x="1859" y="30"/>
                </a:cubicBezTo>
                <a:cubicBezTo>
                  <a:pt x="1860" y="31"/>
                  <a:pt x="1860" y="31"/>
                  <a:pt x="1860" y="31"/>
                </a:cubicBezTo>
                <a:cubicBezTo>
                  <a:pt x="1860" y="31"/>
                  <a:pt x="1861" y="32"/>
                  <a:pt x="1862" y="32"/>
                </a:cubicBezTo>
                <a:cubicBezTo>
                  <a:pt x="1862" y="32"/>
                  <a:pt x="1862" y="32"/>
                  <a:pt x="1862" y="32"/>
                </a:cubicBezTo>
                <a:cubicBezTo>
                  <a:pt x="1863" y="34"/>
                  <a:pt x="1865" y="35"/>
                  <a:pt x="1866" y="35"/>
                </a:cubicBezTo>
                <a:cubicBezTo>
                  <a:pt x="1866" y="35"/>
                  <a:pt x="1865" y="35"/>
                  <a:pt x="1864" y="35"/>
                </a:cubicBezTo>
                <a:cubicBezTo>
                  <a:pt x="1864" y="37"/>
                  <a:pt x="1864" y="37"/>
                  <a:pt x="1864" y="37"/>
                </a:cubicBezTo>
                <a:cubicBezTo>
                  <a:pt x="1865" y="37"/>
                  <a:pt x="1866" y="38"/>
                  <a:pt x="1866" y="40"/>
                </a:cubicBezTo>
                <a:cubicBezTo>
                  <a:pt x="1867" y="40"/>
                  <a:pt x="1867" y="40"/>
                  <a:pt x="1867" y="40"/>
                </a:cubicBezTo>
                <a:cubicBezTo>
                  <a:pt x="1867" y="41"/>
                  <a:pt x="1867" y="41"/>
                  <a:pt x="1867" y="41"/>
                </a:cubicBezTo>
                <a:cubicBezTo>
                  <a:pt x="1867" y="41"/>
                  <a:pt x="1867" y="41"/>
                  <a:pt x="1867" y="41"/>
                </a:cubicBezTo>
                <a:cubicBezTo>
                  <a:pt x="1868" y="42"/>
                  <a:pt x="1869" y="43"/>
                  <a:pt x="1871" y="44"/>
                </a:cubicBezTo>
                <a:cubicBezTo>
                  <a:pt x="1871" y="44"/>
                  <a:pt x="1871" y="44"/>
                  <a:pt x="1871" y="44"/>
                </a:cubicBezTo>
                <a:cubicBezTo>
                  <a:pt x="1871" y="45"/>
                  <a:pt x="1872" y="45"/>
                  <a:pt x="1873" y="44"/>
                </a:cubicBezTo>
                <a:cubicBezTo>
                  <a:pt x="1874" y="43"/>
                  <a:pt x="1875" y="42"/>
                  <a:pt x="1877" y="42"/>
                </a:cubicBezTo>
                <a:cubicBezTo>
                  <a:pt x="1876" y="42"/>
                  <a:pt x="1876" y="42"/>
                  <a:pt x="1876" y="42"/>
                </a:cubicBezTo>
                <a:cubicBezTo>
                  <a:pt x="1876" y="41"/>
                  <a:pt x="1876" y="41"/>
                  <a:pt x="1876" y="41"/>
                </a:cubicBezTo>
                <a:cubicBezTo>
                  <a:pt x="1878" y="40"/>
                  <a:pt x="1880" y="40"/>
                  <a:pt x="1883" y="40"/>
                </a:cubicBezTo>
                <a:cubicBezTo>
                  <a:pt x="1883" y="40"/>
                  <a:pt x="1883" y="39"/>
                  <a:pt x="1884" y="39"/>
                </a:cubicBezTo>
                <a:cubicBezTo>
                  <a:pt x="1885" y="39"/>
                  <a:pt x="1886" y="39"/>
                  <a:pt x="1887" y="38"/>
                </a:cubicBezTo>
                <a:cubicBezTo>
                  <a:pt x="1888" y="37"/>
                  <a:pt x="1888" y="37"/>
                  <a:pt x="1888" y="37"/>
                </a:cubicBezTo>
                <a:cubicBezTo>
                  <a:pt x="1889" y="37"/>
                  <a:pt x="1889" y="37"/>
                  <a:pt x="1889" y="37"/>
                </a:cubicBezTo>
                <a:cubicBezTo>
                  <a:pt x="1889" y="36"/>
                  <a:pt x="1889" y="36"/>
                  <a:pt x="1889" y="36"/>
                </a:cubicBezTo>
                <a:cubicBezTo>
                  <a:pt x="1888" y="35"/>
                  <a:pt x="1887" y="33"/>
                  <a:pt x="1885" y="32"/>
                </a:cubicBezTo>
                <a:cubicBezTo>
                  <a:pt x="1884" y="31"/>
                  <a:pt x="1882" y="31"/>
                  <a:pt x="1881" y="32"/>
                </a:cubicBezTo>
                <a:cubicBezTo>
                  <a:pt x="1879" y="31"/>
                  <a:pt x="1877" y="31"/>
                  <a:pt x="1875" y="30"/>
                </a:cubicBezTo>
                <a:cubicBezTo>
                  <a:pt x="1875" y="30"/>
                  <a:pt x="1875" y="30"/>
                  <a:pt x="1875" y="30"/>
                </a:cubicBezTo>
                <a:cubicBezTo>
                  <a:pt x="1874" y="30"/>
                  <a:pt x="1874" y="30"/>
                  <a:pt x="1874" y="30"/>
                </a:cubicBezTo>
                <a:cubicBezTo>
                  <a:pt x="1873" y="29"/>
                  <a:pt x="1872" y="29"/>
                  <a:pt x="1871" y="29"/>
                </a:cubicBezTo>
                <a:cubicBezTo>
                  <a:pt x="1871" y="30"/>
                  <a:pt x="1871" y="30"/>
                  <a:pt x="1871" y="30"/>
                </a:cubicBezTo>
                <a:cubicBezTo>
                  <a:pt x="1870" y="29"/>
                  <a:pt x="1869" y="29"/>
                  <a:pt x="1868" y="28"/>
                </a:cubicBezTo>
                <a:cubicBezTo>
                  <a:pt x="1868" y="29"/>
                  <a:pt x="1868" y="29"/>
                  <a:pt x="1868" y="29"/>
                </a:cubicBezTo>
                <a:cubicBezTo>
                  <a:pt x="1868" y="29"/>
                  <a:pt x="1869" y="29"/>
                  <a:pt x="1869" y="30"/>
                </a:cubicBezTo>
                <a:cubicBezTo>
                  <a:pt x="1868" y="30"/>
                  <a:pt x="1868" y="30"/>
                  <a:pt x="1868" y="30"/>
                </a:cubicBezTo>
                <a:cubicBezTo>
                  <a:pt x="1869" y="31"/>
                  <a:pt x="1869" y="31"/>
                  <a:pt x="1869" y="31"/>
                </a:cubicBezTo>
                <a:cubicBezTo>
                  <a:pt x="1868" y="31"/>
                  <a:pt x="1867" y="31"/>
                  <a:pt x="1867" y="30"/>
                </a:cubicBezTo>
                <a:cubicBezTo>
                  <a:pt x="1866" y="28"/>
                  <a:pt x="1866" y="28"/>
                  <a:pt x="1866" y="28"/>
                </a:cubicBezTo>
                <a:cubicBezTo>
                  <a:pt x="1864" y="28"/>
                  <a:pt x="1862" y="27"/>
                  <a:pt x="1860" y="27"/>
                </a:cubicBezTo>
                <a:cubicBezTo>
                  <a:pt x="1860" y="28"/>
                  <a:pt x="1860" y="28"/>
                  <a:pt x="1860" y="28"/>
                </a:cubicBezTo>
                <a:cubicBezTo>
                  <a:pt x="1860" y="28"/>
                  <a:pt x="1860" y="28"/>
                  <a:pt x="1860" y="28"/>
                </a:cubicBezTo>
                <a:cubicBezTo>
                  <a:pt x="1861" y="29"/>
                  <a:pt x="1862" y="29"/>
                  <a:pt x="1863" y="29"/>
                </a:cubicBezTo>
                <a:cubicBezTo>
                  <a:pt x="1861" y="30"/>
                  <a:pt x="1860" y="29"/>
                  <a:pt x="1859" y="29"/>
                </a:cubicBezTo>
                <a:cubicBezTo>
                  <a:pt x="1859" y="29"/>
                  <a:pt x="1859" y="30"/>
                  <a:pt x="1860" y="30"/>
                </a:cubicBezTo>
                <a:close/>
                <a:moveTo>
                  <a:pt x="1878" y="57"/>
                </a:moveTo>
                <a:cubicBezTo>
                  <a:pt x="1877" y="58"/>
                  <a:pt x="1877" y="58"/>
                  <a:pt x="1877" y="58"/>
                </a:cubicBezTo>
                <a:cubicBezTo>
                  <a:pt x="1878" y="58"/>
                  <a:pt x="1879" y="58"/>
                  <a:pt x="1880" y="57"/>
                </a:cubicBezTo>
                <a:cubicBezTo>
                  <a:pt x="1879" y="57"/>
                  <a:pt x="1879" y="57"/>
                  <a:pt x="1878" y="57"/>
                </a:cubicBezTo>
                <a:close/>
                <a:moveTo>
                  <a:pt x="1876" y="65"/>
                </a:moveTo>
                <a:cubicBezTo>
                  <a:pt x="1877" y="65"/>
                  <a:pt x="1877" y="65"/>
                  <a:pt x="1877" y="65"/>
                </a:cubicBezTo>
                <a:cubicBezTo>
                  <a:pt x="1879" y="65"/>
                  <a:pt x="1881" y="65"/>
                  <a:pt x="1884" y="65"/>
                </a:cubicBezTo>
                <a:cubicBezTo>
                  <a:pt x="1884" y="64"/>
                  <a:pt x="1884" y="64"/>
                  <a:pt x="1884" y="64"/>
                </a:cubicBezTo>
                <a:cubicBezTo>
                  <a:pt x="1884" y="64"/>
                  <a:pt x="1884" y="64"/>
                  <a:pt x="1884" y="64"/>
                </a:cubicBezTo>
                <a:cubicBezTo>
                  <a:pt x="1884" y="64"/>
                  <a:pt x="1884" y="64"/>
                  <a:pt x="1884" y="64"/>
                </a:cubicBezTo>
                <a:cubicBezTo>
                  <a:pt x="1884" y="64"/>
                  <a:pt x="1884" y="64"/>
                  <a:pt x="1884" y="64"/>
                </a:cubicBezTo>
                <a:cubicBezTo>
                  <a:pt x="1883" y="63"/>
                  <a:pt x="1883" y="63"/>
                  <a:pt x="1883" y="63"/>
                </a:cubicBezTo>
                <a:cubicBezTo>
                  <a:pt x="1882" y="63"/>
                  <a:pt x="1882" y="63"/>
                  <a:pt x="1881" y="64"/>
                </a:cubicBezTo>
                <a:cubicBezTo>
                  <a:pt x="1882" y="64"/>
                  <a:pt x="1882" y="64"/>
                  <a:pt x="1882" y="64"/>
                </a:cubicBezTo>
                <a:cubicBezTo>
                  <a:pt x="1881" y="64"/>
                  <a:pt x="1880" y="64"/>
                  <a:pt x="1879" y="64"/>
                </a:cubicBezTo>
                <a:cubicBezTo>
                  <a:pt x="1879" y="64"/>
                  <a:pt x="1878" y="64"/>
                  <a:pt x="1877" y="64"/>
                </a:cubicBezTo>
                <a:lnTo>
                  <a:pt x="1876" y="65"/>
                </a:lnTo>
                <a:close/>
                <a:moveTo>
                  <a:pt x="1879" y="58"/>
                </a:moveTo>
                <a:cubicBezTo>
                  <a:pt x="1880" y="58"/>
                  <a:pt x="1880" y="59"/>
                  <a:pt x="1880" y="59"/>
                </a:cubicBezTo>
                <a:cubicBezTo>
                  <a:pt x="1881" y="59"/>
                  <a:pt x="1881" y="59"/>
                  <a:pt x="1882" y="59"/>
                </a:cubicBezTo>
                <a:cubicBezTo>
                  <a:pt x="1882" y="59"/>
                  <a:pt x="1882" y="59"/>
                  <a:pt x="1882" y="59"/>
                </a:cubicBezTo>
                <a:cubicBezTo>
                  <a:pt x="1881" y="59"/>
                  <a:pt x="1880" y="58"/>
                  <a:pt x="1879" y="58"/>
                </a:cubicBezTo>
                <a:close/>
                <a:moveTo>
                  <a:pt x="1902" y="37"/>
                </a:moveTo>
                <a:cubicBezTo>
                  <a:pt x="1903" y="38"/>
                  <a:pt x="1904" y="38"/>
                  <a:pt x="1905" y="37"/>
                </a:cubicBezTo>
                <a:cubicBezTo>
                  <a:pt x="1906" y="37"/>
                  <a:pt x="1906" y="37"/>
                  <a:pt x="1906" y="37"/>
                </a:cubicBezTo>
                <a:cubicBezTo>
                  <a:pt x="1907" y="37"/>
                  <a:pt x="1907" y="37"/>
                  <a:pt x="1907" y="37"/>
                </a:cubicBezTo>
                <a:cubicBezTo>
                  <a:pt x="1906" y="36"/>
                  <a:pt x="1906" y="36"/>
                  <a:pt x="1906" y="36"/>
                </a:cubicBezTo>
                <a:cubicBezTo>
                  <a:pt x="1905" y="36"/>
                  <a:pt x="1904" y="36"/>
                  <a:pt x="1903" y="36"/>
                </a:cubicBezTo>
                <a:cubicBezTo>
                  <a:pt x="1903" y="37"/>
                  <a:pt x="1903" y="37"/>
                  <a:pt x="1903" y="37"/>
                </a:cubicBezTo>
                <a:cubicBezTo>
                  <a:pt x="1901" y="36"/>
                  <a:pt x="1901" y="36"/>
                  <a:pt x="1901" y="36"/>
                </a:cubicBezTo>
                <a:cubicBezTo>
                  <a:pt x="1900" y="37"/>
                  <a:pt x="1900" y="37"/>
                  <a:pt x="1900" y="37"/>
                </a:cubicBezTo>
                <a:cubicBezTo>
                  <a:pt x="1900" y="37"/>
                  <a:pt x="1900" y="37"/>
                  <a:pt x="1900" y="37"/>
                </a:cubicBezTo>
                <a:lnTo>
                  <a:pt x="1902" y="37"/>
                </a:lnTo>
                <a:close/>
                <a:moveTo>
                  <a:pt x="2045" y="75"/>
                </a:moveTo>
                <a:cubicBezTo>
                  <a:pt x="2045" y="76"/>
                  <a:pt x="2045" y="76"/>
                  <a:pt x="2045" y="76"/>
                </a:cubicBezTo>
                <a:cubicBezTo>
                  <a:pt x="2046" y="76"/>
                  <a:pt x="2047" y="76"/>
                  <a:pt x="2048" y="76"/>
                </a:cubicBezTo>
                <a:cubicBezTo>
                  <a:pt x="2048" y="75"/>
                  <a:pt x="2048" y="75"/>
                  <a:pt x="2048" y="75"/>
                </a:cubicBezTo>
                <a:cubicBezTo>
                  <a:pt x="2046" y="74"/>
                  <a:pt x="2045" y="74"/>
                  <a:pt x="2043" y="75"/>
                </a:cubicBezTo>
                <a:cubicBezTo>
                  <a:pt x="2043" y="75"/>
                  <a:pt x="2043" y="75"/>
                  <a:pt x="2043" y="75"/>
                </a:cubicBezTo>
                <a:lnTo>
                  <a:pt x="2045" y="75"/>
                </a:lnTo>
                <a:close/>
                <a:moveTo>
                  <a:pt x="2555" y="547"/>
                </a:moveTo>
                <a:cubicBezTo>
                  <a:pt x="2556" y="547"/>
                  <a:pt x="2556" y="547"/>
                  <a:pt x="2556" y="547"/>
                </a:cubicBezTo>
                <a:cubicBezTo>
                  <a:pt x="2557" y="546"/>
                  <a:pt x="2557" y="546"/>
                  <a:pt x="2557" y="546"/>
                </a:cubicBezTo>
                <a:cubicBezTo>
                  <a:pt x="2557" y="545"/>
                  <a:pt x="2556" y="545"/>
                  <a:pt x="2555" y="545"/>
                </a:cubicBezTo>
                <a:cubicBezTo>
                  <a:pt x="2554" y="545"/>
                  <a:pt x="2553" y="546"/>
                  <a:pt x="2553" y="546"/>
                </a:cubicBezTo>
                <a:cubicBezTo>
                  <a:pt x="2554" y="547"/>
                  <a:pt x="2554" y="547"/>
                  <a:pt x="2554" y="547"/>
                </a:cubicBezTo>
                <a:lnTo>
                  <a:pt x="2555" y="547"/>
                </a:lnTo>
                <a:close/>
                <a:moveTo>
                  <a:pt x="1918" y="45"/>
                </a:moveTo>
                <a:cubicBezTo>
                  <a:pt x="1918" y="45"/>
                  <a:pt x="1918" y="45"/>
                  <a:pt x="1918" y="45"/>
                </a:cubicBezTo>
                <a:cubicBezTo>
                  <a:pt x="1918" y="46"/>
                  <a:pt x="1918" y="46"/>
                  <a:pt x="1918" y="46"/>
                </a:cubicBezTo>
                <a:cubicBezTo>
                  <a:pt x="1920" y="45"/>
                  <a:pt x="1920" y="45"/>
                  <a:pt x="1920" y="45"/>
                </a:cubicBezTo>
                <a:cubicBezTo>
                  <a:pt x="1920" y="45"/>
                  <a:pt x="1920" y="45"/>
                  <a:pt x="1920" y="45"/>
                </a:cubicBezTo>
                <a:cubicBezTo>
                  <a:pt x="1919" y="44"/>
                  <a:pt x="1918" y="43"/>
                  <a:pt x="1917" y="44"/>
                </a:cubicBezTo>
                <a:cubicBezTo>
                  <a:pt x="1917" y="44"/>
                  <a:pt x="1917" y="44"/>
                  <a:pt x="1917" y="44"/>
                </a:cubicBezTo>
                <a:lnTo>
                  <a:pt x="1918" y="45"/>
                </a:lnTo>
                <a:close/>
                <a:moveTo>
                  <a:pt x="1846" y="88"/>
                </a:moveTo>
                <a:cubicBezTo>
                  <a:pt x="1847" y="87"/>
                  <a:pt x="1847" y="87"/>
                  <a:pt x="1847" y="87"/>
                </a:cubicBezTo>
                <a:cubicBezTo>
                  <a:pt x="1846" y="87"/>
                  <a:pt x="1846" y="87"/>
                  <a:pt x="1846" y="87"/>
                </a:cubicBezTo>
                <a:cubicBezTo>
                  <a:pt x="1845" y="87"/>
                  <a:pt x="1845" y="87"/>
                  <a:pt x="1845" y="87"/>
                </a:cubicBezTo>
                <a:cubicBezTo>
                  <a:pt x="1844" y="87"/>
                  <a:pt x="1844" y="87"/>
                  <a:pt x="1844" y="87"/>
                </a:cubicBezTo>
                <a:cubicBezTo>
                  <a:pt x="1845" y="88"/>
                  <a:pt x="1845" y="88"/>
                  <a:pt x="1845" y="88"/>
                </a:cubicBezTo>
                <a:cubicBezTo>
                  <a:pt x="1845" y="88"/>
                  <a:pt x="1846" y="88"/>
                  <a:pt x="1846" y="88"/>
                </a:cubicBezTo>
                <a:close/>
                <a:moveTo>
                  <a:pt x="1842" y="89"/>
                </a:moveTo>
                <a:cubicBezTo>
                  <a:pt x="1842" y="89"/>
                  <a:pt x="1842" y="89"/>
                  <a:pt x="1842" y="89"/>
                </a:cubicBezTo>
                <a:cubicBezTo>
                  <a:pt x="1842" y="88"/>
                  <a:pt x="1842" y="88"/>
                  <a:pt x="1842" y="88"/>
                </a:cubicBezTo>
                <a:cubicBezTo>
                  <a:pt x="1842" y="88"/>
                  <a:pt x="1842" y="88"/>
                  <a:pt x="1842" y="88"/>
                </a:cubicBezTo>
                <a:cubicBezTo>
                  <a:pt x="1843" y="88"/>
                  <a:pt x="1843" y="88"/>
                  <a:pt x="1843" y="88"/>
                </a:cubicBezTo>
                <a:cubicBezTo>
                  <a:pt x="1843" y="88"/>
                  <a:pt x="1843" y="88"/>
                  <a:pt x="1843" y="88"/>
                </a:cubicBezTo>
                <a:cubicBezTo>
                  <a:pt x="1842" y="87"/>
                  <a:pt x="1841" y="88"/>
                  <a:pt x="1840" y="88"/>
                </a:cubicBezTo>
                <a:cubicBezTo>
                  <a:pt x="1840" y="89"/>
                  <a:pt x="1840" y="89"/>
                  <a:pt x="1840" y="89"/>
                </a:cubicBezTo>
                <a:lnTo>
                  <a:pt x="1842" y="89"/>
                </a:lnTo>
                <a:close/>
                <a:moveTo>
                  <a:pt x="1875" y="59"/>
                </a:moveTo>
                <a:cubicBezTo>
                  <a:pt x="1874" y="59"/>
                  <a:pt x="1874" y="59"/>
                  <a:pt x="1874" y="60"/>
                </a:cubicBezTo>
                <a:cubicBezTo>
                  <a:pt x="1872" y="61"/>
                  <a:pt x="1872" y="61"/>
                  <a:pt x="1872" y="61"/>
                </a:cubicBezTo>
                <a:cubicBezTo>
                  <a:pt x="1873" y="61"/>
                  <a:pt x="1873" y="61"/>
                  <a:pt x="1873" y="61"/>
                </a:cubicBezTo>
                <a:cubicBezTo>
                  <a:pt x="1873" y="61"/>
                  <a:pt x="1874" y="61"/>
                  <a:pt x="1874" y="60"/>
                </a:cubicBezTo>
                <a:cubicBezTo>
                  <a:pt x="1875" y="60"/>
                  <a:pt x="1875" y="61"/>
                  <a:pt x="1875" y="61"/>
                </a:cubicBezTo>
                <a:cubicBezTo>
                  <a:pt x="1876" y="61"/>
                  <a:pt x="1876" y="61"/>
                  <a:pt x="1876" y="61"/>
                </a:cubicBezTo>
                <a:cubicBezTo>
                  <a:pt x="1876" y="60"/>
                  <a:pt x="1876" y="60"/>
                  <a:pt x="1876" y="60"/>
                </a:cubicBezTo>
                <a:cubicBezTo>
                  <a:pt x="1875" y="60"/>
                  <a:pt x="1875" y="60"/>
                  <a:pt x="1875" y="60"/>
                </a:cubicBezTo>
                <a:lnTo>
                  <a:pt x="1875" y="59"/>
                </a:lnTo>
                <a:close/>
                <a:moveTo>
                  <a:pt x="1844" y="93"/>
                </a:moveTo>
                <a:cubicBezTo>
                  <a:pt x="1845" y="93"/>
                  <a:pt x="1845" y="93"/>
                  <a:pt x="1845" y="93"/>
                </a:cubicBezTo>
                <a:cubicBezTo>
                  <a:pt x="1844" y="93"/>
                  <a:pt x="1843" y="93"/>
                  <a:pt x="1841" y="93"/>
                </a:cubicBezTo>
                <a:cubicBezTo>
                  <a:pt x="1842" y="93"/>
                  <a:pt x="1843" y="94"/>
                  <a:pt x="1844" y="93"/>
                </a:cubicBezTo>
                <a:close/>
                <a:moveTo>
                  <a:pt x="2060" y="65"/>
                </a:moveTo>
                <a:cubicBezTo>
                  <a:pt x="2060" y="66"/>
                  <a:pt x="2060" y="66"/>
                  <a:pt x="2060" y="66"/>
                </a:cubicBezTo>
                <a:cubicBezTo>
                  <a:pt x="2061" y="65"/>
                  <a:pt x="2061" y="65"/>
                  <a:pt x="2061" y="65"/>
                </a:cubicBezTo>
                <a:cubicBezTo>
                  <a:pt x="2061" y="65"/>
                  <a:pt x="2061" y="64"/>
                  <a:pt x="2061" y="64"/>
                </a:cubicBezTo>
                <a:cubicBezTo>
                  <a:pt x="2060" y="64"/>
                  <a:pt x="2059" y="64"/>
                  <a:pt x="2058" y="65"/>
                </a:cubicBezTo>
                <a:cubicBezTo>
                  <a:pt x="2059" y="65"/>
                  <a:pt x="2059" y="65"/>
                  <a:pt x="2059" y="65"/>
                </a:cubicBezTo>
                <a:lnTo>
                  <a:pt x="2060" y="65"/>
                </a:lnTo>
                <a:close/>
                <a:moveTo>
                  <a:pt x="1843" y="85"/>
                </a:moveTo>
                <a:cubicBezTo>
                  <a:pt x="1842" y="84"/>
                  <a:pt x="1841" y="84"/>
                  <a:pt x="1840" y="85"/>
                </a:cubicBezTo>
                <a:cubicBezTo>
                  <a:pt x="1840" y="85"/>
                  <a:pt x="1840" y="85"/>
                  <a:pt x="1840" y="85"/>
                </a:cubicBezTo>
                <a:cubicBezTo>
                  <a:pt x="1841" y="85"/>
                  <a:pt x="1842" y="85"/>
                  <a:pt x="1842" y="86"/>
                </a:cubicBezTo>
                <a:lnTo>
                  <a:pt x="1843" y="85"/>
                </a:lnTo>
                <a:close/>
                <a:moveTo>
                  <a:pt x="1870" y="54"/>
                </a:moveTo>
                <a:cubicBezTo>
                  <a:pt x="1869" y="54"/>
                  <a:pt x="1869" y="54"/>
                  <a:pt x="1869" y="54"/>
                </a:cubicBezTo>
                <a:cubicBezTo>
                  <a:pt x="1867" y="54"/>
                  <a:pt x="1865" y="56"/>
                  <a:pt x="1863" y="57"/>
                </a:cubicBezTo>
                <a:cubicBezTo>
                  <a:pt x="1864" y="57"/>
                  <a:pt x="1866" y="57"/>
                  <a:pt x="1867" y="56"/>
                </a:cubicBezTo>
                <a:cubicBezTo>
                  <a:pt x="1867" y="57"/>
                  <a:pt x="1867" y="57"/>
                  <a:pt x="1867" y="57"/>
                </a:cubicBezTo>
                <a:cubicBezTo>
                  <a:pt x="1867" y="57"/>
                  <a:pt x="1867" y="57"/>
                  <a:pt x="1867" y="57"/>
                </a:cubicBezTo>
                <a:cubicBezTo>
                  <a:pt x="1868" y="57"/>
                  <a:pt x="1868" y="57"/>
                  <a:pt x="1869" y="56"/>
                </a:cubicBezTo>
                <a:cubicBezTo>
                  <a:pt x="1869" y="55"/>
                  <a:pt x="1869" y="55"/>
                  <a:pt x="1869" y="55"/>
                </a:cubicBezTo>
                <a:cubicBezTo>
                  <a:pt x="1870" y="55"/>
                  <a:pt x="1870" y="55"/>
                  <a:pt x="1870" y="55"/>
                </a:cubicBezTo>
                <a:lnTo>
                  <a:pt x="1870" y="54"/>
                </a:lnTo>
                <a:close/>
                <a:moveTo>
                  <a:pt x="1868" y="61"/>
                </a:moveTo>
                <a:cubicBezTo>
                  <a:pt x="1866" y="61"/>
                  <a:pt x="1866" y="61"/>
                  <a:pt x="1866" y="61"/>
                </a:cubicBezTo>
                <a:cubicBezTo>
                  <a:pt x="1867" y="61"/>
                  <a:pt x="1867" y="61"/>
                  <a:pt x="1867" y="61"/>
                </a:cubicBezTo>
                <a:cubicBezTo>
                  <a:pt x="1868" y="61"/>
                  <a:pt x="1869" y="61"/>
                  <a:pt x="1869" y="61"/>
                </a:cubicBezTo>
                <a:cubicBezTo>
                  <a:pt x="1869" y="60"/>
                  <a:pt x="1869" y="60"/>
                  <a:pt x="1869" y="60"/>
                </a:cubicBezTo>
                <a:cubicBezTo>
                  <a:pt x="1868" y="60"/>
                  <a:pt x="1868" y="60"/>
                  <a:pt x="1868" y="60"/>
                </a:cubicBezTo>
                <a:lnTo>
                  <a:pt x="1868" y="61"/>
                </a:lnTo>
                <a:close/>
                <a:moveTo>
                  <a:pt x="1820" y="25"/>
                </a:moveTo>
                <a:cubicBezTo>
                  <a:pt x="1820" y="25"/>
                  <a:pt x="1820" y="25"/>
                  <a:pt x="1820" y="25"/>
                </a:cubicBezTo>
                <a:cubicBezTo>
                  <a:pt x="1819" y="26"/>
                  <a:pt x="1819" y="26"/>
                  <a:pt x="1819" y="26"/>
                </a:cubicBezTo>
                <a:cubicBezTo>
                  <a:pt x="1818" y="26"/>
                  <a:pt x="1817" y="26"/>
                  <a:pt x="1816" y="26"/>
                </a:cubicBezTo>
                <a:cubicBezTo>
                  <a:pt x="1816" y="28"/>
                  <a:pt x="1816" y="28"/>
                  <a:pt x="1816" y="28"/>
                </a:cubicBezTo>
                <a:cubicBezTo>
                  <a:pt x="1816" y="28"/>
                  <a:pt x="1816" y="28"/>
                  <a:pt x="1816" y="28"/>
                </a:cubicBezTo>
                <a:cubicBezTo>
                  <a:pt x="1817" y="28"/>
                  <a:pt x="1818" y="29"/>
                  <a:pt x="1819" y="29"/>
                </a:cubicBezTo>
                <a:cubicBezTo>
                  <a:pt x="1818" y="30"/>
                  <a:pt x="1818" y="30"/>
                  <a:pt x="1818" y="30"/>
                </a:cubicBezTo>
                <a:cubicBezTo>
                  <a:pt x="1817" y="30"/>
                  <a:pt x="1817" y="30"/>
                  <a:pt x="1817" y="30"/>
                </a:cubicBezTo>
                <a:cubicBezTo>
                  <a:pt x="1818" y="31"/>
                  <a:pt x="1818" y="31"/>
                  <a:pt x="1818" y="31"/>
                </a:cubicBezTo>
                <a:cubicBezTo>
                  <a:pt x="1818" y="32"/>
                  <a:pt x="1818" y="32"/>
                  <a:pt x="1818" y="32"/>
                </a:cubicBezTo>
                <a:cubicBezTo>
                  <a:pt x="1816" y="32"/>
                  <a:pt x="1816" y="32"/>
                  <a:pt x="1816" y="32"/>
                </a:cubicBezTo>
                <a:cubicBezTo>
                  <a:pt x="1816" y="33"/>
                  <a:pt x="1816" y="33"/>
                  <a:pt x="1816" y="33"/>
                </a:cubicBezTo>
                <a:cubicBezTo>
                  <a:pt x="1817" y="33"/>
                  <a:pt x="1818" y="33"/>
                  <a:pt x="1818" y="34"/>
                </a:cubicBezTo>
                <a:cubicBezTo>
                  <a:pt x="1819" y="33"/>
                  <a:pt x="1819" y="33"/>
                  <a:pt x="1819" y="33"/>
                </a:cubicBezTo>
                <a:cubicBezTo>
                  <a:pt x="1819" y="33"/>
                  <a:pt x="1819" y="33"/>
                  <a:pt x="1819" y="33"/>
                </a:cubicBezTo>
                <a:cubicBezTo>
                  <a:pt x="1819" y="33"/>
                  <a:pt x="1819" y="33"/>
                  <a:pt x="1819" y="33"/>
                </a:cubicBezTo>
                <a:cubicBezTo>
                  <a:pt x="1831" y="37"/>
                  <a:pt x="1844" y="38"/>
                  <a:pt x="1857" y="35"/>
                </a:cubicBezTo>
                <a:cubicBezTo>
                  <a:pt x="1856" y="34"/>
                  <a:pt x="1856" y="34"/>
                  <a:pt x="1856" y="34"/>
                </a:cubicBezTo>
                <a:cubicBezTo>
                  <a:pt x="1854" y="33"/>
                  <a:pt x="1851" y="32"/>
                  <a:pt x="1848" y="31"/>
                </a:cubicBezTo>
                <a:cubicBezTo>
                  <a:pt x="1847" y="31"/>
                  <a:pt x="1847" y="31"/>
                  <a:pt x="1847" y="31"/>
                </a:cubicBezTo>
                <a:cubicBezTo>
                  <a:pt x="1848" y="31"/>
                  <a:pt x="1849" y="31"/>
                  <a:pt x="1851" y="31"/>
                </a:cubicBezTo>
                <a:cubicBezTo>
                  <a:pt x="1851" y="30"/>
                  <a:pt x="1851" y="30"/>
                  <a:pt x="1851" y="30"/>
                </a:cubicBezTo>
                <a:cubicBezTo>
                  <a:pt x="1849" y="30"/>
                  <a:pt x="1848" y="29"/>
                  <a:pt x="1846" y="28"/>
                </a:cubicBezTo>
                <a:cubicBezTo>
                  <a:pt x="1846" y="28"/>
                  <a:pt x="1846" y="27"/>
                  <a:pt x="1846" y="26"/>
                </a:cubicBezTo>
                <a:cubicBezTo>
                  <a:pt x="1844" y="26"/>
                  <a:pt x="1844" y="26"/>
                  <a:pt x="1844" y="26"/>
                </a:cubicBezTo>
                <a:cubicBezTo>
                  <a:pt x="1844" y="25"/>
                  <a:pt x="1844" y="25"/>
                  <a:pt x="1844" y="25"/>
                </a:cubicBezTo>
                <a:cubicBezTo>
                  <a:pt x="1840" y="23"/>
                  <a:pt x="1837" y="23"/>
                  <a:pt x="1832" y="23"/>
                </a:cubicBezTo>
                <a:cubicBezTo>
                  <a:pt x="1832" y="23"/>
                  <a:pt x="1832" y="23"/>
                  <a:pt x="1832" y="23"/>
                </a:cubicBezTo>
                <a:cubicBezTo>
                  <a:pt x="1833" y="24"/>
                  <a:pt x="1834" y="25"/>
                  <a:pt x="1835" y="25"/>
                </a:cubicBezTo>
                <a:cubicBezTo>
                  <a:pt x="1835" y="25"/>
                  <a:pt x="1835" y="25"/>
                  <a:pt x="1835" y="25"/>
                </a:cubicBezTo>
                <a:cubicBezTo>
                  <a:pt x="1834" y="26"/>
                  <a:pt x="1834" y="26"/>
                  <a:pt x="1834" y="26"/>
                </a:cubicBezTo>
                <a:cubicBezTo>
                  <a:pt x="1835" y="27"/>
                  <a:pt x="1834" y="28"/>
                  <a:pt x="1833" y="29"/>
                </a:cubicBezTo>
                <a:cubicBezTo>
                  <a:pt x="1833" y="28"/>
                  <a:pt x="1833" y="28"/>
                  <a:pt x="1833" y="28"/>
                </a:cubicBezTo>
                <a:cubicBezTo>
                  <a:pt x="1833" y="28"/>
                  <a:pt x="1834" y="28"/>
                  <a:pt x="1834" y="27"/>
                </a:cubicBezTo>
                <a:cubicBezTo>
                  <a:pt x="1833" y="27"/>
                  <a:pt x="1833" y="27"/>
                  <a:pt x="1833" y="27"/>
                </a:cubicBezTo>
                <a:cubicBezTo>
                  <a:pt x="1833" y="26"/>
                  <a:pt x="1833" y="26"/>
                  <a:pt x="1833" y="26"/>
                </a:cubicBezTo>
                <a:cubicBezTo>
                  <a:pt x="1831" y="23"/>
                  <a:pt x="1828" y="22"/>
                  <a:pt x="1824" y="23"/>
                </a:cubicBezTo>
                <a:cubicBezTo>
                  <a:pt x="1824" y="23"/>
                  <a:pt x="1824" y="23"/>
                  <a:pt x="1824" y="23"/>
                </a:cubicBezTo>
                <a:cubicBezTo>
                  <a:pt x="1823" y="24"/>
                  <a:pt x="1821" y="24"/>
                  <a:pt x="1820" y="25"/>
                </a:cubicBezTo>
                <a:close/>
                <a:moveTo>
                  <a:pt x="774" y="126"/>
                </a:moveTo>
                <a:cubicBezTo>
                  <a:pt x="775" y="125"/>
                  <a:pt x="775" y="125"/>
                  <a:pt x="775" y="125"/>
                </a:cubicBezTo>
                <a:cubicBezTo>
                  <a:pt x="775" y="125"/>
                  <a:pt x="776" y="125"/>
                  <a:pt x="776" y="124"/>
                </a:cubicBezTo>
                <a:cubicBezTo>
                  <a:pt x="776" y="124"/>
                  <a:pt x="776" y="124"/>
                  <a:pt x="776" y="124"/>
                </a:cubicBezTo>
                <a:cubicBezTo>
                  <a:pt x="775" y="124"/>
                  <a:pt x="774" y="124"/>
                  <a:pt x="774" y="125"/>
                </a:cubicBezTo>
                <a:cubicBezTo>
                  <a:pt x="774" y="125"/>
                  <a:pt x="774" y="125"/>
                  <a:pt x="774" y="125"/>
                </a:cubicBezTo>
                <a:lnTo>
                  <a:pt x="774" y="126"/>
                </a:lnTo>
                <a:close/>
                <a:moveTo>
                  <a:pt x="1986" y="69"/>
                </a:moveTo>
                <a:cubicBezTo>
                  <a:pt x="1987" y="70"/>
                  <a:pt x="1987" y="70"/>
                  <a:pt x="1987" y="70"/>
                </a:cubicBezTo>
                <a:cubicBezTo>
                  <a:pt x="1986" y="70"/>
                  <a:pt x="1986" y="70"/>
                  <a:pt x="1986" y="70"/>
                </a:cubicBezTo>
                <a:cubicBezTo>
                  <a:pt x="1985" y="70"/>
                  <a:pt x="1985" y="70"/>
                  <a:pt x="1985" y="70"/>
                </a:cubicBezTo>
                <a:cubicBezTo>
                  <a:pt x="1985" y="70"/>
                  <a:pt x="1985" y="70"/>
                  <a:pt x="1985" y="70"/>
                </a:cubicBezTo>
                <a:cubicBezTo>
                  <a:pt x="1988" y="71"/>
                  <a:pt x="1992" y="72"/>
                  <a:pt x="1995" y="71"/>
                </a:cubicBezTo>
                <a:cubicBezTo>
                  <a:pt x="1995" y="71"/>
                  <a:pt x="1995" y="71"/>
                  <a:pt x="1995" y="71"/>
                </a:cubicBezTo>
                <a:cubicBezTo>
                  <a:pt x="1996" y="70"/>
                  <a:pt x="1996" y="70"/>
                  <a:pt x="1996" y="70"/>
                </a:cubicBezTo>
                <a:cubicBezTo>
                  <a:pt x="1996" y="70"/>
                  <a:pt x="1996" y="70"/>
                  <a:pt x="1996" y="70"/>
                </a:cubicBezTo>
                <a:cubicBezTo>
                  <a:pt x="1995" y="70"/>
                  <a:pt x="1995" y="70"/>
                  <a:pt x="1995" y="70"/>
                </a:cubicBezTo>
                <a:cubicBezTo>
                  <a:pt x="1995" y="68"/>
                  <a:pt x="1995" y="68"/>
                  <a:pt x="1995" y="68"/>
                </a:cubicBezTo>
                <a:cubicBezTo>
                  <a:pt x="1994" y="68"/>
                  <a:pt x="1993" y="67"/>
                  <a:pt x="1992" y="67"/>
                </a:cubicBezTo>
                <a:cubicBezTo>
                  <a:pt x="1990" y="67"/>
                  <a:pt x="1987" y="67"/>
                  <a:pt x="1985" y="68"/>
                </a:cubicBezTo>
                <a:cubicBezTo>
                  <a:pt x="1985" y="68"/>
                  <a:pt x="1985" y="68"/>
                  <a:pt x="1985" y="68"/>
                </a:cubicBezTo>
                <a:cubicBezTo>
                  <a:pt x="1985" y="69"/>
                  <a:pt x="1986" y="69"/>
                  <a:pt x="1986" y="69"/>
                </a:cubicBezTo>
                <a:close/>
                <a:moveTo>
                  <a:pt x="2324" y="68"/>
                </a:moveTo>
                <a:cubicBezTo>
                  <a:pt x="2325" y="68"/>
                  <a:pt x="2325" y="68"/>
                  <a:pt x="2325" y="68"/>
                </a:cubicBezTo>
                <a:cubicBezTo>
                  <a:pt x="2325" y="68"/>
                  <a:pt x="2324" y="67"/>
                  <a:pt x="2323" y="67"/>
                </a:cubicBezTo>
                <a:cubicBezTo>
                  <a:pt x="2323" y="68"/>
                  <a:pt x="2323" y="68"/>
                  <a:pt x="2323" y="68"/>
                </a:cubicBezTo>
                <a:lnTo>
                  <a:pt x="2324" y="68"/>
                </a:lnTo>
                <a:close/>
                <a:moveTo>
                  <a:pt x="2305" y="56"/>
                </a:moveTo>
                <a:cubicBezTo>
                  <a:pt x="2305" y="56"/>
                  <a:pt x="2305" y="56"/>
                  <a:pt x="2305" y="56"/>
                </a:cubicBezTo>
                <a:cubicBezTo>
                  <a:pt x="2304" y="56"/>
                  <a:pt x="2304" y="56"/>
                  <a:pt x="2304" y="56"/>
                </a:cubicBezTo>
                <a:cubicBezTo>
                  <a:pt x="2303" y="56"/>
                  <a:pt x="2303" y="56"/>
                  <a:pt x="2303" y="56"/>
                </a:cubicBezTo>
                <a:cubicBezTo>
                  <a:pt x="2304" y="56"/>
                  <a:pt x="2304" y="56"/>
                  <a:pt x="2304" y="56"/>
                </a:cubicBezTo>
                <a:lnTo>
                  <a:pt x="2305" y="56"/>
                </a:lnTo>
                <a:close/>
                <a:moveTo>
                  <a:pt x="2321" y="69"/>
                </a:moveTo>
                <a:cubicBezTo>
                  <a:pt x="2322" y="69"/>
                  <a:pt x="2322" y="69"/>
                  <a:pt x="2322" y="69"/>
                </a:cubicBezTo>
                <a:cubicBezTo>
                  <a:pt x="2322" y="69"/>
                  <a:pt x="2322" y="69"/>
                  <a:pt x="2322" y="69"/>
                </a:cubicBezTo>
                <a:cubicBezTo>
                  <a:pt x="2322" y="68"/>
                  <a:pt x="2321" y="68"/>
                  <a:pt x="2320" y="68"/>
                </a:cubicBezTo>
                <a:cubicBezTo>
                  <a:pt x="2320" y="68"/>
                  <a:pt x="2320" y="68"/>
                  <a:pt x="2320" y="68"/>
                </a:cubicBezTo>
                <a:cubicBezTo>
                  <a:pt x="2319" y="68"/>
                  <a:pt x="2319" y="68"/>
                  <a:pt x="2319" y="68"/>
                </a:cubicBezTo>
                <a:cubicBezTo>
                  <a:pt x="2320" y="69"/>
                  <a:pt x="2320" y="69"/>
                  <a:pt x="2321" y="69"/>
                </a:cubicBezTo>
                <a:close/>
                <a:moveTo>
                  <a:pt x="2326" y="68"/>
                </a:moveTo>
                <a:cubicBezTo>
                  <a:pt x="2326" y="67"/>
                  <a:pt x="2326" y="67"/>
                  <a:pt x="2326" y="67"/>
                </a:cubicBezTo>
                <a:cubicBezTo>
                  <a:pt x="2325" y="66"/>
                  <a:pt x="2325" y="66"/>
                  <a:pt x="2325" y="66"/>
                </a:cubicBezTo>
                <a:cubicBezTo>
                  <a:pt x="2324" y="66"/>
                  <a:pt x="2324" y="66"/>
                  <a:pt x="2324" y="66"/>
                </a:cubicBezTo>
                <a:cubicBezTo>
                  <a:pt x="2324" y="67"/>
                  <a:pt x="2324" y="67"/>
                  <a:pt x="2324" y="67"/>
                </a:cubicBezTo>
                <a:cubicBezTo>
                  <a:pt x="2325" y="68"/>
                  <a:pt x="2325" y="68"/>
                  <a:pt x="2325" y="68"/>
                </a:cubicBezTo>
                <a:lnTo>
                  <a:pt x="2326" y="68"/>
                </a:lnTo>
                <a:close/>
                <a:moveTo>
                  <a:pt x="2323" y="68"/>
                </a:moveTo>
                <a:cubicBezTo>
                  <a:pt x="2323" y="68"/>
                  <a:pt x="2323" y="68"/>
                  <a:pt x="2323" y="68"/>
                </a:cubicBezTo>
                <a:cubicBezTo>
                  <a:pt x="2324" y="69"/>
                  <a:pt x="2325" y="70"/>
                  <a:pt x="2326" y="70"/>
                </a:cubicBezTo>
                <a:cubicBezTo>
                  <a:pt x="2326" y="70"/>
                  <a:pt x="2326" y="70"/>
                  <a:pt x="2326" y="70"/>
                </a:cubicBezTo>
                <a:cubicBezTo>
                  <a:pt x="2325" y="69"/>
                  <a:pt x="2325" y="68"/>
                  <a:pt x="2323" y="68"/>
                </a:cubicBezTo>
                <a:close/>
                <a:moveTo>
                  <a:pt x="2352" y="59"/>
                </a:moveTo>
                <a:cubicBezTo>
                  <a:pt x="2354" y="59"/>
                  <a:pt x="2357" y="60"/>
                  <a:pt x="2360" y="60"/>
                </a:cubicBezTo>
                <a:cubicBezTo>
                  <a:pt x="2361" y="59"/>
                  <a:pt x="2361" y="59"/>
                  <a:pt x="2361" y="59"/>
                </a:cubicBezTo>
                <a:cubicBezTo>
                  <a:pt x="2360" y="59"/>
                  <a:pt x="2360" y="58"/>
                  <a:pt x="2359" y="58"/>
                </a:cubicBezTo>
                <a:cubicBezTo>
                  <a:pt x="2359" y="58"/>
                  <a:pt x="2359" y="58"/>
                  <a:pt x="2359" y="58"/>
                </a:cubicBezTo>
                <a:cubicBezTo>
                  <a:pt x="2358" y="57"/>
                  <a:pt x="2358" y="56"/>
                  <a:pt x="2356" y="56"/>
                </a:cubicBezTo>
                <a:cubicBezTo>
                  <a:pt x="2356" y="57"/>
                  <a:pt x="2356" y="57"/>
                  <a:pt x="2356" y="57"/>
                </a:cubicBezTo>
                <a:cubicBezTo>
                  <a:pt x="2355" y="57"/>
                  <a:pt x="2353" y="56"/>
                  <a:pt x="2352" y="56"/>
                </a:cubicBezTo>
                <a:cubicBezTo>
                  <a:pt x="2352" y="57"/>
                  <a:pt x="2352" y="57"/>
                  <a:pt x="2352" y="57"/>
                </a:cubicBezTo>
                <a:cubicBezTo>
                  <a:pt x="2351" y="57"/>
                  <a:pt x="2351" y="57"/>
                  <a:pt x="2351" y="57"/>
                </a:cubicBezTo>
                <a:cubicBezTo>
                  <a:pt x="2351" y="57"/>
                  <a:pt x="2351" y="57"/>
                  <a:pt x="2351" y="57"/>
                </a:cubicBezTo>
                <a:cubicBezTo>
                  <a:pt x="2350" y="57"/>
                  <a:pt x="2350" y="57"/>
                  <a:pt x="2350" y="57"/>
                </a:cubicBezTo>
                <a:cubicBezTo>
                  <a:pt x="2350" y="58"/>
                  <a:pt x="2350" y="58"/>
                  <a:pt x="2350" y="58"/>
                </a:cubicBezTo>
                <a:cubicBezTo>
                  <a:pt x="2351" y="59"/>
                  <a:pt x="2351" y="59"/>
                  <a:pt x="2351" y="59"/>
                </a:cubicBezTo>
                <a:lnTo>
                  <a:pt x="2352" y="59"/>
                </a:lnTo>
                <a:close/>
                <a:moveTo>
                  <a:pt x="2545" y="579"/>
                </a:moveTo>
                <a:cubicBezTo>
                  <a:pt x="2548" y="581"/>
                  <a:pt x="2552" y="581"/>
                  <a:pt x="2555" y="581"/>
                </a:cubicBezTo>
                <a:cubicBezTo>
                  <a:pt x="2557" y="580"/>
                  <a:pt x="2557" y="580"/>
                  <a:pt x="2557" y="580"/>
                </a:cubicBezTo>
                <a:cubicBezTo>
                  <a:pt x="2558" y="580"/>
                  <a:pt x="2558" y="580"/>
                  <a:pt x="2558" y="580"/>
                </a:cubicBezTo>
                <a:cubicBezTo>
                  <a:pt x="2558" y="579"/>
                  <a:pt x="2558" y="579"/>
                  <a:pt x="2558" y="579"/>
                </a:cubicBezTo>
                <a:cubicBezTo>
                  <a:pt x="2557" y="579"/>
                  <a:pt x="2556" y="579"/>
                  <a:pt x="2556" y="578"/>
                </a:cubicBezTo>
                <a:cubicBezTo>
                  <a:pt x="2554" y="577"/>
                  <a:pt x="2551" y="577"/>
                  <a:pt x="2549" y="577"/>
                </a:cubicBezTo>
                <a:cubicBezTo>
                  <a:pt x="2548" y="578"/>
                  <a:pt x="2548" y="578"/>
                  <a:pt x="2548" y="578"/>
                </a:cubicBezTo>
                <a:cubicBezTo>
                  <a:pt x="2546" y="577"/>
                  <a:pt x="2546" y="577"/>
                  <a:pt x="2546" y="577"/>
                </a:cubicBezTo>
                <a:cubicBezTo>
                  <a:pt x="2545" y="578"/>
                  <a:pt x="2545" y="578"/>
                  <a:pt x="2545" y="578"/>
                </a:cubicBezTo>
                <a:lnTo>
                  <a:pt x="2545" y="579"/>
                </a:lnTo>
                <a:close/>
                <a:moveTo>
                  <a:pt x="2549" y="551"/>
                </a:moveTo>
                <a:cubicBezTo>
                  <a:pt x="2548" y="551"/>
                  <a:pt x="2548" y="551"/>
                  <a:pt x="2548" y="551"/>
                </a:cubicBezTo>
                <a:cubicBezTo>
                  <a:pt x="2548" y="553"/>
                  <a:pt x="2548" y="553"/>
                  <a:pt x="2548" y="553"/>
                </a:cubicBezTo>
                <a:cubicBezTo>
                  <a:pt x="2549" y="553"/>
                  <a:pt x="2550" y="554"/>
                  <a:pt x="2551" y="555"/>
                </a:cubicBezTo>
                <a:cubicBezTo>
                  <a:pt x="2551" y="555"/>
                  <a:pt x="2551" y="555"/>
                  <a:pt x="2551" y="555"/>
                </a:cubicBezTo>
                <a:cubicBezTo>
                  <a:pt x="2551" y="556"/>
                  <a:pt x="2551" y="556"/>
                  <a:pt x="2551" y="556"/>
                </a:cubicBezTo>
                <a:cubicBezTo>
                  <a:pt x="2553" y="557"/>
                  <a:pt x="2553" y="557"/>
                  <a:pt x="2553" y="557"/>
                </a:cubicBezTo>
                <a:cubicBezTo>
                  <a:pt x="2553" y="558"/>
                  <a:pt x="2553" y="558"/>
                  <a:pt x="2553" y="558"/>
                </a:cubicBezTo>
                <a:cubicBezTo>
                  <a:pt x="2553" y="559"/>
                  <a:pt x="2553" y="559"/>
                  <a:pt x="2553" y="559"/>
                </a:cubicBezTo>
                <a:cubicBezTo>
                  <a:pt x="2553" y="560"/>
                  <a:pt x="2553" y="560"/>
                  <a:pt x="2553" y="560"/>
                </a:cubicBezTo>
                <a:cubicBezTo>
                  <a:pt x="2556" y="561"/>
                  <a:pt x="2559" y="563"/>
                  <a:pt x="2562" y="565"/>
                </a:cubicBezTo>
                <a:cubicBezTo>
                  <a:pt x="2562" y="564"/>
                  <a:pt x="2562" y="564"/>
                  <a:pt x="2562" y="564"/>
                </a:cubicBezTo>
                <a:cubicBezTo>
                  <a:pt x="2563" y="564"/>
                  <a:pt x="2563" y="564"/>
                  <a:pt x="2563" y="564"/>
                </a:cubicBezTo>
                <a:cubicBezTo>
                  <a:pt x="2559" y="563"/>
                  <a:pt x="2556" y="560"/>
                  <a:pt x="2554" y="557"/>
                </a:cubicBezTo>
                <a:cubicBezTo>
                  <a:pt x="2557" y="557"/>
                  <a:pt x="2560" y="557"/>
                  <a:pt x="2563" y="557"/>
                </a:cubicBezTo>
                <a:cubicBezTo>
                  <a:pt x="2561" y="556"/>
                  <a:pt x="2559" y="555"/>
                  <a:pt x="2557" y="554"/>
                </a:cubicBezTo>
                <a:cubicBezTo>
                  <a:pt x="2558" y="553"/>
                  <a:pt x="2559" y="553"/>
                  <a:pt x="2560" y="553"/>
                </a:cubicBezTo>
                <a:cubicBezTo>
                  <a:pt x="2561" y="551"/>
                  <a:pt x="2561" y="551"/>
                  <a:pt x="2561" y="551"/>
                </a:cubicBezTo>
                <a:cubicBezTo>
                  <a:pt x="2561" y="550"/>
                  <a:pt x="2560" y="550"/>
                  <a:pt x="2559" y="549"/>
                </a:cubicBezTo>
                <a:cubicBezTo>
                  <a:pt x="2557" y="550"/>
                  <a:pt x="2556" y="550"/>
                  <a:pt x="2554" y="551"/>
                </a:cubicBezTo>
                <a:cubicBezTo>
                  <a:pt x="2554" y="552"/>
                  <a:pt x="2554" y="552"/>
                  <a:pt x="2554" y="552"/>
                </a:cubicBezTo>
                <a:cubicBezTo>
                  <a:pt x="2555" y="552"/>
                  <a:pt x="2555" y="552"/>
                  <a:pt x="2555" y="552"/>
                </a:cubicBezTo>
                <a:cubicBezTo>
                  <a:pt x="2555" y="552"/>
                  <a:pt x="2554" y="553"/>
                  <a:pt x="2553" y="553"/>
                </a:cubicBezTo>
                <a:cubicBezTo>
                  <a:pt x="2553" y="553"/>
                  <a:pt x="2553" y="553"/>
                  <a:pt x="2553" y="553"/>
                </a:cubicBezTo>
                <a:cubicBezTo>
                  <a:pt x="2552" y="554"/>
                  <a:pt x="2552" y="554"/>
                  <a:pt x="2552" y="554"/>
                </a:cubicBezTo>
                <a:cubicBezTo>
                  <a:pt x="2551" y="553"/>
                  <a:pt x="2551" y="553"/>
                  <a:pt x="2551" y="553"/>
                </a:cubicBezTo>
                <a:cubicBezTo>
                  <a:pt x="2551" y="552"/>
                  <a:pt x="2552" y="552"/>
                  <a:pt x="2553" y="552"/>
                </a:cubicBezTo>
                <a:cubicBezTo>
                  <a:pt x="2554" y="551"/>
                  <a:pt x="2553" y="550"/>
                  <a:pt x="2553" y="549"/>
                </a:cubicBezTo>
                <a:cubicBezTo>
                  <a:pt x="2552" y="549"/>
                  <a:pt x="2551" y="549"/>
                  <a:pt x="2550" y="548"/>
                </a:cubicBezTo>
                <a:cubicBezTo>
                  <a:pt x="2551" y="547"/>
                  <a:pt x="2551" y="547"/>
                  <a:pt x="2551" y="547"/>
                </a:cubicBezTo>
                <a:cubicBezTo>
                  <a:pt x="2551" y="546"/>
                  <a:pt x="2551" y="546"/>
                  <a:pt x="2551" y="546"/>
                </a:cubicBezTo>
                <a:cubicBezTo>
                  <a:pt x="2550" y="546"/>
                  <a:pt x="2549" y="547"/>
                  <a:pt x="2548" y="548"/>
                </a:cubicBezTo>
                <a:cubicBezTo>
                  <a:pt x="2548" y="549"/>
                  <a:pt x="2548" y="550"/>
                  <a:pt x="2549" y="551"/>
                </a:cubicBezTo>
                <a:close/>
                <a:moveTo>
                  <a:pt x="2538" y="569"/>
                </a:moveTo>
                <a:cubicBezTo>
                  <a:pt x="2538" y="569"/>
                  <a:pt x="2537" y="569"/>
                  <a:pt x="2536" y="569"/>
                </a:cubicBezTo>
                <a:cubicBezTo>
                  <a:pt x="2537" y="570"/>
                  <a:pt x="2537" y="570"/>
                  <a:pt x="2537" y="570"/>
                </a:cubicBezTo>
                <a:cubicBezTo>
                  <a:pt x="2537" y="570"/>
                  <a:pt x="2537" y="570"/>
                  <a:pt x="2537" y="570"/>
                </a:cubicBezTo>
                <a:cubicBezTo>
                  <a:pt x="2540" y="570"/>
                  <a:pt x="2542" y="570"/>
                  <a:pt x="2545" y="569"/>
                </a:cubicBezTo>
                <a:cubicBezTo>
                  <a:pt x="2543" y="569"/>
                  <a:pt x="2540" y="569"/>
                  <a:pt x="2538" y="569"/>
                </a:cubicBezTo>
                <a:close/>
                <a:moveTo>
                  <a:pt x="2085" y="33"/>
                </a:moveTo>
                <a:cubicBezTo>
                  <a:pt x="2087" y="33"/>
                  <a:pt x="2087" y="33"/>
                  <a:pt x="2087" y="33"/>
                </a:cubicBezTo>
                <a:cubicBezTo>
                  <a:pt x="2086" y="34"/>
                  <a:pt x="2086" y="34"/>
                  <a:pt x="2085" y="34"/>
                </a:cubicBezTo>
                <a:cubicBezTo>
                  <a:pt x="2086" y="34"/>
                  <a:pt x="2086" y="34"/>
                  <a:pt x="2086" y="34"/>
                </a:cubicBezTo>
                <a:cubicBezTo>
                  <a:pt x="2086" y="34"/>
                  <a:pt x="2087" y="35"/>
                  <a:pt x="2088" y="35"/>
                </a:cubicBezTo>
                <a:cubicBezTo>
                  <a:pt x="2088" y="36"/>
                  <a:pt x="2088" y="36"/>
                  <a:pt x="2088" y="36"/>
                </a:cubicBezTo>
                <a:cubicBezTo>
                  <a:pt x="2089" y="36"/>
                  <a:pt x="2090" y="36"/>
                  <a:pt x="2091" y="37"/>
                </a:cubicBezTo>
                <a:cubicBezTo>
                  <a:pt x="2091" y="37"/>
                  <a:pt x="2091" y="37"/>
                  <a:pt x="2091" y="37"/>
                </a:cubicBezTo>
                <a:cubicBezTo>
                  <a:pt x="2092" y="37"/>
                  <a:pt x="2092" y="37"/>
                  <a:pt x="2092" y="37"/>
                </a:cubicBezTo>
                <a:cubicBezTo>
                  <a:pt x="2092" y="37"/>
                  <a:pt x="2093" y="37"/>
                  <a:pt x="2094" y="38"/>
                </a:cubicBezTo>
                <a:cubicBezTo>
                  <a:pt x="2093" y="38"/>
                  <a:pt x="2093" y="38"/>
                  <a:pt x="2093" y="38"/>
                </a:cubicBezTo>
                <a:cubicBezTo>
                  <a:pt x="2093" y="38"/>
                  <a:pt x="2092" y="38"/>
                  <a:pt x="2091" y="38"/>
                </a:cubicBezTo>
                <a:cubicBezTo>
                  <a:pt x="2091" y="38"/>
                  <a:pt x="2091" y="38"/>
                  <a:pt x="2091" y="38"/>
                </a:cubicBezTo>
                <a:cubicBezTo>
                  <a:pt x="2099" y="41"/>
                  <a:pt x="2107" y="43"/>
                  <a:pt x="2116" y="43"/>
                </a:cubicBezTo>
                <a:cubicBezTo>
                  <a:pt x="2116" y="42"/>
                  <a:pt x="2116" y="42"/>
                  <a:pt x="2116" y="42"/>
                </a:cubicBezTo>
                <a:cubicBezTo>
                  <a:pt x="2116" y="42"/>
                  <a:pt x="2116" y="42"/>
                  <a:pt x="2116" y="42"/>
                </a:cubicBezTo>
                <a:cubicBezTo>
                  <a:pt x="2115" y="41"/>
                  <a:pt x="2115" y="41"/>
                  <a:pt x="2115" y="41"/>
                </a:cubicBezTo>
                <a:cubicBezTo>
                  <a:pt x="2114" y="40"/>
                  <a:pt x="2114" y="40"/>
                  <a:pt x="2114" y="40"/>
                </a:cubicBezTo>
                <a:cubicBezTo>
                  <a:pt x="2114" y="40"/>
                  <a:pt x="2113" y="40"/>
                  <a:pt x="2113" y="40"/>
                </a:cubicBezTo>
                <a:cubicBezTo>
                  <a:pt x="2112" y="39"/>
                  <a:pt x="2112" y="39"/>
                  <a:pt x="2112" y="39"/>
                </a:cubicBezTo>
                <a:cubicBezTo>
                  <a:pt x="2113" y="39"/>
                  <a:pt x="2113" y="39"/>
                  <a:pt x="2113" y="39"/>
                </a:cubicBezTo>
                <a:cubicBezTo>
                  <a:pt x="2114" y="39"/>
                  <a:pt x="2115" y="40"/>
                  <a:pt x="2116" y="40"/>
                </a:cubicBezTo>
                <a:cubicBezTo>
                  <a:pt x="2116" y="41"/>
                  <a:pt x="2116" y="41"/>
                  <a:pt x="2116" y="41"/>
                </a:cubicBezTo>
                <a:cubicBezTo>
                  <a:pt x="2118" y="41"/>
                  <a:pt x="2118" y="41"/>
                  <a:pt x="2118" y="41"/>
                </a:cubicBezTo>
                <a:cubicBezTo>
                  <a:pt x="2119" y="38"/>
                  <a:pt x="2121" y="37"/>
                  <a:pt x="2124" y="37"/>
                </a:cubicBezTo>
                <a:cubicBezTo>
                  <a:pt x="2125" y="37"/>
                  <a:pt x="2125" y="37"/>
                  <a:pt x="2125" y="37"/>
                </a:cubicBezTo>
                <a:cubicBezTo>
                  <a:pt x="2125" y="37"/>
                  <a:pt x="2125" y="37"/>
                  <a:pt x="2125" y="37"/>
                </a:cubicBezTo>
                <a:cubicBezTo>
                  <a:pt x="2126" y="38"/>
                  <a:pt x="2127" y="38"/>
                  <a:pt x="2128" y="37"/>
                </a:cubicBezTo>
                <a:cubicBezTo>
                  <a:pt x="2128" y="37"/>
                  <a:pt x="2128" y="37"/>
                  <a:pt x="2128" y="37"/>
                </a:cubicBezTo>
                <a:cubicBezTo>
                  <a:pt x="2129" y="37"/>
                  <a:pt x="2130" y="36"/>
                  <a:pt x="2131" y="36"/>
                </a:cubicBezTo>
                <a:cubicBezTo>
                  <a:pt x="2127" y="36"/>
                  <a:pt x="2123" y="35"/>
                  <a:pt x="2119" y="34"/>
                </a:cubicBezTo>
                <a:cubicBezTo>
                  <a:pt x="2116" y="33"/>
                  <a:pt x="2113" y="32"/>
                  <a:pt x="2111" y="30"/>
                </a:cubicBezTo>
                <a:cubicBezTo>
                  <a:pt x="2110" y="29"/>
                  <a:pt x="2110" y="29"/>
                  <a:pt x="2110" y="29"/>
                </a:cubicBezTo>
                <a:cubicBezTo>
                  <a:pt x="2110" y="29"/>
                  <a:pt x="2110" y="29"/>
                  <a:pt x="2110" y="29"/>
                </a:cubicBezTo>
                <a:cubicBezTo>
                  <a:pt x="2110" y="29"/>
                  <a:pt x="2110" y="29"/>
                  <a:pt x="2110" y="29"/>
                </a:cubicBezTo>
                <a:cubicBezTo>
                  <a:pt x="2109" y="28"/>
                  <a:pt x="2109" y="28"/>
                  <a:pt x="2109" y="28"/>
                </a:cubicBezTo>
                <a:cubicBezTo>
                  <a:pt x="2110" y="28"/>
                  <a:pt x="2110" y="28"/>
                  <a:pt x="2111" y="28"/>
                </a:cubicBezTo>
                <a:cubicBezTo>
                  <a:pt x="2110" y="27"/>
                  <a:pt x="2110" y="27"/>
                  <a:pt x="2110" y="27"/>
                </a:cubicBezTo>
                <a:cubicBezTo>
                  <a:pt x="2106" y="27"/>
                  <a:pt x="2103" y="26"/>
                  <a:pt x="2099" y="26"/>
                </a:cubicBezTo>
                <a:cubicBezTo>
                  <a:pt x="2099" y="26"/>
                  <a:pt x="2099" y="26"/>
                  <a:pt x="2099" y="26"/>
                </a:cubicBezTo>
                <a:cubicBezTo>
                  <a:pt x="2100" y="26"/>
                  <a:pt x="2102" y="27"/>
                  <a:pt x="2103" y="27"/>
                </a:cubicBezTo>
                <a:cubicBezTo>
                  <a:pt x="2102" y="27"/>
                  <a:pt x="2101" y="27"/>
                  <a:pt x="2100" y="27"/>
                </a:cubicBezTo>
                <a:cubicBezTo>
                  <a:pt x="2099" y="28"/>
                  <a:pt x="2099" y="28"/>
                  <a:pt x="2099" y="28"/>
                </a:cubicBezTo>
                <a:cubicBezTo>
                  <a:pt x="2101" y="29"/>
                  <a:pt x="2102" y="31"/>
                  <a:pt x="2105" y="32"/>
                </a:cubicBezTo>
                <a:cubicBezTo>
                  <a:pt x="2102" y="31"/>
                  <a:pt x="2099" y="31"/>
                  <a:pt x="2096" y="30"/>
                </a:cubicBezTo>
                <a:cubicBezTo>
                  <a:pt x="2096" y="30"/>
                  <a:pt x="2095" y="30"/>
                  <a:pt x="2094" y="30"/>
                </a:cubicBezTo>
                <a:cubicBezTo>
                  <a:pt x="2092" y="29"/>
                  <a:pt x="2089" y="27"/>
                  <a:pt x="2086" y="27"/>
                </a:cubicBezTo>
                <a:cubicBezTo>
                  <a:pt x="2085" y="27"/>
                  <a:pt x="2084" y="27"/>
                  <a:pt x="2083" y="28"/>
                </a:cubicBezTo>
                <a:cubicBezTo>
                  <a:pt x="2084" y="29"/>
                  <a:pt x="2084" y="29"/>
                  <a:pt x="2084" y="29"/>
                </a:cubicBezTo>
                <a:cubicBezTo>
                  <a:pt x="2083" y="29"/>
                  <a:pt x="2083" y="29"/>
                  <a:pt x="2083" y="29"/>
                </a:cubicBezTo>
                <a:cubicBezTo>
                  <a:pt x="2084" y="30"/>
                  <a:pt x="2084" y="30"/>
                  <a:pt x="2084" y="30"/>
                </a:cubicBezTo>
                <a:cubicBezTo>
                  <a:pt x="2084" y="31"/>
                  <a:pt x="2084" y="31"/>
                  <a:pt x="2084" y="31"/>
                </a:cubicBezTo>
                <a:cubicBezTo>
                  <a:pt x="2082" y="31"/>
                  <a:pt x="2082" y="31"/>
                  <a:pt x="2082" y="31"/>
                </a:cubicBezTo>
                <a:cubicBezTo>
                  <a:pt x="2082" y="32"/>
                  <a:pt x="2082" y="32"/>
                  <a:pt x="2082" y="32"/>
                </a:cubicBezTo>
                <a:cubicBezTo>
                  <a:pt x="2083" y="33"/>
                  <a:pt x="2084" y="33"/>
                  <a:pt x="2085" y="33"/>
                </a:cubicBezTo>
                <a:close/>
                <a:moveTo>
                  <a:pt x="2299" y="56"/>
                </a:moveTo>
                <a:cubicBezTo>
                  <a:pt x="2300" y="55"/>
                  <a:pt x="2300" y="55"/>
                  <a:pt x="2300" y="55"/>
                </a:cubicBezTo>
                <a:cubicBezTo>
                  <a:pt x="2298" y="55"/>
                  <a:pt x="2298" y="55"/>
                  <a:pt x="2298" y="55"/>
                </a:cubicBezTo>
                <a:cubicBezTo>
                  <a:pt x="2297" y="55"/>
                  <a:pt x="2297" y="55"/>
                  <a:pt x="2297" y="55"/>
                </a:cubicBezTo>
                <a:cubicBezTo>
                  <a:pt x="2298" y="56"/>
                  <a:pt x="2299" y="56"/>
                  <a:pt x="2299" y="56"/>
                </a:cubicBezTo>
                <a:close/>
                <a:moveTo>
                  <a:pt x="2113" y="28"/>
                </a:moveTo>
                <a:cubicBezTo>
                  <a:pt x="2114" y="28"/>
                  <a:pt x="2114" y="28"/>
                  <a:pt x="2114" y="28"/>
                </a:cubicBezTo>
                <a:cubicBezTo>
                  <a:pt x="2115" y="29"/>
                  <a:pt x="2115" y="29"/>
                  <a:pt x="2115" y="29"/>
                </a:cubicBezTo>
                <a:cubicBezTo>
                  <a:pt x="2115" y="29"/>
                  <a:pt x="2116" y="29"/>
                  <a:pt x="2116" y="29"/>
                </a:cubicBezTo>
                <a:cubicBezTo>
                  <a:pt x="2116" y="30"/>
                  <a:pt x="2116" y="30"/>
                  <a:pt x="2116" y="30"/>
                </a:cubicBezTo>
                <a:cubicBezTo>
                  <a:pt x="2116" y="30"/>
                  <a:pt x="2116" y="31"/>
                  <a:pt x="2116" y="31"/>
                </a:cubicBezTo>
                <a:cubicBezTo>
                  <a:pt x="2121" y="34"/>
                  <a:pt x="2126" y="35"/>
                  <a:pt x="2131" y="35"/>
                </a:cubicBezTo>
                <a:cubicBezTo>
                  <a:pt x="2132" y="34"/>
                  <a:pt x="2132" y="34"/>
                  <a:pt x="2133" y="34"/>
                </a:cubicBezTo>
                <a:cubicBezTo>
                  <a:pt x="2133" y="33"/>
                  <a:pt x="2133" y="33"/>
                  <a:pt x="2133" y="33"/>
                </a:cubicBezTo>
                <a:cubicBezTo>
                  <a:pt x="2133" y="32"/>
                  <a:pt x="2133" y="32"/>
                  <a:pt x="2133" y="32"/>
                </a:cubicBezTo>
                <a:cubicBezTo>
                  <a:pt x="2133" y="32"/>
                  <a:pt x="2133" y="31"/>
                  <a:pt x="2132" y="31"/>
                </a:cubicBezTo>
                <a:cubicBezTo>
                  <a:pt x="2131" y="31"/>
                  <a:pt x="2130" y="30"/>
                  <a:pt x="2129" y="30"/>
                </a:cubicBezTo>
                <a:cubicBezTo>
                  <a:pt x="2129" y="29"/>
                  <a:pt x="2129" y="29"/>
                  <a:pt x="2129" y="29"/>
                </a:cubicBezTo>
                <a:cubicBezTo>
                  <a:pt x="2129" y="28"/>
                  <a:pt x="2130" y="28"/>
                  <a:pt x="2131" y="28"/>
                </a:cubicBezTo>
                <a:cubicBezTo>
                  <a:pt x="2131" y="28"/>
                  <a:pt x="2131" y="28"/>
                  <a:pt x="2131" y="28"/>
                </a:cubicBezTo>
                <a:cubicBezTo>
                  <a:pt x="2124" y="27"/>
                  <a:pt x="2117" y="27"/>
                  <a:pt x="2111" y="26"/>
                </a:cubicBezTo>
                <a:cubicBezTo>
                  <a:pt x="2111" y="27"/>
                  <a:pt x="2112" y="27"/>
                  <a:pt x="2113" y="28"/>
                </a:cubicBezTo>
                <a:close/>
                <a:moveTo>
                  <a:pt x="2120" y="14"/>
                </a:moveTo>
                <a:cubicBezTo>
                  <a:pt x="2121" y="13"/>
                  <a:pt x="2121" y="13"/>
                  <a:pt x="2121" y="13"/>
                </a:cubicBezTo>
                <a:cubicBezTo>
                  <a:pt x="2121" y="13"/>
                  <a:pt x="2121" y="13"/>
                  <a:pt x="2120" y="12"/>
                </a:cubicBezTo>
                <a:cubicBezTo>
                  <a:pt x="2120" y="12"/>
                  <a:pt x="2120" y="12"/>
                  <a:pt x="2120" y="12"/>
                </a:cubicBezTo>
                <a:cubicBezTo>
                  <a:pt x="2118" y="13"/>
                  <a:pt x="2118" y="13"/>
                  <a:pt x="2118" y="13"/>
                </a:cubicBezTo>
                <a:cubicBezTo>
                  <a:pt x="2118" y="14"/>
                  <a:pt x="2118" y="14"/>
                  <a:pt x="2118" y="14"/>
                </a:cubicBezTo>
                <a:cubicBezTo>
                  <a:pt x="2119" y="15"/>
                  <a:pt x="2120" y="14"/>
                  <a:pt x="2120" y="14"/>
                </a:cubicBezTo>
                <a:close/>
                <a:moveTo>
                  <a:pt x="2111" y="52"/>
                </a:moveTo>
                <a:cubicBezTo>
                  <a:pt x="2109" y="52"/>
                  <a:pt x="2108" y="51"/>
                  <a:pt x="2106" y="51"/>
                </a:cubicBezTo>
                <a:cubicBezTo>
                  <a:pt x="2106" y="51"/>
                  <a:pt x="2106" y="51"/>
                  <a:pt x="2106" y="51"/>
                </a:cubicBezTo>
                <a:cubicBezTo>
                  <a:pt x="2109" y="52"/>
                  <a:pt x="2112" y="53"/>
                  <a:pt x="2115" y="53"/>
                </a:cubicBezTo>
                <a:cubicBezTo>
                  <a:pt x="2115" y="53"/>
                  <a:pt x="2115" y="53"/>
                  <a:pt x="2115" y="53"/>
                </a:cubicBezTo>
                <a:cubicBezTo>
                  <a:pt x="2114" y="52"/>
                  <a:pt x="2112" y="52"/>
                  <a:pt x="2111" y="52"/>
                </a:cubicBezTo>
                <a:close/>
                <a:moveTo>
                  <a:pt x="2077" y="36"/>
                </a:moveTo>
                <a:cubicBezTo>
                  <a:pt x="2080" y="37"/>
                  <a:pt x="2083" y="39"/>
                  <a:pt x="2086" y="39"/>
                </a:cubicBezTo>
                <a:cubicBezTo>
                  <a:pt x="2083" y="36"/>
                  <a:pt x="2079" y="34"/>
                  <a:pt x="2075" y="34"/>
                </a:cubicBezTo>
                <a:cubicBezTo>
                  <a:pt x="2075" y="35"/>
                  <a:pt x="2076" y="35"/>
                  <a:pt x="2077" y="36"/>
                </a:cubicBezTo>
                <a:close/>
                <a:moveTo>
                  <a:pt x="2294" y="57"/>
                </a:moveTo>
                <a:cubicBezTo>
                  <a:pt x="2294" y="57"/>
                  <a:pt x="2294" y="57"/>
                  <a:pt x="2294" y="57"/>
                </a:cubicBezTo>
                <a:cubicBezTo>
                  <a:pt x="2294" y="56"/>
                  <a:pt x="2294" y="56"/>
                  <a:pt x="2294" y="56"/>
                </a:cubicBezTo>
                <a:cubicBezTo>
                  <a:pt x="2292" y="56"/>
                  <a:pt x="2292" y="56"/>
                  <a:pt x="2292" y="56"/>
                </a:cubicBezTo>
                <a:cubicBezTo>
                  <a:pt x="2292" y="56"/>
                  <a:pt x="2292" y="56"/>
                  <a:pt x="2292" y="56"/>
                </a:cubicBezTo>
                <a:cubicBezTo>
                  <a:pt x="2292" y="57"/>
                  <a:pt x="2293" y="57"/>
                  <a:pt x="2294" y="57"/>
                </a:cubicBezTo>
                <a:close/>
                <a:moveTo>
                  <a:pt x="2142" y="29"/>
                </a:moveTo>
                <a:cubicBezTo>
                  <a:pt x="2149" y="32"/>
                  <a:pt x="2158" y="32"/>
                  <a:pt x="2165" y="31"/>
                </a:cubicBezTo>
                <a:cubicBezTo>
                  <a:pt x="2165" y="30"/>
                  <a:pt x="2166" y="29"/>
                  <a:pt x="2166" y="29"/>
                </a:cubicBezTo>
                <a:cubicBezTo>
                  <a:pt x="2165" y="28"/>
                  <a:pt x="2165" y="28"/>
                  <a:pt x="2165" y="28"/>
                </a:cubicBezTo>
                <a:cubicBezTo>
                  <a:pt x="2165" y="28"/>
                  <a:pt x="2164" y="28"/>
                  <a:pt x="2163" y="28"/>
                </a:cubicBezTo>
                <a:cubicBezTo>
                  <a:pt x="2162" y="27"/>
                  <a:pt x="2162" y="27"/>
                  <a:pt x="2162" y="27"/>
                </a:cubicBezTo>
                <a:cubicBezTo>
                  <a:pt x="2162" y="27"/>
                  <a:pt x="2162" y="27"/>
                  <a:pt x="2162" y="27"/>
                </a:cubicBezTo>
                <a:cubicBezTo>
                  <a:pt x="2161" y="26"/>
                  <a:pt x="2161" y="26"/>
                  <a:pt x="2161" y="26"/>
                </a:cubicBezTo>
                <a:cubicBezTo>
                  <a:pt x="2158" y="26"/>
                  <a:pt x="2155" y="27"/>
                  <a:pt x="2151" y="28"/>
                </a:cubicBezTo>
                <a:cubicBezTo>
                  <a:pt x="2151" y="27"/>
                  <a:pt x="2150" y="27"/>
                  <a:pt x="2150" y="27"/>
                </a:cubicBezTo>
                <a:cubicBezTo>
                  <a:pt x="2148" y="27"/>
                  <a:pt x="2146" y="27"/>
                  <a:pt x="2144" y="27"/>
                </a:cubicBezTo>
                <a:cubicBezTo>
                  <a:pt x="2144" y="27"/>
                  <a:pt x="2144" y="27"/>
                  <a:pt x="2144" y="27"/>
                </a:cubicBezTo>
                <a:cubicBezTo>
                  <a:pt x="2143" y="28"/>
                  <a:pt x="2143" y="28"/>
                  <a:pt x="2143" y="28"/>
                </a:cubicBezTo>
                <a:cubicBezTo>
                  <a:pt x="2142" y="28"/>
                  <a:pt x="2140" y="28"/>
                  <a:pt x="2139" y="27"/>
                </a:cubicBezTo>
                <a:cubicBezTo>
                  <a:pt x="2138" y="26"/>
                  <a:pt x="2138" y="26"/>
                  <a:pt x="2138" y="26"/>
                </a:cubicBezTo>
                <a:cubicBezTo>
                  <a:pt x="2139" y="28"/>
                  <a:pt x="2140" y="29"/>
                  <a:pt x="2142" y="29"/>
                </a:cubicBezTo>
                <a:close/>
                <a:moveTo>
                  <a:pt x="2519" y="590"/>
                </a:moveTo>
                <a:cubicBezTo>
                  <a:pt x="2519" y="591"/>
                  <a:pt x="2519" y="591"/>
                  <a:pt x="2519" y="591"/>
                </a:cubicBezTo>
                <a:cubicBezTo>
                  <a:pt x="2520" y="592"/>
                  <a:pt x="2521" y="592"/>
                  <a:pt x="2522" y="591"/>
                </a:cubicBezTo>
                <a:cubicBezTo>
                  <a:pt x="2522" y="590"/>
                  <a:pt x="2522" y="590"/>
                  <a:pt x="2522" y="590"/>
                </a:cubicBezTo>
                <a:cubicBezTo>
                  <a:pt x="2523" y="590"/>
                  <a:pt x="2523" y="590"/>
                  <a:pt x="2523" y="590"/>
                </a:cubicBezTo>
                <a:cubicBezTo>
                  <a:pt x="2524" y="590"/>
                  <a:pt x="2524" y="590"/>
                  <a:pt x="2524" y="590"/>
                </a:cubicBezTo>
                <a:cubicBezTo>
                  <a:pt x="2523" y="589"/>
                  <a:pt x="2523" y="589"/>
                  <a:pt x="2523" y="589"/>
                </a:cubicBezTo>
                <a:cubicBezTo>
                  <a:pt x="2522" y="589"/>
                  <a:pt x="2522" y="589"/>
                  <a:pt x="2522" y="589"/>
                </a:cubicBezTo>
                <a:cubicBezTo>
                  <a:pt x="2521" y="588"/>
                  <a:pt x="2521" y="588"/>
                  <a:pt x="2521" y="588"/>
                </a:cubicBezTo>
                <a:cubicBezTo>
                  <a:pt x="2521" y="587"/>
                  <a:pt x="2522" y="587"/>
                  <a:pt x="2522" y="587"/>
                </a:cubicBezTo>
                <a:cubicBezTo>
                  <a:pt x="2522" y="586"/>
                  <a:pt x="2522" y="586"/>
                  <a:pt x="2522" y="586"/>
                </a:cubicBezTo>
                <a:cubicBezTo>
                  <a:pt x="2523" y="587"/>
                  <a:pt x="2523" y="587"/>
                  <a:pt x="2523" y="587"/>
                </a:cubicBezTo>
                <a:cubicBezTo>
                  <a:pt x="2523" y="586"/>
                  <a:pt x="2522" y="586"/>
                  <a:pt x="2522" y="585"/>
                </a:cubicBezTo>
                <a:cubicBezTo>
                  <a:pt x="2520" y="585"/>
                  <a:pt x="2520" y="585"/>
                  <a:pt x="2520" y="585"/>
                </a:cubicBezTo>
                <a:cubicBezTo>
                  <a:pt x="2520" y="585"/>
                  <a:pt x="2520" y="585"/>
                  <a:pt x="2520" y="585"/>
                </a:cubicBezTo>
                <a:cubicBezTo>
                  <a:pt x="2521" y="587"/>
                  <a:pt x="2520" y="589"/>
                  <a:pt x="2519" y="590"/>
                </a:cubicBezTo>
                <a:close/>
                <a:moveTo>
                  <a:pt x="2141" y="54"/>
                </a:moveTo>
                <a:cubicBezTo>
                  <a:pt x="2141" y="54"/>
                  <a:pt x="2141" y="54"/>
                  <a:pt x="2141" y="54"/>
                </a:cubicBezTo>
                <a:cubicBezTo>
                  <a:pt x="2148" y="53"/>
                  <a:pt x="2156" y="52"/>
                  <a:pt x="2163" y="52"/>
                </a:cubicBezTo>
                <a:cubicBezTo>
                  <a:pt x="2157" y="49"/>
                  <a:pt x="2150" y="47"/>
                  <a:pt x="2144" y="47"/>
                </a:cubicBezTo>
                <a:cubicBezTo>
                  <a:pt x="2143" y="48"/>
                  <a:pt x="2142" y="49"/>
                  <a:pt x="2142" y="49"/>
                </a:cubicBezTo>
                <a:cubicBezTo>
                  <a:pt x="2143" y="50"/>
                  <a:pt x="2143" y="52"/>
                  <a:pt x="2142" y="53"/>
                </a:cubicBezTo>
                <a:lnTo>
                  <a:pt x="2141" y="54"/>
                </a:lnTo>
                <a:close/>
                <a:moveTo>
                  <a:pt x="2131" y="45"/>
                </a:moveTo>
                <a:cubicBezTo>
                  <a:pt x="2130" y="46"/>
                  <a:pt x="2130" y="46"/>
                  <a:pt x="2130" y="46"/>
                </a:cubicBezTo>
                <a:cubicBezTo>
                  <a:pt x="2130" y="46"/>
                  <a:pt x="2130" y="47"/>
                  <a:pt x="2131" y="47"/>
                </a:cubicBezTo>
                <a:cubicBezTo>
                  <a:pt x="2131" y="47"/>
                  <a:pt x="2131" y="47"/>
                  <a:pt x="2131" y="47"/>
                </a:cubicBezTo>
                <a:cubicBezTo>
                  <a:pt x="2133" y="48"/>
                  <a:pt x="2134" y="49"/>
                  <a:pt x="2136" y="49"/>
                </a:cubicBezTo>
                <a:cubicBezTo>
                  <a:pt x="2137" y="49"/>
                  <a:pt x="2137" y="49"/>
                  <a:pt x="2137" y="49"/>
                </a:cubicBezTo>
                <a:cubicBezTo>
                  <a:pt x="2136" y="49"/>
                  <a:pt x="2136" y="49"/>
                  <a:pt x="2136" y="49"/>
                </a:cubicBezTo>
                <a:cubicBezTo>
                  <a:pt x="2136" y="48"/>
                  <a:pt x="2137" y="48"/>
                  <a:pt x="2137" y="47"/>
                </a:cubicBezTo>
                <a:cubicBezTo>
                  <a:pt x="2135" y="45"/>
                  <a:pt x="2133" y="45"/>
                  <a:pt x="2131" y="45"/>
                </a:cubicBezTo>
                <a:close/>
                <a:moveTo>
                  <a:pt x="2477" y="381"/>
                </a:moveTo>
                <a:cubicBezTo>
                  <a:pt x="2476" y="380"/>
                  <a:pt x="2475" y="379"/>
                  <a:pt x="2474" y="379"/>
                </a:cubicBezTo>
                <a:cubicBezTo>
                  <a:pt x="2473" y="380"/>
                  <a:pt x="2473" y="380"/>
                  <a:pt x="2473" y="380"/>
                </a:cubicBezTo>
                <a:cubicBezTo>
                  <a:pt x="2474" y="381"/>
                  <a:pt x="2475" y="381"/>
                  <a:pt x="2476" y="381"/>
                </a:cubicBezTo>
                <a:lnTo>
                  <a:pt x="2477" y="381"/>
                </a:lnTo>
                <a:close/>
                <a:moveTo>
                  <a:pt x="2486" y="353"/>
                </a:moveTo>
                <a:cubicBezTo>
                  <a:pt x="2484" y="353"/>
                  <a:pt x="2484" y="353"/>
                  <a:pt x="2484" y="353"/>
                </a:cubicBezTo>
                <a:cubicBezTo>
                  <a:pt x="2483" y="354"/>
                  <a:pt x="2483" y="354"/>
                  <a:pt x="2483" y="354"/>
                </a:cubicBezTo>
                <a:cubicBezTo>
                  <a:pt x="2484" y="354"/>
                  <a:pt x="2485" y="354"/>
                  <a:pt x="2486" y="354"/>
                </a:cubicBezTo>
                <a:lnTo>
                  <a:pt x="2486" y="353"/>
                </a:lnTo>
                <a:close/>
                <a:moveTo>
                  <a:pt x="2477" y="379"/>
                </a:moveTo>
                <a:cubicBezTo>
                  <a:pt x="2477" y="378"/>
                  <a:pt x="2477" y="378"/>
                  <a:pt x="2477" y="378"/>
                </a:cubicBezTo>
                <a:cubicBezTo>
                  <a:pt x="2477" y="377"/>
                  <a:pt x="2477" y="377"/>
                  <a:pt x="2476" y="377"/>
                </a:cubicBezTo>
                <a:cubicBezTo>
                  <a:pt x="2476" y="378"/>
                  <a:pt x="2476" y="378"/>
                  <a:pt x="2477" y="379"/>
                </a:cubicBezTo>
                <a:close/>
                <a:moveTo>
                  <a:pt x="2491" y="354"/>
                </a:moveTo>
                <a:cubicBezTo>
                  <a:pt x="2491" y="354"/>
                  <a:pt x="2491" y="354"/>
                  <a:pt x="2491" y="354"/>
                </a:cubicBezTo>
                <a:cubicBezTo>
                  <a:pt x="2490" y="353"/>
                  <a:pt x="2490" y="353"/>
                  <a:pt x="2490" y="353"/>
                </a:cubicBezTo>
                <a:cubicBezTo>
                  <a:pt x="2490" y="353"/>
                  <a:pt x="2490" y="352"/>
                  <a:pt x="2489" y="352"/>
                </a:cubicBezTo>
                <a:cubicBezTo>
                  <a:pt x="2489" y="352"/>
                  <a:pt x="2489" y="352"/>
                  <a:pt x="2489" y="352"/>
                </a:cubicBezTo>
                <a:cubicBezTo>
                  <a:pt x="2488" y="353"/>
                  <a:pt x="2488" y="353"/>
                  <a:pt x="2488" y="353"/>
                </a:cubicBezTo>
                <a:cubicBezTo>
                  <a:pt x="2488" y="354"/>
                  <a:pt x="2489" y="354"/>
                  <a:pt x="2490" y="354"/>
                </a:cubicBezTo>
                <a:lnTo>
                  <a:pt x="2491" y="354"/>
                </a:lnTo>
                <a:close/>
                <a:moveTo>
                  <a:pt x="1835" y="92"/>
                </a:moveTo>
                <a:cubicBezTo>
                  <a:pt x="1836" y="93"/>
                  <a:pt x="1837" y="93"/>
                  <a:pt x="1838" y="92"/>
                </a:cubicBezTo>
                <a:cubicBezTo>
                  <a:pt x="1838" y="92"/>
                  <a:pt x="1838" y="92"/>
                  <a:pt x="1838" y="92"/>
                </a:cubicBezTo>
                <a:cubicBezTo>
                  <a:pt x="1837" y="92"/>
                  <a:pt x="1836" y="92"/>
                  <a:pt x="1835" y="92"/>
                </a:cubicBezTo>
                <a:close/>
                <a:moveTo>
                  <a:pt x="2507" y="498"/>
                </a:moveTo>
                <a:cubicBezTo>
                  <a:pt x="2506" y="498"/>
                  <a:pt x="2506" y="498"/>
                  <a:pt x="2506" y="498"/>
                </a:cubicBezTo>
                <a:cubicBezTo>
                  <a:pt x="2506" y="499"/>
                  <a:pt x="2506" y="499"/>
                  <a:pt x="2506" y="499"/>
                </a:cubicBezTo>
                <a:cubicBezTo>
                  <a:pt x="2508" y="501"/>
                  <a:pt x="2508" y="501"/>
                  <a:pt x="2508" y="501"/>
                </a:cubicBezTo>
                <a:cubicBezTo>
                  <a:pt x="2508" y="501"/>
                  <a:pt x="2508" y="501"/>
                  <a:pt x="2508" y="501"/>
                </a:cubicBezTo>
                <a:cubicBezTo>
                  <a:pt x="2508" y="502"/>
                  <a:pt x="2509" y="502"/>
                  <a:pt x="2509" y="502"/>
                </a:cubicBezTo>
                <a:cubicBezTo>
                  <a:pt x="2509" y="501"/>
                  <a:pt x="2509" y="501"/>
                  <a:pt x="2509" y="501"/>
                </a:cubicBezTo>
                <a:cubicBezTo>
                  <a:pt x="2507" y="500"/>
                  <a:pt x="2507" y="500"/>
                  <a:pt x="2507" y="500"/>
                </a:cubicBezTo>
                <a:cubicBezTo>
                  <a:pt x="2507" y="499"/>
                  <a:pt x="2507" y="499"/>
                  <a:pt x="2507" y="499"/>
                </a:cubicBezTo>
                <a:cubicBezTo>
                  <a:pt x="2508" y="499"/>
                  <a:pt x="2508" y="499"/>
                  <a:pt x="2508" y="499"/>
                </a:cubicBezTo>
                <a:lnTo>
                  <a:pt x="2507" y="498"/>
                </a:lnTo>
                <a:close/>
                <a:moveTo>
                  <a:pt x="2482" y="480"/>
                </a:moveTo>
                <a:cubicBezTo>
                  <a:pt x="2483" y="481"/>
                  <a:pt x="2484" y="481"/>
                  <a:pt x="2485" y="480"/>
                </a:cubicBezTo>
                <a:cubicBezTo>
                  <a:pt x="2486" y="479"/>
                  <a:pt x="2486" y="479"/>
                  <a:pt x="2486" y="479"/>
                </a:cubicBezTo>
                <a:cubicBezTo>
                  <a:pt x="2485" y="478"/>
                  <a:pt x="2484" y="478"/>
                  <a:pt x="2483" y="477"/>
                </a:cubicBezTo>
                <a:cubicBezTo>
                  <a:pt x="2482" y="478"/>
                  <a:pt x="2482" y="478"/>
                  <a:pt x="2482" y="478"/>
                </a:cubicBezTo>
                <a:cubicBezTo>
                  <a:pt x="2483" y="479"/>
                  <a:pt x="2483" y="479"/>
                  <a:pt x="2483" y="479"/>
                </a:cubicBezTo>
                <a:cubicBezTo>
                  <a:pt x="2483" y="480"/>
                  <a:pt x="2483" y="480"/>
                  <a:pt x="2483" y="480"/>
                </a:cubicBezTo>
                <a:lnTo>
                  <a:pt x="2482" y="480"/>
                </a:lnTo>
                <a:close/>
                <a:moveTo>
                  <a:pt x="2489" y="360"/>
                </a:moveTo>
                <a:cubicBezTo>
                  <a:pt x="2490" y="360"/>
                  <a:pt x="2490" y="360"/>
                  <a:pt x="2490" y="360"/>
                </a:cubicBezTo>
                <a:cubicBezTo>
                  <a:pt x="2490" y="358"/>
                  <a:pt x="2490" y="358"/>
                  <a:pt x="2490" y="358"/>
                </a:cubicBezTo>
                <a:cubicBezTo>
                  <a:pt x="2491" y="357"/>
                  <a:pt x="2491" y="357"/>
                  <a:pt x="2491" y="357"/>
                </a:cubicBezTo>
                <a:cubicBezTo>
                  <a:pt x="2491" y="357"/>
                  <a:pt x="2491" y="357"/>
                  <a:pt x="2491" y="357"/>
                </a:cubicBezTo>
                <a:cubicBezTo>
                  <a:pt x="2488" y="355"/>
                  <a:pt x="2485" y="354"/>
                  <a:pt x="2481" y="355"/>
                </a:cubicBezTo>
                <a:cubicBezTo>
                  <a:pt x="2481" y="356"/>
                  <a:pt x="2481" y="356"/>
                  <a:pt x="2481" y="356"/>
                </a:cubicBezTo>
                <a:cubicBezTo>
                  <a:pt x="2481" y="357"/>
                  <a:pt x="2481" y="357"/>
                  <a:pt x="2481" y="357"/>
                </a:cubicBezTo>
                <a:cubicBezTo>
                  <a:pt x="2479" y="358"/>
                  <a:pt x="2477" y="357"/>
                  <a:pt x="2476" y="356"/>
                </a:cubicBezTo>
                <a:cubicBezTo>
                  <a:pt x="2475" y="356"/>
                  <a:pt x="2475" y="356"/>
                  <a:pt x="2475" y="356"/>
                </a:cubicBezTo>
                <a:cubicBezTo>
                  <a:pt x="2474" y="357"/>
                  <a:pt x="2474" y="357"/>
                  <a:pt x="2474" y="357"/>
                </a:cubicBezTo>
                <a:cubicBezTo>
                  <a:pt x="2474" y="358"/>
                  <a:pt x="2474" y="358"/>
                  <a:pt x="2474" y="358"/>
                </a:cubicBezTo>
                <a:cubicBezTo>
                  <a:pt x="2473" y="359"/>
                  <a:pt x="2473" y="359"/>
                  <a:pt x="2473" y="359"/>
                </a:cubicBezTo>
                <a:cubicBezTo>
                  <a:pt x="2473" y="360"/>
                  <a:pt x="2473" y="360"/>
                  <a:pt x="2473" y="360"/>
                </a:cubicBezTo>
                <a:cubicBezTo>
                  <a:pt x="2475" y="360"/>
                  <a:pt x="2475" y="360"/>
                  <a:pt x="2475" y="360"/>
                </a:cubicBezTo>
                <a:cubicBezTo>
                  <a:pt x="2476" y="361"/>
                  <a:pt x="2476" y="361"/>
                  <a:pt x="2476" y="361"/>
                </a:cubicBezTo>
                <a:cubicBezTo>
                  <a:pt x="2476" y="361"/>
                  <a:pt x="2476" y="361"/>
                  <a:pt x="2476" y="361"/>
                </a:cubicBezTo>
                <a:cubicBezTo>
                  <a:pt x="2477" y="363"/>
                  <a:pt x="2478" y="363"/>
                  <a:pt x="2480" y="363"/>
                </a:cubicBezTo>
                <a:cubicBezTo>
                  <a:pt x="2480" y="364"/>
                  <a:pt x="2480" y="364"/>
                  <a:pt x="2480" y="364"/>
                </a:cubicBezTo>
                <a:cubicBezTo>
                  <a:pt x="2481" y="364"/>
                  <a:pt x="2481" y="364"/>
                  <a:pt x="2481" y="364"/>
                </a:cubicBezTo>
                <a:cubicBezTo>
                  <a:pt x="2481" y="363"/>
                  <a:pt x="2481" y="363"/>
                  <a:pt x="2481" y="363"/>
                </a:cubicBezTo>
                <a:cubicBezTo>
                  <a:pt x="2482" y="364"/>
                  <a:pt x="2482" y="364"/>
                  <a:pt x="2483" y="364"/>
                </a:cubicBezTo>
                <a:cubicBezTo>
                  <a:pt x="2483" y="363"/>
                  <a:pt x="2482" y="362"/>
                  <a:pt x="2481" y="362"/>
                </a:cubicBezTo>
                <a:cubicBezTo>
                  <a:pt x="2481" y="361"/>
                  <a:pt x="2481" y="361"/>
                  <a:pt x="2481" y="360"/>
                </a:cubicBezTo>
                <a:cubicBezTo>
                  <a:pt x="2482" y="360"/>
                  <a:pt x="2483" y="359"/>
                  <a:pt x="2483" y="359"/>
                </a:cubicBezTo>
                <a:cubicBezTo>
                  <a:pt x="2485" y="359"/>
                  <a:pt x="2487" y="359"/>
                  <a:pt x="2489" y="360"/>
                </a:cubicBezTo>
                <a:close/>
                <a:moveTo>
                  <a:pt x="2476" y="392"/>
                </a:moveTo>
                <a:cubicBezTo>
                  <a:pt x="2475" y="392"/>
                  <a:pt x="2475" y="392"/>
                  <a:pt x="2474" y="392"/>
                </a:cubicBezTo>
                <a:cubicBezTo>
                  <a:pt x="2474" y="392"/>
                  <a:pt x="2474" y="392"/>
                  <a:pt x="2474" y="392"/>
                </a:cubicBezTo>
                <a:cubicBezTo>
                  <a:pt x="2473" y="393"/>
                  <a:pt x="2472" y="393"/>
                  <a:pt x="2472" y="393"/>
                </a:cubicBezTo>
                <a:cubicBezTo>
                  <a:pt x="2471" y="394"/>
                  <a:pt x="2471" y="394"/>
                  <a:pt x="2471" y="394"/>
                </a:cubicBezTo>
                <a:cubicBezTo>
                  <a:pt x="2472" y="394"/>
                  <a:pt x="2473" y="394"/>
                  <a:pt x="2474" y="394"/>
                </a:cubicBezTo>
                <a:cubicBezTo>
                  <a:pt x="2475" y="394"/>
                  <a:pt x="2475" y="394"/>
                  <a:pt x="2475" y="394"/>
                </a:cubicBezTo>
                <a:cubicBezTo>
                  <a:pt x="2474" y="393"/>
                  <a:pt x="2474" y="393"/>
                  <a:pt x="2474" y="393"/>
                </a:cubicBezTo>
                <a:cubicBezTo>
                  <a:pt x="2476" y="393"/>
                  <a:pt x="2476" y="393"/>
                  <a:pt x="2476" y="393"/>
                </a:cubicBezTo>
                <a:lnTo>
                  <a:pt x="2476" y="392"/>
                </a:lnTo>
                <a:close/>
                <a:moveTo>
                  <a:pt x="2481" y="503"/>
                </a:moveTo>
                <a:cubicBezTo>
                  <a:pt x="2482" y="504"/>
                  <a:pt x="2484" y="504"/>
                  <a:pt x="2485" y="504"/>
                </a:cubicBezTo>
                <a:cubicBezTo>
                  <a:pt x="2486" y="506"/>
                  <a:pt x="2486" y="506"/>
                  <a:pt x="2486" y="506"/>
                </a:cubicBezTo>
                <a:cubicBezTo>
                  <a:pt x="2487" y="506"/>
                  <a:pt x="2487" y="506"/>
                  <a:pt x="2487" y="506"/>
                </a:cubicBezTo>
                <a:cubicBezTo>
                  <a:pt x="2489" y="505"/>
                  <a:pt x="2489" y="505"/>
                  <a:pt x="2489" y="505"/>
                </a:cubicBezTo>
                <a:cubicBezTo>
                  <a:pt x="2486" y="503"/>
                  <a:pt x="2485" y="501"/>
                  <a:pt x="2485" y="498"/>
                </a:cubicBezTo>
                <a:cubicBezTo>
                  <a:pt x="2486" y="497"/>
                  <a:pt x="2486" y="497"/>
                  <a:pt x="2486" y="497"/>
                </a:cubicBezTo>
                <a:cubicBezTo>
                  <a:pt x="2486" y="496"/>
                  <a:pt x="2486" y="496"/>
                  <a:pt x="2486" y="496"/>
                </a:cubicBezTo>
                <a:cubicBezTo>
                  <a:pt x="2485" y="495"/>
                  <a:pt x="2485" y="495"/>
                  <a:pt x="2485" y="495"/>
                </a:cubicBezTo>
                <a:cubicBezTo>
                  <a:pt x="2484" y="496"/>
                  <a:pt x="2484" y="496"/>
                  <a:pt x="2484" y="496"/>
                </a:cubicBezTo>
                <a:cubicBezTo>
                  <a:pt x="2483" y="495"/>
                  <a:pt x="2483" y="495"/>
                  <a:pt x="2483" y="495"/>
                </a:cubicBezTo>
                <a:cubicBezTo>
                  <a:pt x="2481" y="496"/>
                  <a:pt x="2481" y="496"/>
                  <a:pt x="2481" y="496"/>
                </a:cubicBezTo>
                <a:cubicBezTo>
                  <a:pt x="2482" y="497"/>
                  <a:pt x="2482" y="497"/>
                  <a:pt x="2482" y="497"/>
                </a:cubicBezTo>
                <a:cubicBezTo>
                  <a:pt x="2481" y="498"/>
                  <a:pt x="2481" y="498"/>
                  <a:pt x="2481" y="498"/>
                </a:cubicBezTo>
                <a:cubicBezTo>
                  <a:pt x="2482" y="499"/>
                  <a:pt x="2482" y="499"/>
                  <a:pt x="2482" y="499"/>
                </a:cubicBezTo>
                <a:cubicBezTo>
                  <a:pt x="2482" y="501"/>
                  <a:pt x="2482" y="501"/>
                  <a:pt x="2482" y="501"/>
                </a:cubicBezTo>
                <a:cubicBezTo>
                  <a:pt x="2479" y="501"/>
                  <a:pt x="2479" y="501"/>
                  <a:pt x="2479" y="501"/>
                </a:cubicBezTo>
                <a:cubicBezTo>
                  <a:pt x="2478" y="502"/>
                  <a:pt x="2478" y="502"/>
                  <a:pt x="2478" y="502"/>
                </a:cubicBezTo>
                <a:cubicBezTo>
                  <a:pt x="2480" y="503"/>
                  <a:pt x="2480" y="503"/>
                  <a:pt x="2480" y="503"/>
                </a:cubicBezTo>
                <a:lnTo>
                  <a:pt x="2481" y="503"/>
                </a:lnTo>
                <a:close/>
                <a:moveTo>
                  <a:pt x="2484" y="520"/>
                </a:moveTo>
                <a:cubicBezTo>
                  <a:pt x="2484" y="520"/>
                  <a:pt x="2483" y="520"/>
                  <a:pt x="2482" y="520"/>
                </a:cubicBezTo>
                <a:cubicBezTo>
                  <a:pt x="2483" y="521"/>
                  <a:pt x="2484" y="522"/>
                  <a:pt x="2485" y="522"/>
                </a:cubicBezTo>
                <a:cubicBezTo>
                  <a:pt x="2487" y="521"/>
                  <a:pt x="2487" y="521"/>
                  <a:pt x="2487" y="521"/>
                </a:cubicBezTo>
                <a:cubicBezTo>
                  <a:pt x="2487" y="520"/>
                  <a:pt x="2487" y="520"/>
                  <a:pt x="2487" y="520"/>
                </a:cubicBezTo>
                <a:cubicBezTo>
                  <a:pt x="2486" y="520"/>
                  <a:pt x="2485" y="520"/>
                  <a:pt x="2484" y="520"/>
                </a:cubicBezTo>
                <a:close/>
                <a:moveTo>
                  <a:pt x="2484" y="487"/>
                </a:moveTo>
                <a:cubicBezTo>
                  <a:pt x="2484" y="486"/>
                  <a:pt x="2482" y="486"/>
                  <a:pt x="2481" y="486"/>
                </a:cubicBezTo>
                <a:cubicBezTo>
                  <a:pt x="2482" y="487"/>
                  <a:pt x="2483" y="487"/>
                  <a:pt x="2484" y="487"/>
                </a:cubicBezTo>
                <a:close/>
                <a:moveTo>
                  <a:pt x="2479" y="497"/>
                </a:moveTo>
                <a:cubicBezTo>
                  <a:pt x="2479" y="497"/>
                  <a:pt x="2478" y="497"/>
                  <a:pt x="2477" y="497"/>
                </a:cubicBezTo>
                <a:cubicBezTo>
                  <a:pt x="2477" y="498"/>
                  <a:pt x="2477" y="498"/>
                  <a:pt x="2477" y="498"/>
                </a:cubicBezTo>
                <a:cubicBezTo>
                  <a:pt x="2478" y="499"/>
                  <a:pt x="2478" y="499"/>
                  <a:pt x="2478" y="499"/>
                </a:cubicBezTo>
                <a:cubicBezTo>
                  <a:pt x="2479" y="498"/>
                  <a:pt x="2479" y="498"/>
                  <a:pt x="2479" y="498"/>
                </a:cubicBezTo>
                <a:lnTo>
                  <a:pt x="2479" y="497"/>
                </a:lnTo>
                <a:close/>
                <a:moveTo>
                  <a:pt x="2523" y="537"/>
                </a:moveTo>
                <a:cubicBezTo>
                  <a:pt x="2523" y="539"/>
                  <a:pt x="2524" y="540"/>
                  <a:pt x="2526" y="540"/>
                </a:cubicBezTo>
                <a:cubicBezTo>
                  <a:pt x="2526" y="539"/>
                  <a:pt x="2526" y="539"/>
                  <a:pt x="2526" y="539"/>
                </a:cubicBezTo>
                <a:cubicBezTo>
                  <a:pt x="2526" y="538"/>
                  <a:pt x="2524" y="537"/>
                  <a:pt x="2523" y="537"/>
                </a:cubicBezTo>
                <a:close/>
                <a:moveTo>
                  <a:pt x="2511" y="503"/>
                </a:moveTo>
                <a:cubicBezTo>
                  <a:pt x="2512" y="503"/>
                  <a:pt x="2512" y="503"/>
                  <a:pt x="2512" y="503"/>
                </a:cubicBezTo>
                <a:cubicBezTo>
                  <a:pt x="2512" y="503"/>
                  <a:pt x="2512" y="503"/>
                  <a:pt x="2512" y="503"/>
                </a:cubicBezTo>
                <a:cubicBezTo>
                  <a:pt x="2511" y="502"/>
                  <a:pt x="2511" y="502"/>
                  <a:pt x="2511" y="502"/>
                </a:cubicBezTo>
                <a:lnTo>
                  <a:pt x="2511" y="503"/>
                </a:lnTo>
                <a:close/>
                <a:moveTo>
                  <a:pt x="2503" y="506"/>
                </a:moveTo>
                <a:cubicBezTo>
                  <a:pt x="2503" y="508"/>
                  <a:pt x="2503" y="508"/>
                  <a:pt x="2503" y="508"/>
                </a:cubicBezTo>
                <a:cubicBezTo>
                  <a:pt x="2504" y="509"/>
                  <a:pt x="2504" y="509"/>
                  <a:pt x="2504" y="509"/>
                </a:cubicBezTo>
                <a:cubicBezTo>
                  <a:pt x="2504" y="509"/>
                  <a:pt x="2504" y="509"/>
                  <a:pt x="2504" y="509"/>
                </a:cubicBezTo>
                <a:cubicBezTo>
                  <a:pt x="2503" y="510"/>
                  <a:pt x="2503" y="510"/>
                  <a:pt x="2503" y="510"/>
                </a:cubicBezTo>
                <a:cubicBezTo>
                  <a:pt x="2502" y="509"/>
                  <a:pt x="2502" y="509"/>
                  <a:pt x="2502" y="509"/>
                </a:cubicBezTo>
                <a:cubicBezTo>
                  <a:pt x="2500" y="509"/>
                  <a:pt x="2500" y="509"/>
                  <a:pt x="2500" y="509"/>
                </a:cubicBezTo>
                <a:cubicBezTo>
                  <a:pt x="2500" y="511"/>
                  <a:pt x="2500" y="511"/>
                  <a:pt x="2500" y="511"/>
                </a:cubicBezTo>
                <a:cubicBezTo>
                  <a:pt x="2498" y="511"/>
                  <a:pt x="2497" y="512"/>
                  <a:pt x="2495" y="513"/>
                </a:cubicBezTo>
                <a:cubicBezTo>
                  <a:pt x="2496" y="511"/>
                  <a:pt x="2496" y="511"/>
                  <a:pt x="2496" y="511"/>
                </a:cubicBezTo>
                <a:cubicBezTo>
                  <a:pt x="2496" y="509"/>
                  <a:pt x="2496" y="509"/>
                  <a:pt x="2496" y="509"/>
                </a:cubicBezTo>
                <a:cubicBezTo>
                  <a:pt x="2494" y="508"/>
                  <a:pt x="2493" y="508"/>
                  <a:pt x="2491" y="508"/>
                </a:cubicBezTo>
                <a:cubicBezTo>
                  <a:pt x="2491" y="509"/>
                  <a:pt x="2491" y="509"/>
                  <a:pt x="2491" y="509"/>
                </a:cubicBezTo>
                <a:cubicBezTo>
                  <a:pt x="2489" y="510"/>
                  <a:pt x="2489" y="510"/>
                  <a:pt x="2489" y="510"/>
                </a:cubicBezTo>
                <a:cubicBezTo>
                  <a:pt x="2488" y="511"/>
                  <a:pt x="2488" y="511"/>
                  <a:pt x="2488" y="511"/>
                </a:cubicBezTo>
                <a:cubicBezTo>
                  <a:pt x="2489" y="511"/>
                  <a:pt x="2489" y="511"/>
                  <a:pt x="2489" y="511"/>
                </a:cubicBezTo>
                <a:cubicBezTo>
                  <a:pt x="2488" y="512"/>
                  <a:pt x="2487" y="512"/>
                  <a:pt x="2485" y="511"/>
                </a:cubicBezTo>
                <a:cubicBezTo>
                  <a:pt x="2485" y="512"/>
                  <a:pt x="2484" y="513"/>
                  <a:pt x="2483" y="513"/>
                </a:cubicBezTo>
                <a:cubicBezTo>
                  <a:pt x="2481" y="514"/>
                  <a:pt x="2481" y="514"/>
                  <a:pt x="2481" y="514"/>
                </a:cubicBezTo>
                <a:cubicBezTo>
                  <a:pt x="2482" y="514"/>
                  <a:pt x="2482" y="514"/>
                  <a:pt x="2482" y="514"/>
                </a:cubicBezTo>
                <a:cubicBezTo>
                  <a:pt x="2483" y="516"/>
                  <a:pt x="2482" y="517"/>
                  <a:pt x="2482" y="518"/>
                </a:cubicBezTo>
                <a:cubicBezTo>
                  <a:pt x="2484" y="519"/>
                  <a:pt x="2484" y="519"/>
                  <a:pt x="2484" y="519"/>
                </a:cubicBezTo>
                <a:cubicBezTo>
                  <a:pt x="2485" y="518"/>
                  <a:pt x="2485" y="517"/>
                  <a:pt x="2485" y="516"/>
                </a:cubicBezTo>
                <a:cubicBezTo>
                  <a:pt x="2486" y="515"/>
                  <a:pt x="2486" y="515"/>
                  <a:pt x="2486" y="515"/>
                </a:cubicBezTo>
                <a:cubicBezTo>
                  <a:pt x="2486" y="514"/>
                  <a:pt x="2486" y="514"/>
                  <a:pt x="2486" y="514"/>
                </a:cubicBezTo>
                <a:cubicBezTo>
                  <a:pt x="2487" y="514"/>
                  <a:pt x="2487" y="514"/>
                  <a:pt x="2487" y="514"/>
                </a:cubicBezTo>
                <a:cubicBezTo>
                  <a:pt x="2489" y="514"/>
                  <a:pt x="2489" y="514"/>
                  <a:pt x="2489" y="514"/>
                </a:cubicBezTo>
                <a:cubicBezTo>
                  <a:pt x="2489" y="515"/>
                  <a:pt x="2489" y="515"/>
                  <a:pt x="2489" y="515"/>
                </a:cubicBezTo>
                <a:cubicBezTo>
                  <a:pt x="2489" y="516"/>
                  <a:pt x="2489" y="516"/>
                  <a:pt x="2489" y="516"/>
                </a:cubicBezTo>
                <a:cubicBezTo>
                  <a:pt x="2490" y="515"/>
                  <a:pt x="2490" y="515"/>
                  <a:pt x="2490" y="515"/>
                </a:cubicBezTo>
                <a:cubicBezTo>
                  <a:pt x="2491" y="516"/>
                  <a:pt x="2491" y="516"/>
                  <a:pt x="2491" y="516"/>
                </a:cubicBezTo>
                <a:cubicBezTo>
                  <a:pt x="2491" y="515"/>
                  <a:pt x="2491" y="515"/>
                  <a:pt x="2491" y="515"/>
                </a:cubicBezTo>
                <a:cubicBezTo>
                  <a:pt x="2491" y="515"/>
                  <a:pt x="2491" y="515"/>
                  <a:pt x="2491" y="515"/>
                </a:cubicBezTo>
                <a:cubicBezTo>
                  <a:pt x="2492" y="515"/>
                  <a:pt x="2492" y="515"/>
                  <a:pt x="2492" y="515"/>
                </a:cubicBezTo>
                <a:cubicBezTo>
                  <a:pt x="2492" y="515"/>
                  <a:pt x="2492" y="515"/>
                  <a:pt x="2492" y="515"/>
                </a:cubicBezTo>
                <a:cubicBezTo>
                  <a:pt x="2493" y="515"/>
                  <a:pt x="2495" y="516"/>
                  <a:pt x="2496" y="516"/>
                </a:cubicBezTo>
                <a:cubicBezTo>
                  <a:pt x="2494" y="515"/>
                  <a:pt x="2494" y="515"/>
                  <a:pt x="2494" y="515"/>
                </a:cubicBezTo>
                <a:cubicBezTo>
                  <a:pt x="2495" y="515"/>
                  <a:pt x="2495" y="515"/>
                  <a:pt x="2495" y="515"/>
                </a:cubicBezTo>
                <a:cubicBezTo>
                  <a:pt x="2494" y="514"/>
                  <a:pt x="2494" y="514"/>
                  <a:pt x="2494" y="514"/>
                </a:cubicBezTo>
                <a:cubicBezTo>
                  <a:pt x="2495" y="514"/>
                  <a:pt x="2495" y="514"/>
                  <a:pt x="2495" y="514"/>
                </a:cubicBezTo>
                <a:cubicBezTo>
                  <a:pt x="2498" y="514"/>
                  <a:pt x="2501" y="515"/>
                  <a:pt x="2504" y="517"/>
                </a:cubicBezTo>
                <a:cubicBezTo>
                  <a:pt x="2503" y="517"/>
                  <a:pt x="2502" y="517"/>
                  <a:pt x="2501" y="517"/>
                </a:cubicBezTo>
                <a:cubicBezTo>
                  <a:pt x="2502" y="518"/>
                  <a:pt x="2502" y="518"/>
                  <a:pt x="2502" y="518"/>
                </a:cubicBezTo>
                <a:cubicBezTo>
                  <a:pt x="2501" y="518"/>
                  <a:pt x="2501" y="518"/>
                  <a:pt x="2501" y="518"/>
                </a:cubicBezTo>
                <a:cubicBezTo>
                  <a:pt x="2502" y="519"/>
                  <a:pt x="2503" y="519"/>
                  <a:pt x="2503" y="520"/>
                </a:cubicBezTo>
                <a:cubicBezTo>
                  <a:pt x="2503" y="521"/>
                  <a:pt x="2503" y="521"/>
                  <a:pt x="2503" y="521"/>
                </a:cubicBezTo>
                <a:cubicBezTo>
                  <a:pt x="2506" y="523"/>
                  <a:pt x="2510" y="525"/>
                  <a:pt x="2515" y="525"/>
                </a:cubicBezTo>
                <a:cubicBezTo>
                  <a:pt x="2515" y="524"/>
                  <a:pt x="2515" y="524"/>
                  <a:pt x="2515" y="524"/>
                </a:cubicBezTo>
                <a:cubicBezTo>
                  <a:pt x="2515" y="524"/>
                  <a:pt x="2515" y="524"/>
                  <a:pt x="2515" y="524"/>
                </a:cubicBezTo>
                <a:cubicBezTo>
                  <a:pt x="2516" y="524"/>
                  <a:pt x="2516" y="524"/>
                  <a:pt x="2516" y="524"/>
                </a:cubicBezTo>
                <a:cubicBezTo>
                  <a:pt x="2516" y="525"/>
                  <a:pt x="2516" y="525"/>
                  <a:pt x="2516" y="525"/>
                </a:cubicBezTo>
                <a:cubicBezTo>
                  <a:pt x="2516" y="525"/>
                  <a:pt x="2517" y="526"/>
                  <a:pt x="2518" y="526"/>
                </a:cubicBezTo>
                <a:cubicBezTo>
                  <a:pt x="2519" y="526"/>
                  <a:pt x="2520" y="525"/>
                  <a:pt x="2520" y="524"/>
                </a:cubicBezTo>
                <a:cubicBezTo>
                  <a:pt x="2520" y="522"/>
                  <a:pt x="2520" y="522"/>
                  <a:pt x="2520" y="522"/>
                </a:cubicBezTo>
                <a:cubicBezTo>
                  <a:pt x="2519" y="521"/>
                  <a:pt x="2517" y="520"/>
                  <a:pt x="2515" y="520"/>
                </a:cubicBezTo>
                <a:cubicBezTo>
                  <a:pt x="2515" y="518"/>
                  <a:pt x="2516" y="517"/>
                  <a:pt x="2517" y="516"/>
                </a:cubicBezTo>
                <a:cubicBezTo>
                  <a:pt x="2518" y="516"/>
                  <a:pt x="2518" y="516"/>
                  <a:pt x="2518" y="516"/>
                </a:cubicBezTo>
                <a:cubicBezTo>
                  <a:pt x="2520" y="518"/>
                  <a:pt x="2522" y="520"/>
                  <a:pt x="2524" y="522"/>
                </a:cubicBezTo>
                <a:cubicBezTo>
                  <a:pt x="2524" y="521"/>
                  <a:pt x="2523" y="520"/>
                  <a:pt x="2522" y="519"/>
                </a:cubicBezTo>
                <a:cubicBezTo>
                  <a:pt x="2522" y="518"/>
                  <a:pt x="2522" y="518"/>
                  <a:pt x="2522" y="518"/>
                </a:cubicBezTo>
                <a:cubicBezTo>
                  <a:pt x="2523" y="518"/>
                  <a:pt x="2523" y="518"/>
                  <a:pt x="2523" y="518"/>
                </a:cubicBezTo>
                <a:cubicBezTo>
                  <a:pt x="2524" y="519"/>
                  <a:pt x="2524" y="519"/>
                  <a:pt x="2524" y="519"/>
                </a:cubicBezTo>
                <a:cubicBezTo>
                  <a:pt x="2524" y="518"/>
                  <a:pt x="2524" y="518"/>
                  <a:pt x="2524" y="518"/>
                </a:cubicBezTo>
                <a:cubicBezTo>
                  <a:pt x="2525" y="518"/>
                  <a:pt x="2525" y="518"/>
                  <a:pt x="2525" y="518"/>
                </a:cubicBezTo>
                <a:cubicBezTo>
                  <a:pt x="2525" y="517"/>
                  <a:pt x="2525" y="517"/>
                  <a:pt x="2525" y="517"/>
                </a:cubicBezTo>
                <a:cubicBezTo>
                  <a:pt x="2523" y="515"/>
                  <a:pt x="2521" y="513"/>
                  <a:pt x="2520" y="511"/>
                </a:cubicBezTo>
                <a:cubicBezTo>
                  <a:pt x="2519" y="511"/>
                  <a:pt x="2519" y="511"/>
                  <a:pt x="2519" y="511"/>
                </a:cubicBezTo>
                <a:cubicBezTo>
                  <a:pt x="2519" y="511"/>
                  <a:pt x="2519" y="510"/>
                  <a:pt x="2519" y="509"/>
                </a:cubicBezTo>
                <a:cubicBezTo>
                  <a:pt x="2518" y="509"/>
                  <a:pt x="2517" y="509"/>
                  <a:pt x="2517" y="508"/>
                </a:cubicBezTo>
                <a:cubicBezTo>
                  <a:pt x="2517" y="508"/>
                  <a:pt x="2517" y="508"/>
                  <a:pt x="2517" y="508"/>
                </a:cubicBezTo>
                <a:cubicBezTo>
                  <a:pt x="2518" y="508"/>
                  <a:pt x="2518" y="508"/>
                  <a:pt x="2518" y="508"/>
                </a:cubicBezTo>
                <a:cubicBezTo>
                  <a:pt x="2518" y="507"/>
                  <a:pt x="2517" y="506"/>
                  <a:pt x="2515" y="505"/>
                </a:cubicBezTo>
                <a:cubicBezTo>
                  <a:pt x="2515" y="505"/>
                  <a:pt x="2515" y="505"/>
                  <a:pt x="2515" y="505"/>
                </a:cubicBezTo>
                <a:cubicBezTo>
                  <a:pt x="2514" y="505"/>
                  <a:pt x="2514" y="505"/>
                  <a:pt x="2514" y="505"/>
                </a:cubicBezTo>
                <a:cubicBezTo>
                  <a:pt x="2512" y="505"/>
                  <a:pt x="2510" y="503"/>
                  <a:pt x="2508" y="502"/>
                </a:cubicBezTo>
                <a:cubicBezTo>
                  <a:pt x="2508" y="502"/>
                  <a:pt x="2507" y="502"/>
                  <a:pt x="2506" y="502"/>
                </a:cubicBezTo>
                <a:cubicBezTo>
                  <a:pt x="2507" y="503"/>
                  <a:pt x="2508" y="505"/>
                  <a:pt x="2509" y="506"/>
                </a:cubicBezTo>
                <a:cubicBezTo>
                  <a:pt x="2508" y="505"/>
                  <a:pt x="2507" y="505"/>
                  <a:pt x="2506" y="505"/>
                </a:cubicBezTo>
                <a:cubicBezTo>
                  <a:pt x="2507" y="507"/>
                  <a:pt x="2507" y="507"/>
                  <a:pt x="2507" y="507"/>
                </a:cubicBezTo>
                <a:cubicBezTo>
                  <a:pt x="2507" y="507"/>
                  <a:pt x="2507" y="507"/>
                  <a:pt x="2507" y="507"/>
                </a:cubicBezTo>
                <a:cubicBezTo>
                  <a:pt x="2506" y="507"/>
                  <a:pt x="2504" y="506"/>
                  <a:pt x="2503" y="506"/>
                </a:cubicBezTo>
                <a:close/>
                <a:moveTo>
                  <a:pt x="2507" y="495"/>
                </a:moveTo>
                <a:cubicBezTo>
                  <a:pt x="2506" y="495"/>
                  <a:pt x="2506" y="495"/>
                  <a:pt x="2506" y="495"/>
                </a:cubicBezTo>
                <a:cubicBezTo>
                  <a:pt x="2507" y="496"/>
                  <a:pt x="2507" y="496"/>
                  <a:pt x="2507" y="496"/>
                </a:cubicBezTo>
                <a:cubicBezTo>
                  <a:pt x="2507" y="496"/>
                  <a:pt x="2507" y="496"/>
                  <a:pt x="2507" y="496"/>
                </a:cubicBezTo>
                <a:lnTo>
                  <a:pt x="2507" y="495"/>
                </a:lnTo>
                <a:close/>
                <a:moveTo>
                  <a:pt x="2513" y="502"/>
                </a:moveTo>
                <a:cubicBezTo>
                  <a:pt x="2514" y="502"/>
                  <a:pt x="2514" y="502"/>
                  <a:pt x="2514" y="502"/>
                </a:cubicBezTo>
                <a:cubicBezTo>
                  <a:pt x="2513" y="501"/>
                  <a:pt x="2512" y="500"/>
                  <a:pt x="2512" y="500"/>
                </a:cubicBezTo>
                <a:cubicBezTo>
                  <a:pt x="2512" y="500"/>
                  <a:pt x="2512" y="501"/>
                  <a:pt x="2512" y="501"/>
                </a:cubicBezTo>
                <a:lnTo>
                  <a:pt x="2513" y="502"/>
                </a:lnTo>
                <a:close/>
                <a:moveTo>
                  <a:pt x="2506" y="497"/>
                </a:moveTo>
                <a:cubicBezTo>
                  <a:pt x="2507" y="497"/>
                  <a:pt x="2507" y="497"/>
                  <a:pt x="2507" y="497"/>
                </a:cubicBezTo>
                <a:cubicBezTo>
                  <a:pt x="2507" y="497"/>
                  <a:pt x="2507" y="497"/>
                  <a:pt x="2507" y="497"/>
                </a:cubicBezTo>
                <a:cubicBezTo>
                  <a:pt x="2506" y="496"/>
                  <a:pt x="2506" y="496"/>
                  <a:pt x="2506" y="496"/>
                </a:cubicBezTo>
                <a:lnTo>
                  <a:pt x="2506" y="497"/>
                </a:lnTo>
                <a:close/>
                <a:moveTo>
                  <a:pt x="2518" y="570"/>
                </a:moveTo>
                <a:cubicBezTo>
                  <a:pt x="2518" y="569"/>
                  <a:pt x="2518" y="569"/>
                  <a:pt x="2518" y="569"/>
                </a:cubicBezTo>
                <a:cubicBezTo>
                  <a:pt x="2517" y="570"/>
                  <a:pt x="2517" y="570"/>
                  <a:pt x="2517" y="570"/>
                </a:cubicBezTo>
                <a:lnTo>
                  <a:pt x="2518" y="570"/>
                </a:lnTo>
                <a:close/>
                <a:moveTo>
                  <a:pt x="2511" y="591"/>
                </a:moveTo>
                <a:cubicBezTo>
                  <a:pt x="2512" y="591"/>
                  <a:pt x="2512" y="591"/>
                  <a:pt x="2512" y="591"/>
                </a:cubicBezTo>
                <a:cubicBezTo>
                  <a:pt x="2513" y="590"/>
                  <a:pt x="2513" y="590"/>
                  <a:pt x="2513" y="590"/>
                </a:cubicBezTo>
                <a:cubicBezTo>
                  <a:pt x="2512" y="589"/>
                  <a:pt x="2512" y="589"/>
                  <a:pt x="2511" y="588"/>
                </a:cubicBezTo>
                <a:cubicBezTo>
                  <a:pt x="2510" y="588"/>
                  <a:pt x="2510" y="588"/>
                  <a:pt x="2510" y="588"/>
                </a:cubicBezTo>
                <a:cubicBezTo>
                  <a:pt x="2510" y="589"/>
                  <a:pt x="2510" y="589"/>
                  <a:pt x="2510" y="589"/>
                </a:cubicBezTo>
                <a:cubicBezTo>
                  <a:pt x="2510" y="590"/>
                  <a:pt x="2510" y="590"/>
                  <a:pt x="2510" y="590"/>
                </a:cubicBezTo>
                <a:lnTo>
                  <a:pt x="2511" y="591"/>
                </a:lnTo>
                <a:close/>
                <a:moveTo>
                  <a:pt x="2501" y="561"/>
                </a:moveTo>
                <a:cubicBezTo>
                  <a:pt x="2499" y="561"/>
                  <a:pt x="2499" y="561"/>
                  <a:pt x="2499" y="561"/>
                </a:cubicBezTo>
                <a:cubicBezTo>
                  <a:pt x="2501" y="561"/>
                  <a:pt x="2501" y="561"/>
                  <a:pt x="2501" y="561"/>
                </a:cubicBezTo>
                <a:close/>
                <a:moveTo>
                  <a:pt x="2518" y="587"/>
                </a:moveTo>
                <a:cubicBezTo>
                  <a:pt x="2517" y="586"/>
                  <a:pt x="2517" y="586"/>
                  <a:pt x="2517" y="586"/>
                </a:cubicBezTo>
                <a:cubicBezTo>
                  <a:pt x="2516" y="586"/>
                  <a:pt x="2515" y="587"/>
                  <a:pt x="2515" y="587"/>
                </a:cubicBezTo>
                <a:cubicBezTo>
                  <a:pt x="2516" y="588"/>
                  <a:pt x="2516" y="588"/>
                  <a:pt x="2516" y="588"/>
                </a:cubicBezTo>
                <a:cubicBezTo>
                  <a:pt x="2514" y="589"/>
                  <a:pt x="2514" y="589"/>
                  <a:pt x="2514" y="589"/>
                </a:cubicBezTo>
                <a:cubicBezTo>
                  <a:pt x="2515" y="590"/>
                  <a:pt x="2515" y="590"/>
                  <a:pt x="2515" y="590"/>
                </a:cubicBezTo>
                <a:cubicBezTo>
                  <a:pt x="2516" y="590"/>
                  <a:pt x="2516" y="590"/>
                  <a:pt x="2517" y="590"/>
                </a:cubicBezTo>
                <a:cubicBezTo>
                  <a:pt x="2517" y="590"/>
                  <a:pt x="2517" y="590"/>
                  <a:pt x="2517" y="590"/>
                </a:cubicBezTo>
                <a:cubicBezTo>
                  <a:pt x="2518" y="589"/>
                  <a:pt x="2518" y="589"/>
                  <a:pt x="2518" y="589"/>
                </a:cubicBezTo>
                <a:cubicBezTo>
                  <a:pt x="2518" y="588"/>
                  <a:pt x="2518" y="588"/>
                  <a:pt x="2518" y="588"/>
                </a:cubicBezTo>
                <a:cubicBezTo>
                  <a:pt x="2519" y="588"/>
                  <a:pt x="2519" y="588"/>
                  <a:pt x="2519" y="588"/>
                </a:cubicBezTo>
                <a:lnTo>
                  <a:pt x="2518" y="587"/>
                </a:lnTo>
                <a:close/>
                <a:moveTo>
                  <a:pt x="2519" y="568"/>
                </a:moveTo>
                <a:cubicBezTo>
                  <a:pt x="2519" y="568"/>
                  <a:pt x="2519" y="568"/>
                  <a:pt x="2519" y="568"/>
                </a:cubicBezTo>
                <a:cubicBezTo>
                  <a:pt x="2520" y="569"/>
                  <a:pt x="2520" y="569"/>
                  <a:pt x="2520" y="569"/>
                </a:cubicBezTo>
                <a:lnTo>
                  <a:pt x="2519" y="568"/>
                </a:lnTo>
                <a:close/>
                <a:moveTo>
                  <a:pt x="2478" y="486"/>
                </a:moveTo>
                <a:cubicBezTo>
                  <a:pt x="2479" y="487"/>
                  <a:pt x="2479" y="487"/>
                  <a:pt x="2480" y="488"/>
                </a:cubicBezTo>
                <a:cubicBezTo>
                  <a:pt x="2479" y="488"/>
                  <a:pt x="2479" y="488"/>
                  <a:pt x="2479" y="488"/>
                </a:cubicBezTo>
                <a:cubicBezTo>
                  <a:pt x="2479" y="489"/>
                  <a:pt x="2479" y="489"/>
                  <a:pt x="2480" y="490"/>
                </a:cubicBezTo>
                <a:cubicBezTo>
                  <a:pt x="2481" y="488"/>
                  <a:pt x="2481" y="488"/>
                  <a:pt x="2481" y="488"/>
                </a:cubicBezTo>
                <a:cubicBezTo>
                  <a:pt x="2483" y="489"/>
                  <a:pt x="2486" y="490"/>
                  <a:pt x="2488" y="490"/>
                </a:cubicBezTo>
                <a:cubicBezTo>
                  <a:pt x="2488" y="489"/>
                  <a:pt x="2488" y="489"/>
                  <a:pt x="2488" y="489"/>
                </a:cubicBezTo>
                <a:cubicBezTo>
                  <a:pt x="2485" y="488"/>
                  <a:pt x="2482" y="487"/>
                  <a:pt x="2480" y="487"/>
                </a:cubicBezTo>
                <a:cubicBezTo>
                  <a:pt x="2480" y="486"/>
                  <a:pt x="2480" y="486"/>
                  <a:pt x="2480" y="486"/>
                </a:cubicBezTo>
                <a:lnTo>
                  <a:pt x="2478" y="486"/>
                </a:lnTo>
                <a:close/>
                <a:moveTo>
                  <a:pt x="2516" y="570"/>
                </a:moveTo>
                <a:cubicBezTo>
                  <a:pt x="2515" y="570"/>
                  <a:pt x="2515" y="570"/>
                  <a:pt x="2515" y="570"/>
                </a:cubicBezTo>
                <a:cubicBezTo>
                  <a:pt x="2516" y="570"/>
                  <a:pt x="2516" y="570"/>
                  <a:pt x="2516" y="570"/>
                </a:cubicBezTo>
                <a:close/>
                <a:moveTo>
                  <a:pt x="2525" y="554"/>
                </a:moveTo>
                <a:cubicBezTo>
                  <a:pt x="2526" y="553"/>
                  <a:pt x="2526" y="553"/>
                  <a:pt x="2526" y="553"/>
                </a:cubicBezTo>
                <a:cubicBezTo>
                  <a:pt x="2526" y="552"/>
                  <a:pt x="2527" y="551"/>
                  <a:pt x="2528" y="551"/>
                </a:cubicBezTo>
                <a:cubicBezTo>
                  <a:pt x="2527" y="551"/>
                  <a:pt x="2527" y="550"/>
                  <a:pt x="2526" y="550"/>
                </a:cubicBezTo>
                <a:cubicBezTo>
                  <a:pt x="2525" y="549"/>
                  <a:pt x="2523" y="549"/>
                  <a:pt x="2522" y="550"/>
                </a:cubicBezTo>
                <a:cubicBezTo>
                  <a:pt x="2522" y="551"/>
                  <a:pt x="2522" y="551"/>
                  <a:pt x="2522" y="551"/>
                </a:cubicBezTo>
                <a:cubicBezTo>
                  <a:pt x="2521" y="552"/>
                  <a:pt x="2521" y="552"/>
                  <a:pt x="2521" y="552"/>
                </a:cubicBezTo>
                <a:cubicBezTo>
                  <a:pt x="2521" y="552"/>
                  <a:pt x="2521" y="552"/>
                  <a:pt x="2521" y="552"/>
                </a:cubicBezTo>
                <a:cubicBezTo>
                  <a:pt x="2520" y="553"/>
                  <a:pt x="2519" y="553"/>
                  <a:pt x="2518" y="553"/>
                </a:cubicBezTo>
                <a:cubicBezTo>
                  <a:pt x="2517" y="554"/>
                  <a:pt x="2517" y="554"/>
                  <a:pt x="2517" y="554"/>
                </a:cubicBezTo>
                <a:cubicBezTo>
                  <a:pt x="2514" y="554"/>
                  <a:pt x="2510" y="554"/>
                  <a:pt x="2507" y="553"/>
                </a:cubicBezTo>
                <a:cubicBezTo>
                  <a:pt x="2507" y="554"/>
                  <a:pt x="2507" y="554"/>
                  <a:pt x="2507" y="554"/>
                </a:cubicBezTo>
                <a:cubicBezTo>
                  <a:pt x="2503" y="553"/>
                  <a:pt x="2499" y="553"/>
                  <a:pt x="2495" y="553"/>
                </a:cubicBezTo>
                <a:cubicBezTo>
                  <a:pt x="2493" y="552"/>
                  <a:pt x="2490" y="551"/>
                  <a:pt x="2487" y="551"/>
                </a:cubicBezTo>
                <a:cubicBezTo>
                  <a:pt x="2487" y="553"/>
                  <a:pt x="2487" y="553"/>
                  <a:pt x="2487" y="553"/>
                </a:cubicBezTo>
                <a:cubicBezTo>
                  <a:pt x="2486" y="553"/>
                  <a:pt x="2486" y="553"/>
                  <a:pt x="2486" y="553"/>
                </a:cubicBezTo>
                <a:cubicBezTo>
                  <a:pt x="2486" y="554"/>
                  <a:pt x="2486" y="554"/>
                  <a:pt x="2486" y="554"/>
                </a:cubicBezTo>
                <a:cubicBezTo>
                  <a:pt x="2485" y="555"/>
                  <a:pt x="2485" y="555"/>
                  <a:pt x="2485" y="555"/>
                </a:cubicBezTo>
                <a:cubicBezTo>
                  <a:pt x="2483" y="554"/>
                  <a:pt x="2481" y="554"/>
                  <a:pt x="2480" y="555"/>
                </a:cubicBezTo>
                <a:cubicBezTo>
                  <a:pt x="2480" y="556"/>
                  <a:pt x="2480" y="556"/>
                  <a:pt x="2480" y="556"/>
                </a:cubicBezTo>
                <a:cubicBezTo>
                  <a:pt x="2478" y="557"/>
                  <a:pt x="2478" y="557"/>
                  <a:pt x="2478" y="557"/>
                </a:cubicBezTo>
                <a:cubicBezTo>
                  <a:pt x="2479" y="558"/>
                  <a:pt x="2480" y="560"/>
                  <a:pt x="2480" y="561"/>
                </a:cubicBezTo>
                <a:cubicBezTo>
                  <a:pt x="2480" y="562"/>
                  <a:pt x="2480" y="562"/>
                  <a:pt x="2480" y="562"/>
                </a:cubicBezTo>
                <a:cubicBezTo>
                  <a:pt x="2481" y="563"/>
                  <a:pt x="2482" y="563"/>
                  <a:pt x="2482" y="564"/>
                </a:cubicBezTo>
                <a:cubicBezTo>
                  <a:pt x="2482" y="564"/>
                  <a:pt x="2481" y="564"/>
                  <a:pt x="2480" y="563"/>
                </a:cubicBezTo>
                <a:cubicBezTo>
                  <a:pt x="2479" y="563"/>
                  <a:pt x="2479" y="563"/>
                  <a:pt x="2479" y="563"/>
                </a:cubicBezTo>
                <a:cubicBezTo>
                  <a:pt x="2479" y="564"/>
                  <a:pt x="2478" y="564"/>
                  <a:pt x="2477" y="565"/>
                </a:cubicBezTo>
                <a:cubicBezTo>
                  <a:pt x="2477" y="565"/>
                  <a:pt x="2477" y="566"/>
                  <a:pt x="2478" y="567"/>
                </a:cubicBezTo>
                <a:cubicBezTo>
                  <a:pt x="2478" y="568"/>
                  <a:pt x="2478" y="568"/>
                  <a:pt x="2478" y="568"/>
                </a:cubicBezTo>
                <a:cubicBezTo>
                  <a:pt x="2479" y="570"/>
                  <a:pt x="2479" y="570"/>
                  <a:pt x="2479" y="570"/>
                </a:cubicBezTo>
                <a:cubicBezTo>
                  <a:pt x="2479" y="571"/>
                  <a:pt x="2479" y="571"/>
                  <a:pt x="2479" y="572"/>
                </a:cubicBezTo>
                <a:cubicBezTo>
                  <a:pt x="2478" y="572"/>
                  <a:pt x="2478" y="572"/>
                  <a:pt x="2478" y="572"/>
                </a:cubicBezTo>
                <a:cubicBezTo>
                  <a:pt x="2479" y="573"/>
                  <a:pt x="2479" y="573"/>
                  <a:pt x="2479" y="573"/>
                </a:cubicBezTo>
                <a:cubicBezTo>
                  <a:pt x="2477" y="574"/>
                  <a:pt x="2477" y="574"/>
                  <a:pt x="2477" y="574"/>
                </a:cubicBezTo>
                <a:cubicBezTo>
                  <a:pt x="2477" y="576"/>
                  <a:pt x="2477" y="576"/>
                  <a:pt x="2477" y="576"/>
                </a:cubicBezTo>
                <a:cubicBezTo>
                  <a:pt x="2477" y="576"/>
                  <a:pt x="2477" y="576"/>
                  <a:pt x="2477" y="576"/>
                </a:cubicBezTo>
                <a:cubicBezTo>
                  <a:pt x="2477" y="577"/>
                  <a:pt x="2477" y="577"/>
                  <a:pt x="2477" y="577"/>
                </a:cubicBezTo>
                <a:cubicBezTo>
                  <a:pt x="2478" y="578"/>
                  <a:pt x="2479" y="579"/>
                  <a:pt x="2480" y="580"/>
                </a:cubicBezTo>
                <a:cubicBezTo>
                  <a:pt x="2481" y="580"/>
                  <a:pt x="2482" y="579"/>
                  <a:pt x="2483" y="579"/>
                </a:cubicBezTo>
                <a:cubicBezTo>
                  <a:pt x="2484" y="579"/>
                  <a:pt x="2484" y="579"/>
                  <a:pt x="2484" y="579"/>
                </a:cubicBezTo>
                <a:cubicBezTo>
                  <a:pt x="2485" y="581"/>
                  <a:pt x="2486" y="582"/>
                  <a:pt x="2488" y="583"/>
                </a:cubicBezTo>
                <a:cubicBezTo>
                  <a:pt x="2487" y="584"/>
                  <a:pt x="2487" y="585"/>
                  <a:pt x="2487" y="586"/>
                </a:cubicBezTo>
                <a:cubicBezTo>
                  <a:pt x="2487" y="587"/>
                  <a:pt x="2487" y="587"/>
                  <a:pt x="2487" y="587"/>
                </a:cubicBezTo>
                <a:cubicBezTo>
                  <a:pt x="2487" y="588"/>
                  <a:pt x="2488" y="590"/>
                  <a:pt x="2488" y="591"/>
                </a:cubicBezTo>
                <a:cubicBezTo>
                  <a:pt x="2490" y="592"/>
                  <a:pt x="2491" y="592"/>
                  <a:pt x="2493" y="592"/>
                </a:cubicBezTo>
                <a:cubicBezTo>
                  <a:pt x="2493" y="591"/>
                  <a:pt x="2493" y="591"/>
                  <a:pt x="2493" y="591"/>
                </a:cubicBezTo>
                <a:cubicBezTo>
                  <a:pt x="2495" y="591"/>
                  <a:pt x="2497" y="591"/>
                  <a:pt x="2498" y="592"/>
                </a:cubicBezTo>
                <a:cubicBezTo>
                  <a:pt x="2498" y="591"/>
                  <a:pt x="2498" y="590"/>
                  <a:pt x="2497" y="590"/>
                </a:cubicBezTo>
                <a:cubicBezTo>
                  <a:pt x="2496" y="589"/>
                  <a:pt x="2496" y="589"/>
                  <a:pt x="2496" y="589"/>
                </a:cubicBezTo>
                <a:cubicBezTo>
                  <a:pt x="2495" y="588"/>
                  <a:pt x="2495" y="588"/>
                  <a:pt x="2495" y="588"/>
                </a:cubicBezTo>
                <a:cubicBezTo>
                  <a:pt x="2496" y="587"/>
                  <a:pt x="2496" y="587"/>
                  <a:pt x="2496" y="587"/>
                </a:cubicBezTo>
                <a:cubicBezTo>
                  <a:pt x="2496" y="585"/>
                  <a:pt x="2495" y="583"/>
                  <a:pt x="2493" y="582"/>
                </a:cubicBezTo>
                <a:cubicBezTo>
                  <a:pt x="2494" y="581"/>
                  <a:pt x="2494" y="581"/>
                  <a:pt x="2494" y="581"/>
                </a:cubicBezTo>
                <a:cubicBezTo>
                  <a:pt x="2495" y="579"/>
                  <a:pt x="2494" y="577"/>
                  <a:pt x="2492" y="577"/>
                </a:cubicBezTo>
                <a:cubicBezTo>
                  <a:pt x="2492" y="576"/>
                  <a:pt x="2492" y="576"/>
                  <a:pt x="2492" y="576"/>
                </a:cubicBezTo>
                <a:cubicBezTo>
                  <a:pt x="2493" y="576"/>
                  <a:pt x="2493" y="576"/>
                  <a:pt x="2494" y="575"/>
                </a:cubicBezTo>
                <a:cubicBezTo>
                  <a:pt x="2495" y="574"/>
                  <a:pt x="2496" y="575"/>
                  <a:pt x="2497" y="575"/>
                </a:cubicBezTo>
                <a:cubicBezTo>
                  <a:pt x="2498" y="576"/>
                  <a:pt x="2498" y="576"/>
                  <a:pt x="2498" y="576"/>
                </a:cubicBezTo>
                <a:cubicBezTo>
                  <a:pt x="2498" y="576"/>
                  <a:pt x="2499" y="577"/>
                  <a:pt x="2499" y="578"/>
                </a:cubicBezTo>
                <a:cubicBezTo>
                  <a:pt x="2498" y="579"/>
                  <a:pt x="2498" y="579"/>
                  <a:pt x="2498" y="579"/>
                </a:cubicBezTo>
                <a:cubicBezTo>
                  <a:pt x="2498" y="580"/>
                  <a:pt x="2498" y="580"/>
                  <a:pt x="2498" y="580"/>
                </a:cubicBezTo>
                <a:cubicBezTo>
                  <a:pt x="2501" y="581"/>
                  <a:pt x="2503" y="582"/>
                  <a:pt x="2506" y="584"/>
                </a:cubicBezTo>
                <a:cubicBezTo>
                  <a:pt x="2505" y="584"/>
                  <a:pt x="2505" y="584"/>
                  <a:pt x="2505" y="584"/>
                </a:cubicBezTo>
                <a:cubicBezTo>
                  <a:pt x="2506" y="587"/>
                  <a:pt x="2509" y="588"/>
                  <a:pt x="2513" y="587"/>
                </a:cubicBezTo>
                <a:cubicBezTo>
                  <a:pt x="2512" y="587"/>
                  <a:pt x="2512" y="586"/>
                  <a:pt x="2511" y="586"/>
                </a:cubicBezTo>
                <a:cubicBezTo>
                  <a:pt x="2514" y="585"/>
                  <a:pt x="2516" y="584"/>
                  <a:pt x="2519" y="584"/>
                </a:cubicBezTo>
                <a:cubicBezTo>
                  <a:pt x="2520" y="584"/>
                  <a:pt x="2520" y="584"/>
                  <a:pt x="2520" y="584"/>
                </a:cubicBezTo>
                <a:cubicBezTo>
                  <a:pt x="2520" y="584"/>
                  <a:pt x="2521" y="584"/>
                  <a:pt x="2522" y="584"/>
                </a:cubicBezTo>
                <a:cubicBezTo>
                  <a:pt x="2522" y="583"/>
                  <a:pt x="2522" y="583"/>
                  <a:pt x="2522" y="583"/>
                </a:cubicBezTo>
                <a:cubicBezTo>
                  <a:pt x="2522" y="583"/>
                  <a:pt x="2522" y="583"/>
                  <a:pt x="2522" y="583"/>
                </a:cubicBezTo>
                <a:cubicBezTo>
                  <a:pt x="2520" y="582"/>
                  <a:pt x="2518" y="582"/>
                  <a:pt x="2516" y="583"/>
                </a:cubicBezTo>
                <a:cubicBezTo>
                  <a:pt x="2516" y="582"/>
                  <a:pt x="2516" y="582"/>
                  <a:pt x="2516" y="582"/>
                </a:cubicBezTo>
                <a:cubicBezTo>
                  <a:pt x="2515" y="582"/>
                  <a:pt x="2515" y="582"/>
                  <a:pt x="2515" y="582"/>
                </a:cubicBezTo>
                <a:cubicBezTo>
                  <a:pt x="2515" y="581"/>
                  <a:pt x="2515" y="581"/>
                  <a:pt x="2515" y="581"/>
                </a:cubicBezTo>
                <a:cubicBezTo>
                  <a:pt x="2514" y="581"/>
                  <a:pt x="2514" y="581"/>
                  <a:pt x="2513" y="581"/>
                </a:cubicBezTo>
                <a:cubicBezTo>
                  <a:pt x="2513" y="581"/>
                  <a:pt x="2513" y="581"/>
                  <a:pt x="2513" y="581"/>
                </a:cubicBezTo>
                <a:cubicBezTo>
                  <a:pt x="2512" y="581"/>
                  <a:pt x="2511" y="580"/>
                  <a:pt x="2510" y="580"/>
                </a:cubicBezTo>
                <a:cubicBezTo>
                  <a:pt x="2511" y="579"/>
                  <a:pt x="2511" y="579"/>
                  <a:pt x="2511" y="579"/>
                </a:cubicBezTo>
                <a:cubicBezTo>
                  <a:pt x="2512" y="579"/>
                  <a:pt x="2512" y="579"/>
                  <a:pt x="2512" y="579"/>
                </a:cubicBezTo>
                <a:cubicBezTo>
                  <a:pt x="2511" y="578"/>
                  <a:pt x="2511" y="578"/>
                  <a:pt x="2511" y="578"/>
                </a:cubicBezTo>
                <a:cubicBezTo>
                  <a:pt x="2512" y="578"/>
                  <a:pt x="2512" y="578"/>
                  <a:pt x="2512" y="578"/>
                </a:cubicBezTo>
                <a:cubicBezTo>
                  <a:pt x="2512" y="577"/>
                  <a:pt x="2512" y="577"/>
                  <a:pt x="2512" y="577"/>
                </a:cubicBezTo>
                <a:cubicBezTo>
                  <a:pt x="2511" y="577"/>
                  <a:pt x="2510" y="577"/>
                  <a:pt x="2510" y="577"/>
                </a:cubicBezTo>
                <a:cubicBezTo>
                  <a:pt x="2510" y="576"/>
                  <a:pt x="2510" y="576"/>
                  <a:pt x="2510" y="576"/>
                </a:cubicBezTo>
                <a:cubicBezTo>
                  <a:pt x="2509" y="575"/>
                  <a:pt x="2508" y="575"/>
                  <a:pt x="2506" y="575"/>
                </a:cubicBezTo>
                <a:cubicBezTo>
                  <a:pt x="2504" y="573"/>
                  <a:pt x="2502" y="571"/>
                  <a:pt x="2499" y="570"/>
                </a:cubicBezTo>
                <a:cubicBezTo>
                  <a:pt x="2499" y="570"/>
                  <a:pt x="2499" y="570"/>
                  <a:pt x="2499" y="570"/>
                </a:cubicBezTo>
                <a:cubicBezTo>
                  <a:pt x="2500" y="570"/>
                  <a:pt x="2500" y="570"/>
                  <a:pt x="2500" y="570"/>
                </a:cubicBezTo>
                <a:cubicBezTo>
                  <a:pt x="2501" y="570"/>
                  <a:pt x="2501" y="570"/>
                  <a:pt x="2501" y="570"/>
                </a:cubicBezTo>
                <a:cubicBezTo>
                  <a:pt x="2502" y="571"/>
                  <a:pt x="2503" y="570"/>
                  <a:pt x="2503" y="570"/>
                </a:cubicBezTo>
                <a:cubicBezTo>
                  <a:pt x="2504" y="569"/>
                  <a:pt x="2504" y="569"/>
                  <a:pt x="2504" y="569"/>
                </a:cubicBezTo>
                <a:cubicBezTo>
                  <a:pt x="2506" y="569"/>
                  <a:pt x="2508" y="568"/>
                  <a:pt x="2510" y="566"/>
                </a:cubicBezTo>
                <a:cubicBezTo>
                  <a:pt x="2511" y="565"/>
                  <a:pt x="2511" y="565"/>
                  <a:pt x="2511" y="565"/>
                </a:cubicBezTo>
                <a:cubicBezTo>
                  <a:pt x="2511" y="564"/>
                  <a:pt x="2511" y="564"/>
                  <a:pt x="2511" y="564"/>
                </a:cubicBezTo>
                <a:cubicBezTo>
                  <a:pt x="2513" y="564"/>
                  <a:pt x="2514" y="564"/>
                  <a:pt x="2516" y="565"/>
                </a:cubicBezTo>
                <a:cubicBezTo>
                  <a:pt x="2517" y="563"/>
                  <a:pt x="2517" y="563"/>
                  <a:pt x="2517" y="563"/>
                </a:cubicBezTo>
                <a:cubicBezTo>
                  <a:pt x="2517" y="562"/>
                  <a:pt x="2517" y="562"/>
                  <a:pt x="2517" y="562"/>
                </a:cubicBezTo>
                <a:cubicBezTo>
                  <a:pt x="2512" y="562"/>
                  <a:pt x="2508" y="562"/>
                  <a:pt x="2504" y="564"/>
                </a:cubicBezTo>
                <a:cubicBezTo>
                  <a:pt x="2502" y="564"/>
                  <a:pt x="2499" y="564"/>
                  <a:pt x="2497" y="563"/>
                </a:cubicBezTo>
                <a:cubicBezTo>
                  <a:pt x="2496" y="564"/>
                  <a:pt x="2496" y="565"/>
                  <a:pt x="2495" y="567"/>
                </a:cubicBezTo>
                <a:cubicBezTo>
                  <a:pt x="2491" y="564"/>
                  <a:pt x="2486" y="566"/>
                  <a:pt x="2483" y="560"/>
                </a:cubicBezTo>
                <a:cubicBezTo>
                  <a:pt x="2489" y="556"/>
                  <a:pt x="2498" y="556"/>
                  <a:pt x="2507" y="556"/>
                </a:cubicBezTo>
                <a:cubicBezTo>
                  <a:pt x="2508" y="556"/>
                  <a:pt x="2508" y="556"/>
                  <a:pt x="2508" y="556"/>
                </a:cubicBezTo>
                <a:cubicBezTo>
                  <a:pt x="2513" y="558"/>
                  <a:pt x="2518" y="558"/>
                  <a:pt x="2523" y="555"/>
                </a:cubicBezTo>
                <a:cubicBezTo>
                  <a:pt x="2524" y="554"/>
                  <a:pt x="2524" y="554"/>
                  <a:pt x="2524" y="554"/>
                </a:cubicBezTo>
                <a:cubicBezTo>
                  <a:pt x="2525" y="554"/>
                  <a:pt x="2525" y="554"/>
                  <a:pt x="2525" y="554"/>
                </a:cubicBezTo>
                <a:close/>
                <a:moveTo>
                  <a:pt x="2519" y="567"/>
                </a:moveTo>
                <a:cubicBezTo>
                  <a:pt x="2517" y="566"/>
                  <a:pt x="2517" y="566"/>
                  <a:pt x="2517" y="566"/>
                </a:cubicBezTo>
                <a:cubicBezTo>
                  <a:pt x="2517" y="567"/>
                  <a:pt x="2517" y="567"/>
                  <a:pt x="2517" y="567"/>
                </a:cubicBezTo>
                <a:cubicBezTo>
                  <a:pt x="2516" y="567"/>
                  <a:pt x="2516" y="567"/>
                  <a:pt x="2516" y="567"/>
                </a:cubicBezTo>
                <a:cubicBezTo>
                  <a:pt x="2516" y="566"/>
                  <a:pt x="2516" y="566"/>
                  <a:pt x="2516" y="566"/>
                </a:cubicBezTo>
                <a:cubicBezTo>
                  <a:pt x="2516" y="566"/>
                  <a:pt x="2516" y="566"/>
                  <a:pt x="2516" y="566"/>
                </a:cubicBezTo>
                <a:cubicBezTo>
                  <a:pt x="2514" y="566"/>
                  <a:pt x="2513" y="566"/>
                  <a:pt x="2511" y="567"/>
                </a:cubicBezTo>
                <a:cubicBezTo>
                  <a:pt x="2512" y="568"/>
                  <a:pt x="2512" y="568"/>
                  <a:pt x="2512" y="568"/>
                </a:cubicBezTo>
                <a:cubicBezTo>
                  <a:pt x="2513" y="568"/>
                  <a:pt x="2513" y="568"/>
                  <a:pt x="2513" y="568"/>
                </a:cubicBezTo>
                <a:cubicBezTo>
                  <a:pt x="2514" y="568"/>
                  <a:pt x="2514" y="568"/>
                  <a:pt x="2514" y="568"/>
                </a:cubicBezTo>
                <a:cubicBezTo>
                  <a:pt x="2516" y="568"/>
                  <a:pt x="2516" y="568"/>
                  <a:pt x="2516" y="568"/>
                </a:cubicBezTo>
                <a:cubicBezTo>
                  <a:pt x="2517" y="568"/>
                  <a:pt x="2517" y="568"/>
                  <a:pt x="2517" y="568"/>
                </a:cubicBezTo>
                <a:cubicBezTo>
                  <a:pt x="2517" y="568"/>
                  <a:pt x="2517" y="568"/>
                  <a:pt x="2517" y="568"/>
                </a:cubicBezTo>
                <a:cubicBezTo>
                  <a:pt x="2519" y="568"/>
                  <a:pt x="2519" y="568"/>
                  <a:pt x="2519" y="568"/>
                </a:cubicBezTo>
                <a:lnTo>
                  <a:pt x="2519" y="567"/>
                </a:lnTo>
                <a:close/>
                <a:moveTo>
                  <a:pt x="2488" y="502"/>
                </a:moveTo>
                <a:cubicBezTo>
                  <a:pt x="2488" y="502"/>
                  <a:pt x="2488" y="503"/>
                  <a:pt x="2489" y="504"/>
                </a:cubicBezTo>
                <a:cubicBezTo>
                  <a:pt x="2490" y="503"/>
                  <a:pt x="2490" y="503"/>
                  <a:pt x="2490" y="503"/>
                </a:cubicBezTo>
                <a:cubicBezTo>
                  <a:pt x="2489" y="500"/>
                  <a:pt x="2489" y="500"/>
                  <a:pt x="2489" y="500"/>
                </a:cubicBezTo>
                <a:cubicBezTo>
                  <a:pt x="2491" y="499"/>
                  <a:pt x="2491" y="499"/>
                  <a:pt x="2491" y="499"/>
                </a:cubicBezTo>
                <a:cubicBezTo>
                  <a:pt x="2491" y="498"/>
                  <a:pt x="2491" y="497"/>
                  <a:pt x="2490" y="497"/>
                </a:cubicBezTo>
                <a:cubicBezTo>
                  <a:pt x="2491" y="496"/>
                  <a:pt x="2491" y="496"/>
                  <a:pt x="2491" y="496"/>
                </a:cubicBezTo>
                <a:cubicBezTo>
                  <a:pt x="2490" y="494"/>
                  <a:pt x="2490" y="494"/>
                  <a:pt x="2490" y="494"/>
                </a:cubicBezTo>
                <a:cubicBezTo>
                  <a:pt x="2489" y="494"/>
                  <a:pt x="2489" y="494"/>
                  <a:pt x="2489" y="494"/>
                </a:cubicBezTo>
                <a:cubicBezTo>
                  <a:pt x="2489" y="496"/>
                  <a:pt x="2489" y="496"/>
                  <a:pt x="2489" y="496"/>
                </a:cubicBezTo>
                <a:cubicBezTo>
                  <a:pt x="2488" y="498"/>
                  <a:pt x="2488" y="498"/>
                  <a:pt x="2488" y="498"/>
                </a:cubicBezTo>
                <a:cubicBezTo>
                  <a:pt x="2489" y="499"/>
                  <a:pt x="2489" y="500"/>
                  <a:pt x="2488" y="501"/>
                </a:cubicBezTo>
                <a:lnTo>
                  <a:pt x="2488" y="502"/>
                </a:lnTo>
                <a:close/>
                <a:moveTo>
                  <a:pt x="2498" y="561"/>
                </a:moveTo>
                <a:cubicBezTo>
                  <a:pt x="2499" y="562"/>
                  <a:pt x="2499" y="562"/>
                  <a:pt x="2499" y="562"/>
                </a:cubicBezTo>
                <a:cubicBezTo>
                  <a:pt x="2500" y="562"/>
                  <a:pt x="2500" y="562"/>
                  <a:pt x="2500" y="562"/>
                </a:cubicBezTo>
                <a:cubicBezTo>
                  <a:pt x="2500" y="561"/>
                  <a:pt x="2499" y="561"/>
                  <a:pt x="2498" y="561"/>
                </a:cubicBezTo>
                <a:close/>
                <a:moveTo>
                  <a:pt x="2474" y="487"/>
                </a:moveTo>
                <a:cubicBezTo>
                  <a:pt x="2473" y="486"/>
                  <a:pt x="2473" y="486"/>
                  <a:pt x="2473" y="486"/>
                </a:cubicBezTo>
                <a:cubicBezTo>
                  <a:pt x="2472" y="487"/>
                  <a:pt x="2472" y="487"/>
                  <a:pt x="2472" y="487"/>
                </a:cubicBezTo>
                <a:cubicBezTo>
                  <a:pt x="2472" y="487"/>
                  <a:pt x="2472" y="487"/>
                  <a:pt x="2472" y="487"/>
                </a:cubicBezTo>
                <a:cubicBezTo>
                  <a:pt x="2474" y="487"/>
                  <a:pt x="2474" y="487"/>
                  <a:pt x="2474" y="487"/>
                </a:cubicBezTo>
                <a:close/>
                <a:moveTo>
                  <a:pt x="2471" y="522"/>
                </a:moveTo>
                <a:cubicBezTo>
                  <a:pt x="2472" y="522"/>
                  <a:pt x="2472" y="522"/>
                  <a:pt x="2472" y="522"/>
                </a:cubicBezTo>
                <a:cubicBezTo>
                  <a:pt x="2472" y="521"/>
                  <a:pt x="2472" y="521"/>
                  <a:pt x="2472" y="521"/>
                </a:cubicBezTo>
                <a:cubicBezTo>
                  <a:pt x="2472" y="521"/>
                  <a:pt x="2472" y="521"/>
                  <a:pt x="2472" y="521"/>
                </a:cubicBezTo>
                <a:lnTo>
                  <a:pt x="2471" y="522"/>
                </a:lnTo>
                <a:close/>
                <a:moveTo>
                  <a:pt x="2469" y="489"/>
                </a:moveTo>
                <a:cubicBezTo>
                  <a:pt x="2470" y="487"/>
                  <a:pt x="2470" y="487"/>
                  <a:pt x="2470" y="487"/>
                </a:cubicBezTo>
                <a:cubicBezTo>
                  <a:pt x="2469" y="486"/>
                  <a:pt x="2469" y="486"/>
                  <a:pt x="2469" y="486"/>
                </a:cubicBezTo>
                <a:cubicBezTo>
                  <a:pt x="2469" y="485"/>
                  <a:pt x="2469" y="485"/>
                  <a:pt x="2469" y="485"/>
                </a:cubicBezTo>
                <a:cubicBezTo>
                  <a:pt x="2468" y="486"/>
                  <a:pt x="2468" y="486"/>
                  <a:pt x="2468" y="486"/>
                </a:cubicBezTo>
                <a:cubicBezTo>
                  <a:pt x="2468" y="486"/>
                  <a:pt x="2468" y="487"/>
                  <a:pt x="2467" y="488"/>
                </a:cubicBezTo>
                <a:cubicBezTo>
                  <a:pt x="2468" y="489"/>
                  <a:pt x="2468" y="489"/>
                  <a:pt x="2468" y="489"/>
                </a:cubicBezTo>
                <a:lnTo>
                  <a:pt x="2469" y="489"/>
                </a:lnTo>
                <a:close/>
                <a:moveTo>
                  <a:pt x="2477" y="484"/>
                </a:moveTo>
                <a:cubicBezTo>
                  <a:pt x="2477" y="483"/>
                  <a:pt x="2475" y="483"/>
                  <a:pt x="2474" y="483"/>
                </a:cubicBezTo>
                <a:cubicBezTo>
                  <a:pt x="2474" y="483"/>
                  <a:pt x="2474" y="483"/>
                  <a:pt x="2474" y="483"/>
                </a:cubicBezTo>
                <a:cubicBezTo>
                  <a:pt x="2477" y="485"/>
                  <a:pt x="2477" y="485"/>
                  <a:pt x="2477" y="485"/>
                </a:cubicBezTo>
                <a:lnTo>
                  <a:pt x="2477" y="484"/>
                </a:lnTo>
                <a:close/>
                <a:moveTo>
                  <a:pt x="2474" y="498"/>
                </a:moveTo>
                <a:cubicBezTo>
                  <a:pt x="2475" y="497"/>
                  <a:pt x="2476" y="497"/>
                  <a:pt x="2477" y="497"/>
                </a:cubicBezTo>
                <a:cubicBezTo>
                  <a:pt x="2477" y="496"/>
                  <a:pt x="2477" y="496"/>
                  <a:pt x="2477" y="496"/>
                </a:cubicBezTo>
                <a:cubicBezTo>
                  <a:pt x="2478" y="496"/>
                  <a:pt x="2478" y="496"/>
                  <a:pt x="2478" y="496"/>
                </a:cubicBezTo>
                <a:cubicBezTo>
                  <a:pt x="2479" y="495"/>
                  <a:pt x="2479" y="495"/>
                  <a:pt x="2480" y="495"/>
                </a:cubicBezTo>
                <a:cubicBezTo>
                  <a:pt x="2481" y="493"/>
                  <a:pt x="2481" y="493"/>
                  <a:pt x="2481" y="493"/>
                </a:cubicBezTo>
                <a:cubicBezTo>
                  <a:pt x="2482" y="493"/>
                  <a:pt x="2482" y="493"/>
                  <a:pt x="2482" y="493"/>
                </a:cubicBezTo>
                <a:cubicBezTo>
                  <a:pt x="2481" y="492"/>
                  <a:pt x="2481" y="492"/>
                  <a:pt x="2481" y="492"/>
                </a:cubicBezTo>
                <a:cubicBezTo>
                  <a:pt x="2480" y="491"/>
                  <a:pt x="2480" y="491"/>
                  <a:pt x="2480" y="491"/>
                </a:cubicBezTo>
                <a:cubicBezTo>
                  <a:pt x="2480" y="491"/>
                  <a:pt x="2479" y="492"/>
                  <a:pt x="2479" y="493"/>
                </a:cubicBezTo>
                <a:cubicBezTo>
                  <a:pt x="2477" y="491"/>
                  <a:pt x="2475" y="491"/>
                  <a:pt x="2473" y="491"/>
                </a:cubicBezTo>
                <a:cubicBezTo>
                  <a:pt x="2473" y="491"/>
                  <a:pt x="2473" y="491"/>
                  <a:pt x="2473" y="491"/>
                </a:cubicBezTo>
                <a:cubicBezTo>
                  <a:pt x="2471" y="490"/>
                  <a:pt x="2470" y="490"/>
                  <a:pt x="2468" y="490"/>
                </a:cubicBezTo>
                <a:cubicBezTo>
                  <a:pt x="2468" y="491"/>
                  <a:pt x="2468" y="491"/>
                  <a:pt x="2468" y="491"/>
                </a:cubicBezTo>
                <a:cubicBezTo>
                  <a:pt x="2469" y="491"/>
                  <a:pt x="2470" y="491"/>
                  <a:pt x="2471" y="491"/>
                </a:cubicBezTo>
                <a:cubicBezTo>
                  <a:pt x="2471" y="493"/>
                  <a:pt x="2472" y="495"/>
                  <a:pt x="2472" y="496"/>
                </a:cubicBezTo>
                <a:cubicBezTo>
                  <a:pt x="2473" y="498"/>
                  <a:pt x="2473" y="498"/>
                  <a:pt x="2473" y="498"/>
                </a:cubicBezTo>
                <a:lnTo>
                  <a:pt x="2474" y="498"/>
                </a:lnTo>
                <a:close/>
                <a:moveTo>
                  <a:pt x="2497" y="611"/>
                </a:moveTo>
                <a:cubicBezTo>
                  <a:pt x="2498" y="611"/>
                  <a:pt x="2498" y="611"/>
                  <a:pt x="2498" y="611"/>
                </a:cubicBezTo>
                <a:cubicBezTo>
                  <a:pt x="2498" y="610"/>
                  <a:pt x="2498" y="610"/>
                  <a:pt x="2498" y="610"/>
                </a:cubicBezTo>
                <a:cubicBezTo>
                  <a:pt x="2497" y="610"/>
                  <a:pt x="2497" y="610"/>
                  <a:pt x="2497" y="610"/>
                </a:cubicBezTo>
                <a:lnTo>
                  <a:pt x="2497" y="611"/>
                </a:lnTo>
                <a:close/>
                <a:moveTo>
                  <a:pt x="2500" y="596"/>
                </a:moveTo>
                <a:cubicBezTo>
                  <a:pt x="2501" y="597"/>
                  <a:pt x="2501" y="597"/>
                  <a:pt x="2501" y="597"/>
                </a:cubicBezTo>
                <a:cubicBezTo>
                  <a:pt x="2501" y="596"/>
                  <a:pt x="2501" y="595"/>
                  <a:pt x="2501" y="594"/>
                </a:cubicBezTo>
                <a:cubicBezTo>
                  <a:pt x="2499" y="593"/>
                  <a:pt x="2499" y="593"/>
                  <a:pt x="2499" y="593"/>
                </a:cubicBezTo>
                <a:cubicBezTo>
                  <a:pt x="2499" y="593"/>
                  <a:pt x="2499" y="594"/>
                  <a:pt x="2499" y="594"/>
                </a:cubicBezTo>
                <a:cubicBezTo>
                  <a:pt x="2499" y="595"/>
                  <a:pt x="2499" y="595"/>
                  <a:pt x="2499" y="595"/>
                </a:cubicBezTo>
                <a:lnTo>
                  <a:pt x="2500" y="596"/>
                </a:lnTo>
                <a:close/>
                <a:moveTo>
                  <a:pt x="2504" y="601"/>
                </a:moveTo>
                <a:cubicBezTo>
                  <a:pt x="2504" y="601"/>
                  <a:pt x="2504" y="601"/>
                  <a:pt x="2504" y="601"/>
                </a:cubicBezTo>
                <a:cubicBezTo>
                  <a:pt x="2503" y="600"/>
                  <a:pt x="2503" y="600"/>
                  <a:pt x="2503" y="600"/>
                </a:cubicBezTo>
                <a:cubicBezTo>
                  <a:pt x="2502" y="601"/>
                  <a:pt x="2502" y="601"/>
                  <a:pt x="2502" y="601"/>
                </a:cubicBezTo>
                <a:lnTo>
                  <a:pt x="2504" y="601"/>
                </a:lnTo>
                <a:close/>
                <a:moveTo>
                  <a:pt x="2494" y="610"/>
                </a:moveTo>
                <a:cubicBezTo>
                  <a:pt x="2495" y="611"/>
                  <a:pt x="2495" y="611"/>
                  <a:pt x="2495" y="611"/>
                </a:cubicBezTo>
                <a:cubicBezTo>
                  <a:pt x="2495" y="610"/>
                  <a:pt x="2495" y="610"/>
                  <a:pt x="2495" y="610"/>
                </a:cubicBezTo>
                <a:cubicBezTo>
                  <a:pt x="2496" y="609"/>
                  <a:pt x="2496" y="609"/>
                  <a:pt x="2496" y="609"/>
                </a:cubicBezTo>
                <a:cubicBezTo>
                  <a:pt x="2494" y="609"/>
                  <a:pt x="2494" y="609"/>
                  <a:pt x="2494" y="609"/>
                </a:cubicBezTo>
                <a:lnTo>
                  <a:pt x="2494" y="610"/>
                </a:lnTo>
                <a:close/>
                <a:moveTo>
                  <a:pt x="2465" y="343"/>
                </a:moveTo>
                <a:cubicBezTo>
                  <a:pt x="2465" y="343"/>
                  <a:pt x="2466" y="343"/>
                  <a:pt x="2466" y="343"/>
                </a:cubicBezTo>
                <a:cubicBezTo>
                  <a:pt x="2465" y="343"/>
                  <a:pt x="2465" y="343"/>
                  <a:pt x="2465" y="343"/>
                </a:cubicBezTo>
                <a:close/>
                <a:moveTo>
                  <a:pt x="2478" y="300"/>
                </a:moveTo>
                <a:cubicBezTo>
                  <a:pt x="2478" y="300"/>
                  <a:pt x="2477" y="299"/>
                  <a:pt x="2477" y="299"/>
                </a:cubicBezTo>
                <a:cubicBezTo>
                  <a:pt x="2477" y="299"/>
                  <a:pt x="2476" y="299"/>
                  <a:pt x="2476" y="299"/>
                </a:cubicBezTo>
                <a:cubicBezTo>
                  <a:pt x="2476" y="300"/>
                  <a:pt x="2476" y="300"/>
                  <a:pt x="2477" y="300"/>
                </a:cubicBezTo>
                <a:lnTo>
                  <a:pt x="2478" y="300"/>
                </a:lnTo>
                <a:close/>
                <a:moveTo>
                  <a:pt x="2503" y="499"/>
                </a:moveTo>
                <a:cubicBezTo>
                  <a:pt x="2502" y="498"/>
                  <a:pt x="2501" y="497"/>
                  <a:pt x="2500" y="496"/>
                </a:cubicBezTo>
                <a:cubicBezTo>
                  <a:pt x="2499" y="495"/>
                  <a:pt x="2498" y="494"/>
                  <a:pt x="2497" y="493"/>
                </a:cubicBezTo>
                <a:cubicBezTo>
                  <a:pt x="2495" y="493"/>
                  <a:pt x="2494" y="493"/>
                  <a:pt x="2492" y="493"/>
                </a:cubicBezTo>
                <a:cubicBezTo>
                  <a:pt x="2493" y="494"/>
                  <a:pt x="2493" y="494"/>
                  <a:pt x="2494" y="495"/>
                </a:cubicBezTo>
                <a:cubicBezTo>
                  <a:pt x="2495" y="496"/>
                  <a:pt x="2495" y="496"/>
                  <a:pt x="2495" y="496"/>
                </a:cubicBezTo>
                <a:cubicBezTo>
                  <a:pt x="2496" y="495"/>
                  <a:pt x="2496" y="495"/>
                  <a:pt x="2496" y="495"/>
                </a:cubicBezTo>
                <a:cubicBezTo>
                  <a:pt x="2497" y="496"/>
                  <a:pt x="2497" y="496"/>
                  <a:pt x="2497" y="496"/>
                </a:cubicBezTo>
                <a:cubicBezTo>
                  <a:pt x="2498" y="497"/>
                  <a:pt x="2498" y="499"/>
                  <a:pt x="2500" y="500"/>
                </a:cubicBezTo>
                <a:cubicBezTo>
                  <a:pt x="2501" y="500"/>
                  <a:pt x="2501" y="500"/>
                  <a:pt x="2501" y="500"/>
                </a:cubicBezTo>
                <a:cubicBezTo>
                  <a:pt x="2501" y="499"/>
                  <a:pt x="2501" y="499"/>
                  <a:pt x="2501" y="499"/>
                </a:cubicBezTo>
                <a:cubicBezTo>
                  <a:pt x="2502" y="500"/>
                  <a:pt x="2502" y="500"/>
                  <a:pt x="2502" y="500"/>
                </a:cubicBezTo>
                <a:cubicBezTo>
                  <a:pt x="2504" y="499"/>
                  <a:pt x="2504" y="499"/>
                  <a:pt x="2504" y="499"/>
                </a:cubicBezTo>
                <a:lnTo>
                  <a:pt x="2503" y="499"/>
                </a:lnTo>
                <a:close/>
                <a:moveTo>
                  <a:pt x="2498" y="330"/>
                </a:moveTo>
                <a:cubicBezTo>
                  <a:pt x="2498" y="330"/>
                  <a:pt x="2499" y="330"/>
                  <a:pt x="2499" y="330"/>
                </a:cubicBezTo>
                <a:cubicBezTo>
                  <a:pt x="2499" y="329"/>
                  <a:pt x="2499" y="329"/>
                  <a:pt x="2499" y="329"/>
                </a:cubicBezTo>
                <a:cubicBezTo>
                  <a:pt x="2499" y="328"/>
                  <a:pt x="2499" y="328"/>
                  <a:pt x="2499" y="328"/>
                </a:cubicBezTo>
                <a:cubicBezTo>
                  <a:pt x="2497" y="328"/>
                  <a:pt x="2497" y="328"/>
                  <a:pt x="2497" y="328"/>
                </a:cubicBezTo>
                <a:cubicBezTo>
                  <a:pt x="2497" y="328"/>
                  <a:pt x="2497" y="327"/>
                  <a:pt x="2496" y="327"/>
                </a:cubicBezTo>
                <a:cubicBezTo>
                  <a:pt x="2496" y="327"/>
                  <a:pt x="2496" y="327"/>
                  <a:pt x="2496" y="327"/>
                </a:cubicBezTo>
                <a:cubicBezTo>
                  <a:pt x="2496" y="329"/>
                  <a:pt x="2496" y="329"/>
                  <a:pt x="2496" y="329"/>
                </a:cubicBezTo>
                <a:cubicBezTo>
                  <a:pt x="2496" y="329"/>
                  <a:pt x="2496" y="329"/>
                  <a:pt x="2496" y="329"/>
                </a:cubicBezTo>
                <a:cubicBezTo>
                  <a:pt x="2497" y="329"/>
                  <a:pt x="2497" y="329"/>
                  <a:pt x="2497" y="329"/>
                </a:cubicBezTo>
                <a:cubicBezTo>
                  <a:pt x="2498" y="329"/>
                  <a:pt x="2498" y="329"/>
                  <a:pt x="2498" y="329"/>
                </a:cubicBezTo>
                <a:cubicBezTo>
                  <a:pt x="2497" y="330"/>
                  <a:pt x="2497" y="330"/>
                  <a:pt x="2497" y="330"/>
                </a:cubicBezTo>
                <a:lnTo>
                  <a:pt x="2498" y="330"/>
                </a:lnTo>
                <a:close/>
                <a:moveTo>
                  <a:pt x="2524" y="284"/>
                </a:moveTo>
                <a:cubicBezTo>
                  <a:pt x="2523" y="285"/>
                  <a:pt x="2522" y="285"/>
                  <a:pt x="2522" y="286"/>
                </a:cubicBezTo>
                <a:cubicBezTo>
                  <a:pt x="2523" y="286"/>
                  <a:pt x="2523" y="286"/>
                  <a:pt x="2524" y="285"/>
                </a:cubicBezTo>
                <a:lnTo>
                  <a:pt x="2524" y="284"/>
                </a:lnTo>
                <a:close/>
                <a:moveTo>
                  <a:pt x="2462" y="477"/>
                </a:moveTo>
                <a:cubicBezTo>
                  <a:pt x="2463" y="477"/>
                  <a:pt x="2463" y="477"/>
                  <a:pt x="2463" y="477"/>
                </a:cubicBezTo>
                <a:cubicBezTo>
                  <a:pt x="2463" y="476"/>
                  <a:pt x="2462" y="476"/>
                  <a:pt x="2461" y="476"/>
                </a:cubicBezTo>
                <a:lnTo>
                  <a:pt x="2462" y="477"/>
                </a:lnTo>
                <a:close/>
                <a:moveTo>
                  <a:pt x="2461" y="366"/>
                </a:moveTo>
                <a:cubicBezTo>
                  <a:pt x="2461" y="366"/>
                  <a:pt x="2461" y="366"/>
                  <a:pt x="2461" y="366"/>
                </a:cubicBezTo>
                <a:cubicBezTo>
                  <a:pt x="2460" y="366"/>
                  <a:pt x="2460" y="366"/>
                  <a:pt x="2460" y="366"/>
                </a:cubicBezTo>
                <a:cubicBezTo>
                  <a:pt x="2461" y="367"/>
                  <a:pt x="2461" y="367"/>
                  <a:pt x="2461" y="367"/>
                </a:cubicBezTo>
                <a:cubicBezTo>
                  <a:pt x="2462" y="367"/>
                  <a:pt x="2462" y="367"/>
                  <a:pt x="2462" y="367"/>
                </a:cubicBezTo>
                <a:lnTo>
                  <a:pt x="2461" y="366"/>
                </a:lnTo>
                <a:close/>
                <a:moveTo>
                  <a:pt x="2444" y="356"/>
                </a:moveTo>
                <a:cubicBezTo>
                  <a:pt x="2443" y="357"/>
                  <a:pt x="2443" y="357"/>
                  <a:pt x="2443" y="357"/>
                </a:cubicBezTo>
                <a:cubicBezTo>
                  <a:pt x="2444" y="357"/>
                  <a:pt x="2444" y="357"/>
                  <a:pt x="2444" y="357"/>
                </a:cubicBezTo>
                <a:cubicBezTo>
                  <a:pt x="2444" y="357"/>
                  <a:pt x="2445" y="357"/>
                  <a:pt x="2445" y="357"/>
                </a:cubicBezTo>
                <a:cubicBezTo>
                  <a:pt x="2445" y="356"/>
                  <a:pt x="2445" y="356"/>
                  <a:pt x="2445" y="356"/>
                </a:cubicBezTo>
                <a:lnTo>
                  <a:pt x="2444" y="356"/>
                </a:lnTo>
                <a:close/>
                <a:moveTo>
                  <a:pt x="2453" y="416"/>
                </a:moveTo>
                <a:cubicBezTo>
                  <a:pt x="2454" y="416"/>
                  <a:pt x="2454" y="416"/>
                  <a:pt x="2455" y="416"/>
                </a:cubicBezTo>
                <a:cubicBezTo>
                  <a:pt x="2455" y="415"/>
                  <a:pt x="2455" y="415"/>
                  <a:pt x="2455" y="415"/>
                </a:cubicBezTo>
                <a:cubicBezTo>
                  <a:pt x="2453" y="415"/>
                  <a:pt x="2453" y="415"/>
                  <a:pt x="2453" y="415"/>
                </a:cubicBezTo>
                <a:lnTo>
                  <a:pt x="2453" y="416"/>
                </a:lnTo>
                <a:close/>
                <a:moveTo>
                  <a:pt x="2441" y="448"/>
                </a:moveTo>
                <a:cubicBezTo>
                  <a:pt x="2441" y="447"/>
                  <a:pt x="2441" y="447"/>
                  <a:pt x="2441" y="447"/>
                </a:cubicBezTo>
                <a:cubicBezTo>
                  <a:pt x="2440" y="447"/>
                  <a:pt x="2440" y="447"/>
                  <a:pt x="2440" y="447"/>
                </a:cubicBezTo>
                <a:lnTo>
                  <a:pt x="2441" y="448"/>
                </a:lnTo>
                <a:close/>
                <a:moveTo>
                  <a:pt x="2449" y="364"/>
                </a:moveTo>
                <a:cubicBezTo>
                  <a:pt x="2449" y="364"/>
                  <a:pt x="2449" y="364"/>
                  <a:pt x="2449" y="364"/>
                </a:cubicBezTo>
                <a:cubicBezTo>
                  <a:pt x="2450" y="363"/>
                  <a:pt x="2450" y="363"/>
                  <a:pt x="2450" y="363"/>
                </a:cubicBezTo>
                <a:lnTo>
                  <a:pt x="2449" y="364"/>
                </a:lnTo>
                <a:close/>
                <a:moveTo>
                  <a:pt x="2450" y="363"/>
                </a:moveTo>
                <a:cubicBezTo>
                  <a:pt x="2449" y="363"/>
                  <a:pt x="2449" y="363"/>
                  <a:pt x="2449" y="363"/>
                </a:cubicBezTo>
                <a:cubicBezTo>
                  <a:pt x="2450" y="363"/>
                  <a:pt x="2450" y="363"/>
                  <a:pt x="2450" y="363"/>
                </a:cubicBezTo>
                <a:close/>
                <a:moveTo>
                  <a:pt x="2461" y="368"/>
                </a:moveTo>
                <a:cubicBezTo>
                  <a:pt x="2460" y="368"/>
                  <a:pt x="2460" y="368"/>
                  <a:pt x="2460" y="368"/>
                </a:cubicBezTo>
                <a:cubicBezTo>
                  <a:pt x="2460" y="368"/>
                  <a:pt x="2460" y="368"/>
                  <a:pt x="2460" y="368"/>
                </a:cubicBezTo>
                <a:cubicBezTo>
                  <a:pt x="2461" y="369"/>
                  <a:pt x="2461" y="369"/>
                  <a:pt x="2461" y="369"/>
                </a:cubicBezTo>
                <a:lnTo>
                  <a:pt x="2461" y="368"/>
                </a:lnTo>
                <a:close/>
                <a:moveTo>
                  <a:pt x="2451" y="363"/>
                </a:moveTo>
                <a:cubicBezTo>
                  <a:pt x="2451" y="362"/>
                  <a:pt x="2450" y="362"/>
                  <a:pt x="2449" y="362"/>
                </a:cubicBezTo>
                <a:cubicBezTo>
                  <a:pt x="2449" y="362"/>
                  <a:pt x="2451" y="363"/>
                  <a:pt x="2451" y="363"/>
                </a:cubicBezTo>
                <a:close/>
                <a:moveTo>
                  <a:pt x="2443" y="418"/>
                </a:moveTo>
                <a:cubicBezTo>
                  <a:pt x="2444" y="419"/>
                  <a:pt x="2444" y="419"/>
                  <a:pt x="2444" y="419"/>
                </a:cubicBezTo>
                <a:cubicBezTo>
                  <a:pt x="2444" y="419"/>
                  <a:pt x="2445" y="419"/>
                  <a:pt x="2445" y="419"/>
                </a:cubicBezTo>
                <a:cubicBezTo>
                  <a:pt x="2445" y="418"/>
                  <a:pt x="2445" y="418"/>
                  <a:pt x="2445" y="418"/>
                </a:cubicBezTo>
                <a:lnTo>
                  <a:pt x="2443" y="418"/>
                </a:lnTo>
                <a:close/>
                <a:moveTo>
                  <a:pt x="2448" y="364"/>
                </a:moveTo>
                <a:cubicBezTo>
                  <a:pt x="2448" y="364"/>
                  <a:pt x="2448" y="364"/>
                  <a:pt x="2448" y="364"/>
                </a:cubicBezTo>
                <a:cubicBezTo>
                  <a:pt x="2449" y="364"/>
                  <a:pt x="2449" y="364"/>
                  <a:pt x="2449" y="364"/>
                </a:cubicBezTo>
                <a:lnTo>
                  <a:pt x="2448" y="364"/>
                </a:lnTo>
                <a:close/>
                <a:moveTo>
                  <a:pt x="2447" y="450"/>
                </a:moveTo>
                <a:cubicBezTo>
                  <a:pt x="2446" y="449"/>
                  <a:pt x="2446" y="449"/>
                  <a:pt x="2446" y="449"/>
                </a:cubicBezTo>
                <a:cubicBezTo>
                  <a:pt x="2445" y="450"/>
                  <a:pt x="2445" y="450"/>
                  <a:pt x="2445" y="450"/>
                </a:cubicBezTo>
                <a:cubicBezTo>
                  <a:pt x="2447" y="450"/>
                  <a:pt x="2447" y="450"/>
                  <a:pt x="2447" y="450"/>
                </a:cubicBezTo>
                <a:close/>
                <a:moveTo>
                  <a:pt x="2449" y="366"/>
                </a:moveTo>
                <a:cubicBezTo>
                  <a:pt x="2449" y="365"/>
                  <a:pt x="2448" y="365"/>
                  <a:pt x="2447" y="365"/>
                </a:cubicBezTo>
                <a:cubicBezTo>
                  <a:pt x="2447" y="364"/>
                  <a:pt x="2447" y="364"/>
                  <a:pt x="2447" y="364"/>
                </a:cubicBezTo>
                <a:cubicBezTo>
                  <a:pt x="2446" y="365"/>
                  <a:pt x="2446" y="365"/>
                  <a:pt x="2446" y="365"/>
                </a:cubicBezTo>
                <a:cubicBezTo>
                  <a:pt x="2446" y="365"/>
                  <a:pt x="2447" y="366"/>
                  <a:pt x="2448" y="366"/>
                </a:cubicBezTo>
                <a:cubicBezTo>
                  <a:pt x="2448" y="367"/>
                  <a:pt x="2449" y="367"/>
                  <a:pt x="2449" y="366"/>
                </a:cubicBezTo>
                <a:close/>
                <a:moveTo>
                  <a:pt x="2444" y="355"/>
                </a:moveTo>
                <a:cubicBezTo>
                  <a:pt x="2445" y="354"/>
                  <a:pt x="2445" y="354"/>
                  <a:pt x="2445" y="354"/>
                </a:cubicBezTo>
                <a:cubicBezTo>
                  <a:pt x="2445" y="354"/>
                  <a:pt x="2444" y="354"/>
                  <a:pt x="2444" y="353"/>
                </a:cubicBezTo>
                <a:cubicBezTo>
                  <a:pt x="2443" y="354"/>
                  <a:pt x="2443" y="354"/>
                  <a:pt x="2443" y="354"/>
                </a:cubicBezTo>
                <a:cubicBezTo>
                  <a:pt x="2443" y="354"/>
                  <a:pt x="2443" y="354"/>
                  <a:pt x="2443" y="354"/>
                </a:cubicBezTo>
                <a:cubicBezTo>
                  <a:pt x="2443" y="355"/>
                  <a:pt x="2443" y="355"/>
                  <a:pt x="2444" y="356"/>
                </a:cubicBezTo>
                <a:lnTo>
                  <a:pt x="2444" y="355"/>
                </a:lnTo>
                <a:close/>
                <a:moveTo>
                  <a:pt x="2448" y="418"/>
                </a:moveTo>
                <a:cubicBezTo>
                  <a:pt x="2447" y="418"/>
                  <a:pt x="2447" y="418"/>
                  <a:pt x="2447" y="418"/>
                </a:cubicBezTo>
                <a:cubicBezTo>
                  <a:pt x="2446" y="418"/>
                  <a:pt x="2446" y="418"/>
                  <a:pt x="2446" y="418"/>
                </a:cubicBezTo>
                <a:cubicBezTo>
                  <a:pt x="2446" y="419"/>
                  <a:pt x="2447" y="419"/>
                  <a:pt x="2448" y="419"/>
                </a:cubicBezTo>
                <a:lnTo>
                  <a:pt x="2448" y="418"/>
                </a:lnTo>
                <a:close/>
                <a:moveTo>
                  <a:pt x="2467" y="343"/>
                </a:moveTo>
                <a:cubicBezTo>
                  <a:pt x="2468" y="342"/>
                  <a:pt x="2468" y="342"/>
                  <a:pt x="2468" y="342"/>
                </a:cubicBezTo>
                <a:cubicBezTo>
                  <a:pt x="2467" y="342"/>
                  <a:pt x="2467" y="342"/>
                  <a:pt x="2467" y="342"/>
                </a:cubicBezTo>
                <a:cubicBezTo>
                  <a:pt x="2466" y="342"/>
                  <a:pt x="2466" y="342"/>
                  <a:pt x="2466" y="342"/>
                </a:cubicBezTo>
                <a:cubicBezTo>
                  <a:pt x="2466" y="342"/>
                  <a:pt x="2466" y="342"/>
                  <a:pt x="2466" y="342"/>
                </a:cubicBezTo>
                <a:cubicBezTo>
                  <a:pt x="2466" y="343"/>
                  <a:pt x="2467" y="343"/>
                  <a:pt x="2467" y="343"/>
                </a:cubicBezTo>
                <a:close/>
                <a:moveTo>
                  <a:pt x="2503" y="493"/>
                </a:moveTo>
                <a:cubicBezTo>
                  <a:pt x="2502" y="492"/>
                  <a:pt x="2502" y="492"/>
                  <a:pt x="2502" y="492"/>
                </a:cubicBezTo>
                <a:cubicBezTo>
                  <a:pt x="2501" y="491"/>
                  <a:pt x="2501" y="490"/>
                  <a:pt x="2500" y="488"/>
                </a:cubicBezTo>
                <a:cubicBezTo>
                  <a:pt x="2498" y="486"/>
                  <a:pt x="2495" y="485"/>
                  <a:pt x="2492" y="486"/>
                </a:cubicBezTo>
                <a:cubicBezTo>
                  <a:pt x="2491" y="486"/>
                  <a:pt x="2489" y="486"/>
                  <a:pt x="2488" y="486"/>
                </a:cubicBezTo>
                <a:cubicBezTo>
                  <a:pt x="2490" y="488"/>
                  <a:pt x="2494" y="490"/>
                  <a:pt x="2497" y="491"/>
                </a:cubicBezTo>
                <a:cubicBezTo>
                  <a:pt x="2497" y="492"/>
                  <a:pt x="2497" y="492"/>
                  <a:pt x="2497" y="492"/>
                </a:cubicBezTo>
                <a:cubicBezTo>
                  <a:pt x="2497" y="492"/>
                  <a:pt x="2496" y="492"/>
                  <a:pt x="2496" y="493"/>
                </a:cubicBezTo>
                <a:cubicBezTo>
                  <a:pt x="2497" y="492"/>
                  <a:pt x="2497" y="492"/>
                  <a:pt x="2497" y="492"/>
                </a:cubicBezTo>
                <a:cubicBezTo>
                  <a:pt x="2498" y="493"/>
                  <a:pt x="2499" y="493"/>
                  <a:pt x="2501" y="494"/>
                </a:cubicBezTo>
                <a:cubicBezTo>
                  <a:pt x="2502" y="494"/>
                  <a:pt x="2503" y="494"/>
                  <a:pt x="2504" y="494"/>
                </a:cubicBezTo>
                <a:cubicBezTo>
                  <a:pt x="2504" y="494"/>
                  <a:pt x="2504" y="494"/>
                  <a:pt x="2504" y="494"/>
                </a:cubicBezTo>
                <a:cubicBezTo>
                  <a:pt x="2505" y="494"/>
                  <a:pt x="2505" y="494"/>
                  <a:pt x="2505" y="494"/>
                </a:cubicBezTo>
                <a:cubicBezTo>
                  <a:pt x="2504" y="494"/>
                  <a:pt x="2504" y="494"/>
                  <a:pt x="2503" y="493"/>
                </a:cubicBezTo>
                <a:close/>
                <a:moveTo>
                  <a:pt x="2533" y="532"/>
                </a:moveTo>
                <a:cubicBezTo>
                  <a:pt x="2532" y="533"/>
                  <a:pt x="2532" y="533"/>
                  <a:pt x="2532" y="533"/>
                </a:cubicBezTo>
                <a:cubicBezTo>
                  <a:pt x="2533" y="533"/>
                  <a:pt x="2534" y="534"/>
                  <a:pt x="2534" y="535"/>
                </a:cubicBezTo>
                <a:cubicBezTo>
                  <a:pt x="2535" y="535"/>
                  <a:pt x="2535" y="535"/>
                  <a:pt x="2535" y="535"/>
                </a:cubicBezTo>
                <a:cubicBezTo>
                  <a:pt x="2535" y="534"/>
                  <a:pt x="2535" y="534"/>
                  <a:pt x="2535" y="534"/>
                </a:cubicBezTo>
                <a:cubicBezTo>
                  <a:pt x="2535" y="533"/>
                  <a:pt x="2534" y="533"/>
                  <a:pt x="2533" y="532"/>
                </a:cubicBezTo>
                <a:close/>
                <a:moveTo>
                  <a:pt x="2477" y="524"/>
                </a:moveTo>
                <a:cubicBezTo>
                  <a:pt x="2478" y="524"/>
                  <a:pt x="2478" y="524"/>
                  <a:pt x="2478" y="524"/>
                </a:cubicBezTo>
                <a:cubicBezTo>
                  <a:pt x="2479" y="524"/>
                  <a:pt x="2479" y="524"/>
                  <a:pt x="2479" y="524"/>
                </a:cubicBezTo>
                <a:cubicBezTo>
                  <a:pt x="2480" y="524"/>
                  <a:pt x="2480" y="524"/>
                  <a:pt x="2480" y="524"/>
                </a:cubicBezTo>
                <a:cubicBezTo>
                  <a:pt x="2479" y="524"/>
                  <a:pt x="2479" y="524"/>
                  <a:pt x="2479" y="524"/>
                </a:cubicBezTo>
                <a:cubicBezTo>
                  <a:pt x="2478" y="523"/>
                  <a:pt x="2477" y="523"/>
                  <a:pt x="2475" y="524"/>
                </a:cubicBezTo>
                <a:cubicBezTo>
                  <a:pt x="2475" y="524"/>
                  <a:pt x="2475" y="524"/>
                  <a:pt x="2475" y="524"/>
                </a:cubicBezTo>
                <a:cubicBezTo>
                  <a:pt x="2475" y="525"/>
                  <a:pt x="2476" y="525"/>
                  <a:pt x="2477" y="524"/>
                </a:cubicBezTo>
                <a:close/>
                <a:moveTo>
                  <a:pt x="2492" y="492"/>
                </a:moveTo>
                <a:cubicBezTo>
                  <a:pt x="2491" y="492"/>
                  <a:pt x="2491" y="492"/>
                  <a:pt x="2491" y="492"/>
                </a:cubicBezTo>
                <a:cubicBezTo>
                  <a:pt x="2492" y="493"/>
                  <a:pt x="2493" y="493"/>
                  <a:pt x="2494" y="492"/>
                </a:cubicBezTo>
                <a:cubicBezTo>
                  <a:pt x="2494" y="491"/>
                  <a:pt x="2494" y="491"/>
                  <a:pt x="2494" y="491"/>
                </a:cubicBezTo>
                <a:lnTo>
                  <a:pt x="2492" y="492"/>
                </a:lnTo>
                <a:close/>
                <a:moveTo>
                  <a:pt x="2504" y="500"/>
                </a:moveTo>
                <a:cubicBezTo>
                  <a:pt x="2504" y="501"/>
                  <a:pt x="2504" y="501"/>
                  <a:pt x="2504" y="501"/>
                </a:cubicBezTo>
                <a:cubicBezTo>
                  <a:pt x="2505" y="502"/>
                  <a:pt x="2505" y="502"/>
                  <a:pt x="2505" y="502"/>
                </a:cubicBezTo>
                <a:cubicBezTo>
                  <a:pt x="2505" y="501"/>
                  <a:pt x="2504" y="500"/>
                  <a:pt x="2504" y="500"/>
                </a:cubicBezTo>
                <a:close/>
                <a:moveTo>
                  <a:pt x="2493" y="503"/>
                </a:moveTo>
                <a:cubicBezTo>
                  <a:pt x="2495" y="503"/>
                  <a:pt x="2496" y="503"/>
                  <a:pt x="2498" y="502"/>
                </a:cubicBezTo>
                <a:cubicBezTo>
                  <a:pt x="2498" y="501"/>
                  <a:pt x="2498" y="501"/>
                  <a:pt x="2498" y="501"/>
                </a:cubicBezTo>
                <a:cubicBezTo>
                  <a:pt x="2496" y="499"/>
                  <a:pt x="2494" y="499"/>
                  <a:pt x="2492" y="502"/>
                </a:cubicBezTo>
                <a:cubicBezTo>
                  <a:pt x="2493" y="503"/>
                  <a:pt x="2493" y="503"/>
                  <a:pt x="2493" y="503"/>
                </a:cubicBezTo>
                <a:close/>
                <a:moveTo>
                  <a:pt x="2500" y="505"/>
                </a:moveTo>
                <a:cubicBezTo>
                  <a:pt x="2501" y="506"/>
                  <a:pt x="2501" y="506"/>
                  <a:pt x="2502" y="506"/>
                </a:cubicBezTo>
                <a:cubicBezTo>
                  <a:pt x="2502" y="505"/>
                  <a:pt x="2502" y="505"/>
                  <a:pt x="2502" y="505"/>
                </a:cubicBezTo>
                <a:cubicBezTo>
                  <a:pt x="2500" y="504"/>
                  <a:pt x="2500" y="504"/>
                  <a:pt x="2500" y="504"/>
                </a:cubicBezTo>
                <a:lnTo>
                  <a:pt x="2500" y="505"/>
                </a:lnTo>
                <a:close/>
                <a:moveTo>
                  <a:pt x="2490" y="505"/>
                </a:moveTo>
                <a:cubicBezTo>
                  <a:pt x="2490" y="506"/>
                  <a:pt x="2490" y="506"/>
                  <a:pt x="2490" y="506"/>
                </a:cubicBezTo>
                <a:cubicBezTo>
                  <a:pt x="2491" y="506"/>
                  <a:pt x="2492" y="506"/>
                  <a:pt x="2493" y="506"/>
                </a:cubicBezTo>
                <a:cubicBezTo>
                  <a:pt x="2492" y="505"/>
                  <a:pt x="2492" y="505"/>
                  <a:pt x="2492" y="505"/>
                </a:cubicBezTo>
                <a:cubicBezTo>
                  <a:pt x="2492" y="505"/>
                  <a:pt x="2491" y="505"/>
                  <a:pt x="2490" y="505"/>
                </a:cubicBezTo>
                <a:close/>
                <a:moveTo>
                  <a:pt x="2493" y="497"/>
                </a:moveTo>
                <a:cubicBezTo>
                  <a:pt x="2494" y="497"/>
                  <a:pt x="2494" y="497"/>
                  <a:pt x="2494" y="497"/>
                </a:cubicBezTo>
                <a:cubicBezTo>
                  <a:pt x="2494" y="496"/>
                  <a:pt x="2494" y="496"/>
                  <a:pt x="2494" y="496"/>
                </a:cubicBezTo>
                <a:lnTo>
                  <a:pt x="2493" y="497"/>
                </a:lnTo>
                <a:close/>
                <a:moveTo>
                  <a:pt x="2526" y="340"/>
                </a:moveTo>
                <a:cubicBezTo>
                  <a:pt x="2524" y="334"/>
                  <a:pt x="2520" y="330"/>
                  <a:pt x="2516" y="326"/>
                </a:cubicBezTo>
                <a:cubicBezTo>
                  <a:pt x="2518" y="325"/>
                  <a:pt x="2520" y="325"/>
                  <a:pt x="2521" y="326"/>
                </a:cubicBezTo>
                <a:cubicBezTo>
                  <a:pt x="2521" y="325"/>
                  <a:pt x="2521" y="325"/>
                  <a:pt x="2521" y="325"/>
                </a:cubicBezTo>
                <a:cubicBezTo>
                  <a:pt x="2520" y="324"/>
                  <a:pt x="2519" y="323"/>
                  <a:pt x="2518" y="321"/>
                </a:cubicBezTo>
                <a:cubicBezTo>
                  <a:pt x="2518" y="321"/>
                  <a:pt x="2518" y="321"/>
                  <a:pt x="2518" y="321"/>
                </a:cubicBezTo>
                <a:cubicBezTo>
                  <a:pt x="2518" y="320"/>
                  <a:pt x="2518" y="320"/>
                  <a:pt x="2518" y="320"/>
                </a:cubicBezTo>
                <a:cubicBezTo>
                  <a:pt x="2517" y="319"/>
                  <a:pt x="2517" y="319"/>
                  <a:pt x="2516" y="318"/>
                </a:cubicBezTo>
                <a:cubicBezTo>
                  <a:pt x="2517" y="317"/>
                  <a:pt x="2517" y="317"/>
                  <a:pt x="2517" y="317"/>
                </a:cubicBezTo>
                <a:cubicBezTo>
                  <a:pt x="2515" y="315"/>
                  <a:pt x="2513" y="314"/>
                  <a:pt x="2510" y="313"/>
                </a:cubicBezTo>
                <a:cubicBezTo>
                  <a:pt x="2509" y="311"/>
                  <a:pt x="2509" y="311"/>
                  <a:pt x="2509" y="311"/>
                </a:cubicBezTo>
                <a:cubicBezTo>
                  <a:pt x="2505" y="310"/>
                  <a:pt x="2501" y="308"/>
                  <a:pt x="2499" y="304"/>
                </a:cubicBezTo>
                <a:cubicBezTo>
                  <a:pt x="2498" y="305"/>
                  <a:pt x="2496" y="304"/>
                  <a:pt x="2495" y="304"/>
                </a:cubicBezTo>
                <a:cubicBezTo>
                  <a:pt x="2495" y="304"/>
                  <a:pt x="2495" y="304"/>
                  <a:pt x="2495" y="304"/>
                </a:cubicBezTo>
                <a:cubicBezTo>
                  <a:pt x="2495" y="305"/>
                  <a:pt x="2495" y="305"/>
                  <a:pt x="2495" y="305"/>
                </a:cubicBezTo>
                <a:cubicBezTo>
                  <a:pt x="2495" y="306"/>
                  <a:pt x="2495" y="306"/>
                  <a:pt x="2495" y="306"/>
                </a:cubicBezTo>
                <a:cubicBezTo>
                  <a:pt x="2496" y="307"/>
                  <a:pt x="2496" y="307"/>
                  <a:pt x="2496" y="307"/>
                </a:cubicBezTo>
                <a:cubicBezTo>
                  <a:pt x="2497" y="306"/>
                  <a:pt x="2498" y="306"/>
                  <a:pt x="2498" y="305"/>
                </a:cubicBezTo>
                <a:cubicBezTo>
                  <a:pt x="2500" y="307"/>
                  <a:pt x="2500" y="307"/>
                  <a:pt x="2500" y="307"/>
                </a:cubicBezTo>
                <a:cubicBezTo>
                  <a:pt x="2499" y="307"/>
                  <a:pt x="2499" y="307"/>
                  <a:pt x="2499" y="307"/>
                </a:cubicBezTo>
                <a:cubicBezTo>
                  <a:pt x="2498" y="308"/>
                  <a:pt x="2498" y="308"/>
                  <a:pt x="2498" y="308"/>
                </a:cubicBezTo>
                <a:cubicBezTo>
                  <a:pt x="2498" y="307"/>
                  <a:pt x="2497" y="307"/>
                  <a:pt x="2497" y="307"/>
                </a:cubicBezTo>
                <a:cubicBezTo>
                  <a:pt x="2498" y="308"/>
                  <a:pt x="2498" y="308"/>
                  <a:pt x="2498" y="308"/>
                </a:cubicBezTo>
                <a:cubicBezTo>
                  <a:pt x="2497" y="309"/>
                  <a:pt x="2497" y="309"/>
                  <a:pt x="2497" y="309"/>
                </a:cubicBezTo>
                <a:cubicBezTo>
                  <a:pt x="2496" y="309"/>
                  <a:pt x="2496" y="309"/>
                  <a:pt x="2496" y="309"/>
                </a:cubicBezTo>
                <a:cubicBezTo>
                  <a:pt x="2495" y="308"/>
                  <a:pt x="2495" y="307"/>
                  <a:pt x="2494" y="306"/>
                </a:cubicBezTo>
                <a:cubicBezTo>
                  <a:pt x="2493" y="307"/>
                  <a:pt x="2493" y="307"/>
                  <a:pt x="2492" y="306"/>
                </a:cubicBezTo>
                <a:cubicBezTo>
                  <a:pt x="2492" y="307"/>
                  <a:pt x="2492" y="307"/>
                  <a:pt x="2492" y="307"/>
                </a:cubicBezTo>
                <a:cubicBezTo>
                  <a:pt x="2493" y="308"/>
                  <a:pt x="2493" y="308"/>
                  <a:pt x="2494" y="309"/>
                </a:cubicBezTo>
                <a:cubicBezTo>
                  <a:pt x="2493" y="309"/>
                  <a:pt x="2493" y="309"/>
                  <a:pt x="2493" y="309"/>
                </a:cubicBezTo>
                <a:cubicBezTo>
                  <a:pt x="2492" y="310"/>
                  <a:pt x="2492" y="310"/>
                  <a:pt x="2492" y="310"/>
                </a:cubicBezTo>
                <a:cubicBezTo>
                  <a:pt x="2492" y="311"/>
                  <a:pt x="2492" y="311"/>
                  <a:pt x="2492" y="311"/>
                </a:cubicBezTo>
                <a:cubicBezTo>
                  <a:pt x="2494" y="311"/>
                  <a:pt x="2495" y="312"/>
                  <a:pt x="2496" y="313"/>
                </a:cubicBezTo>
                <a:cubicBezTo>
                  <a:pt x="2496" y="314"/>
                  <a:pt x="2496" y="314"/>
                  <a:pt x="2496" y="314"/>
                </a:cubicBezTo>
                <a:cubicBezTo>
                  <a:pt x="2495" y="314"/>
                  <a:pt x="2494" y="314"/>
                  <a:pt x="2494" y="314"/>
                </a:cubicBezTo>
                <a:cubicBezTo>
                  <a:pt x="2493" y="315"/>
                  <a:pt x="2493" y="315"/>
                  <a:pt x="2493" y="315"/>
                </a:cubicBezTo>
                <a:cubicBezTo>
                  <a:pt x="2495" y="315"/>
                  <a:pt x="2495" y="315"/>
                  <a:pt x="2495" y="315"/>
                </a:cubicBezTo>
                <a:cubicBezTo>
                  <a:pt x="2496" y="316"/>
                  <a:pt x="2497" y="315"/>
                  <a:pt x="2497" y="315"/>
                </a:cubicBezTo>
                <a:cubicBezTo>
                  <a:pt x="2501" y="317"/>
                  <a:pt x="2503" y="321"/>
                  <a:pt x="2503" y="326"/>
                </a:cubicBezTo>
                <a:cubicBezTo>
                  <a:pt x="2504" y="327"/>
                  <a:pt x="2504" y="327"/>
                  <a:pt x="2504" y="327"/>
                </a:cubicBezTo>
                <a:cubicBezTo>
                  <a:pt x="2504" y="328"/>
                  <a:pt x="2504" y="328"/>
                  <a:pt x="2504" y="328"/>
                </a:cubicBezTo>
                <a:cubicBezTo>
                  <a:pt x="2502" y="329"/>
                  <a:pt x="2502" y="329"/>
                  <a:pt x="2502" y="329"/>
                </a:cubicBezTo>
                <a:cubicBezTo>
                  <a:pt x="2501" y="330"/>
                  <a:pt x="2501" y="330"/>
                  <a:pt x="2501" y="330"/>
                </a:cubicBezTo>
                <a:cubicBezTo>
                  <a:pt x="2502" y="332"/>
                  <a:pt x="2502" y="332"/>
                  <a:pt x="2502" y="332"/>
                </a:cubicBezTo>
                <a:cubicBezTo>
                  <a:pt x="2502" y="333"/>
                  <a:pt x="2502" y="333"/>
                  <a:pt x="2502" y="333"/>
                </a:cubicBezTo>
                <a:cubicBezTo>
                  <a:pt x="2502" y="334"/>
                  <a:pt x="2502" y="334"/>
                  <a:pt x="2502" y="334"/>
                </a:cubicBezTo>
                <a:cubicBezTo>
                  <a:pt x="2500" y="335"/>
                  <a:pt x="2498" y="336"/>
                  <a:pt x="2495" y="336"/>
                </a:cubicBezTo>
                <a:cubicBezTo>
                  <a:pt x="2495" y="337"/>
                  <a:pt x="2495" y="337"/>
                  <a:pt x="2495" y="337"/>
                </a:cubicBezTo>
                <a:cubicBezTo>
                  <a:pt x="2493" y="337"/>
                  <a:pt x="2492" y="336"/>
                  <a:pt x="2490" y="335"/>
                </a:cubicBezTo>
                <a:cubicBezTo>
                  <a:pt x="2490" y="334"/>
                  <a:pt x="2490" y="334"/>
                  <a:pt x="2490" y="334"/>
                </a:cubicBezTo>
                <a:cubicBezTo>
                  <a:pt x="2491" y="334"/>
                  <a:pt x="2491" y="334"/>
                  <a:pt x="2491" y="334"/>
                </a:cubicBezTo>
                <a:cubicBezTo>
                  <a:pt x="2491" y="333"/>
                  <a:pt x="2491" y="333"/>
                  <a:pt x="2491" y="333"/>
                </a:cubicBezTo>
                <a:cubicBezTo>
                  <a:pt x="2491" y="333"/>
                  <a:pt x="2491" y="333"/>
                  <a:pt x="2491" y="333"/>
                </a:cubicBezTo>
                <a:cubicBezTo>
                  <a:pt x="2492" y="332"/>
                  <a:pt x="2492" y="332"/>
                  <a:pt x="2492" y="332"/>
                </a:cubicBezTo>
                <a:cubicBezTo>
                  <a:pt x="2491" y="332"/>
                  <a:pt x="2491" y="332"/>
                  <a:pt x="2491" y="332"/>
                </a:cubicBezTo>
                <a:cubicBezTo>
                  <a:pt x="2490" y="332"/>
                  <a:pt x="2488" y="333"/>
                  <a:pt x="2487" y="334"/>
                </a:cubicBezTo>
                <a:cubicBezTo>
                  <a:pt x="2487" y="334"/>
                  <a:pt x="2487" y="334"/>
                  <a:pt x="2487" y="334"/>
                </a:cubicBezTo>
                <a:cubicBezTo>
                  <a:pt x="2489" y="335"/>
                  <a:pt x="2490" y="337"/>
                  <a:pt x="2490" y="339"/>
                </a:cubicBezTo>
                <a:cubicBezTo>
                  <a:pt x="2489" y="340"/>
                  <a:pt x="2489" y="340"/>
                  <a:pt x="2489" y="340"/>
                </a:cubicBezTo>
                <a:cubicBezTo>
                  <a:pt x="2489" y="341"/>
                  <a:pt x="2489" y="341"/>
                  <a:pt x="2489" y="341"/>
                </a:cubicBezTo>
                <a:cubicBezTo>
                  <a:pt x="2488" y="341"/>
                  <a:pt x="2488" y="341"/>
                  <a:pt x="2488" y="341"/>
                </a:cubicBezTo>
                <a:cubicBezTo>
                  <a:pt x="2489" y="343"/>
                  <a:pt x="2489" y="343"/>
                  <a:pt x="2489" y="343"/>
                </a:cubicBezTo>
                <a:cubicBezTo>
                  <a:pt x="2490" y="343"/>
                  <a:pt x="2490" y="343"/>
                  <a:pt x="2490" y="344"/>
                </a:cubicBezTo>
                <a:cubicBezTo>
                  <a:pt x="2490" y="344"/>
                  <a:pt x="2490" y="344"/>
                  <a:pt x="2490" y="344"/>
                </a:cubicBezTo>
                <a:cubicBezTo>
                  <a:pt x="2490" y="344"/>
                  <a:pt x="2490" y="344"/>
                  <a:pt x="2490" y="344"/>
                </a:cubicBezTo>
                <a:cubicBezTo>
                  <a:pt x="2490" y="345"/>
                  <a:pt x="2490" y="345"/>
                  <a:pt x="2490" y="345"/>
                </a:cubicBezTo>
                <a:cubicBezTo>
                  <a:pt x="2489" y="345"/>
                  <a:pt x="2489" y="345"/>
                  <a:pt x="2489" y="345"/>
                </a:cubicBezTo>
                <a:cubicBezTo>
                  <a:pt x="2490" y="345"/>
                  <a:pt x="2490" y="345"/>
                  <a:pt x="2490" y="345"/>
                </a:cubicBezTo>
                <a:cubicBezTo>
                  <a:pt x="2489" y="346"/>
                  <a:pt x="2489" y="346"/>
                  <a:pt x="2488" y="345"/>
                </a:cubicBezTo>
                <a:cubicBezTo>
                  <a:pt x="2487" y="346"/>
                  <a:pt x="2487" y="346"/>
                  <a:pt x="2487" y="346"/>
                </a:cubicBezTo>
                <a:cubicBezTo>
                  <a:pt x="2486" y="346"/>
                  <a:pt x="2486" y="346"/>
                  <a:pt x="2486" y="346"/>
                </a:cubicBezTo>
                <a:cubicBezTo>
                  <a:pt x="2485" y="345"/>
                  <a:pt x="2485" y="345"/>
                  <a:pt x="2485" y="345"/>
                </a:cubicBezTo>
                <a:cubicBezTo>
                  <a:pt x="2479" y="345"/>
                  <a:pt x="2472" y="346"/>
                  <a:pt x="2466" y="348"/>
                </a:cubicBezTo>
                <a:cubicBezTo>
                  <a:pt x="2466" y="349"/>
                  <a:pt x="2466" y="349"/>
                  <a:pt x="2466" y="349"/>
                </a:cubicBezTo>
                <a:cubicBezTo>
                  <a:pt x="2465" y="349"/>
                  <a:pt x="2465" y="349"/>
                  <a:pt x="2465" y="349"/>
                </a:cubicBezTo>
                <a:cubicBezTo>
                  <a:pt x="2465" y="350"/>
                  <a:pt x="2465" y="350"/>
                  <a:pt x="2465" y="350"/>
                </a:cubicBezTo>
                <a:cubicBezTo>
                  <a:pt x="2464" y="351"/>
                  <a:pt x="2463" y="352"/>
                  <a:pt x="2462" y="352"/>
                </a:cubicBezTo>
                <a:cubicBezTo>
                  <a:pt x="2462" y="352"/>
                  <a:pt x="2461" y="353"/>
                  <a:pt x="2461" y="353"/>
                </a:cubicBezTo>
                <a:cubicBezTo>
                  <a:pt x="2460" y="354"/>
                  <a:pt x="2459" y="355"/>
                  <a:pt x="2458" y="354"/>
                </a:cubicBezTo>
                <a:cubicBezTo>
                  <a:pt x="2458" y="355"/>
                  <a:pt x="2458" y="355"/>
                  <a:pt x="2458" y="355"/>
                </a:cubicBezTo>
                <a:cubicBezTo>
                  <a:pt x="2459" y="356"/>
                  <a:pt x="2459" y="356"/>
                  <a:pt x="2459" y="356"/>
                </a:cubicBezTo>
                <a:cubicBezTo>
                  <a:pt x="2459" y="356"/>
                  <a:pt x="2460" y="357"/>
                  <a:pt x="2460" y="357"/>
                </a:cubicBezTo>
                <a:cubicBezTo>
                  <a:pt x="2460" y="358"/>
                  <a:pt x="2460" y="358"/>
                  <a:pt x="2460" y="358"/>
                </a:cubicBezTo>
                <a:cubicBezTo>
                  <a:pt x="2459" y="358"/>
                  <a:pt x="2458" y="358"/>
                  <a:pt x="2457" y="359"/>
                </a:cubicBezTo>
                <a:cubicBezTo>
                  <a:pt x="2457" y="359"/>
                  <a:pt x="2457" y="359"/>
                  <a:pt x="2457" y="359"/>
                </a:cubicBezTo>
                <a:cubicBezTo>
                  <a:pt x="2456" y="360"/>
                  <a:pt x="2455" y="360"/>
                  <a:pt x="2455" y="361"/>
                </a:cubicBezTo>
                <a:cubicBezTo>
                  <a:pt x="2454" y="361"/>
                  <a:pt x="2453" y="361"/>
                  <a:pt x="2452" y="362"/>
                </a:cubicBezTo>
                <a:cubicBezTo>
                  <a:pt x="2452" y="362"/>
                  <a:pt x="2453" y="362"/>
                  <a:pt x="2453" y="362"/>
                </a:cubicBezTo>
                <a:cubicBezTo>
                  <a:pt x="2454" y="363"/>
                  <a:pt x="2455" y="363"/>
                  <a:pt x="2456" y="364"/>
                </a:cubicBezTo>
                <a:cubicBezTo>
                  <a:pt x="2455" y="364"/>
                  <a:pt x="2455" y="364"/>
                  <a:pt x="2455" y="364"/>
                </a:cubicBezTo>
                <a:cubicBezTo>
                  <a:pt x="2455" y="364"/>
                  <a:pt x="2454" y="363"/>
                  <a:pt x="2454" y="363"/>
                </a:cubicBezTo>
                <a:cubicBezTo>
                  <a:pt x="2453" y="364"/>
                  <a:pt x="2453" y="364"/>
                  <a:pt x="2453" y="364"/>
                </a:cubicBezTo>
                <a:cubicBezTo>
                  <a:pt x="2454" y="364"/>
                  <a:pt x="2455" y="365"/>
                  <a:pt x="2455" y="365"/>
                </a:cubicBezTo>
                <a:cubicBezTo>
                  <a:pt x="2456" y="365"/>
                  <a:pt x="2456" y="365"/>
                  <a:pt x="2456" y="365"/>
                </a:cubicBezTo>
                <a:cubicBezTo>
                  <a:pt x="2456" y="366"/>
                  <a:pt x="2456" y="366"/>
                  <a:pt x="2456" y="366"/>
                </a:cubicBezTo>
                <a:cubicBezTo>
                  <a:pt x="2456" y="366"/>
                  <a:pt x="2456" y="366"/>
                  <a:pt x="2456" y="366"/>
                </a:cubicBezTo>
                <a:cubicBezTo>
                  <a:pt x="2457" y="365"/>
                  <a:pt x="2457" y="365"/>
                  <a:pt x="2457" y="365"/>
                </a:cubicBezTo>
                <a:cubicBezTo>
                  <a:pt x="2457" y="365"/>
                  <a:pt x="2458" y="365"/>
                  <a:pt x="2459" y="365"/>
                </a:cubicBezTo>
                <a:cubicBezTo>
                  <a:pt x="2458" y="365"/>
                  <a:pt x="2458" y="365"/>
                  <a:pt x="2458" y="365"/>
                </a:cubicBezTo>
                <a:cubicBezTo>
                  <a:pt x="2459" y="366"/>
                  <a:pt x="2459" y="366"/>
                  <a:pt x="2460" y="365"/>
                </a:cubicBezTo>
                <a:cubicBezTo>
                  <a:pt x="2460" y="364"/>
                  <a:pt x="2460" y="364"/>
                  <a:pt x="2460" y="364"/>
                </a:cubicBezTo>
                <a:cubicBezTo>
                  <a:pt x="2459" y="364"/>
                  <a:pt x="2458" y="364"/>
                  <a:pt x="2457" y="364"/>
                </a:cubicBezTo>
                <a:cubicBezTo>
                  <a:pt x="2457" y="364"/>
                  <a:pt x="2457" y="364"/>
                  <a:pt x="2457" y="364"/>
                </a:cubicBezTo>
                <a:cubicBezTo>
                  <a:pt x="2457" y="363"/>
                  <a:pt x="2457" y="363"/>
                  <a:pt x="2457" y="363"/>
                </a:cubicBezTo>
                <a:cubicBezTo>
                  <a:pt x="2457" y="363"/>
                  <a:pt x="2457" y="363"/>
                  <a:pt x="2457" y="363"/>
                </a:cubicBezTo>
                <a:cubicBezTo>
                  <a:pt x="2457" y="362"/>
                  <a:pt x="2457" y="362"/>
                  <a:pt x="2457" y="362"/>
                </a:cubicBezTo>
                <a:cubicBezTo>
                  <a:pt x="2460" y="363"/>
                  <a:pt x="2462" y="365"/>
                  <a:pt x="2463" y="367"/>
                </a:cubicBezTo>
                <a:cubicBezTo>
                  <a:pt x="2462" y="369"/>
                  <a:pt x="2462" y="369"/>
                  <a:pt x="2462" y="369"/>
                </a:cubicBezTo>
                <a:cubicBezTo>
                  <a:pt x="2461" y="369"/>
                  <a:pt x="2461" y="369"/>
                  <a:pt x="2461" y="369"/>
                </a:cubicBezTo>
                <a:cubicBezTo>
                  <a:pt x="2463" y="370"/>
                  <a:pt x="2465" y="372"/>
                  <a:pt x="2467" y="373"/>
                </a:cubicBezTo>
                <a:cubicBezTo>
                  <a:pt x="2467" y="374"/>
                  <a:pt x="2467" y="374"/>
                  <a:pt x="2467" y="374"/>
                </a:cubicBezTo>
                <a:cubicBezTo>
                  <a:pt x="2466" y="374"/>
                  <a:pt x="2466" y="374"/>
                  <a:pt x="2466" y="374"/>
                </a:cubicBezTo>
                <a:cubicBezTo>
                  <a:pt x="2468" y="375"/>
                  <a:pt x="2469" y="375"/>
                  <a:pt x="2470" y="375"/>
                </a:cubicBezTo>
                <a:cubicBezTo>
                  <a:pt x="2471" y="375"/>
                  <a:pt x="2471" y="375"/>
                  <a:pt x="2471" y="375"/>
                </a:cubicBezTo>
                <a:cubicBezTo>
                  <a:pt x="2470" y="374"/>
                  <a:pt x="2469" y="373"/>
                  <a:pt x="2468" y="372"/>
                </a:cubicBezTo>
                <a:cubicBezTo>
                  <a:pt x="2469" y="371"/>
                  <a:pt x="2469" y="371"/>
                  <a:pt x="2469" y="371"/>
                </a:cubicBezTo>
                <a:cubicBezTo>
                  <a:pt x="2470" y="372"/>
                  <a:pt x="2470" y="372"/>
                  <a:pt x="2470" y="372"/>
                </a:cubicBezTo>
                <a:cubicBezTo>
                  <a:pt x="2470" y="372"/>
                  <a:pt x="2470" y="372"/>
                  <a:pt x="2470" y="372"/>
                </a:cubicBezTo>
                <a:cubicBezTo>
                  <a:pt x="2470" y="373"/>
                  <a:pt x="2470" y="373"/>
                  <a:pt x="2470" y="373"/>
                </a:cubicBezTo>
                <a:cubicBezTo>
                  <a:pt x="2471" y="373"/>
                  <a:pt x="2472" y="374"/>
                  <a:pt x="2472" y="375"/>
                </a:cubicBezTo>
                <a:cubicBezTo>
                  <a:pt x="2472" y="376"/>
                  <a:pt x="2472" y="376"/>
                  <a:pt x="2472" y="376"/>
                </a:cubicBezTo>
                <a:cubicBezTo>
                  <a:pt x="2473" y="376"/>
                  <a:pt x="2473" y="376"/>
                  <a:pt x="2473" y="376"/>
                </a:cubicBezTo>
                <a:cubicBezTo>
                  <a:pt x="2474" y="376"/>
                  <a:pt x="2475" y="375"/>
                  <a:pt x="2475" y="374"/>
                </a:cubicBezTo>
                <a:cubicBezTo>
                  <a:pt x="2473" y="373"/>
                  <a:pt x="2473" y="373"/>
                  <a:pt x="2473" y="373"/>
                </a:cubicBezTo>
                <a:cubicBezTo>
                  <a:pt x="2473" y="373"/>
                  <a:pt x="2473" y="373"/>
                  <a:pt x="2473" y="373"/>
                </a:cubicBezTo>
                <a:cubicBezTo>
                  <a:pt x="2474" y="373"/>
                  <a:pt x="2475" y="373"/>
                  <a:pt x="2476" y="373"/>
                </a:cubicBezTo>
                <a:cubicBezTo>
                  <a:pt x="2475" y="371"/>
                  <a:pt x="2474" y="368"/>
                  <a:pt x="2473" y="366"/>
                </a:cubicBezTo>
                <a:cubicBezTo>
                  <a:pt x="2473" y="365"/>
                  <a:pt x="2473" y="364"/>
                  <a:pt x="2474" y="364"/>
                </a:cubicBezTo>
                <a:cubicBezTo>
                  <a:pt x="2474" y="363"/>
                  <a:pt x="2473" y="363"/>
                  <a:pt x="2473" y="363"/>
                </a:cubicBezTo>
                <a:cubicBezTo>
                  <a:pt x="2472" y="362"/>
                  <a:pt x="2472" y="362"/>
                  <a:pt x="2472" y="362"/>
                </a:cubicBezTo>
                <a:cubicBezTo>
                  <a:pt x="2471" y="362"/>
                  <a:pt x="2471" y="362"/>
                  <a:pt x="2471" y="362"/>
                </a:cubicBezTo>
                <a:cubicBezTo>
                  <a:pt x="2471" y="362"/>
                  <a:pt x="2471" y="362"/>
                  <a:pt x="2471" y="362"/>
                </a:cubicBezTo>
                <a:cubicBezTo>
                  <a:pt x="2470" y="362"/>
                  <a:pt x="2469" y="362"/>
                  <a:pt x="2468" y="361"/>
                </a:cubicBezTo>
                <a:cubicBezTo>
                  <a:pt x="2469" y="361"/>
                  <a:pt x="2469" y="361"/>
                  <a:pt x="2469" y="361"/>
                </a:cubicBezTo>
                <a:cubicBezTo>
                  <a:pt x="2469" y="360"/>
                  <a:pt x="2469" y="360"/>
                  <a:pt x="2469" y="360"/>
                </a:cubicBezTo>
                <a:cubicBezTo>
                  <a:pt x="2469" y="359"/>
                  <a:pt x="2467" y="358"/>
                  <a:pt x="2466" y="359"/>
                </a:cubicBezTo>
                <a:cubicBezTo>
                  <a:pt x="2466" y="359"/>
                  <a:pt x="2466" y="359"/>
                  <a:pt x="2466" y="359"/>
                </a:cubicBezTo>
                <a:cubicBezTo>
                  <a:pt x="2464" y="360"/>
                  <a:pt x="2463" y="359"/>
                  <a:pt x="2461" y="358"/>
                </a:cubicBezTo>
                <a:cubicBezTo>
                  <a:pt x="2461" y="358"/>
                  <a:pt x="2461" y="358"/>
                  <a:pt x="2461" y="358"/>
                </a:cubicBezTo>
                <a:cubicBezTo>
                  <a:pt x="2464" y="356"/>
                  <a:pt x="2467" y="356"/>
                  <a:pt x="2470" y="357"/>
                </a:cubicBezTo>
                <a:cubicBezTo>
                  <a:pt x="2470" y="357"/>
                  <a:pt x="2470" y="357"/>
                  <a:pt x="2470" y="357"/>
                </a:cubicBezTo>
                <a:cubicBezTo>
                  <a:pt x="2470" y="356"/>
                  <a:pt x="2469" y="355"/>
                  <a:pt x="2469" y="355"/>
                </a:cubicBezTo>
                <a:cubicBezTo>
                  <a:pt x="2469" y="354"/>
                  <a:pt x="2469" y="354"/>
                  <a:pt x="2469" y="354"/>
                </a:cubicBezTo>
                <a:cubicBezTo>
                  <a:pt x="2473" y="354"/>
                  <a:pt x="2478" y="354"/>
                  <a:pt x="2482" y="353"/>
                </a:cubicBezTo>
                <a:cubicBezTo>
                  <a:pt x="2482" y="353"/>
                  <a:pt x="2482" y="353"/>
                  <a:pt x="2482" y="353"/>
                </a:cubicBezTo>
                <a:cubicBezTo>
                  <a:pt x="2483" y="353"/>
                  <a:pt x="2483" y="353"/>
                  <a:pt x="2483" y="353"/>
                </a:cubicBezTo>
                <a:cubicBezTo>
                  <a:pt x="2484" y="352"/>
                  <a:pt x="2484" y="352"/>
                  <a:pt x="2484" y="352"/>
                </a:cubicBezTo>
                <a:cubicBezTo>
                  <a:pt x="2486" y="351"/>
                  <a:pt x="2489" y="350"/>
                  <a:pt x="2492" y="351"/>
                </a:cubicBezTo>
                <a:cubicBezTo>
                  <a:pt x="2492" y="352"/>
                  <a:pt x="2492" y="352"/>
                  <a:pt x="2492" y="352"/>
                </a:cubicBezTo>
                <a:cubicBezTo>
                  <a:pt x="2491" y="353"/>
                  <a:pt x="2491" y="353"/>
                  <a:pt x="2491" y="353"/>
                </a:cubicBezTo>
                <a:cubicBezTo>
                  <a:pt x="2491" y="354"/>
                  <a:pt x="2491" y="354"/>
                  <a:pt x="2491" y="354"/>
                </a:cubicBezTo>
                <a:cubicBezTo>
                  <a:pt x="2492" y="354"/>
                  <a:pt x="2492" y="354"/>
                  <a:pt x="2492" y="354"/>
                </a:cubicBezTo>
                <a:cubicBezTo>
                  <a:pt x="2493" y="355"/>
                  <a:pt x="2493" y="355"/>
                  <a:pt x="2493" y="356"/>
                </a:cubicBezTo>
                <a:cubicBezTo>
                  <a:pt x="2493" y="356"/>
                  <a:pt x="2493" y="356"/>
                  <a:pt x="2493" y="356"/>
                </a:cubicBezTo>
                <a:cubicBezTo>
                  <a:pt x="2496" y="359"/>
                  <a:pt x="2500" y="360"/>
                  <a:pt x="2503" y="357"/>
                </a:cubicBezTo>
                <a:cubicBezTo>
                  <a:pt x="2502" y="356"/>
                  <a:pt x="2502" y="356"/>
                  <a:pt x="2502" y="356"/>
                </a:cubicBezTo>
                <a:cubicBezTo>
                  <a:pt x="2503" y="356"/>
                  <a:pt x="2503" y="356"/>
                  <a:pt x="2503" y="356"/>
                </a:cubicBezTo>
                <a:cubicBezTo>
                  <a:pt x="2503" y="356"/>
                  <a:pt x="2503" y="356"/>
                  <a:pt x="2503" y="356"/>
                </a:cubicBezTo>
                <a:cubicBezTo>
                  <a:pt x="2502" y="355"/>
                  <a:pt x="2502" y="355"/>
                  <a:pt x="2502" y="355"/>
                </a:cubicBezTo>
                <a:cubicBezTo>
                  <a:pt x="2503" y="354"/>
                  <a:pt x="2503" y="354"/>
                  <a:pt x="2503" y="354"/>
                </a:cubicBezTo>
                <a:cubicBezTo>
                  <a:pt x="2504" y="354"/>
                  <a:pt x="2505" y="354"/>
                  <a:pt x="2506" y="354"/>
                </a:cubicBezTo>
                <a:cubicBezTo>
                  <a:pt x="2506" y="353"/>
                  <a:pt x="2506" y="353"/>
                  <a:pt x="2506" y="353"/>
                </a:cubicBezTo>
                <a:cubicBezTo>
                  <a:pt x="2505" y="353"/>
                  <a:pt x="2505" y="352"/>
                  <a:pt x="2505" y="352"/>
                </a:cubicBezTo>
                <a:cubicBezTo>
                  <a:pt x="2503" y="352"/>
                  <a:pt x="2502" y="352"/>
                  <a:pt x="2501" y="351"/>
                </a:cubicBezTo>
                <a:cubicBezTo>
                  <a:pt x="2501" y="349"/>
                  <a:pt x="2501" y="349"/>
                  <a:pt x="2501" y="349"/>
                </a:cubicBezTo>
                <a:cubicBezTo>
                  <a:pt x="2501" y="349"/>
                  <a:pt x="2502" y="349"/>
                  <a:pt x="2502" y="349"/>
                </a:cubicBezTo>
                <a:cubicBezTo>
                  <a:pt x="2502" y="349"/>
                  <a:pt x="2502" y="349"/>
                  <a:pt x="2502" y="349"/>
                </a:cubicBezTo>
                <a:cubicBezTo>
                  <a:pt x="2503" y="350"/>
                  <a:pt x="2503" y="350"/>
                  <a:pt x="2503" y="350"/>
                </a:cubicBezTo>
                <a:cubicBezTo>
                  <a:pt x="2503" y="351"/>
                  <a:pt x="2503" y="351"/>
                  <a:pt x="2503" y="351"/>
                </a:cubicBezTo>
                <a:cubicBezTo>
                  <a:pt x="2504" y="350"/>
                  <a:pt x="2504" y="350"/>
                  <a:pt x="2504" y="350"/>
                </a:cubicBezTo>
                <a:cubicBezTo>
                  <a:pt x="2506" y="350"/>
                  <a:pt x="2507" y="350"/>
                  <a:pt x="2508" y="350"/>
                </a:cubicBezTo>
                <a:cubicBezTo>
                  <a:pt x="2508" y="351"/>
                  <a:pt x="2508" y="351"/>
                  <a:pt x="2508" y="351"/>
                </a:cubicBezTo>
                <a:cubicBezTo>
                  <a:pt x="2506" y="351"/>
                  <a:pt x="2506" y="351"/>
                  <a:pt x="2506" y="351"/>
                </a:cubicBezTo>
                <a:cubicBezTo>
                  <a:pt x="2506" y="351"/>
                  <a:pt x="2506" y="351"/>
                  <a:pt x="2506" y="351"/>
                </a:cubicBezTo>
                <a:cubicBezTo>
                  <a:pt x="2510" y="351"/>
                  <a:pt x="2513" y="351"/>
                  <a:pt x="2516" y="351"/>
                </a:cubicBezTo>
                <a:cubicBezTo>
                  <a:pt x="2516" y="350"/>
                  <a:pt x="2515" y="350"/>
                  <a:pt x="2515" y="349"/>
                </a:cubicBezTo>
                <a:cubicBezTo>
                  <a:pt x="2515" y="348"/>
                  <a:pt x="2515" y="348"/>
                  <a:pt x="2515" y="348"/>
                </a:cubicBezTo>
                <a:cubicBezTo>
                  <a:pt x="2516" y="348"/>
                  <a:pt x="2517" y="348"/>
                  <a:pt x="2518" y="348"/>
                </a:cubicBezTo>
                <a:cubicBezTo>
                  <a:pt x="2519" y="349"/>
                  <a:pt x="2519" y="349"/>
                  <a:pt x="2519" y="349"/>
                </a:cubicBezTo>
                <a:cubicBezTo>
                  <a:pt x="2518" y="350"/>
                  <a:pt x="2518" y="350"/>
                  <a:pt x="2518" y="350"/>
                </a:cubicBezTo>
                <a:cubicBezTo>
                  <a:pt x="2519" y="350"/>
                  <a:pt x="2519" y="350"/>
                  <a:pt x="2519" y="350"/>
                </a:cubicBezTo>
                <a:cubicBezTo>
                  <a:pt x="2521" y="350"/>
                  <a:pt x="2521" y="350"/>
                  <a:pt x="2521" y="350"/>
                </a:cubicBezTo>
                <a:cubicBezTo>
                  <a:pt x="2521" y="349"/>
                  <a:pt x="2521" y="349"/>
                  <a:pt x="2521" y="349"/>
                </a:cubicBezTo>
                <a:cubicBezTo>
                  <a:pt x="2520" y="348"/>
                  <a:pt x="2520" y="348"/>
                  <a:pt x="2520" y="348"/>
                </a:cubicBezTo>
                <a:cubicBezTo>
                  <a:pt x="2520" y="347"/>
                  <a:pt x="2520" y="347"/>
                  <a:pt x="2520" y="347"/>
                </a:cubicBezTo>
                <a:cubicBezTo>
                  <a:pt x="2521" y="346"/>
                  <a:pt x="2522" y="346"/>
                  <a:pt x="2523" y="346"/>
                </a:cubicBezTo>
                <a:cubicBezTo>
                  <a:pt x="2523" y="345"/>
                  <a:pt x="2523" y="345"/>
                  <a:pt x="2523" y="345"/>
                </a:cubicBezTo>
                <a:cubicBezTo>
                  <a:pt x="2522" y="345"/>
                  <a:pt x="2522" y="345"/>
                  <a:pt x="2522" y="345"/>
                </a:cubicBezTo>
                <a:cubicBezTo>
                  <a:pt x="2522" y="344"/>
                  <a:pt x="2522" y="344"/>
                  <a:pt x="2522" y="344"/>
                </a:cubicBezTo>
                <a:cubicBezTo>
                  <a:pt x="2523" y="343"/>
                  <a:pt x="2524" y="343"/>
                  <a:pt x="2525" y="344"/>
                </a:cubicBezTo>
                <a:cubicBezTo>
                  <a:pt x="2524" y="345"/>
                  <a:pt x="2524" y="345"/>
                  <a:pt x="2524" y="345"/>
                </a:cubicBezTo>
                <a:cubicBezTo>
                  <a:pt x="2524" y="346"/>
                  <a:pt x="2525" y="347"/>
                  <a:pt x="2526" y="349"/>
                </a:cubicBezTo>
                <a:cubicBezTo>
                  <a:pt x="2527" y="349"/>
                  <a:pt x="2527" y="349"/>
                  <a:pt x="2527" y="349"/>
                </a:cubicBezTo>
                <a:cubicBezTo>
                  <a:pt x="2528" y="348"/>
                  <a:pt x="2528" y="348"/>
                  <a:pt x="2528" y="348"/>
                </a:cubicBezTo>
                <a:cubicBezTo>
                  <a:pt x="2528" y="347"/>
                  <a:pt x="2528" y="347"/>
                  <a:pt x="2528" y="347"/>
                </a:cubicBezTo>
                <a:cubicBezTo>
                  <a:pt x="2530" y="347"/>
                  <a:pt x="2530" y="347"/>
                  <a:pt x="2530" y="347"/>
                </a:cubicBezTo>
                <a:cubicBezTo>
                  <a:pt x="2531" y="346"/>
                  <a:pt x="2531" y="346"/>
                  <a:pt x="2531" y="346"/>
                </a:cubicBezTo>
                <a:cubicBezTo>
                  <a:pt x="2531" y="345"/>
                  <a:pt x="2531" y="345"/>
                  <a:pt x="2531" y="345"/>
                </a:cubicBezTo>
                <a:cubicBezTo>
                  <a:pt x="2530" y="344"/>
                  <a:pt x="2530" y="344"/>
                  <a:pt x="2530" y="344"/>
                </a:cubicBezTo>
                <a:cubicBezTo>
                  <a:pt x="2531" y="344"/>
                  <a:pt x="2531" y="344"/>
                  <a:pt x="2531" y="344"/>
                </a:cubicBezTo>
                <a:cubicBezTo>
                  <a:pt x="2530" y="342"/>
                  <a:pt x="2528" y="341"/>
                  <a:pt x="2526" y="340"/>
                </a:cubicBezTo>
                <a:close/>
                <a:moveTo>
                  <a:pt x="2534" y="536"/>
                </a:moveTo>
                <a:cubicBezTo>
                  <a:pt x="2535" y="537"/>
                  <a:pt x="2535" y="537"/>
                  <a:pt x="2535" y="537"/>
                </a:cubicBezTo>
                <a:cubicBezTo>
                  <a:pt x="2536" y="537"/>
                  <a:pt x="2536" y="537"/>
                  <a:pt x="2536" y="537"/>
                </a:cubicBezTo>
                <a:cubicBezTo>
                  <a:pt x="2535" y="536"/>
                  <a:pt x="2535" y="536"/>
                  <a:pt x="2535" y="536"/>
                </a:cubicBezTo>
                <a:lnTo>
                  <a:pt x="2534" y="536"/>
                </a:lnTo>
                <a:close/>
                <a:moveTo>
                  <a:pt x="2529" y="229"/>
                </a:moveTo>
                <a:cubicBezTo>
                  <a:pt x="2528" y="230"/>
                  <a:pt x="2528" y="230"/>
                  <a:pt x="2528" y="230"/>
                </a:cubicBezTo>
                <a:cubicBezTo>
                  <a:pt x="2529" y="230"/>
                  <a:pt x="2529" y="230"/>
                  <a:pt x="2529" y="230"/>
                </a:cubicBezTo>
                <a:cubicBezTo>
                  <a:pt x="2529" y="231"/>
                  <a:pt x="2530" y="231"/>
                  <a:pt x="2531" y="230"/>
                </a:cubicBezTo>
                <a:cubicBezTo>
                  <a:pt x="2531" y="230"/>
                  <a:pt x="2531" y="230"/>
                  <a:pt x="2531" y="230"/>
                </a:cubicBezTo>
                <a:lnTo>
                  <a:pt x="2529" y="229"/>
                </a:lnTo>
                <a:close/>
                <a:moveTo>
                  <a:pt x="2469" y="402"/>
                </a:moveTo>
                <a:cubicBezTo>
                  <a:pt x="2469" y="403"/>
                  <a:pt x="2469" y="403"/>
                  <a:pt x="2469" y="403"/>
                </a:cubicBezTo>
                <a:cubicBezTo>
                  <a:pt x="2468" y="403"/>
                  <a:pt x="2468" y="403"/>
                  <a:pt x="2468" y="403"/>
                </a:cubicBezTo>
                <a:cubicBezTo>
                  <a:pt x="2468" y="404"/>
                  <a:pt x="2468" y="404"/>
                  <a:pt x="2468" y="404"/>
                </a:cubicBezTo>
                <a:cubicBezTo>
                  <a:pt x="2468" y="404"/>
                  <a:pt x="2468" y="404"/>
                  <a:pt x="2468" y="404"/>
                </a:cubicBezTo>
                <a:cubicBezTo>
                  <a:pt x="2467" y="405"/>
                  <a:pt x="2467" y="405"/>
                  <a:pt x="2467" y="405"/>
                </a:cubicBezTo>
                <a:cubicBezTo>
                  <a:pt x="2468" y="406"/>
                  <a:pt x="2468" y="406"/>
                  <a:pt x="2468" y="406"/>
                </a:cubicBezTo>
                <a:cubicBezTo>
                  <a:pt x="2469" y="406"/>
                  <a:pt x="2469" y="406"/>
                  <a:pt x="2469" y="406"/>
                </a:cubicBezTo>
                <a:cubicBezTo>
                  <a:pt x="2468" y="405"/>
                  <a:pt x="2468" y="405"/>
                  <a:pt x="2468" y="405"/>
                </a:cubicBezTo>
                <a:cubicBezTo>
                  <a:pt x="2470" y="404"/>
                  <a:pt x="2470" y="404"/>
                  <a:pt x="2470" y="404"/>
                </a:cubicBezTo>
                <a:cubicBezTo>
                  <a:pt x="2470" y="403"/>
                  <a:pt x="2470" y="403"/>
                  <a:pt x="2470" y="403"/>
                </a:cubicBezTo>
                <a:cubicBezTo>
                  <a:pt x="2470" y="403"/>
                  <a:pt x="2470" y="403"/>
                  <a:pt x="2470" y="403"/>
                </a:cubicBezTo>
                <a:lnTo>
                  <a:pt x="2469" y="402"/>
                </a:lnTo>
                <a:close/>
                <a:moveTo>
                  <a:pt x="2460" y="471"/>
                </a:moveTo>
                <a:cubicBezTo>
                  <a:pt x="2458" y="472"/>
                  <a:pt x="2458" y="472"/>
                  <a:pt x="2458" y="472"/>
                </a:cubicBezTo>
                <a:cubicBezTo>
                  <a:pt x="2459" y="473"/>
                  <a:pt x="2459" y="473"/>
                  <a:pt x="2459" y="473"/>
                </a:cubicBezTo>
                <a:cubicBezTo>
                  <a:pt x="2459" y="474"/>
                  <a:pt x="2459" y="474"/>
                  <a:pt x="2459" y="474"/>
                </a:cubicBezTo>
                <a:cubicBezTo>
                  <a:pt x="2460" y="475"/>
                  <a:pt x="2460" y="475"/>
                  <a:pt x="2460" y="475"/>
                </a:cubicBezTo>
                <a:cubicBezTo>
                  <a:pt x="2461" y="474"/>
                  <a:pt x="2461" y="474"/>
                  <a:pt x="2461" y="474"/>
                </a:cubicBezTo>
                <a:cubicBezTo>
                  <a:pt x="2460" y="472"/>
                  <a:pt x="2460" y="472"/>
                  <a:pt x="2460" y="472"/>
                </a:cubicBezTo>
                <a:cubicBezTo>
                  <a:pt x="2461" y="472"/>
                  <a:pt x="2461" y="472"/>
                  <a:pt x="2461" y="472"/>
                </a:cubicBezTo>
                <a:lnTo>
                  <a:pt x="2460" y="471"/>
                </a:lnTo>
                <a:close/>
                <a:moveTo>
                  <a:pt x="2459" y="366"/>
                </a:moveTo>
                <a:cubicBezTo>
                  <a:pt x="2459" y="366"/>
                  <a:pt x="2459" y="366"/>
                  <a:pt x="2459" y="366"/>
                </a:cubicBezTo>
                <a:cubicBezTo>
                  <a:pt x="2458" y="366"/>
                  <a:pt x="2458" y="366"/>
                  <a:pt x="2458" y="366"/>
                </a:cubicBezTo>
                <a:cubicBezTo>
                  <a:pt x="2458" y="366"/>
                  <a:pt x="2458" y="366"/>
                  <a:pt x="2458" y="366"/>
                </a:cubicBezTo>
                <a:cubicBezTo>
                  <a:pt x="2458" y="367"/>
                  <a:pt x="2459" y="368"/>
                  <a:pt x="2460" y="368"/>
                </a:cubicBezTo>
                <a:cubicBezTo>
                  <a:pt x="2460" y="367"/>
                  <a:pt x="2460" y="367"/>
                  <a:pt x="2460" y="367"/>
                </a:cubicBezTo>
                <a:lnTo>
                  <a:pt x="2459" y="366"/>
                </a:lnTo>
                <a:close/>
                <a:moveTo>
                  <a:pt x="2537" y="245"/>
                </a:moveTo>
                <a:cubicBezTo>
                  <a:pt x="2536" y="244"/>
                  <a:pt x="2536" y="244"/>
                  <a:pt x="2536" y="244"/>
                </a:cubicBezTo>
                <a:cubicBezTo>
                  <a:pt x="2535" y="245"/>
                  <a:pt x="2535" y="245"/>
                  <a:pt x="2535" y="245"/>
                </a:cubicBezTo>
                <a:cubicBezTo>
                  <a:pt x="2536" y="245"/>
                  <a:pt x="2536" y="245"/>
                  <a:pt x="2537" y="245"/>
                </a:cubicBezTo>
                <a:close/>
                <a:moveTo>
                  <a:pt x="2538" y="241"/>
                </a:moveTo>
                <a:cubicBezTo>
                  <a:pt x="2537" y="241"/>
                  <a:pt x="2537" y="241"/>
                  <a:pt x="2536" y="240"/>
                </a:cubicBezTo>
                <a:cubicBezTo>
                  <a:pt x="2536" y="240"/>
                  <a:pt x="2536" y="240"/>
                  <a:pt x="2536" y="240"/>
                </a:cubicBezTo>
                <a:cubicBezTo>
                  <a:pt x="2536" y="240"/>
                  <a:pt x="2536" y="241"/>
                  <a:pt x="2536" y="241"/>
                </a:cubicBezTo>
                <a:cubicBezTo>
                  <a:pt x="2537" y="242"/>
                  <a:pt x="2537" y="242"/>
                  <a:pt x="2537" y="242"/>
                </a:cubicBezTo>
                <a:lnTo>
                  <a:pt x="2538" y="241"/>
                </a:lnTo>
                <a:close/>
                <a:moveTo>
                  <a:pt x="2532" y="267"/>
                </a:moveTo>
                <a:cubicBezTo>
                  <a:pt x="2532" y="267"/>
                  <a:pt x="2532" y="267"/>
                  <a:pt x="2532" y="267"/>
                </a:cubicBezTo>
                <a:cubicBezTo>
                  <a:pt x="2531" y="268"/>
                  <a:pt x="2531" y="268"/>
                  <a:pt x="2531" y="268"/>
                </a:cubicBezTo>
                <a:cubicBezTo>
                  <a:pt x="2531" y="269"/>
                  <a:pt x="2531" y="269"/>
                  <a:pt x="2531" y="269"/>
                </a:cubicBezTo>
                <a:cubicBezTo>
                  <a:pt x="2531" y="269"/>
                  <a:pt x="2531" y="269"/>
                  <a:pt x="2531" y="269"/>
                </a:cubicBezTo>
                <a:cubicBezTo>
                  <a:pt x="2530" y="270"/>
                  <a:pt x="2530" y="270"/>
                  <a:pt x="2530" y="270"/>
                </a:cubicBezTo>
                <a:cubicBezTo>
                  <a:pt x="2530" y="271"/>
                  <a:pt x="2530" y="271"/>
                  <a:pt x="2530" y="271"/>
                </a:cubicBezTo>
                <a:cubicBezTo>
                  <a:pt x="2531" y="271"/>
                  <a:pt x="2531" y="271"/>
                  <a:pt x="2531" y="271"/>
                </a:cubicBezTo>
                <a:cubicBezTo>
                  <a:pt x="2532" y="270"/>
                  <a:pt x="2533" y="270"/>
                  <a:pt x="2534" y="269"/>
                </a:cubicBezTo>
                <a:cubicBezTo>
                  <a:pt x="2534" y="268"/>
                  <a:pt x="2533" y="268"/>
                  <a:pt x="2534" y="267"/>
                </a:cubicBezTo>
                <a:cubicBezTo>
                  <a:pt x="2535" y="266"/>
                  <a:pt x="2535" y="266"/>
                  <a:pt x="2535" y="266"/>
                </a:cubicBezTo>
                <a:cubicBezTo>
                  <a:pt x="2534" y="266"/>
                  <a:pt x="2533" y="266"/>
                  <a:pt x="2532" y="266"/>
                </a:cubicBezTo>
                <a:lnTo>
                  <a:pt x="2532" y="267"/>
                </a:lnTo>
                <a:close/>
                <a:moveTo>
                  <a:pt x="2538" y="231"/>
                </a:moveTo>
                <a:cubicBezTo>
                  <a:pt x="2539" y="230"/>
                  <a:pt x="2539" y="230"/>
                  <a:pt x="2539" y="230"/>
                </a:cubicBezTo>
                <a:cubicBezTo>
                  <a:pt x="2538" y="230"/>
                  <a:pt x="2537" y="229"/>
                  <a:pt x="2537" y="229"/>
                </a:cubicBezTo>
                <a:cubicBezTo>
                  <a:pt x="2536" y="229"/>
                  <a:pt x="2536" y="229"/>
                  <a:pt x="2536" y="229"/>
                </a:cubicBezTo>
                <a:cubicBezTo>
                  <a:pt x="2536" y="230"/>
                  <a:pt x="2536" y="230"/>
                  <a:pt x="2536" y="230"/>
                </a:cubicBezTo>
                <a:cubicBezTo>
                  <a:pt x="2537" y="231"/>
                  <a:pt x="2537" y="231"/>
                  <a:pt x="2538" y="231"/>
                </a:cubicBezTo>
                <a:close/>
                <a:moveTo>
                  <a:pt x="1744" y="141"/>
                </a:moveTo>
                <a:cubicBezTo>
                  <a:pt x="1743" y="140"/>
                  <a:pt x="1743" y="140"/>
                  <a:pt x="1743" y="140"/>
                </a:cubicBezTo>
                <a:cubicBezTo>
                  <a:pt x="1739" y="138"/>
                  <a:pt x="1733" y="136"/>
                  <a:pt x="1729" y="136"/>
                </a:cubicBezTo>
                <a:cubicBezTo>
                  <a:pt x="1729" y="136"/>
                  <a:pt x="1729" y="136"/>
                  <a:pt x="1729" y="136"/>
                </a:cubicBezTo>
                <a:cubicBezTo>
                  <a:pt x="1728" y="137"/>
                  <a:pt x="1728" y="137"/>
                  <a:pt x="1728" y="137"/>
                </a:cubicBezTo>
                <a:cubicBezTo>
                  <a:pt x="1729" y="137"/>
                  <a:pt x="1729" y="137"/>
                  <a:pt x="1730" y="137"/>
                </a:cubicBezTo>
                <a:cubicBezTo>
                  <a:pt x="1730" y="138"/>
                  <a:pt x="1730" y="138"/>
                  <a:pt x="1730" y="138"/>
                </a:cubicBezTo>
                <a:cubicBezTo>
                  <a:pt x="1729" y="138"/>
                  <a:pt x="1728" y="138"/>
                  <a:pt x="1728" y="137"/>
                </a:cubicBezTo>
                <a:cubicBezTo>
                  <a:pt x="1730" y="139"/>
                  <a:pt x="1732" y="140"/>
                  <a:pt x="1734" y="141"/>
                </a:cubicBezTo>
                <a:cubicBezTo>
                  <a:pt x="1734" y="140"/>
                  <a:pt x="1734" y="140"/>
                  <a:pt x="1734" y="140"/>
                </a:cubicBezTo>
                <a:cubicBezTo>
                  <a:pt x="1735" y="140"/>
                  <a:pt x="1736" y="140"/>
                  <a:pt x="1737" y="140"/>
                </a:cubicBezTo>
                <a:cubicBezTo>
                  <a:pt x="1737" y="140"/>
                  <a:pt x="1738" y="141"/>
                  <a:pt x="1738" y="141"/>
                </a:cubicBezTo>
                <a:cubicBezTo>
                  <a:pt x="1738" y="142"/>
                  <a:pt x="1738" y="142"/>
                  <a:pt x="1738" y="142"/>
                </a:cubicBezTo>
                <a:cubicBezTo>
                  <a:pt x="1739" y="142"/>
                  <a:pt x="1740" y="142"/>
                  <a:pt x="1741" y="142"/>
                </a:cubicBezTo>
                <a:cubicBezTo>
                  <a:pt x="1741" y="142"/>
                  <a:pt x="1741" y="142"/>
                  <a:pt x="1741" y="142"/>
                </a:cubicBezTo>
                <a:cubicBezTo>
                  <a:pt x="1743" y="142"/>
                  <a:pt x="1743" y="142"/>
                  <a:pt x="1743" y="142"/>
                </a:cubicBezTo>
                <a:lnTo>
                  <a:pt x="1744" y="141"/>
                </a:lnTo>
                <a:close/>
                <a:moveTo>
                  <a:pt x="2096" y="511"/>
                </a:moveTo>
                <a:cubicBezTo>
                  <a:pt x="2096" y="511"/>
                  <a:pt x="2096" y="511"/>
                  <a:pt x="2096" y="511"/>
                </a:cubicBezTo>
                <a:cubicBezTo>
                  <a:pt x="2095" y="511"/>
                  <a:pt x="2095" y="511"/>
                  <a:pt x="2095" y="511"/>
                </a:cubicBezTo>
                <a:cubicBezTo>
                  <a:pt x="2096" y="512"/>
                  <a:pt x="2096" y="512"/>
                  <a:pt x="2096" y="513"/>
                </a:cubicBezTo>
                <a:cubicBezTo>
                  <a:pt x="2096" y="512"/>
                  <a:pt x="2096" y="512"/>
                  <a:pt x="2096" y="512"/>
                </a:cubicBezTo>
                <a:cubicBezTo>
                  <a:pt x="2096" y="511"/>
                  <a:pt x="2096" y="511"/>
                  <a:pt x="2096" y="511"/>
                </a:cubicBezTo>
                <a:close/>
                <a:moveTo>
                  <a:pt x="2117" y="518"/>
                </a:moveTo>
                <a:cubicBezTo>
                  <a:pt x="2117" y="517"/>
                  <a:pt x="2117" y="517"/>
                  <a:pt x="2117" y="517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6" y="515"/>
                  <a:pt x="2116" y="515"/>
                  <a:pt x="2116" y="515"/>
                </a:cubicBezTo>
                <a:cubicBezTo>
                  <a:pt x="2114" y="514"/>
                  <a:pt x="2112" y="512"/>
                  <a:pt x="2111" y="510"/>
                </a:cubicBezTo>
                <a:cubicBezTo>
                  <a:pt x="2109" y="510"/>
                  <a:pt x="2109" y="510"/>
                  <a:pt x="2109" y="510"/>
                </a:cubicBezTo>
                <a:cubicBezTo>
                  <a:pt x="2109" y="510"/>
                  <a:pt x="2109" y="510"/>
                  <a:pt x="2109" y="510"/>
                </a:cubicBezTo>
                <a:cubicBezTo>
                  <a:pt x="2108" y="510"/>
                  <a:pt x="2108" y="510"/>
                  <a:pt x="2108" y="510"/>
                </a:cubicBezTo>
                <a:cubicBezTo>
                  <a:pt x="2109" y="510"/>
                  <a:pt x="2109" y="510"/>
                  <a:pt x="2109" y="510"/>
                </a:cubicBezTo>
                <a:cubicBezTo>
                  <a:pt x="2108" y="509"/>
                  <a:pt x="2108" y="508"/>
                  <a:pt x="2106" y="508"/>
                </a:cubicBezTo>
                <a:cubicBezTo>
                  <a:pt x="2106" y="508"/>
                  <a:pt x="2106" y="508"/>
                  <a:pt x="2106" y="508"/>
                </a:cubicBezTo>
                <a:cubicBezTo>
                  <a:pt x="2105" y="507"/>
                  <a:pt x="2105" y="507"/>
                  <a:pt x="2104" y="506"/>
                </a:cubicBezTo>
                <a:cubicBezTo>
                  <a:pt x="2104" y="506"/>
                  <a:pt x="2104" y="506"/>
                  <a:pt x="2104" y="506"/>
                </a:cubicBezTo>
                <a:cubicBezTo>
                  <a:pt x="2101" y="505"/>
                  <a:pt x="2101" y="505"/>
                  <a:pt x="2101" y="505"/>
                </a:cubicBezTo>
                <a:cubicBezTo>
                  <a:pt x="2101" y="505"/>
                  <a:pt x="2101" y="505"/>
                  <a:pt x="2101" y="505"/>
                </a:cubicBezTo>
                <a:cubicBezTo>
                  <a:pt x="2100" y="505"/>
                  <a:pt x="2100" y="505"/>
                  <a:pt x="2100" y="505"/>
                </a:cubicBezTo>
                <a:cubicBezTo>
                  <a:pt x="2100" y="505"/>
                  <a:pt x="2100" y="505"/>
                  <a:pt x="2100" y="505"/>
                </a:cubicBezTo>
                <a:cubicBezTo>
                  <a:pt x="2098" y="504"/>
                  <a:pt x="2098" y="504"/>
                  <a:pt x="2098" y="504"/>
                </a:cubicBezTo>
                <a:cubicBezTo>
                  <a:pt x="2098" y="505"/>
                  <a:pt x="2098" y="505"/>
                  <a:pt x="2098" y="505"/>
                </a:cubicBezTo>
                <a:cubicBezTo>
                  <a:pt x="2098" y="505"/>
                  <a:pt x="2098" y="505"/>
                  <a:pt x="2098" y="505"/>
                </a:cubicBezTo>
                <a:cubicBezTo>
                  <a:pt x="2098" y="505"/>
                  <a:pt x="2098" y="505"/>
                  <a:pt x="2098" y="505"/>
                </a:cubicBezTo>
                <a:cubicBezTo>
                  <a:pt x="2097" y="505"/>
                  <a:pt x="2097" y="505"/>
                  <a:pt x="2097" y="505"/>
                </a:cubicBezTo>
                <a:cubicBezTo>
                  <a:pt x="2098" y="506"/>
                  <a:pt x="2098" y="506"/>
                  <a:pt x="2098" y="506"/>
                </a:cubicBezTo>
                <a:cubicBezTo>
                  <a:pt x="2097" y="507"/>
                  <a:pt x="2097" y="507"/>
                  <a:pt x="2097" y="507"/>
                </a:cubicBezTo>
                <a:cubicBezTo>
                  <a:pt x="2096" y="507"/>
                  <a:pt x="2095" y="507"/>
                  <a:pt x="2094" y="507"/>
                </a:cubicBezTo>
                <a:cubicBezTo>
                  <a:pt x="2094" y="507"/>
                  <a:pt x="2094" y="507"/>
                  <a:pt x="2094" y="507"/>
                </a:cubicBezTo>
                <a:cubicBezTo>
                  <a:pt x="2095" y="507"/>
                  <a:pt x="2096" y="507"/>
                  <a:pt x="2096" y="508"/>
                </a:cubicBezTo>
                <a:cubicBezTo>
                  <a:pt x="2096" y="508"/>
                  <a:pt x="2096" y="508"/>
                  <a:pt x="2096" y="508"/>
                </a:cubicBezTo>
                <a:cubicBezTo>
                  <a:pt x="2097" y="509"/>
                  <a:pt x="2097" y="509"/>
                  <a:pt x="2097" y="510"/>
                </a:cubicBezTo>
                <a:cubicBezTo>
                  <a:pt x="2097" y="511"/>
                  <a:pt x="2097" y="511"/>
                  <a:pt x="2097" y="511"/>
                </a:cubicBezTo>
                <a:cubicBezTo>
                  <a:pt x="2096" y="512"/>
                  <a:pt x="2096" y="513"/>
                  <a:pt x="2097" y="514"/>
                </a:cubicBezTo>
                <a:cubicBezTo>
                  <a:pt x="2097" y="514"/>
                  <a:pt x="2097" y="514"/>
                  <a:pt x="2097" y="514"/>
                </a:cubicBezTo>
                <a:cubicBezTo>
                  <a:pt x="2098" y="516"/>
                  <a:pt x="2098" y="516"/>
                  <a:pt x="2098" y="516"/>
                </a:cubicBezTo>
                <a:cubicBezTo>
                  <a:pt x="2098" y="517"/>
                  <a:pt x="2098" y="517"/>
                  <a:pt x="2098" y="517"/>
                </a:cubicBezTo>
                <a:cubicBezTo>
                  <a:pt x="2104" y="526"/>
                  <a:pt x="2110" y="527"/>
                  <a:pt x="2117" y="519"/>
                </a:cubicBezTo>
                <a:cubicBezTo>
                  <a:pt x="2117" y="518"/>
                  <a:pt x="2117" y="518"/>
                  <a:pt x="2117" y="518"/>
                </a:cubicBezTo>
                <a:close/>
                <a:moveTo>
                  <a:pt x="2098" y="503"/>
                </a:moveTo>
                <a:cubicBezTo>
                  <a:pt x="2097" y="502"/>
                  <a:pt x="2095" y="502"/>
                  <a:pt x="2094" y="503"/>
                </a:cubicBezTo>
                <a:cubicBezTo>
                  <a:pt x="2094" y="503"/>
                  <a:pt x="2094" y="503"/>
                  <a:pt x="2094" y="503"/>
                </a:cubicBezTo>
                <a:cubicBezTo>
                  <a:pt x="2097" y="504"/>
                  <a:pt x="2097" y="504"/>
                  <a:pt x="2097" y="504"/>
                </a:cubicBezTo>
                <a:cubicBezTo>
                  <a:pt x="2097" y="504"/>
                  <a:pt x="2097" y="504"/>
                  <a:pt x="2097" y="504"/>
                </a:cubicBezTo>
                <a:cubicBezTo>
                  <a:pt x="2097" y="504"/>
                  <a:pt x="2097" y="504"/>
                  <a:pt x="2097" y="504"/>
                </a:cubicBezTo>
                <a:lnTo>
                  <a:pt x="2098" y="503"/>
                </a:lnTo>
                <a:close/>
                <a:moveTo>
                  <a:pt x="2098" y="504"/>
                </a:moveTo>
                <a:cubicBezTo>
                  <a:pt x="2100" y="504"/>
                  <a:pt x="2102" y="505"/>
                  <a:pt x="2103" y="505"/>
                </a:cubicBezTo>
                <a:cubicBezTo>
                  <a:pt x="2103" y="504"/>
                  <a:pt x="2102" y="504"/>
                  <a:pt x="2101" y="504"/>
                </a:cubicBezTo>
                <a:cubicBezTo>
                  <a:pt x="2100" y="503"/>
                  <a:pt x="2100" y="503"/>
                  <a:pt x="2100" y="503"/>
                </a:cubicBezTo>
                <a:cubicBezTo>
                  <a:pt x="2099" y="503"/>
                  <a:pt x="2099" y="503"/>
                  <a:pt x="2099" y="503"/>
                </a:cubicBezTo>
                <a:cubicBezTo>
                  <a:pt x="2098" y="503"/>
                  <a:pt x="2098" y="503"/>
                  <a:pt x="2098" y="503"/>
                </a:cubicBezTo>
                <a:cubicBezTo>
                  <a:pt x="2099" y="503"/>
                  <a:pt x="2099" y="503"/>
                  <a:pt x="2099" y="503"/>
                </a:cubicBezTo>
                <a:cubicBezTo>
                  <a:pt x="2098" y="503"/>
                  <a:pt x="2098" y="503"/>
                  <a:pt x="2098" y="503"/>
                </a:cubicBezTo>
                <a:lnTo>
                  <a:pt x="2098" y="504"/>
                </a:lnTo>
                <a:close/>
                <a:moveTo>
                  <a:pt x="2142" y="436"/>
                </a:moveTo>
                <a:cubicBezTo>
                  <a:pt x="2143" y="437"/>
                  <a:pt x="2143" y="437"/>
                  <a:pt x="2143" y="437"/>
                </a:cubicBezTo>
                <a:cubicBezTo>
                  <a:pt x="2144" y="438"/>
                  <a:pt x="2144" y="438"/>
                  <a:pt x="2144" y="438"/>
                </a:cubicBezTo>
                <a:cubicBezTo>
                  <a:pt x="2144" y="437"/>
                  <a:pt x="2143" y="436"/>
                  <a:pt x="2142" y="436"/>
                </a:cubicBezTo>
                <a:close/>
                <a:moveTo>
                  <a:pt x="2145" y="436"/>
                </a:moveTo>
                <a:cubicBezTo>
                  <a:pt x="2144" y="436"/>
                  <a:pt x="2144" y="436"/>
                  <a:pt x="2144" y="436"/>
                </a:cubicBezTo>
                <a:cubicBezTo>
                  <a:pt x="2144" y="437"/>
                  <a:pt x="2144" y="437"/>
                  <a:pt x="2145" y="437"/>
                </a:cubicBezTo>
                <a:cubicBezTo>
                  <a:pt x="2145" y="437"/>
                  <a:pt x="2145" y="436"/>
                  <a:pt x="2145" y="436"/>
                </a:cubicBezTo>
                <a:close/>
                <a:moveTo>
                  <a:pt x="2201" y="493"/>
                </a:moveTo>
                <a:cubicBezTo>
                  <a:pt x="2203" y="493"/>
                  <a:pt x="2203" y="493"/>
                  <a:pt x="2203" y="493"/>
                </a:cubicBezTo>
                <a:cubicBezTo>
                  <a:pt x="2202" y="493"/>
                  <a:pt x="2202" y="493"/>
                  <a:pt x="2202" y="493"/>
                </a:cubicBezTo>
                <a:lnTo>
                  <a:pt x="2201" y="493"/>
                </a:lnTo>
                <a:close/>
                <a:moveTo>
                  <a:pt x="2204" y="485"/>
                </a:moveTo>
                <a:cubicBezTo>
                  <a:pt x="2204" y="488"/>
                  <a:pt x="2204" y="488"/>
                  <a:pt x="2204" y="488"/>
                </a:cubicBezTo>
                <a:cubicBezTo>
                  <a:pt x="2205" y="488"/>
                  <a:pt x="2205" y="488"/>
                  <a:pt x="2205" y="488"/>
                </a:cubicBezTo>
                <a:cubicBezTo>
                  <a:pt x="2207" y="487"/>
                  <a:pt x="2207" y="487"/>
                  <a:pt x="2207" y="487"/>
                </a:cubicBezTo>
                <a:cubicBezTo>
                  <a:pt x="2206" y="486"/>
                  <a:pt x="2206" y="486"/>
                  <a:pt x="2206" y="486"/>
                </a:cubicBezTo>
                <a:cubicBezTo>
                  <a:pt x="2205" y="485"/>
                  <a:pt x="2205" y="485"/>
                  <a:pt x="2205" y="485"/>
                </a:cubicBezTo>
                <a:cubicBezTo>
                  <a:pt x="2206" y="484"/>
                  <a:pt x="2206" y="484"/>
                  <a:pt x="2206" y="484"/>
                </a:cubicBezTo>
                <a:cubicBezTo>
                  <a:pt x="2206" y="483"/>
                  <a:pt x="2206" y="483"/>
                  <a:pt x="2206" y="483"/>
                </a:cubicBezTo>
                <a:cubicBezTo>
                  <a:pt x="2205" y="482"/>
                  <a:pt x="2205" y="482"/>
                  <a:pt x="2205" y="482"/>
                </a:cubicBezTo>
                <a:cubicBezTo>
                  <a:pt x="2205" y="482"/>
                  <a:pt x="2205" y="482"/>
                  <a:pt x="2205" y="482"/>
                </a:cubicBezTo>
                <a:cubicBezTo>
                  <a:pt x="2205" y="481"/>
                  <a:pt x="2205" y="481"/>
                  <a:pt x="2205" y="481"/>
                </a:cubicBezTo>
                <a:cubicBezTo>
                  <a:pt x="2203" y="482"/>
                  <a:pt x="2203" y="482"/>
                  <a:pt x="2203" y="482"/>
                </a:cubicBezTo>
                <a:cubicBezTo>
                  <a:pt x="2204" y="484"/>
                  <a:pt x="2204" y="484"/>
                  <a:pt x="2204" y="484"/>
                </a:cubicBezTo>
                <a:cubicBezTo>
                  <a:pt x="2204" y="485"/>
                  <a:pt x="2204" y="485"/>
                  <a:pt x="2204" y="485"/>
                </a:cubicBezTo>
                <a:close/>
                <a:moveTo>
                  <a:pt x="2206" y="494"/>
                </a:moveTo>
                <a:cubicBezTo>
                  <a:pt x="2207" y="492"/>
                  <a:pt x="2207" y="492"/>
                  <a:pt x="2207" y="492"/>
                </a:cubicBezTo>
                <a:cubicBezTo>
                  <a:pt x="2207" y="492"/>
                  <a:pt x="2206" y="491"/>
                  <a:pt x="2205" y="491"/>
                </a:cubicBezTo>
                <a:cubicBezTo>
                  <a:pt x="2206" y="490"/>
                  <a:pt x="2206" y="490"/>
                  <a:pt x="2206" y="490"/>
                </a:cubicBezTo>
                <a:cubicBezTo>
                  <a:pt x="2207" y="489"/>
                  <a:pt x="2207" y="489"/>
                  <a:pt x="2207" y="489"/>
                </a:cubicBezTo>
                <a:cubicBezTo>
                  <a:pt x="2206" y="489"/>
                  <a:pt x="2206" y="489"/>
                  <a:pt x="2206" y="489"/>
                </a:cubicBezTo>
                <a:cubicBezTo>
                  <a:pt x="2204" y="489"/>
                  <a:pt x="2204" y="489"/>
                  <a:pt x="2204" y="489"/>
                </a:cubicBezTo>
                <a:cubicBezTo>
                  <a:pt x="2205" y="491"/>
                  <a:pt x="2205" y="491"/>
                  <a:pt x="2205" y="491"/>
                </a:cubicBezTo>
                <a:cubicBezTo>
                  <a:pt x="2204" y="491"/>
                  <a:pt x="2204" y="491"/>
                  <a:pt x="2204" y="491"/>
                </a:cubicBezTo>
                <a:cubicBezTo>
                  <a:pt x="2205" y="493"/>
                  <a:pt x="2205" y="493"/>
                  <a:pt x="2205" y="493"/>
                </a:cubicBezTo>
                <a:cubicBezTo>
                  <a:pt x="2205" y="493"/>
                  <a:pt x="2205" y="493"/>
                  <a:pt x="2205" y="493"/>
                </a:cubicBezTo>
                <a:lnTo>
                  <a:pt x="2206" y="494"/>
                </a:lnTo>
                <a:close/>
                <a:moveTo>
                  <a:pt x="2194" y="453"/>
                </a:moveTo>
                <a:cubicBezTo>
                  <a:pt x="2195" y="453"/>
                  <a:pt x="2196" y="454"/>
                  <a:pt x="2197" y="454"/>
                </a:cubicBezTo>
                <a:cubicBezTo>
                  <a:pt x="2197" y="453"/>
                  <a:pt x="2197" y="453"/>
                  <a:pt x="2197" y="453"/>
                </a:cubicBezTo>
                <a:cubicBezTo>
                  <a:pt x="2195" y="452"/>
                  <a:pt x="2195" y="452"/>
                  <a:pt x="2195" y="452"/>
                </a:cubicBezTo>
                <a:lnTo>
                  <a:pt x="2194" y="453"/>
                </a:lnTo>
                <a:close/>
                <a:moveTo>
                  <a:pt x="2146" y="437"/>
                </a:moveTo>
                <a:cubicBezTo>
                  <a:pt x="2146" y="437"/>
                  <a:pt x="2146" y="437"/>
                  <a:pt x="2146" y="437"/>
                </a:cubicBezTo>
                <a:cubicBezTo>
                  <a:pt x="2146" y="436"/>
                  <a:pt x="2146" y="436"/>
                  <a:pt x="2146" y="436"/>
                </a:cubicBezTo>
                <a:lnTo>
                  <a:pt x="2146" y="437"/>
                </a:lnTo>
                <a:close/>
                <a:moveTo>
                  <a:pt x="2167" y="431"/>
                </a:moveTo>
                <a:cubicBezTo>
                  <a:pt x="2167" y="432"/>
                  <a:pt x="2167" y="432"/>
                  <a:pt x="2167" y="432"/>
                </a:cubicBezTo>
                <a:cubicBezTo>
                  <a:pt x="2168" y="432"/>
                  <a:pt x="2168" y="432"/>
                  <a:pt x="2168" y="432"/>
                </a:cubicBezTo>
                <a:cubicBezTo>
                  <a:pt x="2168" y="431"/>
                  <a:pt x="2168" y="431"/>
                  <a:pt x="2168" y="431"/>
                </a:cubicBezTo>
                <a:cubicBezTo>
                  <a:pt x="2167" y="431"/>
                  <a:pt x="2167" y="431"/>
                  <a:pt x="2167" y="431"/>
                </a:cubicBezTo>
                <a:close/>
                <a:moveTo>
                  <a:pt x="2162" y="430"/>
                </a:moveTo>
                <a:cubicBezTo>
                  <a:pt x="2160" y="431"/>
                  <a:pt x="2160" y="431"/>
                  <a:pt x="2160" y="431"/>
                </a:cubicBezTo>
                <a:cubicBezTo>
                  <a:pt x="2160" y="432"/>
                  <a:pt x="2161" y="432"/>
                  <a:pt x="2162" y="433"/>
                </a:cubicBezTo>
                <a:cubicBezTo>
                  <a:pt x="2163" y="433"/>
                  <a:pt x="2163" y="433"/>
                  <a:pt x="2163" y="433"/>
                </a:cubicBezTo>
                <a:cubicBezTo>
                  <a:pt x="2163" y="432"/>
                  <a:pt x="2163" y="431"/>
                  <a:pt x="2162" y="430"/>
                </a:cubicBezTo>
                <a:close/>
                <a:moveTo>
                  <a:pt x="2163" y="431"/>
                </a:moveTo>
                <a:cubicBezTo>
                  <a:pt x="2163" y="431"/>
                  <a:pt x="2164" y="432"/>
                  <a:pt x="2165" y="432"/>
                </a:cubicBezTo>
                <a:cubicBezTo>
                  <a:pt x="2165" y="433"/>
                  <a:pt x="2165" y="433"/>
                  <a:pt x="2165" y="433"/>
                </a:cubicBezTo>
                <a:cubicBezTo>
                  <a:pt x="2166" y="434"/>
                  <a:pt x="2166" y="434"/>
                  <a:pt x="2166" y="434"/>
                </a:cubicBezTo>
                <a:cubicBezTo>
                  <a:pt x="2167" y="432"/>
                  <a:pt x="2167" y="432"/>
                  <a:pt x="2167" y="432"/>
                </a:cubicBezTo>
                <a:cubicBezTo>
                  <a:pt x="2166" y="431"/>
                  <a:pt x="2165" y="431"/>
                  <a:pt x="2163" y="431"/>
                </a:cubicBezTo>
                <a:close/>
                <a:moveTo>
                  <a:pt x="1452" y="537"/>
                </a:moveTo>
                <a:cubicBezTo>
                  <a:pt x="1452" y="536"/>
                  <a:pt x="1452" y="536"/>
                  <a:pt x="1452" y="536"/>
                </a:cubicBezTo>
                <a:cubicBezTo>
                  <a:pt x="1451" y="535"/>
                  <a:pt x="1451" y="535"/>
                  <a:pt x="1451" y="535"/>
                </a:cubicBezTo>
                <a:cubicBezTo>
                  <a:pt x="1450" y="536"/>
                  <a:pt x="1449" y="537"/>
                  <a:pt x="1448" y="538"/>
                </a:cubicBezTo>
                <a:cubicBezTo>
                  <a:pt x="1447" y="538"/>
                  <a:pt x="1447" y="538"/>
                  <a:pt x="1447" y="538"/>
                </a:cubicBezTo>
                <a:cubicBezTo>
                  <a:pt x="1447" y="539"/>
                  <a:pt x="1447" y="539"/>
                  <a:pt x="1447" y="539"/>
                </a:cubicBezTo>
                <a:cubicBezTo>
                  <a:pt x="1448" y="539"/>
                  <a:pt x="1449" y="540"/>
                  <a:pt x="1450" y="540"/>
                </a:cubicBezTo>
                <a:lnTo>
                  <a:pt x="1452" y="537"/>
                </a:lnTo>
                <a:close/>
                <a:moveTo>
                  <a:pt x="1841" y="656"/>
                </a:moveTo>
                <a:cubicBezTo>
                  <a:pt x="1840" y="657"/>
                  <a:pt x="1840" y="657"/>
                  <a:pt x="1840" y="657"/>
                </a:cubicBezTo>
                <a:cubicBezTo>
                  <a:pt x="1840" y="657"/>
                  <a:pt x="1840" y="658"/>
                  <a:pt x="1840" y="659"/>
                </a:cubicBezTo>
                <a:cubicBezTo>
                  <a:pt x="1841" y="658"/>
                  <a:pt x="1842" y="657"/>
                  <a:pt x="1842" y="656"/>
                </a:cubicBezTo>
                <a:cubicBezTo>
                  <a:pt x="1841" y="656"/>
                  <a:pt x="1841" y="656"/>
                  <a:pt x="1841" y="656"/>
                </a:cubicBezTo>
                <a:close/>
                <a:moveTo>
                  <a:pt x="1843" y="645"/>
                </a:moveTo>
                <a:cubicBezTo>
                  <a:pt x="1842" y="644"/>
                  <a:pt x="1842" y="644"/>
                  <a:pt x="1842" y="644"/>
                </a:cubicBezTo>
                <a:cubicBezTo>
                  <a:pt x="1843" y="643"/>
                  <a:pt x="1843" y="643"/>
                  <a:pt x="1843" y="643"/>
                </a:cubicBezTo>
                <a:cubicBezTo>
                  <a:pt x="1843" y="642"/>
                  <a:pt x="1842" y="641"/>
                  <a:pt x="1842" y="640"/>
                </a:cubicBezTo>
                <a:cubicBezTo>
                  <a:pt x="1842" y="639"/>
                  <a:pt x="1842" y="638"/>
                  <a:pt x="1842" y="637"/>
                </a:cubicBezTo>
                <a:cubicBezTo>
                  <a:pt x="1840" y="636"/>
                  <a:pt x="1840" y="636"/>
                  <a:pt x="1840" y="636"/>
                </a:cubicBezTo>
                <a:cubicBezTo>
                  <a:pt x="1840" y="634"/>
                  <a:pt x="1840" y="633"/>
                  <a:pt x="1839" y="632"/>
                </a:cubicBezTo>
                <a:cubicBezTo>
                  <a:pt x="1838" y="632"/>
                  <a:pt x="1838" y="632"/>
                  <a:pt x="1838" y="632"/>
                </a:cubicBezTo>
                <a:cubicBezTo>
                  <a:pt x="1837" y="632"/>
                  <a:pt x="1836" y="631"/>
                  <a:pt x="1836" y="630"/>
                </a:cubicBezTo>
                <a:cubicBezTo>
                  <a:pt x="1834" y="629"/>
                  <a:pt x="1834" y="629"/>
                  <a:pt x="1834" y="629"/>
                </a:cubicBezTo>
                <a:cubicBezTo>
                  <a:pt x="1835" y="628"/>
                  <a:pt x="1835" y="628"/>
                  <a:pt x="1835" y="628"/>
                </a:cubicBezTo>
                <a:cubicBezTo>
                  <a:pt x="1834" y="627"/>
                  <a:pt x="1834" y="627"/>
                  <a:pt x="1834" y="627"/>
                </a:cubicBezTo>
                <a:cubicBezTo>
                  <a:pt x="1832" y="628"/>
                  <a:pt x="1832" y="628"/>
                  <a:pt x="1832" y="628"/>
                </a:cubicBezTo>
                <a:cubicBezTo>
                  <a:pt x="1832" y="629"/>
                  <a:pt x="1832" y="629"/>
                  <a:pt x="1832" y="629"/>
                </a:cubicBezTo>
                <a:cubicBezTo>
                  <a:pt x="1831" y="630"/>
                  <a:pt x="1831" y="630"/>
                  <a:pt x="1831" y="630"/>
                </a:cubicBezTo>
                <a:cubicBezTo>
                  <a:pt x="1830" y="629"/>
                  <a:pt x="1829" y="629"/>
                  <a:pt x="1828" y="629"/>
                </a:cubicBezTo>
                <a:cubicBezTo>
                  <a:pt x="1830" y="630"/>
                  <a:pt x="1830" y="630"/>
                  <a:pt x="1830" y="630"/>
                </a:cubicBezTo>
                <a:cubicBezTo>
                  <a:pt x="1830" y="631"/>
                  <a:pt x="1830" y="631"/>
                  <a:pt x="1830" y="631"/>
                </a:cubicBezTo>
                <a:cubicBezTo>
                  <a:pt x="1831" y="632"/>
                  <a:pt x="1831" y="632"/>
                  <a:pt x="1831" y="632"/>
                </a:cubicBezTo>
                <a:cubicBezTo>
                  <a:pt x="1831" y="632"/>
                  <a:pt x="1831" y="632"/>
                  <a:pt x="1831" y="632"/>
                </a:cubicBezTo>
                <a:cubicBezTo>
                  <a:pt x="1830" y="633"/>
                  <a:pt x="1830" y="633"/>
                  <a:pt x="1830" y="633"/>
                </a:cubicBezTo>
                <a:cubicBezTo>
                  <a:pt x="1830" y="635"/>
                  <a:pt x="1830" y="635"/>
                  <a:pt x="1830" y="635"/>
                </a:cubicBezTo>
                <a:cubicBezTo>
                  <a:pt x="1829" y="636"/>
                  <a:pt x="1829" y="636"/>
                  <a:pt x="1829" y="636"/>
                </a:cubicBezTo>
                <a:cubicBezTo>
                  <a:pt x="1828" y="636"/>
                  <a:pt x="1828" y="636"/>
                  <a:pt x="1828" y="636"/>
                </a:cubicBezTo>
                <a:cubicBezTo>
                  <a:pt x="1826" y="637"/>
                  <a:pt x="1826" y="637"/>
                  <a:pt x="1826" y="637"/>
                </a:cubicBezTo>
                <a:cubicBezTo>
                  <a:pt x="1826" y="638"/>
                  <a:pt x="1826" y="638"/>
                  <a:pt x="1826" y="638"/>
                </a:cubicBezTo>
                <a:cubicBezTo>
                  <a:pt x="1825" y="639"/>
                  <a:pt x="1825" y="639"/>
                  <a:pt x="1825" y="639"/>
                </a:cubicBezTo>
                <a:cubicBezTo>
                  <a:pt x="1824" y="638"/>
                  <a:pt x="1824" y="638"/>
                  <a:pt x="1824" y="638"/>
                </a:cubicBezTo>
                <a:cubicBezTo>
                  <a:pt x="1823" y="637"/>
                  <a:pt x="1823" y="637"/>
                  <a:pt x="1823" y="637"/>
                </a:cubicBezTo>
                <a:cubicBezTo>
                  <a:pt x="1823" y="637"/>
                  <a:pt x="1823" y="637"/>
                  <a:pt x="1823" y="637"/>
                </a:cubicBezTo>
                <a:cubicBezTo>
                  <a:pt x="1821" y="637"/>
                  <a:pt x="1821" y="637"/>
                  <a:pt x="1821" y="637"/>
                </a:cubicBezTo>
                <a:cubicBezTo>
                  <a:pt x="1821" y="639"/>
                  <a:pt x="1821" y="639"/>
                  <a:pt x="1821" y="639"/>
                </a:cubicBezTo>
                <a:cubicBezTo>
                  <a:pt x="1822" y="639"/>
                  <a:pt x="1823" y="640"/>
                  <a:pt x="1824" y="641"/>
                </a:cubicBezTo>
                <a:cubicBezTo>
                  <a:pt x="1823" y="641"/>
                  <a:pt x="1823" y="641"/>
                  <a:pt x="1823" y="641"/>
                </a:cubicBezTo>
                <a:cubicBezTo>
                  <a:pt x="1822" y="641"/>
                  <a:pt x="1821" y="641"/>
                  <a:pt x="1820" y="641"/>
                </a:cubicBezTo>
                <a:cubicBezTo>
                  <a:pt x="1821" y="642"/>
                  <a:pt x="1821" y="642"/>
                  <a:pt x="1821" y="642"/>
                </a:cubicBezTo>
                <a:cubicBezTo>
                  <a:pt x="1823" y="643"/>
                  <a:pt x="1823" y="643"/>
                  <a:pt x="1823" y="643"/>
                </a:cubicBezTo>
                <a:cubicBezTo>
                  <a:pt x="1823" y="643"/>
                  <a:pt x="1823" y="643"/>
                  <a:pt x="1823" y="643"/>
                </a:cubicBezTo>
                <a:cubicBezTo>
                  <a:pt x="1822" y="644"/>
                  <a:pt x="1822" y="644"/>
                  <a:pt x="1822" y="644"/>
                </a:cubicBezTo>
                <a:cubicBezTo>
                  <a:pt x="1822" y="643"/>
                  <a:pt x="1822" y="643"/>
                  <a:pt x="1822" y="643"/>
                </a:cubicBezTo>
                <a:cubicBezTo>
                  <a:pt x="1820" y="644"/>
                  <a:pt x="1820" y="644"/>
                  <a:pt x="1820" y="644"/>
                </a:cubicBezTo>
                <a:cubicBezTo>
                  <a:pt x="1820" y="644"/>
                  <a:pt x="1820" y="644"/>
                  <a:pt x="1820" y="644"/>
                </a:cubicBezTo>
                <a:cubicBezTo>
                  <a:pt x="1817" y="646"/>
                  <a:pt x="1817" y="646"/>
                  <a:pt x="1817" y="646"/>
                </a:cubicBezTo>
                <a:cubicBezTo>
                  <a:pt x="1817" y="644"/>
                  <a:pt x="1817" y="644"/>
                  <a:pt x="1817" y="644"/>
                </a:cubicBezTo>
                <a:cubicBezTo>
                  <a:pt x="1818" y="644"/>
                  <a:pt x="1818" y="644"/>
                  <a:pt x="1818" y="644"/>
                </a:cubicBezTo>
                <a:cubicBezTo>
                  <a:pt x="1817" y="643"/>
                  <a:pt x="1817" y="643"/>
                  <a:pt x="1817" y="643"/>
                </a:cubicBezTo>
                <a:cubicBezTo>
                  <a:pt x="1815" y="644"/>
                  <a:pt x="1815" y="644"/>
                  <a:pt x="1815" y="644"/>
                </a:cubicBezTo>
                <a:cubicBezTo>
                  <a:pt x="1816" y="645"/>
                  <a:pt x="1816" y="645"/>
                  <a:pt x="1816" y="645"/>
                </a:cubicBezTo>
                <a:cubicBezTo>
                  <a:pt x="1816" y="645"/>
                  <a:pt x="1816" y="645"/>
                  <a:pt x="1816" y="645"/>
                </a:cubicBezTo>
                <a:cubicBezTo>
                  <a:pt x="1814" y="646"/>
                  <a:pt x="1814" y="646"/>
                  <a:pt x="1814" y="646"/>
                </a:cubicBezTo>
                <a:cubicBezTo>
                  <a:pt x="1815" y="647"/>
                  <a:pt x="1815" y="647"/>
                  <a:pt x="1815" y="647"/>
                </a:cubicBezTo>
                <a:cubicBezTo>
                  <a:pt x="1816" y="647"/>
                  <a:pt x="1816" y="647"/>
                  <a:pt x="1816" y="647"/>
                </a:cubicBezTo>
                <a:cubicBezTo>
                  <a:pt x="1816" y="648"/>
                  <a:pt x="1816" y="648"/>
                  <a:pt x="1816" y="648"/>
                </a:cubicBezTo>
                <a:cubicBezTo>
                  <a:pt x="1815" y="648"/>
                  <a:pt x="1814" y="648"/>
                  <a:pt x="1814" y="649"/>
                </a:cubicBezTo>
                <a:cubicBezTo>
                  <a:pt x="1813" y="648"/>
                  <a:pt x="1813" y="648"/>
                  <a:pt x="1813" y="648"/>
                </a:cubicBezTo>
                <a:cubicBezTo>
                  <a:pt x="1812" y="648"/>
                  <a:pt x="1812" y="648"/>
                  <a:pt x="1812" y="648"/>
                </a:cubicBezTo>
                <a:cubicBezTo>
                  <a:pt x="1813" y="647"/>
                  <a:pt x="1813" y="647"/>
                  <a:pt x="1813" y="647"/>
                </a:cubicBezTo>
                <a:cubicBezTo>
                  <a:pt x="1812" y="647"/>
                  <a:pt x="1812" y="647"/>
                  <a:pt x="1812" y="647"/>
                </a:cubicBezTo>
                <a:cubicBezTo>
                  <a:pt x="1809" y="649"/>
                  <a:pt x="1809" y="649"/>
                  <a:pt x="1809" y="649"/>
                </a:cubicBezTo>
                <a:cubicBezTo>
                  <a:pt x="1809" y="650"/>
                  <a:pt x="1809" y="650"/>
                  <a:pt x="1809" y="650"/>
                </a:cubicBezTo>
                <a:cubicBezTo>
                  <a:pt x="1809" y="651"/>
                  <a:pt x="1809" y="651"/>
                  <a:pt x="1809" y="651"/>
                </a:cubicBezTo>
                <a:cubicBezTo>
                  <a:pt x="1809" y="652"/>
                  <a:pt x="1809" y="652"/>
                  <a:pt x="1809" y="652"/>
                </a:cubicBezTo>
                <a:cubicBezTo>
                  <a:pt x="1808" y="652"/>
                  <a:pt x="1807" y="651"/>
                  <a:pt x="1807" y="651"/>
                </a:cubicBezTo>
                <a:cubicBezTo>
                  <a:pt x="1807" y="650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4" y="651"/>
                  <a:pt x="1804" y="651"/>
                  <a:pt x="1804" y="651"/>
                </a:cubicBezTo>
                <a:cubicBezTo>
                  <a:pt x="1801" y="650"/>
                  <a:pt x="1801" y="650"/>
                  <a:pt x="1801" y="650"/>
                </a:cubicBezTo>
                <a:cubicBezTo>
                  <a:pt x="1801" y="650"/>
                  <a:pt x="1801" y="650"/>
                  <a:pt x="1801" y="650"/>
                </a:cubicBezTo>
                <a:cubicBezTo>
                  <a:pt x="1800" y="650"/>
                  <a:pt x="1800" y="650"/>
                  <a:pt x="1800" y="650"/>
                </a:cubicBezTo>
                <a:cubicBezTo>
                  <a:pt x="1800" y="652"/>
                  <a:pt x="1800" y="652"/>
                  <a:pt x="1800" y="652"/>
                </a:cubicBezTo>
                <a:cubicBezTo>
                  <a:pt x="1800" y="652"/>
                  <a:pt x="1799" y="652"/>
                  <a:pt x="1799" y="652"/>
                </a:cubicBezTo>
                <a:cubicBezTo>
                  <a:pt x="1799" y="651"/>
                  <a:pt x="1799" y="651"/>
                  <a:pt x="1799" y="651"/>
                </a:cubicBezTo>
                <a:cubicBezTo>
                  <a:pt x="1798" y="651"/>
                  <a:pt x="1798" y="651"/>
                  <a:pt x="1798" y="651"/>
                </a:cubicBezTo>
                <a:cubicBezTo>
                  <a:pt x="1797" y="652"/>
                  <a:pt x="1797" y="652"/>
                  <a:pt x="1797" y="652"/>
                </a:cubicBezTo>
                <a:cubicBezTo>
                  <a:pt x="1796" y="651"/>
                  <a:pt x="1796" y="651"/>
                  <a:pt x="1796" y="651"/>
                </a:cubicBezTo>
                <a:cubicBezTo>
                  <a:pt x="1794" y="653"/>
                  <a:pt x="1791" y="654"/>
                  <a:pt x="1789" y="653"/>
                </a:cubicBezTo>
                <a:cubicBezTo>
                  <a:pt x="1788" y="654"/>
                  <a:pt x="1788" y="654"/>
                  <a:pt x="1788" y="654"/>
                </a:cubicBezTo>
                <a:cubicBezTo>
                  <a:pt x="1788" y="655"/>
                  <a:pt x="1788" y="655"/>
                  <a:pt x="1788" y="655"/>
                </a:cubicBezTo>
                <a:cubicBezTo>
                  <a:pt x="1786" y="658"/>
                  <a:pt x="1786" y="658"/>
                  <a:pt x="1786" y="658"/>
                </a:cubicBezTo>
                <a:cubicBezTo>
                  <a:pt x="1786" y="659"/>
                  <a:pt x="1786" y="659"/>
                  <a:pt x="1786" y="659"/>
                </a:cubicBezTo>
                <a:cubicBezTo>
                  <a:pt x="1784" y="660"/>
                  <a:pt x="1784" y="660"/>
                  <a:pt x="1784" y="660"/>
                </a:cubicBezTo>
                <a:cubicBezTo>
                  <a:pt x="1784" y="661"/>
                  <a:pt x="1784" y="661"/>
                  <a:pt x="1784" y="661"/>
                </a:cubicBezTo>
                <a:cubicBezTo>
                  <a:pt x="1785" y="662"/>
                  <a:pt x="1785" y="662"/>
                  <a:pt x="1785" y="662"/>
                </a:cubicBezTo>
                <a:cubicBezTo>
                  <a:pt x="1784" y="663"/>
                  <a:pt x="1784" y="663"/>
                  <a:pt x="1784" y="663"/>
                </a:cubicBezTo>
                <a:cubicBezTo>
                  <a:pt x="1785" y="664"/>
                  <a:pt x="1786" y="665"/>
                  <a:pt x="1785" y="667"/>
                </a:cubicBezTo>
                <a:cubicBezTo>
                  <a:pt x="1788" y="670"/>
                  <a:pt x="1788" y="670"/>
                  <a:pt x="1788" y="670"/>
                </a:cubicBezTo>
                <a:cubicBezTo>
                  <a:pt x="1788" y="671"/>
                  <a:pt x="1788" y="671"/>
                  <a:pt x="1788" y="671"/>
                </a:cubicBezTo>
                <a:cubicBezTo>
                  <a:pt x="1790" y="672"/>
                  <a:pt x="1790" y="672"/>
                  <a:pt x="1790" y="672"/>
                </a:cubicBezTo>
                <a:cubicBezTo>
                  <a:pt x="1790" y="672"/>
                  <a:pt x="1790" y="672"/>
                  <a:pt x="1790" y="672"/>
                </a:cubicBezTo>
                <a:cubicBezTo>
                  <a:pt x="1789" y="673"/>
                  <a:pt x="1789" y="673"/>
                  <a:pt x="1789" y="673"/>
                </a:cubicBezTo>
                <a:cubicBezTo>
                  <a:pt x="1790" y="674"/>
                  <a:pt x="1790" y="674"/>
                  <a:pt x="1790" y="674"/>
                </a:cubicBezTo>
                <a:cubicBezTo>
                  <a:pt x="1789" y="677"/>
                  <a:pt x="1789" y="677"/>
                  <a:pt x="1789" y="677"/>
                </a:cubicBezTo>
                <a:cubicBezTo>
                  <a:pt x="1787" y="678"/>
                  <a:pt x="1787" y="678"/>
                  <a:pt x="1787" y="678"/>
                </a:cubicBezTo>
                <a:cubicBezTo>
                  <a:pt x="1787" y="679"/>
                  <a:pt x="1787" y="679"/>
                  <a:pt x="1787" y="679"/>
                </a:cubicBezTo>
                <a:cubicBezTo>
                  <a:pt x="1786" y="679"/>
                  <a:pt x="1786" y="679"/>
                  <a:pt x="1786" y="679"/>
                </a:cubicBezTo>
                <a:cubicBezTo>
                  <a:pt x="1785" y="680"/>
                  <a:pt x="1785" y="680"/>
                  <a:pt x="1785" y="680"/>
                </a:cubicBezTo>
                <a:cubicBezTo>
                  <a:pt x="1784" y="681"/>
                  <a:pt x="1784" y="681"/>
                  <a:pt x="1784" y="681"/>
                </a:cubicBezTo>
                <a:cubicBezTo>
                  <a:pt x="1784" y="684"/>
                  <a:pt x="1784" y="684"/>
                  <a:pt x="1784" y="684"/>
                </a:cubicBezTo>
                <a:cubicBezTo>
                  <a:pt x="1782" y="684"/>
                  <a:pt x="1781" y="685"/>
                  <a:pt x="1779" y="685"/>
                </a:cubicBezTo>
                <a:cubicBezTo>
                  <a:pt x="1780" y="687"/>
                  <a:pt x="1780" y="687"/>
                  <a:pt x="1780" y="687"/>
                </a:cubicBezTo>
                <a:cubicBezTo>
                  <a:pt x="1778" y="689"/>
                  <a:pt x="1778" y="689"/>
                  <a:pt x="1778" y="689"/>
                </a:cubicBezTo>
                <a:cubicBezTo>
                  <a:pt x="1778" y="691"/>
                  <a:pt x="1778" y="691"/>
                  <a:pt x="1778" y="691"/>
                </a:cubicBezTo>
                <a:cubicBezTo>
                  <a:pt x="1778" y="691"/>
                  <a:pt x="1778" y="691"/>
                  <a:pt x="1778" y="691"/>
                </a:cubicBezTo>
                <a:cubicBezTo>
                  <a:pt x="1779" y="692"/>
                  <a:pt x="1779" y="693"/>
                  <a:pt x="1779" y="694"/>
                </a:cubicBezTo>
                <a:cubicBezTo>
                  <a:pt x="1782" y="696"/>
                  <a:pt x="1782" y="696"/>
                  <a:pt x="1782" y="696"/>
                </a:cubicBezTo>
                <a:cubicBezTo>
                  <a:pt x="1781" y="698"/>
                  <a:pt x="1781" y="698"/>
                  <a:pt x="1781" y="698"/>
                </a:cubicBezTo>
                <a:cubicBezTo>
                  <a:pt x="1782" y="698"/>
                  <a:pt x="1782" y="698"/>
                  <a:pt x="1782" y="698"/>
                </a:cubicBezTo>
                <a:cubicBezTo>
                  <a:pt x="1783" y="699"/>
                  <a:pt x="1783" y="699"/>
                  <a:pt x="1784" y="699"/>
                </a:cubicBezTo>
                <a:cubicBezTo>
                  <a:pt x="1783" y="699"/>
                  <a:pt x="1782" y="700"/>
                  <a:pt x="1781" y="700"/>
                </a:cubicBezTo>
                <a:cubicBezTo>
                  <a:pt x="1782" y="701"/>
                  <a:pt x="1782" y="703"/>
                  <a:pt x="1782" y="705"/>
                </a:cubicBezTo>
                <a:cubicBezTo>
                  <a:pt x="1783" y="706"/>
                  <a:pt x="1783" y="706"/>
                  <a:pt x="1783" y="706"/>
                </a:cubicBezTo>
                <a:cubicBezTo>
                  <a:pt x="1783" y="707"/>
                  <a:pt x="1783" y="707"/>
                  <a:pt x="1783" y="707"/>
                </a:cubicBezTo>
                <a:cubicBezTo>
                  <a:pt x="1785" y="708"/>
                  <a:pt x="1787" y="709"/>
                  <a:pt x="1789" y="711"/>
                </a:cubicBezTo>
                <a:cubicBezTo>
                  <a:pt x="1791" y="710"/>
                  <a:pt x="1791" y="710"/>
                  <a:pt x="1791" y="710"/>
                </a:cubicBezTo>
                <a:cubicBezTo>
                  <a:pt x="1792" y="711"/>
                  <a:pt x="1794" y="712"/>
                  <a:pt x="1796" y="713"/>
                </a:cubicBezTo>
                <a:cubicBezTo>
                  <a:pt x="1796" y="713"/>
                  <a:pt x="1796" y="713"/>
                  <a:pt x="1796" y="713"/>
                </a:cubicBezTo>
                <a:cubicBezTo>
                  <a:pt x="1796" y="714"/>
                  <a:pt x="1796" y="714"/>
                  <a:pt x="1796" y="714"/>
                </a:cubicBezTo>
                <a:cubicBezTo>
                  <a:pt x="1802" y="712"/>
                  <a:pt x="1808" y="710"/>
                  <a:pt x="1815" y="710"/>
                </a:cubicBezTo>
                <a:cubicBezTo>
                  <a:pt x="1815" y="709"/>
                  <a:pt x="1815" y="709"/>
                  <a:pt x="1815" y="709"/>
                </a:cubicBezTo>
                <a:cubicBezTo>
                  <a:pt x="1817" y="709"/>
                  <a:pt x="1817" y="709"/>
                  <a:pt x="1817" y="709"/>
                </a:cubicBezTo>
                <a:cubicBezTo>
                  <a:pt x="1817" y="707"/>
                  <a:pt x="1818" y="706"/>
                  <a:pt x="1819" y="705"/>
                </a:cubicBezTo>
                <a:cubicBezTo>
                  <a:pt x="1819" y="704"/>
                  <a:pt x="1819" y="704"/>
                  <a:pt x="1819" y="704"/>
                </a:cubicBezTo>
                <a:cubicBezTo>
                  <a:pt x="1821" y="703"/>
                  <a:pt x="1821" y="703"/>
                  <a:pt x="1821" y="703"/>
                </a:cubicBezTo>
                <a:cubicBezTo>
                  <a:pt x="1820" y="701"/>
                  <a:pt x="1820" y="701"/>
                  <a:pt x="1820" y="701"/>
                </a:cubicBezTo>
                <a:cubicBezTo>
                  <a:pt x="1820" y="701"/>
                  <a:pt x="1820" y="701"/>
                  <a:pt x="1820" y="701"/>
                </a:cubicBezTo>
                <a:cubicBezTo>
                  <a:pt x="1821" y="700"/>
                  <a:pt x="1821" y="700"/>
                  <a:pt x="1821" y="700"/>
                </a:cubicBezTo>
                <a:cubicBezTo>
                  <a:pt x="1822" y="698"/>
                  <a:pt x="1822" y="698"/>
                  <a:pt x="1822" y="698"/>
                </a:cubicBezTo>
                <a:cubicBezTo>
                  <a:pt x="1821" y="698"/>
                  <a:pt x="1821" y="698"/>
                  <a:pt x="1821" y="698"/>
                </a:cubicBezTo>
                <a:cubicBezTo>
                  <a:pt x="1822" y="698"/>
                  <a:pt x="1822" y="698"/>
                  <a:pt x="1822" y="698"/>
                </a:cubicBezTo>
                <a:cubicBezTo>
                  <a:pt x="1824" y="696"/>
                  <a:pt x="1825" y="693"/>
                  <a:pt x="1825" y="690"/>
                </a:cubicBezTo>
                <a:cubicBezTo>
                  <a:pt x="1826" y="689"/>
                  <a:pt x="1826" y="689"/>
                  <a:pt x="1826" y="689"/>
                </a:cubicBezTo>
                <a:cubicBezTo>
                  <a:pt x="1828" y="685"/>
                  <a:pt x="1830" y="680"/>
                  <a:pt x="1832" y="677"/>
                </a:cubicBezTo>
                <a:cubicBezTo>
                  <a:pt x="1832" y="674"/>
                  <a:pt x="1832" y="674"/>
                  <a:pt x="1832" y="674"/>
                </a:cubicBezTo>
                <a:cubicBezTo>
                  <a:pt x="1835" y="671"/>
                  <a:pt x="1836" y="668"/>
                  <a:pt x="1837" y="663"/>
                </a:cubicBezTo>
                <a:cubicBezTo>
                  <a:pt x="1838" y="663"/>
                  <a:pt x="1838" y="663"/>
                  <a:pt x="1838" y="663"/>
                </a:cubicBezTo>
                <a:cubicBezTo>
                  <a:pt x="1838" y="661"/>
                  <a:pt x="1838" y="661"/>
                  <a:pt x="1838" y="661"/>
                </a:cubicBezTo>
                <a:cubicBezTo>
                  <a:pt x="1837" y="660"/>
                  <a:pt x="1837" y="660"/>
                  <a:pt x="1837" y="660"/>
                </a:cubicBezTo>
                <a:cubicBezTo>
                  <a:pt x="1837" y="658"/>
                  <a:pt x="1838" y="657"/>
                  <a:pt x="1839" y="657"/>
                </a:cubicBezTo>
                <a:cubicBezTo>
                  <a:pt x="1839" y="656"/>
                  <a:pt x="1839" y="656"/>
                  <a:pt x="1839" y="656"/>
                </a:cubicBezTo>
                <a:cubicBezTo>
                  <a:pt x="1840" y="655"/>
                  <a:pt x="1840" y="655"/>
                  <a:pt x="1840" y="655"/>
                </a:cubicBezTo>
                <a:cubicBezTo>
                  <a:pt x="1839" y="653"/>
                  <a:pt x="1839" y="653"/>
                  <a:pt x="1839" y="653"/>
                </a:cubicBezTo>
                <a:cubicBezTo>
                  <a:pt x="1838" y="653"/>
                  <a:pt x="1838" y="653"/>
                  <a:pt x="1838" y="653"/>
                </a:cubicBezTo>
                <a:cubicBezTo>
                  <a:pt x="1839" y="652"/>
                  <a:pt x="1839" y="652"/>
                  <a:pt x="1839" y="652"/>
                </a:cubicBezTo>
                <a:cubicBezTo>
                  <a:pt x="1839" y="650"/>
                  <a:pt x="1839" y="650"/>
                  <a:pt x="1839" y="650"/>
                </a:cubicBezTo>
                <a:cubicBezTo>
                  <a:pt x="1838" y="650"/>
                  <a:pt x="1838" y="650"/>
                  <a:pt x="1838" y="650"/>
                </a:cubicBezTo>
                <a:cubicBezTo>
                  <a:pt x="1838" y="649"/>
                  <a:pt x="1838" y="649"/>
                  <a:pt x="1838" y="649"/>
                </a:cubicBezTo>
                <a:cubicBezTo>
                  <a:pt x="1839" y="648"/>
                  <a:pt x="1839" y="648"/>
                  <a:pt x="1839" y="648"/>
                </a:cubicBezTo>
                <a:cubicBezTo>
                  <a:pt x="1840" y="649"/>
                  <a:pt x="1840" y="649"/>
                  <a:pt x="1840" y="649"/>
                </a:cubicBezTo>
                <a:cubicBezTo>
                  <a:pt x="1841" y="650"/>
                  <a:pt x="1842" y="651"/>
                  <a:pt x="1844" y="651"/>
                </a:cubicBezTo>
                <a:cubicBezTo>
                  <a:pt x="1844" y="651"/>
                  <a:pt x="1844" y="651"/>
                  <a:pt x="1844" y="651"/>
                </a:cubicBezTo>
                <a:cubicBezTo>
                  <a:pt x="1844" y="650"/>
                  <a:pt x="1844" y="650"/>
                  <a:pt x="1844" y="650"/>
                </a:cubicBezTo>
                <a:cubicBezTo>
                  <a:pt x="1845" y="649"/>
                  <a:pt x="1845" y="649"/>
                  <a:pt x="1845" y="649"/>
                </a:cubicBezTo>
                <a:cubicBezTo>
                  <a:pt x="1845" y="648"/>
                  <a:pt x="1845" y="648"/>
                  <a:pt x="1845" y="648"/>
                </a:cubicBezTo>
                <a:cubicBezTo>
                  <a:pt x="1845" y="648"/>
                  <a:pt x="1845" y="648"/>
                  <a:pt x="1845" y="648"/>
                </a:cubicBezTo>
                <a:cubicBezTo>
                  <a:pt x="1845" y="647"/>
                  <a:pt x="1845" y="647"/>
                  <a:pt x="1845" y="647"/>
                </a:cubicBezTo>
                <a:lnTo>
                  <a:pt x="1843" y="645"/>
                </a:lnTo>
                <a:close/>
                <a:moveTo>
                  <a:pt x="1430" y="556"/>
                </a:moveTo>
                <a:cubicBezTo>
                  <a:pt x="1430" y="557"/>
                  <a:pt x="1430" y="557"/>
                  <a:pt x="1430" y="557"/>
                </a:cubicBezTo>
                <a:cubicBezTo>
                  <a:pt x="1431" y="557"/>
                  <a:pt x="1432" y="557"/>
                  <a:pt x="1432" y="556"/>
                </a:cubicBezTo>
                <a:cubicBezTo>
                  <a:pt x="1431" y="555"/>
                  <a:pt x="1431" y="555"/>
                  <a:pt x="1431" y="555"/>
                </a:cubicBezTo>
                <a:lnTo>
                  <a:pt x="1430" y="556"/>
                </a:lnTo>
                <a:close/>
                <a:moveTo>
                  <a:pt x="1232" y="140"/>
                </a:moveTo>
                <a:cubicBezTo>
                  <a:pt x="1232" y="140"/>
                  <a:pt x="1232" y="140"/>
                  <a:pt x="1232" y="140"/>
                </a:cubicBezTo>
                <a:cubicBezTo>
                  <a:pt x="1231" y="139"/>
                  <a:pt x="1231" y="139"/>
                  <a:pt x="1231" y="139"/>
                </a:cubicBezTo>
                <a:cubicBezTo>
                  <a:pt x="1231" y="140"/>
                  <a:pt x="1231" y="140"/>
                  <a:pt x="1231" y="140"/>
                </a:cubicBezTo>
                <a:cubicBezTo>
                  <a:pt x="1232" y="140"/>
                  <a:pt x="1232" y="140"/>
                  <a:pt x="1232" y="140"/>
                </a:cubicBezTo>
                <a:close/>
                <a:moveTo>
                  <a:pt x="1218" y="142"/>
                </a:moveTo>
                <a:cubicBezTo>
                  <a:pt x="1219" y="141"/>
                  <a:pt x="1219" y="141"/>
                  <a:pt x="1219" y="141"/>
                </a:cubicBezTo>
                <a:cubicBezTo>
                  <a:pt x="1218" y="141"/>
                  <a:pt x="1218" y="141"/>
                  <a:pt x="1217" y="142"/>
                </a:cubicBezTo>
                <a:cubicBezTo>
                  <a:pt x="1217" y="142"/>
                  <a:pt x="1218" y="142"/>
                  <a:pt x="1218" y="142"/>
                </a:cubicBezTo>
                <a:close/>
                <a:moveTo>
                  <a:pt x="1261" y="515"/>
                </a:moveTo>
                <a:cubicBezTo>
                  <a:pt x="1260" y="515"/>
                  <a:pt x="1260" y="515"/>
                  <a:pt x="1260" y="515"/>
                </a:cubicBezTo>
                <a:cubicBezTo>
                  <a:pt x="1259" y="515"/>
                  <a:pt x="1259" y="515"/>
                  <a:pt x="1259" y="515"/>
                </a:cubicBezTo>
                <a:cubicBezTo>
                  <a:pt x="1260" y="516"/>
                  <a:pt x="1260" y="516"/>
                  <a:pt x="1260" y="516"/>
                </a:cubicBezTo>
                <a:cubicBezTo>
                  <a:pt x="1260" y="516"/>
                  <a:pt x="1261" y="516"/>
                  <a:pt x="1261" y="516"/>
                </a:cubicBezTo>
                <a:cubicBezTo>
                  <a:pt x="1261" y="516"/>
                  <a:pt x="1261" y="516"/>
                  <a:pt x="1261" y="516"/>
                </a:cubicBezTo>
                <a:lnTo>
                  <a:pt x="1261" y="515"/>
                </a:lnTo>
                <a:close/>
                <a:moveTo>
                  <a:pt x="1844" y="490"/>
                </a:moveTo>
                <a:cubicBezTo>
                  <a:pt x="1842" y="490"/>
                  <a:pt x="1841" y="490"/>
                  <a:pt x="1840" y="490"/>
                </a:cubicBezTo>
                <a:cubicBezTo>
                  <a:pt x="1841" y="490"/>
                  <a:pt x="1842" y="490"/>
                  <a:pt x="1844" y="490"/>
                </a:cubicBezTo>
                <a:close/>
                <a:moveTo>
                  <a:pt x="1828" y="631"/>
                </a:moveTo>
                <a:cubicBezTo>
                  <a:pt x="1827" y="632"/>
                  <a:pt x="1827" y="632"/>
                  <a:pt x="1827" y="632"/>
                </a:cubicBezTo>
                <a:cubicBezTo>
                  <a:pt x="1827" y="633"/>
                  <a:pt x="1827" y="633"/>
                  <a:pt x="1827" y="633"/>
                </a:cubicBezTo>
                <a:cubicBezTo>
                  <a:pt x="1828" y="632"/>
                  <a:pt x="1828" y="632"/>
                  <a:pt x="1828" y="632"/>
                </a:cubicBezTo>
                <a:lnTo>
                  <a:pt x="1828" y="631"/>
                </a:lnTo>
                <a:close/>
                <a:moveTo>
                  <a:pt x="1827" y="635"/>
                </a:moveTo>
                <a:cubicBezTo>
                  <a:pt x="1827" y="635"/>
                  <a:pt x="1827" y="635"/>
                  <a:pt x="1827" y="635"/>
                </a:cubicBezTo>
                <a:cubicBezTo>
                  <a:pt x="1828" y="635"/>
                  <a:pt x="1828" y="635"/>
                  <a:pt x="1828" y="635"/>
                </a:cubicBezTo>
                <a:cubicBezTo>
                  <a:pt x="1827" y="634"/>
                  <a:pt x="1827" y="634"/>
                  <a:pt x="1827" y="634"/>
                </a:cubicBezTo>
                <a:lnTo>
                  <a:pt x="1827" y="635"/>
                </a:lnTo>
                <a:close/>
                <a:moveTo>
                  <a:pt x="1860" y="487"/>
                </a:moveTo>
                <a:cubicBezTo>
                  <a:pt x="1858" y="488"/>
                  <a:pt x="1855" y="487"/>
                  <a:pt x="1854" y="487"/>
                </a:cubicBezTo>
                <a:cubicBezTo>
                  <a:pt x="1853" y="486"/>
                  <a:pt x="1852" y="487"/>
                  <a:pt x="1851" y="487"/>
                </a:cubicBezTo>
                <a:cubicBezTo>
                  <a:pt x="1851" y="488"/>
                  <a:pt x="1851" y="488"/>
                  <a:pt x="1851" y="488"/>
                </a:cubicBezTo>
                <a:cubicBezTo>
                  <a:pt x="1850" y="488"/>
                  <a:pt x="1850" y="488"/>
                  <a:pt x="1850" y="488"/>
                </a:cubicBezTo>
                <a:cubicBezTo>
                  <a:pt x="1854" y="490"/>
                  <a:pt x="1858" y="490"/>
                  <a:pt x="1861" y="488"/>
                </a:cubicBezTo>
                <a:cubicBezTo>
                  <a:pt x="1861" y="488"/>
                  <a:pt x="1861" y="488"/>
                  <a:pt x="1861" y="488"/>
                </a:cubicBezTo>
                <a:lnTo>
                  <a:pt x="1860" y="487"/>
                </a:lnTo>
                <a:close/>
                <a:moveTo>
                  <a:pt x="1825" y="636"/>
                </a:moveTo>
                <a:cubicBezTo>
                  <a:pt x="1826" y="635"/>
                  <a:pt x="1826" y="635"/>
                  <a:pt x="1826" y="635"/>
                </a:cubicBezTo>
                <a:cubicBezTo>
                  <a:pt x="1825" y="635"/>
                  <a:pt x="1825" y="635"/>
                  <a:pt x="1824" y="634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4" y="635"/>
                  <a:pt x="1825" y="636"/>
                  <a:pt x="1825" y="636"/>
                </a:cubicBezTo>
                <a:close/>
                <a:moveTo>
                  <a:pt x="2205" y="497"/>
                </a:moveTo>
                <a:cubicBezTo>
                  <a:pt x="2205" y="498"/>
                  <a:pt x="2206" y="498"/>
                  <a:pt x="2206" y="499"/>
                </a:cubicBezTo>
                <a:cubicBezTo>
                  <a:pt x="2208" y="499"/>
                  <a:pt x="2208" y="499"/>
                  <a:pt x="2208" y="499"/>
                </a:cubicBezTo>
                <a:cubicBezTo>
                  <a:pt x="2208" y="498"/>
                  <a:pt x="2208" y="498"/>
                  <a:pt x="2208" y="498"/>
                </a:cubicBezTo>
                <a:cubicBezTo>
                  <a:pt x="2207" y="496"/>
                  <a:pt x="2207" y="496"/>
                  <a:pt x="2207" y="496"/>
                </a:cubicBezTo>
                <a:lnTo>
                  <a:pt x="2205" y="497"/>
                </a:lnTo>
                <a:close/>
                <a:moveTo>
                  <a:pt x="1408" y="341"/>
                </a:moveTo>
                <a:cubicBezTo>
                  <a:pt x="1409" y="340"/>
                  <a:pt x="1409" y="340"/>
                  <a:pt x="1409" y="340"/>
                </a:cubicBezTo>
                <a:cubicBezTo>
                  <a:pt x="1407" y="339"/>
                  <a:pt x="1407" y="339"/>
                  <a:pt x="1407" y="339"/>
                </a:cubicBezTo>
                <a:cubicBezTo>
                  <a:pt x="1404" y="340"/>
                  <a:pt x="1404" y="340"/>
                  <a:pt x="1404" y="340"/>
                </a:cubicBezTo>
                <a:cubicBezTo>
                  <a:pt x="1404" y="340"/>
                  <a:pt x="1404" y="340"/>
                  <a:pt x="1404" y="340"/>
                </a:cubicBezTo>
                <a:cubicBezTo>
                  <a:pt x="1405" y="340"/>
                  <a:pt x="1407" y="340"/>
                  <a:pt x="1408" y="341"/>
                </a:cubicBezTo>
                <a:close/>
                <a:moveTo>
                  <a:pt x="1560" y="345"/>
                </a:moveTo>
                <a:cubicBezTo>
                  <a:pt x="1558" y="346"/>
                  <a:pt x="1558" y="346"/>
                  <a:pt x="1558" y="346"/>
                </a:cubicBezTo>
                <a:cubicBezTo>
                  <a:pt x="1562" y="347"/>
                  <a:pt x="1565" y="347"/>
                  <a:pt x="1568" y="349"/>
                </a:cubicBezTo>
                <a:cubicBezTo>
                  <a:pt x="1568" y="349"/>
                  <a:pt x="1569" y="350"/>
                  <a:pt x="1570" y="350"/>
                </a:cubicBezTo>
                <a:cubicBezTo>
                  <a:pt x="1570" y="351"/>
                  <a:pt x="1570" y="351"/>
                  <a:pt x="1570" y="351"/>
                </a:cubicBezTo>
                <a:cubicBezTo>
                  <a:pt x="1570" y="351"/>
                  <a:pt x="1571" y="352"/>
                  <a:pt x="1572" y="352"/>
                </a:cubicBezTo>
                <a:cubicBezTo>
                  <a:pt x="1572" y="351"/>
                  <a:pt x="1573" y="351"/>
                  <a:pt x="1573" y="352"/>
                </a:cubicBezTo>
                <a:cubicBezTo>
                  <a:pt x="1574" y="351"/>
                  <a:pt x="1574" y="351"/>
                  <a:pt x="1574" y="351"/>
                </a:cubicBezTo>
                <a:cubicBezTo>
                  <a:pt x="1573" y="350"/>
                  <a:pt x="1572" y="350"/>
                  <a:pt x="1572" y="351"/>
                </a:cubicBezTo>
                <a:cubicBezTo>
                  <a:pt x="1570" y="350"/>
                  <a:pt x="1570" y="350"/>
                  <a:pt x="1570" y="350"/>
                </a:cubicBezTo>
                <a:cubicBezTo>
                  <a:pt x="1571" y="349"/>
                  <a:pt x="1571" y="349"/>
                  <a:pt x="1571" y="349"/>
                </a:cubicBezTo>
                <a:cubicBezTo>
                  <a:pt x="1570" y="349"/>
                  <a:pt x="1570" y="349"/>
                  <a:pt x="1570" y="349"/>
                </a:cubicBezTo>
                <a:cubicBezTo>
                  <a:pt x="1570" y="348"/>
                  <a:pt x="1569" y="347"/>
                  <a:pt x="1567" y="347"/>
                </a:cubicBezTo>
                <a:cubicBezTo>
                  <a:pt x="1567" y="347"/>
                  <a:pt x="1567" y="347"/>
                  <a:pt x="1567" y="347"/>
                </a:cubicBezTo>
                <a:cubicBezTo>
                  <a:pt x="1566" y="347"/>
                  <a:pt x="1566" y="347"/>
                  <a:pt x="1566" y="347"/>
                </a:cubicBezTo>
                <a:cubicBezTo>
                  <a:pt x="1564" y="346"/>
                  <a:pt x="1562" y="345"/>
                  <a:pt x="1560" y="345"/>
                </a:cubicBezTo>
                <a:close/>
                <a:moveTo>
                  <a:pt x="1563" y="344"/>
                </a:moveTo>
                <a:cubicBezTo>
                  <a:pt x="1562" y="344"/>
                  <a:pt x="1562" y="344"/>
                  <a:pt x="1562" y="344"/>
                </a:cubicBezTo>
                <a:cubicBezTo>
                  <a:pt x="1563" y="345"/>
                  <a:pt x="1563" y="345"/>
                  <a:pt x="1563" y="345"/>
                </a:cubicBezTo>
                <a:cubicBezTo>
                  <a:pt x="1563" y="344"/>
                  <a:pt x="1563" y="344"/>
                  <a:pt x="1563" y="344"/>
                </a:cubicBezTo>
                <a:close/>
                <a:moveTo>
                  <a:pt x="1573" y="355"/>
                </a:moveTo>
                <a:cubicBezTo>
                  <a:pt x="1573" y="355"/>
                  <a:pt x="1573" y="355"/>
                  <a:pt x="1573" y="355"/>
                </a:cubicBezTo>
                <a:cubicBezTo>
                  <a:pt x="1573" y="355"/>
                  <a:pt x="1573" y="355"/>
                  <a:pt x="1573" y="355"/>
                </a:cubicBezTo>
                <a:cubicBezTo>
                  <a:pt x="1572" y="355"/>
                  <a:pt x="1572" y="355"/>
                  <a:pt x="1572" y="355"/>
                </a:cubicBezTo>
                <a:lnTo>
                  <a:pt x="1573" y="355"/>
                </a:lnTo>
                <a:close/>
                <a:moveTo>
                  <a:pt x="1587" y="343"/>
                </a:moveTo>
                <a:cubicBezTo>
                  <a:pt x="1585" y="343"/>
                  <a:pt x="1583" y="343"/>
                  <a:pt x="1582" y="344"/>
                </a:cubicBezTo>
                <a:cubicBezTo>
                  <a:pt x="1583" y="345"/>
                  <a:pt x="1584" y="345"/>
                  <a:pt x="1585" y="345"/>
                </a:cubicBezTo>
                <a:cubicBezTo>
                  <a:pt x="1585" y="344"/>
                  <a:pt x="1585" y="344"/>
                  <a:pt x="1585" y="344"/>
                </a:cubicBezTo>
                <a:cubicBezTo>
                  <a:pt x="1586" y="344"/>
                  <a:pt x="1586" y="344"/>
                  <a:pt x="1586" y="344"/>
                </a:cubicBezTo>
                <a:cubicBezTo>
                  <a:pt x="1586" y="344"/>
                  <a:pt x="1586" y="344"/>
                  <a:pt x="1586" y="344"/>
                </a:cubicBezTo>
                <a:cubicBezTo>
                  <a:pt x="1586" y="345"/>
                  <a:pt x="1585" y="345"/>
                  <a:pt x="1585" y="345"/>
                </a:cubicBezTo>
                <a:cubicBezTo>
                  <a:pt x="1586" y="345"/>
                  <a:pt x="1587" y="345"/>
                  <a:pt x="1588" y="345"/>
                </a:cubicBezTo>
                <a:cubicBezTo>
                  <a:pt x="1588" y="345"/>
                  <a:pt x="1588" y="344"/>
                  <a:pt x="1588" y="344"/>
                </a:cubicBezTo>
                <a:cubicBezTo>
                  <a:pt x="1587" y="344"/>
                  <a:pt x="1587" y="344"/>
                  <a:pt x="1587" y="344"/>
                </a:cubicBezTo>
                <a:cubicBezTo>
                  <a:pt x="1588" y="343"/>
                  <a:pt x="1588" y="343"/>
                  <a:pt x="1588" y="343"/>
                </a:cubicBezTo>
                <a:lnTo>
                  <a:pt x="1587" y="343"/>
                </a:lnTo>
                <a:close/>
                <a:moveTo>
                  <a:pt x="1584" y="350"/>
                </a:moveTo>
                <a:cubicBezTo>
                  <a:pt x="1585" y="350"/>
                  <a:pt x="1585" y="350"/>
                  <a:pt x="1585" y="350"/>
                </a:cubicBezTo>
                <a:cubicBezTo>
                  <a:pt x="1586" y="350"/>
                  <a:pt x="1586" y="350"/>
                  <a:pt x="1586" y="350"/>
                </a:cubicBezTo>
                <a:cubicBezTo>
                  <a:pt x="1586" y="349"/>
                  <a:pt x="1586" y="348"/>
                  <a:pt x="1586" y="348"/>
                </a:cubicBezTo>
                <a:cubicBezTo>
                  <a:pt x="1585" y="347"/>
                  <a:pt x="1584" y="347"/>
                  <a:pt x="1583" y="348"/>
                </a:cubicBezTo>
                <a:cubicBezTo>
                  <a:pt x="1583" y="348"/>
                  <a:pt x="1583" y="348"/>
                  <a:pt x="1583" y="348"/>
                </a:cubicBezTo>
                <a:cubicBezTo>
                  <a:pt x="1584" y="348"/>
                  <a:pt x="1584" y="348"/>
                  <a:pt x="1584" y="348"/>
                </a:cubicBezTo>
                <a:cubicBezTo>
                  <a:pt x="1585" y="349"/>
                  <a:pt x="1585" y="349"/>
                  <a:pt x="1585" y="349"/>
                </a:cubicBezTo>
                <a:cubicBezTo>
                  <a:pt x="1584" y="349"/>
                  <a:pt x="1584" y="349"/>
                  <a:pt x="1584" y="349"/>
                </a:cubicBezTo>
                <a:lnTo>
                  <a:pt x="1584" y="350"/>
                </a:lnTo>
                <a:close/>
                <a:moveTo>
                  <a:pt x="1568" y="364"/>
                </a:moveTo>
                <a:cubicBezTo>
                  <a:pt x="1568" y="365"/>
                  <a:pt x="1568" y="365"/>
                  <a:pt x="1568" y="365"/>
                </a:cubicBezTo>
                <a:cubicBezTo>
                  <a:pt x="1567" y="366"/>
                  <a:pt x="1567" y="366"/>
                  <a:pt x="1567" y="366"/>
                </a:cubicBezTo>
                <a:cubicBezTo>
                  <a:pt x="1567" y="366"/>
                  <a:pt x="1567" y="366"/>
                  <a:pt x="1567" y="366"/>
                </a:cubicBezTo>
                <a:cubicBezTo>
                  <a:pt x="1571" y="366"/>
                  <a:pt x="1574" y="366"/>
                  <a:pt x="1577" y="367"/>
                </a:cubicBezTo>
                <a:cubicBezTo>
                  <a:pt x="1578" y="368"/>
                  <a:pt x="1578" y="368"/>
                  <a:pt x="1578" y="368"/>
                </a:cubicBezTo>
                <a:cubicBezTo>
                  <a:pt x="1582" y="368"/>
                  <a:pt x="1587" y="367"/>
                  <a:pt x="1591" y="366"/>
                </a:cubicBezTo>
                <a:cubicBezTo>
                  <a:pt x="1590" y="366"/>
                  <a:pt x="1590" y="365"/>
                  <a:pt x="1590" y="365"/>
                </a:cubicBezTo>
                <a:cubicBezTo>
                  <a:pt x="1590" y="365"/>
                  <a:pt x="1590" y="365"/>
                  <a:pt x="1590" y="365"/>
                </a:cubicBezTo>
                <a:cubicBezTo>
                  <a:pt x="1590" y="366"/>
                  <a:pt x="1590" y="366"/>
                  <a:pt x="1590" y="366"/>
                </a:cubicBezTo>
                <a:cubicBezTo>
                  <a:pt x="1589" y="366"/>
                  <a:pt x="1589" y="366"/>
                  <a:pt x="1589" y="366"/>
                </a:cubicBezTo>
                <a:cubicBezTo>
                  <a:pt x="1588" y="366"/>
                  <a:pt x="1588" y="366"/>
                  <a:pt x="1588" y="366"/>
                </a:cubicBezTo>
                <a:cubicBezTo>
                  <a:pt x="1587" y="366"/>
                  <a:pt x="1587" y="366"/>
                  <a:pt x="1586" y="366"/>
                </a:cubicBezTo>
                <a:cubicBezTo>
                  <a:pt x="1586" y="366"/>
                  <a:pt x="1586" y="366"/>
                  <a:pt x="1586" y="366"/>
                </a:cubicBezTo>
                <a:cubicBezTo>
                  <a:pt x="1586" y="365"/>
                  <a:pt x="1586" y="365"/>
                  <a:pt x="1586" y="365"/>
                </a:cubicBezTo>
                <a:cubicBezTo>
                  <a:pt x="1581" y="365"/>
                  <a:pt x="1577" y="365"/>
                  <a:pt x="1573" y="365"/>
                </a:cubicBezTo>
                <a:cubicBezTo>
                  <a:pt x="1572" y="365"/>
                  <a:pt x="1572" y="365"/>
                  <a:pt x="1572" y="365"/>
                </a:cubicBezTo>
                <a:cubicBezTo>
                  <a:pt x="1573" y="364"/>
                  <a:pt x="1573" y="364"/>
                  <a:pt x="1573" y="364"/>
                </a:cubicBezTo>
                <a:cubicBezTo>
                  <a:pt x="1572" y="364"/>
                  <a:pt x="1572" y="364"/>
                  <a:pt x="1572" y="364"/>
                </a:cubicBezTo>
                <a:cubicBezTo>
                  <a:pt x="1571" y="364"/>
                  <a:pt x="1571" y="364"/>
                  <a:pt x="1571" y="364"/>
                </a:cubicBezTo>
                <a:cubicBezTo>
                  <a:pt x="1571" y="364"/>
                  <a:pt x="1571" y="364"/>
                  <a:pt x="1571" y="364"/>
                </a:cubicBezTo>
                <a:cubicBezTo>
                  <a:pt x="1571" y="364"/>
                  <a:pt x="1571" y="364"/>
                  <a:pt x="1571" y="364"/>
                </a:cubicBezTo>
                <a:cubicBezTo>
                  <a:pt x="1571" y="365"/>
                  <a:pt x="1570" y="365"/>
                  <a:pt x="1570" y="365"/>
                </a:cubicBezTo>
                <a:cubicBezTo>
                  <a:pt x="1569" y="364"/>
                  <a:pt x="1569" y="364"/>
                  <a:pt x="1569" y="364"/>
                </a:cubicBezTo>
                <a:cubicBezTo>
                  <a:pt x="1569" y="364"/>
                  <a:pt x="1569" y="364"/>
                  <a:pt x="1569" y="364"/>
                </a:cubicBezTo>
                <a:cubicBezTo>
                  <a:pt x="1569" y="364"/>
                  <a:pt x="1569" y="364"/>
                  <a:pt x="1569" y="365"/>
                </a:cubicBezTo>
                <a:cubicBezTo>
                  <a:pt x="1568" y="365"/>
                  <a:pt x="1568" y="365"/>
                  <a:pt x="1568" y="365"/>
                </a:cubicBezTo>
                <a:lnTo>
                  <a:pt x="1568" y="364"/>
                </a:lnTo>
                <a:close/>
                <a:moveTo>
                  <a:pt x="1562" y="361"/>
                </a:moveTo>
                <a:cubicBezTo>
                  <a:pt x="1562" y="361"/>
                  <a:pt x="1562" y="361"/>
                  <a:pt x="1562" y="361"/>
                </a:cubicBezTo>
                <a:cubicBezTo>
                  <a:pt x="1562" y="362"/>
                  <a:pt x="1562" y="362"/>
                  <a:pt x="1562" y="362"/>
                </a:cubicBezTo>
                <a:cubicBezTo>
                  <a:pt x="1563" y="361"/>
                  <a:pt x="1563" y="361"/>
                  <a:pt x="1563" y="361"/>
                </a:cubicBezTo>
                <a:cubicBezTo>
                  <a:pt x="1562" y="361"/>
                  <a:pt x="1562" y="360"/>
                  <a:pt x="1562" y="360"/>
                </a:cubicBezTo>
                <a:cubicBezTo>
                  <a:pt x="1562" y="360"/>
                  <a:pt x="1561" y="360"/>
                  <a:pt x="1561" y="361"/>
                </a:cubicBezTo>
                <a:lnTo>
                  <a:pt x="1562" y="361"/>
                </a:lnTo>
                <a:close/>
                <a:moveTo>
                  <a:pt x="1541" y="352"/>
                </a:moveTo>
                <a:cubicBezTo>
                  <a:pt x="1541" y="352"/>
                  <a:pt x="1541" y="352"/>
                  <a:pt x="1541" y="352"/>
                </a:cubicBezTo>
                <a:cubicBezTo>
                  <a:pt x="1542" y="353"/>
                  <a:pt x="1542" y="353"/>
                  <a:pt x="1543" y="353"/>
                </a:cubicBezTo>
                <a:cubicBezTo>
                  <a:pt x="1543" y="353"/>
                  <a:pt x="1543" y="353"/>
                  <a:pt x="1543" y="353"/>
                </a:cubicBezTo>
                <a:cubicBezTo>
                  <a:pt x="1544" y="353"/>
                  <a:pt x="1544" y="353"/>
                  <a:pt x="1544" y="353"/>
                </a:cubicBezTo>
                <a:cubicBezTo>
                  <a:pt x="1543" y="352"/>
                  <a:pt x="1542" y="352"/>
                  <a:pt x="1541" y="352"/>
                </a:cubicBezTo>
                <a:close/>
                <a:moveTo>
                  <a:pt x="1561" y="359"/>
                </a:moveTo>
                <a:cubicBezTo>
                  <a:pt x="1561" y="359"/>
                  <a:pt x="1561" y="359"/>
                  <a:pt x="1561" y="359"/>
                </a:cubicBezTo>
                <a:cubicBezTo>
                  <a:pt x="1562" y="359"/>
                  <a:pt x="1562" y="359"/>
                  <a:pt x="1562" y="359"/>
                </a:cubicBezTo>
                <a:lnTo>
                  <a:pt x="1561" y="359"/>
                </a:lnTo>
                <a:close/>
                <a:moveTo>
                  <a:pt x="1580" y="336"/>
                </a:moveTo>
                <a:cubicBezTo>
                  <a:pt x="1579" y="336"/>
                  <a:pt x="1579" y="336"/>
                  <a:pt x="1579" y="336"/>
                </a:cubicBezTo>
                <a:cubicBezTo>
                  <a:pt x="1579" y="336"/>
                  <a:pt x="1579" y="336"/>
                  <a:pt x="1579" y="336"/>
                </a:cubicBezTo>
                <a:cubicBezTo>
                  <a:pt x="1579" y="337"/>
                  <a:pt x="1580" y="337"/>
                  <a:pt x="1581" y="337"/>
                </a:cubicBezTo>
                <a:cubicBezTo>
                  <a:pt x="1581" y="336"/>
                  <a:pt x="1581" y="336"/>
                  <a:pt x="1581" y="336"/>
                </a:cubicBezTo>
                <a:lnTo>
                  <a:pt x="1580" y="336"/>
                </a:lnTo>
                <a:close/>
                <a:moveTo>
                  <a:pt x="1541" y="348"/>
                </a:moveTo>
                <a:cubicBezTo>
                  <a:pt x="1542" y="347"/>
                  <a:pt x="1542" y="347"/>
                  <a:pt x="1542" y="347"/>
                </a:cubicBezTo>
                <a:cubicBezTo>
                  <a:pt x="1541" y="346"/>
                  <a:pt x="1541" y="346"/>
                  <a:pt x="1541" y="346"/>
                </a:cubicBezTo>
                <a:cubicBezTo>
                  <a:pt x="1541" y="347"/>
                  <a:pt x="1541" y="347"/>
                  <a:pt x="1541" y="347"/>
                </a:cubicBezTo>
                <a:cubicBezTo>
                  <a:pt x="1540" y="347"/>
                  <a:pt x="1540" y="347"/>
                  <a:pt x="1540" y="347"/>
                </a:cubicBezTo>
                <a:cubicBezTo>
                  <a:pt x="1540" y="348"/>
                  <a:pt x="1540" y="348"/>
                  <a:pt x="1540" y="348"/>
                </a:cubicBezTo>
                <a:cubicBezTo>
                  <a:pt x="1541" y="348"/>
                  <a:pt x="1541" y="348"/>
                  <a:pt x="1541" y="348"/>
                </a:cubicBezTo>
                <a:close/>
                <a:moveTo>
                  <a:pt x="1580" y="354"/>
                </a:moveTo>
                <a:cubicBezTo>
                  <a:pt x="1580" y="354"/>
                  <a:pt x="1580" y="354"/>
                  <a:pt x="1580" y="354"/>
                </a:cubicBezTo>
                <a:cubicBezTo>
                  <a:pt x="1579" y="353"/>
                  <a:pt x="1579" y="353"/>
                  <a:pt x="1579" y="353"/>
                </a:cubicBezTo>
                <a:cubicBezTo>
                  <a:pt x="1578" y="354"/>
                  <a:pt x="1578" y="354"/>
                  <a:pt x="1578" y="354"/>
                </a:cubicBezTo>
                <a:cubicBezTo>
                  <a:pt x="1579" y="354"/>
                  <a:pt x="1579" y="354"/>
                  <a:pt x="1580" y="354"/>
                </a:cubicBezTo>
                <a:close/>
                <a:moveTo>
                  <a:pt x="1577" y="339"/>
                </a:moveTo>
                <a:cubicBezTo>
                  <a:pt x="1576" y="339"/>
                  <a:pt x="1576" y="339"/>
                  <a:pt x="1575" y="339"/>
                </a:cubicBezTo>
                <a:cubicBezTo>
                  <a:pt x="1575" y="339"/>
                  <a:pt x="1575" y="339"/>
                  <a:pt x="1575" y="339"/>
                </a:cubicBezTo>
                <a:cubicBezTo>
                  <a:pt x="1575" y="340"/>
                  <a:pt x="1576" y="340"/>
                  <a:pt x="1578" y="340"/>
                </a:cubicBezTo>
                <a:cubicBezTo>
                  <a:pt x="1578" y="340"/>
                  <a:pt x="1578" y="340"/>
                  <a:pt x="1578" y="340"/>
                </a:cubicBezTo>
                <a:cubicBezTo>
                  <a:pt x="1579" y="339"/>
                  <a:pt x="1579" y="339"/>
                  <a:pt x="1579" y="339"/>
                </a:cubicBezTo>
                <a:cubicBezTo>
                  <a:pt x="1578" y="339"/>
                  <a:pt x="1578" y="339"/>
                  <a:pt x="1578" y="339"/>
                </a:cubicBezTo>
                <a:lnTo>
                  <a:pt x="1577" y="339"/>
                </a:lnTo>
                <a:close/>
                <a:moveTo>
                  <a:pt x="1574" y="352"/>
                </a:moveTo>
                <a:cubicBezTo>
                  <a:pt x="1575" y="353"/>
                  <a:pt x="1576" y="353"/>
                  <a:pt x="1577" y="353"/>
                </a:cubicBezTo>
                <a:cubicBezTo>
                  <a:pt x="1578" y="353"/>
                  <a:pt x="1578" y="353"/>
                  <a:pt x="1578" y="353"/>
                </a:cubicBezTo>
                <a:cubicBezTo>
                  <a:pt x="1577" y="353"/>
                  <a:pt x="1576" y="352"/>
                  <a:pt x="1575" y="352"/>
                </a:cubicBezTo>
                <a:cubicBezTo>
                  <a:pt x="1575" y="352"/>
                  <a:pt x="1575" y="352"/>
                  <a:pt x="1575" y="352"/>
                </a:cubicBezTo>
                <a:lnTo>
                  <a:pt x="1574" y="352"/>
                </a:lnTo>
                <a:close/>
                <a:moveTo>
                  <a:pt x="1581" y="337"/>
                </a:moveTo>
                <a:cubicBezTo>
                  <a:pt x="1580" y="337"/>
                  <a:pt x="1580" y="337"/>
                  <a:pt x="1580" y="337"/>
                </a:cubicBezTo>
                <a:cubicBezTo>
                  <a:pt x="1580" y="338"/>
                  <a:pt x="1580" y="338"/>
                  <a:pt x="1580" y="338"/>
                </a:cubicBezTo>
                <a:cubicBezTo>
                  <a:pt x="1581" y="338"/>
                  <a:pt x="1582" y="338"/>
                  <a:pt x="1583" y="338"/>
                </a:cubicBezTo>
                <a:cubicBezTo>
                  <a:pt x="1583" y="337"/>
                  <a:pt x="1583" y="337"/>
                  <a:pt x="1583" y="337"/>
                </a:cubicBezTo>
                <a:cubicBezTo>
                  <a:pt x="1582" y="337"/>
                  <a:pt x="1582" y="337"/>
                  <a:pt x="1582" y="337"/>
                </a:cubicBezTo>
                <a:lnTo>
                  <a:pt x="1581" y="337"/>
                </a:lnTo>
                <a:close/>
                <a:moveTo>
                  <a:pt x="1582" y="357"/>
                </a:moveTo>
                <a:cubicBezTo>
                  <a:pt x="1583" y="356"/>
                  <a:pt x="1583" y="356"/>
                  <a:pt x="1583" y="356"/>
                </a:cubicBezTo>
                <a:cubicBezTo>
                  <a:pt x="1583" y="356"/>
                  <a:pt x="1583" y="356"/>
                  <a:pt x="1583" y="356"/>
                </a:cubicBezTo>
                <a:cubicBezTo>
                  <a:pt x="1582" y="356"/>
                  <a:pt x="1581" y="356"/>
                  <a:pt x="1581" y="356"/>
                </a:cubicBezTo>
                <a:cubicBezTo>
                  <a:pt x="1581" y="357"/>
                  <a:pt x="1581" y="357"/>
                  <a:pt x="1581" y="357"/>
                </a:cubicBezTo>
                <a:lnTo>
                  <a:pt x="1582" y="357"/>
                </a:lnTo>
                <a:close/>
                <a:moveTo>
                  <a:pt x="1580" y="356"/>
                </a:moveTo>
                <a:cubicBezTo>
                  <a:pt x="1580" y="356"/>
                  <a:pt x="1580" y="356"/>
                  <a:pt x="1580" y="356"/>
                </a:cubicBezTo>
                <a:cubicBezTo>
                  <a:pt x="1579" y="356"/>
                  <a:pt x="1579" y="356"/>
                  <a:pt x="1579" y="356"/>
                </a:cubicBezTo>
                <a:cubicBezTo>
                  <a:pt x="1579" y="357"/>
                  <a:pt x="1579" y="357"/>
                  <a:pt x="1579" y="357"/>
                </a:cubicBezTo>
                <a:cubicBezTo>
                  <a:pt x="1579" y="357"/>
                  <a:pt x="1579" y="357"/>
                  <a:pt x="1579" y="357"/>
                </a:cubicBezTo>
                <a:lnTo>
                  <a:pt x="1580" y="356"/>
                </a:lnTo>
                <a:close/>
                <a:moveTo>
                  <a:pt x="1581" y="354"/>
                </a:moveTo>
                <a:cubicBezTo>
                  <a:pt x="1581" y="355"/>
                  <a:pt x="1581" y="355"/>
                  <a:pt x="1581" y="355"/>
                </a:cubicBezTo>
                <a:cubicBezTo>
                  <a:pt x="1582" y="354"/>
                  <a:pt x="1582" y="354"/>
                  <a:pt x="1582" y="354"/>
                </a:cubicBezTo>
                <a:lnTo>
                  <a:pt x="1581" y="354"/>
                </a:lnTo>
                <a:close/>
                <a:moveTo>
                  <a:pt x="1587" y="354"/>
                </a:moveTo>
                <a:cubicBezTo>
                  <a:pt x="1587" y="353"/>
                  <a:pt x="1587" y="353"/>
                  <a:pt x="1587" y="353"/>
                </a:cubicBezTo>
                <a:cubicBezTo>
                  <a:pt x="1586" y="353"/>
                  <a:pt x="1586" y="353"/>
                  <a:pt x="1586" y="353"/>
                </a:cubicBezTo>
                <a:cubicBezTo>
                  <a:pt x="1585" y="354"/>
                  <a:pt x="1585" y="354"/>
                  <a:pt x="1585" y="354"/>
                </a:cubicBezTo>
                <a:cubicBezTo>
                  <a:pt x="1586" y="354"/>
                  <a:pt x="1586" y="354"/>
                  <a:pt x="1586" y="354"/>
                </a:cubicBezTo>
                <a:lnTo>
                  <a:pt x="1587" y="354"/>
                </a:lnTo>
                <a:close/>
                <a:moveTo>
                  <a:pt x="2533" y="211"/>
                </a:moveTo>
                <a:cubicBezTo>
                  <a:pt x="2540" y="221"/>
                  <a:pt x="2540" y="221"/>
                  <a:pt x="2540" y="221"/>
                </a:cubicBezTo>
                <a:cubicBezTo>
                  <a:pt x="2540" y="224"/>
                  <a:pt x="2539" y="226"/>
                  <a:pt x="2538" y="229"/>
                </a:cubicBezTo>
                <a:cubicBezTo>
                  <a:pt x="2516" y="215"/>
                  <a:pt x="2492" y="203"/>
                  <a:pt x="2473" y="185"/>
                </a:cubicBezTo>
                <a:cubicBezTo>
                  <a:pt x="2472" y="183"/>
                  <a:pt x="2472" y="183"/>
                  <a:pt x="2472" y="183"/>
                </a:cubicBezTo>
                <a:cubicBezTo>
                  <a:pt x="2473" y="182"/>
                  <a:pt x="2473" y="182"/>
                  <a:pt x="2473" y="182"/>
                </a:cubicBezTo>
                <a:cubicBezTo>
                  <a:pt x="2473" y="180"/>
                  <a:pt x="2473" y="179"/>
                  <a:pt x="2473" y="177"/>
                </a:cubicBezTo>
                <a:cubicBezTo>
                  <a:pt x="2469" y="175"/>
                  <a:pt x="2469" y="175"/>
                  <a:pt x="2469" y="175"/>
                </a:cubicBezTo>
                <a:cubicBezTo>
                  <a:pt x="2471" y="175"/>
                  <a:pt x="2471" y="175"/>
                  <a:pt x="2471" y="175"/>
                </a:cubicBezTo>
                <a:cubicBezTo>
                  <a:pt x="2471" y="171"/>
                  <a:pt x="2471" y="171"/>
                  <a:pt x="2471" y="171"/>
                </a:cubicBezTo>
                <a:cubicBezTo>
                  <a:pt x="2474" y="171"/>
                  <a:pt x="2474" y="171"/>
                  <a:pt x="2474" y="171"/>
                </a:cubicBezTo>
                <a:cubicBezTo>
                  <a:pt x="2475" y="168"/>
                  <a:pt x="2475" y="168"/>
                  <a:pt x="2475" y="168"/>
                </a:cubicBezTo>
                <a:cubicBezTo>
                  <a:pt x="2471" y="163"/>
                  <a:pt x="2468" y="157"/>
                  <a:pt x="2468" y="150"/>
                </a:cubicBezTo>
                <a:cubicBezTo>
                  <a:pt x="2470" y="144"/>
                  <a:pt x="2470" y="144"/>
                  <a:pt x="2470" y="144"/>
                </a:cubicBezTo>
                <a:cubicBezTo>
                  <a:pt x="2465" y="140"/>
                  <a:pt x="2460" y="134"/>
                  <a:pt x="2457" y="129"/>
                </a:cubicBezTo>
                <a:cubicBezTo>
                  <a:pt x="2452" y="127"/>
                  <a:pt x="2452" y="127"/>
                  <a:pt x="2452" y="127"/>
                </a:cubicBezTo>
                <a:cubicBezTo>
                  <a:pt x="2446" y="129"/>
                  <a:pt x="2446" y="129"/>
                  <a:pt x="2446" y="129"/>
                </a:cubicBezTo>
                <a:cubicBezTo>
                  <a:pt x="2455" y="136"/>
                  <a:pt x="2455" y="136"/>
                  <a:pt x="2455" y="136"/>
                </a:cubicBezTo>
                <a:cubicBezTo>
                  <a:pt x="2455" y="145"/>
                  <a:pt x="2455" y="145"/>
                  <a:pt x="2455" y="145"/>
                </a:cubicBezTo>
                <a:cubicBezTo>
                  <a:pt x="2443" y="143"/>
                  <a:pt x="2431" y="142"/>
                  <a:pt x="2420" y="142"/>
                </a:cubicBezTo>
                <a:cubicBezTo>
                  <a:pt x="2423" y="147"/>
                  <a:pt x="2423" y="147"/>
                  <a:pt x="2423" y="147"/>
                </a:cubicBezTo>
                <a:cubicBezTo>
                  <a:pt x="2423" y="151"/>
                  <a:pt x="2423" y="151"/>
                  <a:pt x="2423" y="151"/>
                </a:cubicBezTo>
                <a:cubicBezTo>
                  <a:pt x="2425" y="152"/>
                  <a:pt x="2425" y="152"/>
                  <a:pt x="2425" y="152"/>
                </a:cubicBezTo>
                <a:cubicBezTo>
                  <a:pt x="2423" y="158"/>
                  <a:pt x="2423" y="158"/>
                  <a:pt x="2423" y="158"/>
                </a:cubicBezTo>
                <a:cubicBezTo>
                  <a:pt x="2426" y="160"/>
                  <a:pt x="2429" y="163"/>
                  <a:pt x="2432" y="166"/>
                </a:cubicBezTo>
                <a:cubicBezTo>
                  <a:pt x="2426" y="166"/>
                  <a:pt x="2421" y="167"/>
                  <a:pt x="2415" y="168"/>
                </a:cubicBezTo>
                <a:cubicBezTo>
                  <a:pt x="2419" y="165"/>
                  <a:pt x="2419" y="165"/>
                  <a:pt x="2419" y="165"/>
                </a:cubicBezTo>
                <a:cubicBezTo>
                  <a:pt x="2411" y="164"/>
                  <a:pt x="2402" y="164"/>
                  <a:pt x="2394" y="165"/>
                </a:cubicBezTo>
                <a:cubicBezTo>
                  <a:pt x="2393" y="169"/>
                  <a:pt x="2393" y="169"/>
                  <a:pt x="2393" y="169"/>
                </a:cubicBezTo>
                <a:cubicBezTo>
                  <a:pt x="2388" y="169"/>
                  <a:pt x="2383" y="169"/>
                  <a:pt x="2378" y="169"/>
                </a:cubicBezTo>
                <a:cubicBezTo>
                  <a:pt x="2379" y="171"/>
                  <a:pt x="2379" y="171"/>
                  <a:pt x="2379" y="171"/>
                </a:cubicBezTo>
                <a:cubicBezTo>
                  <a:pt x="2371" y="171"/>
                  <a:pt x="2363" y="172"/>
                  <a:pt x="2355" y="174"/>
                </a:cubicBezTo>
                <a:cubicBezTo>
                  <a:pt x="2356" y="176"/>
                  <a:pt x="2356" y="178"/>
                  <a:pt x="2357" y="180"/>
                </a:cubicBezTo>
                <a:cubicBezTo>
                  <a:pt x="2355" y="181"/>
                  <a:pt x="2354" y="181"/>
                  <a:pt x="2354" y="183"/>
                </a:cubicBezTo>
                <a:cubicBezTo>
                  <a:pt x="2356" y="185"/>
                  <a:pt x="2356" y="187"/>
                  <a:pt x="2357" y="190"/>
                </a:cubicBezTo>
                <a:cubicBezTo>
                  <a:pt x="2354" y="193"/>
                  <a:pt x="2354" y="193"/>
                  <a:pt x="2354" y="193"/>
                </a:cubicBezTo>
                <a:cubicBezTo>
                  <a:pt x="2354" y="194"/>
                  <a:pt x="2354" y="196"/>
                  <a:pt x="2353" y="198"/>
                </a:cubicBezTo>
                <a:cubicBezTo>
                  <a:pt x="2354" y="199"/>
                  <a:pt x="2354" y="199"/>
                  <a:pt x="2354" y="199"/>
                </a:cubicBezTo>
                <a:cubicBezTo>
                  <a:pt x="2353" y="203"/>
                  <a:pt x="2351" y="207"/>
                  <a:pt x="2349" y="211"/>
                </a:cubicBezTo>
                <a:cubicBezTo>
                  <a:pt x="2359" y="214"/>
                  <a:pt x="2368" y="217"/>
                  <a:pt x="2378" y="220"/>
                </a:cubicBezTo>
                <a:cubicBezTo>
                  <a:pt x="2381" y="217"/>
                  <a:pt x="2381" y="217"/>
                  <a:pt x="2381" y="217"/>
                </a:cubicBezTo>
                <a:cubicBezTo>
                  <a:pt x="2378" y="214"/>
                  <a:pt x="2378" y="214"/>
                  <a:pt x="2378" y="214"/>
                </a:cubicBezTo>
                <a:cubicBezTo>
                  <a:pt x="2401" y="215"/>
                  <a:pt x="2420" y="230"/>
                  <a:pt x="2433" y="247"/>
                </a:cubicBezTo>
                <a:cubicBezTo>
                  <a:pt x="2435" y="252"/>
                  <a:pt x="2437" y="257"/>
                  <a:pt x="2438" y="262"/>
                </a:cubicBezTo>
                <a:cubicBezTo>
                  <a:pt x="2440" y="274"/>
                  <a:pt x="2438" y="285"/>
                  <a:pt x="2431" y="295"/>
                </a:cubicBezTo>
                <a:cubicBezTo>
                  <a:pt x="2421" y="297"/>
                  <a:pt x="2421" y="297"/>
                  <a:pt x="2421" y="297"/>
                </a:cubicBezTo>
                <a:cubicBezTo>
                  <a:pt x="2417" y="295"/>
                  <a:pt x="2417" y="295"/>
                  <a:pt x="2417" y="295"/>
                </a:cubicBezTo>
                <a:cubicBezTo>
                  <a:pt x="2414" y="296"/>
                  <a:pt x="2412" y="298"/>
                  <a:pt x="2411" y="300"/>
                </a:cubicBezTo>
                <a:cubicBezTo>
                  <a:pt x="2408" y="297"/>
                  <a:pt x="2405" y="293"/>
                  <a:pt x="2402" y="290"/>
                </a:cubicBezTo>
                <a:cubicBezTo>
                  <a:pt x="2405" y="293"/>
                  <a:pt x="2407" y="297"/>
                  <a:pt x="2407" y="301"/>
                </a:cubicBezTo>
                <a:cubicBezTo>
                  <a:pt x="2405" y="303"/>
                  <a:pt x="2405" y="303"/>
                  <a:pt x="2405" y="303"/>
                </a:cubicBezTo>
                <a:cubicBezTo>
                  <a:pt x="2404" y="306"/>
                  <a:pt x="2404" y="306"/>
                  <a:pt x="2404" y="306"/>
                </a:cubicBezTo>
                <a:cubicBezTo>
                  <a:pt x="2405" y="308"/>
                  <a:pt x="2406" y="310"/>
                  <a:pt x="2408" y="311"/>
                </a:cubicBezTo>
                <a:cubicBezTo>
                  <a:pt x="2407" y="315"/>
                  <a:pt x="2404" y="318"/>
                  <a:pt x="2399" y="320"/>
                </a:cubicBezTo>
                <a:cubicBezTo>
                  <a:pt x="2401" y="324"/>
                  <a:pt x="2401" y="324"/>
                  <a:pt x="2401" y="324"/>
                </a:cubicBezTo>
                <a:cubicBezTo>
                  <a:pt x="2411" y="327"/>
                  <a:pt x="2421" y="331"/>
                  <a:pt x="2430" y="337"/>
                </a:cubicBezTo>
                <a:cubicBezTo>
                  <a:pt x="2433" y="341"/>
                  <a:pt x="2436" y="345"/>
                  <a:pt x="2439" y="348"/>
                </a:cubicBezTo>
                <a:cubicBezTo>
                  <a:pt x="2437" y="351"/>
                  <a:pt x="2437" y="351"/>
                  <a:pt x="2437" y="351"/>
                </a:cubicBezTo>
                <a:cubicBezTo>
                  <a:pt x="2430" y="354"/>
                  <a:pt x="2422" y="354"/>
                  <a:pt x="2415" y="351"/>
                </a:cubicBezTo>
                <a:cubicBezTo>
                  <a:pt x="2416" y="346"/>
                  <a:pt x="2416" y="346"/>
                  <a:pt x="2416" y="346"/>
                </a:cubicBezTo>
                <a:cubicBezTo>
                  <a:pt x="2413" y="343"/>
                  <a:pt x="2409" y="341"/>
                  <a:pt x="2405" y="341"/>
                </a:cubicBezTo>
                <a:cubicBezTo>
                  <a:pt x="2406" y="339"/>
                  <a:pt x="2406" y="339"/>
                  <a:pt x="2406" y="339"/>
                </a:cubicBezTo>
                <a:cubicBezTo>
                  <a:pt x="2411" y="340"/>
                  <a:pt x="2411" y="340"/>
                  <a:pt x="2411" y="340"/>
                </a:cubicBezTo>
                <a:cubicBezTo>
                  <a:pt x="2407" y="336"/>
                  <a:pt x="2401" y="334"/>
                  <a:pt x="2396" y="333"/>
                </a:cubicBezTo>
                <a:cubicBezTo>
                  <a:pt x="2394" y="335"/>
                  <a:pt x="2394" y="335"/>
                  <a:pt x="2394" y="335"/>
                </a:cubicBezTo>
                <a:cubicBezTo>
                  <a:pt x="2392" y="333"/>
                  <a:pt x="2390" y="332"/>
                  <a:pt x="2387" y="331"/>
                </a:cubicBezTo>
                <a:cubicBezTo>
                  <a:pt x="2388" y="329"/>
                  <a:pt x="2388" y="329"/>
                  <a:pt x="2388" y="329"/>
                </a:cubicBezTo>
                <a:cubicBezTo>
                  <a:pt x="2391" y="328"/>
                  <a:pt x="2391" y="328"/>
                  <a:pt x="2391" y="328"/>
                </a:cubicBezTo>
                <a:cubicBezTo>
                  <a:pt x="2387" y="329"/>
                  <a:pt x="2387" y="329"/>
                  <a:pt x="2387" y="329"/>
                </a:cubicBezTo>
                <a:cubicBezTo>
                  <a:pt x="2385" y="326"/>
                  <a:pt x="2385" y="326"/>
                  <a:pt x="2385" y="326"/>
                </a:cubicBezTo>
                <a:cubicBezTo>
                  <a:pt x="2386" y="324"/>
                  <a:pt x="2386" y="324"/>
                  <a:pt x="2386" y="324"/>
                </a:cubicBezTo>
                <a:cubicBezTo>
                  <a:pt x="2376" y="320"/>
                  <a:pt x="2365" y="321"/>
                  <a:pt x="2358" y="329"/>
                </a:cubicBezTo>
                <a:cubicBezTo>
                  <a:pt x="2356" y="325"/>
                  <a:pt x="2356" y="325"/>
                  <a:pt x="2356" y="325"/>
                </a:cubicBezTo>
                <a:cubicBezTo>
                  <a:pt x="2352" y="323"/>
                  <a:pt x="2352" y="323"/>
                  <a:pt x="2352" y="323"/>
                </a:cubicBezTo>
                <a:cubicBezTo>
                  <a:pt x="2354" y="319"/>
                  <a:pt x="2354" y="319"/>
                  <a:pt x="2354" y="319"/>
                </a:cubicBezTo>
                <a:cubicBezTo>
                  <a:pt x="2352" y="317"/>
                  <a:pt x="2350" y="315"/>
                  <a:pt x="2347" y="314"/>
                </a:cubicBezTo>
                <a:cubicBezTo>
                  <a:pt x="2340" y="318"/>
                  <a:pt x="2340" y="318"/>
                  <a:pt x="2340" y="318"/>
                </a:cubicBezTo>
                <a:cubicBezTo>
                  <a:pt x="2341" y="320"/>
                  <a:pt x="2341" y="320"/>
                  <a:pt x="2341" y="320"/>
                </a:cubicBezTo>
                <a:cubicBezTo>
                  <a:pt x="2339" y="321"/>
                  <a:pt x="2337" y="322"/>
                  <a:pt x="2335" y="322"/>
                </a:cubicBezTo>
                <a:cubicBezTo>
                  <a:pt x="2335" y="324"/>
                  <a:pt x="2335" y="324"/>
                  <a:pt x="2335" y="324"/>
                </a:cubicBezTo>
                <a:cubicBezTo>
                  <a:pt x="2330" y="328"/>
                  <a:pt x="2330" y="328"/>
                  <a:pt x="2330" y="328"/>
                </a:cubicBezTo>
                <a:cubicBezTo>
                  <a:pt x="2326" y="327"/>
                  <a:pt x="2326" y="327"/>
                  <a:pt x="2326" y="327"/>
                </a:cubicBezTo>
                <a:cubicBezTo>
                  <a:pt x="2331" y="334"/>
                  <a:pt x="2337" y="338"/>
                  <a:pt x="2344" y="340"/>
                </a:cubicBezTo>
                <a:cubicBezTo>
                  <a:pt x="2349" y="339"/>
                  <a:pt x="2353" y="337"/>
                  <a:pt x="2357" y="335"/>
                </a:cubicBezTo>
                <a:cubicBezTo>
                  <a:pt x="2363" y="336"/>
                  <a:pt x="2370" y="337"/>
                  <a:pt x="2376" y="339"/>
                </a:cubicBezTo>
                <a:cubicBezTo>
                  <a:pt x="2374" y="342"/>
                  <a:pt x="2374" y="342"/>
                  <a:pt x="2374" y="342"/>
                </a:cubicBezTo>
                <a:cubicBezTo>
                  <a:pt x="2369" y="341"/>
                  <a:pt x="2364" y="342"/>
                  <a:pt x="2360" y="345"/>
                </a:cubicBezTo>
                <a:cubicBezTo>
                  <a:pt x="2360" y="348"/>
                  <a:pt x="2360" y="348"/>
                  <a:pt x="2360" y="348"/>
                </a:cubicBezTo>
                <a:cubicBezTo>
                  <a:pt x="2359" y="349"/>
                  <a:pt x="2358" y="349"/>
                  <a:pt x="2357" y="350"/>
                </a:cubicBezTo>
                <a:cubicBezTo>
                  <a:pt x="2357" y="352"/>
                  <a:pt x="2358" y="354"/>
                  <a:pt x="2359" y="356"/>
                </a:cubicBezTo>
                <a:cubicBezTo>
                  <a:pt x="2367" y="357"/>
                  <a:pt x="2374" y="360"/>
                  <a:pt x="2381" y="365"/>
                </a:cubicBezTo>
                <a:cubicBezTo>
                  <a:pt x="2381" y="367"/>
                  <a:pt x="2381" y="367"/>
                  <a:pt x="2381" y="367"/>
                </a:cubicBezTo>
                <a:cubicBezTo>
                  <a:pt x="2386" y="369"/>
                  <a:pt x="2390" y="371"/>
                  <a:pt x="2395" y="373"/>
                </a:cubicBezTo>
                <a:cubicBezTo>
                  <a:pt x="2392" y="372"/>
                  <a:pt x="2390" y="372"/>
                  <a:pt x="2388" y="373"/>
                </a:cubicBezTo>
                <a:cubicBezTo>
                  <a:pt x="2382" y="370"/>
                  <a:pt x="2375" y="370"/>
                  <a:pt x="2369" y="372"/>
                </a:cubicBezTo>
                <a:cubicBezTo>
                  <a:pt x="2379" y="371"/>
                  <a:pt x="2389" y="373"/>
                  <a:pt x="2398" y="378"/>
                </a:cubicBezTo>
                <a:cubicBezTo>
                  <a:pt x="2394" y="380"/>
                  <a:pt x="2390" y="382"/>
                  <a:pt x="2385" y="383"/>
                </a:cubicBezTo>
                <a:cubicBezTo>
                  <a:pt x="2389" y="384"/>
                  <a:pt x="2392" y="384"/>
                  <a:pt x="2395" y="382"/>
                </a:cubicBezTo>
                <a:cubicBezTo>
                  <a:pt x="2401" y="384"/>
                  <a:pt x="2401" y="384"/>
                  <a:pt x="2401" y="384"/>
                </a:cubicBezTo>
                <a:cubicBezTo>
                  <a:pt x="2401" y="387"/>
                  <a:pt x="2401" y="387"/>
                  <a:pt x="2401" y="387"/>
                </a:cubicBezTo>
                <a:cubicBezTo>
                  <a:pt x="2399" y="387"/>
                  <a:pt x="2399" y="387"/>
                  <a:pt x="2399" y="387"/>
                </a:cubicBezTo>
                <a:cubicBezTo>
                  <a:pt x="2401" y="387"/>
                  <a:pt x="2404" y="387"/>
                  <a:pt x="2406" y="388"/>
                </a:cubicBezTo>
                <a:cubicBezTo>
                  <a:pt x="2401" y="390"/>
                  <a:pt x="2401" y="390"/>
                  <a:pt x="2401" y="390"/>
                </a:cubicBezTo>
                <a:cubicBezTo>
                  <a:pt x="2404" y="390"/>
                  <a:pt x="2404" y="390"/>
                  <a:pt x="2404" y="390"/>
                </a:cubicBezTo>
                <a:cubicBezTo>
                  <a:pt x="2402" y="396"/>
                  <a:pt x="2402" y="396"/>
                  <a:pt x="2402" y="396"/>
                </a:cubicBezTo>
                <a:cubicBezTo>
                  <a:pt x="2399" y="396"/>
                  <a:pt x="2399" y="396"/>
                  <a:pt x="2399" y="396"/>
                </a:cubicBezTo>
                <a:cubicBezTo>
                  <a:pt x="2400" y="404"/>
                  <a:pt x="2398" y="411"/>
                  <a:pt x="2394" y="417"/>
                </a:cubicBezTo>
                <a:cubicBezTo>
                  <a:pt x="2389" y="418"/>
                  <a:pt x="2389" y="418"/>
                  <a:pt x="2389" y="418"/>
                </a:cubicBezTo>
                <a:cubicBezTo>
                  <a:pt x="2391" y="419"/>
                  <a:pt x="2391" y="419"/>
                  <a:pt x="2391" y="419"/>
                </a:cubicBezTo>
                <a:cubicBezTo>
                  <a:pt x="2363" y="431"/>
                  <a:pt x="2363" y="431"/>
                  <a:pt x="2363" y="431"/>
                </a:cubicBezTo>
                <a:cubicBezTo>
                  <a:pt x="2362" y="429"/>
                  <a:pt x="2361" y="428"/>
                  <a:pt x="2359" y="428"/>
                </a:cubicBezTo>
                <a:cubicBezTo>
                  <a:pt x="2354" y="434"/>
                  <a:pt x="2347" y="439"/>
                  <a:pt x="2339" y="442"/>
                </a:cubicBezTo>
                <a:cubicBezTo>
                  <a:pt x="2334" y="441"/>
                  <a:pt x="2329" y="438"/>
                  <a:pt x="2323" y="436"/>
                </a:cubicBezTo>
                <a:cubicBezTo>
                  <a:pt x="2304" y="445"/>
                  <a:pt x="2304" y="445"/>
                  <a:pt x="2304" y="445"/>
                </a:cubicBezTo>
                <a:cubicBezTo>
                  <a:pt x="2303" y="450"/>
                  <a:pt x="2303" y="450"/>
                  <a:pt x="2303" y="450"/>
                </a:cubicBezTo>
                <a:cubicBezTo>
                  <a:pt x="2319" y="458"/>
                  <a:pt x="2334" y="467"/>
                  <a:pt x="2348" y="478"/>
                </a:cubicBezTo>
                <a:cubicBezTo>
                  <a:pt x="2350" y="495"/>
                  <a:pt x="2350" y="495"/>
                  <a:pt x="2350" y="495"/>
                </a:cubicBezTo>
                <a:cubicBezTo>
                  <a:pt x="2345" y="498"/>
                  <a:pt x="2339" y="500"/>
                  <a:pt x="2333" y="501"/>
                </a:cubicBezTo>
                <a:cubicBezTo>
                  <a:pt x="2335" y="502"/>
                  <a:pt x="2335" y="502"/>
                  <a:pt x="2335" y="502"/>
                </a:cubicBezTo>
                <a:cubicBezTo>
                  <a:pt x="2323" y="509"/>
                  <a:pt x="2323" y="509"/>
                  <a:pt x="2323" y="509"/>
                </a:cubicBezTo>
                <a:cubicBezTo>
                  <a:pt x="2322" y="507"/>
                  <a:pt x="2321" y="505"/>
                  <a:pt x="2321" y="503"/>
                </a:cubicBezTo>
                <a:cubicBezTo>
                  <a:pt x="2321" y="502"/>
                  <a:pt x="2322" y="501"/>
                  <a:pt x="2323" y="501"/>
                </a:cubicBezTo>
                <a:cubicBezTo>
                  <a:pt x="2307" y="490"/>
                  <a:pt x="2288" y="486"/>
                  <a:pt x="2270" y="489"/>
                </a:cubicBezTo>
                <a:cubicBezTo>
                  <a:pt x="2269" y="496"/>
                  <a:pt x="2269" y="496"/>
                  <a:pt x="2269" y="496"/>
                </a:cubicBezTo>
                <a:cubicBezTo>
                  <a:pt x="2267" y="498"/>
                  <a:pt x="2267" y="498"/>
                  <a:pt x="2267" y="498"/>
                </a:cubicBezTo>
                <a:cubicBezTo>
                  <a:pt x="2271" y="505"/>
                  <a:pt x="2278" y="511"/>
                  <a:pt x="2286" y="514"/>
                </a:cubicBezTo>
                <a:cubicBezTo>
                  <a:pt x="2286" y="516"/>
                  <a:pt x="2286" y="516"/>
                  <a:pt x="2286" y="516"/>
                </a:cubicBezTo>
                <a:cubicBezTo>
                  <a:pt x="2307" y="522"/>
                  <a:pt x="2322" y="532"/>
                  <a:pt x="2334" y="549"/>
                </a:cubicBezTo>
                <a:cubicBezTo>
                  <a:pt x="2320" y="549"/>
                  <a:pt x="2307" y="545"/>
                  <a:pt x="2296" y="536"/>
                </a:cubicBezTo>
                <a:cubicBezTo>
                  <a:pt x="2289" y="523"/>
                  <a:pt x="2277" y="514"/>
                  <a:pt x="2263" y="509"/>
                </a:cubicBezTo>
                <a:cubicBezTo>
                  <a:pt x="2262" y="506"/>
                  <a:pt x="2262" y="502"/>
                  <a:pt x="2263" y="499"/>
                </a:cubicBezTo>
                <a:cubicBezTo>
                  <a:pt x="2263" y="502"/>
                  <a:pt x="2263" y="502"/>
                  <a:pt x="2263" y="502"/>
                </a:cubicBezTo>
                <a:cubicBezTo>
                  <a:pt x="2261" y="493"/>
                  <a:pt x="2257" y="486"/>
                  <a:pt x="2251" y="480"/>
                </a:cubicBezTo>
                <a:cubicBezTo>
                  <a:pt x="2251" y="481"/>
                  <a:pt x="2251" y="481"/>
                  <a:pt x="2251" y="481"/>
                </a:cubicBezTo>
                <a:cubicBezTo>
                  <a:pt x="2246" y="473"/>
                  <a:pt x="2239" y="467"/>
                  <a:pt x="2231" y="461"/>
                </a:cubicBezTo>
                <a:cubicBezTo>
                  <a:pt x="2226" y="467"/>
                  <a:pt x="2219" y="469"/>
                  <a:pt x="2211" y="468"/>
                </a:cubicBezTo>
                <a:cubicBezTo>
                  <a:pt x="2213" y="466"/>
                  <a:pt x="2213" y="466"/>
                  <a:pt x="2213" y="466"/>
                </a:cubicBezTo>
                <a:cubicBezTo>
                  <a:pt x="2213" y="465"/>
                  <a:pt x="2213" y="465"/>
                  <a:pt x="2213" y="465"/>
                </a:cubicBezTo>
                <a:cubicBezTo>
                  <a:pt x="2212" y="466"/>
                  <a:pt x="2212" y="466"/>
                  <a:pt x="2212" y="466"/>
                </a:cubicBezTo>
                <a:cubicBezTo>
                  <a:pt x="2211" y="467"/>
                  <a:pt x="2210" y="467"/>
                  <a:pt x="2210" y="468"/>
                </a:cubicBezTo>
                <a:cubicBezTo>
                  <a:pt x="2209" y="460"/>
                  <a:pt x="2205" y="453"/>
                  <a:pt x="2197" y="449"/>
                </a:cubicBezTo>
                <a:cubicBezTo>
                  <a:pt x="2199" y="452"/>
                  <a:pt x="2199" y="452"/>
                  <a:pt x="2199" y="452"/>
                </a:cubicBezTo>
                <a:cubicBezTo>
                  <a:pt x="2197" y="452"/>
                  <a:pt x="2196" y="452"/>
                  <a:pt x="2194" y="450"/>
                </a:cubicBezTo>
                <a:cubicBezTo>
                  <a:pt x="2195" y="446"/>
                  <a:pt x="2195" y="446"/>
                  <a:pt x="2195" y="446"/>
                </a:cubicBezTo>
                <a:cubicBezTo>
                  <a:pt x="2184" y="445"/>
                  <a:pt x="2174" y="439"/>
                  <a:pt x="2168" y="430"/>
                </a:cubicBezTo>
                <a:cubicBezTo>
                  <a:pt x="2164" y="431"/>
                  <a:pt x="2160" y="430"/>
                  <a:pt x="2157" y="427"/>
                </a:cubicBezTo>
                <a:cubicBezTo>
                  <a:pt x="2158" y="429"/>
                  <a:pt x="2159" y="431"/>
                  <a:pt x="2161" y="433"/>
                </a:cubicBezTo>
                <a:cubicBezTo>
                  <a:pt x="2158" y="435"/>
                  <a:pt x="2158" y="435"/>
                  <a:pt x="2158" y="435"/>
                </a:cubicBezTo>
                <a:cubicBezTo>
                  <a:pt x="2155" y="432"/>
                  <a:pt x="2155" y="432"/>
                  <a:pt x="2155" y="432"/>
                </a:cubicBezTo>
                <a:cubicBezTo>
                  <a:pt x="2141" y="436"/>
                  <a:pt x="2141" y="436"/>
                  <a:pt x="2141" y="436"/>
                </a:cubicBezTo>
                <a:cubicBezTo>
                  <a:pt x="2141" y="436"/>
                  <a:pt x="2141" y="436"/>
                  <a:pt x="2141" y="436"/>
                </a:cubicBezTo>
                <a:cubicBezTo>
                  <a:pt x="2141" y="437"/>
                  <a:pt x="2141" y="437"/>
                  <a:pt x="2141" y="437"/>
                </a:cubicBezTo>
                <a:cubicBezTo>
                  <a:pt x="2140" y="437"/>
                  <a:pt x="2140" y="437"/>
                  <a:pt x="2140" y="437"/>
                </a:cubicBezTo>
                <a:cubicBezTo>
                  <a:pt x="2140" y="437"/>
                  <a:pt x="2140" y="437"/>
                  <a:pt x="2140" y="437"/>
                </a:cubicBezTo>
                <a:cubicBezTo>
                  <a:pt x="2140" y="436"/>
                  <a:pt x="2140" y="436"/>
                  <a:pt x="2140" y="436"/>
                </a:cubicBezTo>
                <a:cubicBezTo>
                  <a:pt x="2133" y="438"/>
                  <a:pt x="2133" y="438"/>
                  <a:pt x="2133" y="438"/>
                </a:cubicBezTo>
                <a:cubicBezTo>
                  <a:pt x="2132" y="443"/>
                  <a:pt x="2132" y="443"/>
                  <a:pt x="2132" y="443"/>
                </a:cubicBezTo>
                <a:cubicBezTo>
                  <a:pt x="2128" y="446"/>
                  <a:pt x="2123" y="449"/>
                  <a:pt x="2118" y="452"/>
                </a:cubicBezTo>
                <a:cubicBezTo>
                  <a:pt x="2117" y="454"/>
                  <a:pt x="2117" y="454"/>
                  <a:pt x="2117" y="454"/>
                </a:cubicBezTo>
                <a:cubicBezTo>
                  <a:pt x="2112" y="457"/>
                  <a:pt x="2108" y="460"/>
                  <a:pt x="2102" y="462"/>
                </a:cubicBezTo>
                <a:cubicBezTo>
                  <a:pt x="2102" y="466"/>
                  <a:pt x="2102" y="466"/>
                  <a:pt x="2102" y="466"/>
                </a:cubicBezTo>
                <a:cubicBezTo>
                  <a:pt x="2100" y="467"/>
                  <a:pt x="2098" y="467"/>
                  <a:pt x="2096" y="466"/>
                </a:cubicBezTo>
                <a:cubicBezTo>
                  <a:pt x="2093" y="470"/>
                  <a:pt x="2093" y="470"/>
                  <a:pt x="2093" y="470"/>
                </a:cubicBezTo>
                <a:cubicBezTo>
                  <a:pt x="2087" y="471"/>
                  <a:pt x="2087" y="471"/>
                  <a:pt x="2087" y="471"/>
                </a:cubicBezTo>
                <a:cubicBezTo>
                  <a:pt x="2087" y="473"/>
                  <a:pt x="2087" y="473"/>
                  <a:pt x="2087" y="473"/>
                </a:cubicBezTo>
                <a:cubicBezTo>
                  <a:pt x="2089" y="476"/>
                  <a:pt x="2089" y="476"/>
                  <a:pt x="2089" y="476"/>
                </a:cubicBezTo>
                <a:cubicBezTo>
                  <a:pt x="2088" y="480"/>
                  <a:pt x="2089" y="483"/>
                  <a:pt x="2093" y="486"/>
                </a:cubicBezTo>
                <a:cubicBezTo>
                  <a:pt x="2093" y="488"/>
                  <a:pt x="2092" y="490"/>
                  <a:pt x="2090" y="491"/>
                </a:cubicBezTo>
                <a:cubicBezTo>
                  <a:pt x="2091" y="494"/>
                  <a:pt x="2092" y="497"/>
                  <a:pt x="2094" y="499"/>
                </a:cubicBezTo>
                <a:cubicBezTo>
                  <a:pt x="2087" y="504"/>
                  <a:pt x="2087" y="504"/>
                  <a:pt x="2087" y="504"/>
                </a:cubicBezTo>
                <a:cubicBezTo>
                  <a:pt x="2090" y="506"/>
                  <a:pt x="2090" y="506"/>
                  <a:pt x="2090" y="506"/>
                </a:cubicBezTo>
                <a:cubicBezTo>
                  <a:pt x="2087" y="506"/>
                  <a:pt x="2084" y="507"/>
                  <a:pt x="2081" y="507"/>
                </a:cubicBezTo>
                <a:cubicBezTo>
                  <a:pt x="2080" y="511"/>
                  <a:pt x="2080" y="511"/>
                  <a:pt x="2080" y="511"/>
                </a:cubicBezTo>
                <a:cubicBezTo>
                  <a:pt x="2059" y="504"/>
                  <a:pt x="2043" y="483"/>
                  <a:pt x="2024" y="467"/>
                </a:cubicBezTo>
                <a:cubicBezTo>
                  <a:pt x="2022" y="463"/>
                  <a:pt x="2020" y="460"/>
                  <a:pt x="2018" y="458"/>
                </a:cubicBezTo>
                <a:cubicBezTo>
                  <a:pt x="2013" y="454"/>
                  <a:pt x="2010" y="449"/>
                  <a:pt x="2010" y="443"/>
                </a:cubicBezTo>
                <a:cubicBezTo>
                  <a:pt x="2008" y="439"/>
                  <a:pt x="2005" y="437"/>
                  <a:pt x="2002" y="436"/>
                </a:cubicBezTo>
                <a:cubicBezTo>
                  <a:pt x="2003" y="439"/>
                  <a:pt x="2003" y="439"/>
                  <a:pt x="2003" y="439"/>
                </a:cubicBezTo>
                <a:cubicBezTo>
                  <a:pt x="1993" y="444"/>
                  <a:pt x="1982" y="442"/>
                  <a:pt x="1973" y="434"/>
                </a:cubicBezTo>
                <a:cubicBezTo>
                  <a:pt x="1977" y="434"/>
                  <a:pt x="1981" y="433"/>
                  <a:pt x="1985" y="431"/>
                </a:cubicBezTo>
                <a:cubicBezTo>
                  <a:pt x="1979" y="432"/>
                  <a:pt x="1973" y="431"/>
                  <a:pt x="1968" y="429"/>
                </a:cubicBezTo>
                <a:cubicBezTo>
                  <a:pt x="1968" y="426"/>
                  <a:pt x="1968" y="426"/>
                  <a:pt x="1968" y="426"/>
                </a:cubicBezTo>
                <a:cubicBezTo>
                  <a:pt x="1967" y="426"/>
                  <a:pt x="1967" y="426"/>
                  <a:pt x="1967" y="426"/>
                </a:cubicBezTo>
                <a:cubicBezTo>
                  <a:pt x="1964" y="426"/>
                  <a:pt x="1961" y="426"/>
                  <a:pt x="1958" y="426"/>
                </a:cubicBezTo>
                <a:cubicBezTo>
                  <a:pt x="1953" y="422"/>
                  <a:pt x="1949" y="419"/>
                  <a:pt x="1944" y="417"/>
                </a:cubicBezTo>
                <a:cubicBezTo>
                  <a:pt x="1922" y="420"/>
                  <a:pt x="1898" y="420"/>
                  <a:pt x="1876" y="416"/>
                </a:cubicBezTo>
                <a:cubicBezTo>
                  <a:pt x="1873" y="417"/>
                  <a:pt x="1869" y="417"/>
                  <a:pt x="1866" y="416"/>
                </a:cubicBezTo>
                <a:cubicBezTo>
                  <a:pt x="1860" y="407"/>
                  <a:pt x="1852" y="406"/>
                  <a:pt x="1842" y="412"/>
                </a:cubicBezTo>
                <a:cubicBezTo>
                  <a:pt x="1832" y="409"/>
                  <a:pt x="1821" y="406"/>
                  <a:pt x="1811" y="404"/>
                </a:cubicBezTo>
                <a:cubicBezTo>
                  <a:pt x="1806" y="400"/>
                  <a:pt x="1801" y="396"/>
                  <a:pt x="1795" y="392"/>
                </a:cubicBezTo>
                <a:cubicBezTo>
                  <a:pt x="1789" y="393"/>
                  <a:pt x="1782" y="393"/>
                  <a:pt x="1775" y="393"/>
                </a:cubicBezTo>
                <a:cubicBezTo>
                  <a:pt x="1777" y="393"/>
                  <a:pt x="1779" y="393"/>
                  <a:pt x="1781" y="393"/>
                </a:cubicBezTo>
                <a:cubicBezTo>
                  <a:pt x="1781" y="393"/>
                  <a:pt x="1781" y="393"/>
                  <a:pt x="1781" y="393"/>
                </a:cubicBezTo>
                <a:cubicBezTo>
                  <a:pt x="1782" y="396"/>
                  <a:pt x="1782" y="396"/>
                  <a:pt x="1782" y="396"/>
                </a:cubicBezTo>
                <a:cubicBezTo>
                  <a:pt x="1777" y="396"/>
                  <a:pt x="1777" y="396"/>
                  <a:pt x="1777" y="396"/>
                </a:cubicBezTo>
                <a:cubicBezTo>
                  <a:pt x="1781" y="397"/>
                  <a:pt x="1781" y="397"/>
                  <a:pt x="1781" y="397"/>
                </a:cubicBezTo>
                <a:cubicBezTo>
                  <a:pt x="1781" y="397"/>
                  <a:pt x="1781" y="397"/>
                  <a:pt x="1781" y="397"/>
                </a:cubicBezTo>
                <a:cubicBezTo>
                  <a:pt x="1781" y="397"/>
                  <a:pt x="1782" y="398"/>
                  <a:pt x="1782" y="398"/>
                </a:cubicBezTo>
                <a:cubicBezTo>
                  <a:pt x="1783" y="399"/>
                  <a:pt x="1783" y="399"/>
                  <a:pt x="1783" y="399"/>
                </a:cubicBezTo>
                <a:cubicBezTo>
                  <a:pt x="1783" y="399"/>
                  <a:pt x="1782" y="399"/>
                  <a:pt x="1782" y="399"/>
                </a:cubicBezTo>
                <a:cubicBezTo>
                  <a:pt x="1790" y="404"/>
                  <a:pt x="1797" y="409"/>
                  <a:pt x="1803" y="415"/>
                </a:cubicBezTo>
                <a:cubicBezTo>
                  <a:pt x="1806" y="417"/>
                  <a:pt x="1808" y="419"/>
                  <a:pt x="1811" y="421"/>
                </a:cubicBezTo>
                <a:cubicBezTo>
                  <a:pt x="1811" y="421"/>
                  <a:pt x="1810" y="421"/>
                  <a:pt x="1810" y="421"/>
                </a:cubicBezTo>
                <a:cubicBezTo>
                  <a:pt x="1811" y="420"/>
                  <a:pt x="1811" y="420"/>
                  <a:pt x="1811" y="420"/>
                </a:cubicBezTo>
                <a:cubicBezTo>
                  <a:pt x="1811" y="419"/>
                  <a:pt x="1811" y="419"/>
                  <a:pt x="1811" y="419"/>
                </a:cubicBezTo>
                <a:cubicBezTo>
                  <a:pt x="1810" y="419"/>
                  <a:pt x="1809" y="418"/>
                  <a:pt x="1809" y="417"/>
                </a:cubicBezTo>
                <a:cubicBezTo>
                  <a:pt x="1810" y="417"/>
                  <a:pt x="1810" y="417"/>
                  <a:pt x="1811" y="417"/>
                </a:cubicBezTo>
                <a:cubicBezTo>
                  <a:pt x="1810" y="415"/>
                  <a:pt x="1810" y="415"/>
                  <a:pt x="1810" y="415"/>
                </a:cubicBezTo>
                <a:cubicBezTo>
                  <a:pt x="1810" y="415"/>
                  <a:pt x="1810" y="415"/>
                  <a:pt x="1810" y="415"/>
                </a:cubicBezTo>
                <a:cubicBezTo>
                  <a:pt x="1810" y="415"/>
                  <a:pt x="1810" y="415"/>
                  <a:pt x="1810" y="415"/>
                </a:cubicBezTo>
                <a:cubicBezTo>
                  <a:pt x="1810" y="414"/>
                  <a:pt x="1810" y="414"/>
                  <a:pt x="1810" y="414"/>
                </a:cubicBezTo>
                <a:cubicBezTo>
                  <a:pt x="1810" y="414"/>
                  <a:pt x="1810" y="414"/>
                  <a:pt x="1810" y="414"/>
                </a:cubicBezTo>
                <a:cubicBezTo>
                  <a:pt x="1811" y="414"/>
                  <a:pt x="1811" y="414"/>
                  <a:pt x="1811" y="414"/>
                </a:cubicBezTo>
                <a:cubicBezTo>
                  <a:pt x="1811" y="413"/>
                  <a:pt x="1811" y="413"/>
                  <a:pt x="1811" y="413"/>
                </a:cubicBezTo>
                <a:cubicBezTo>
                  <a:pt x="1812" y="413"/>
                  <a:pt x="1813" y="414"/>
                  <a:pt x="1814" y="414"/>
                </a:cubicBezTo>
                <a:cubicBezTo>
                  <a:pt x="1814" y="415"/>
                  <a:pt x="1814" y="415"/>
                  <a:pt x="1814" y="415"/>
                </a:cubicBezTo>
                <a:cubicBezTo>
                  <a:pt x="1814" y="415"/>
                  <a:pt x="1814" y="415"/>
                  <a:pt x="1814" y="415"/>
                </a:cubicBezTo>
                <a:cubicBezTo>
                  <a:pt x="1815" y="415"/>
                  <a:pt x="1815" y="415"/>
                  <a:pt x="1815" y="415"/>
                </a:cubicBezTo>
                <a:cubicBezTo>
                  <a:pt x="1815" y="417"/>
                  <a:pt x="1815" y="417"/>
                  <a:pt x="1815" y="417"/>
                </a:cubicBezTo>
                <a:cubicBezTo>
                  <a:pt x="1814" y="417"/>
                  <a:pt x="1814" y="417"/>
                  <a:pt x="1814" y="417"/>
                </a:cubicBezTo>
                <a:cubicBezTo>
                  <a:pt x="1815" y="418"/>
                  <a:pt x="1815" y="418"/>
                  <a:pt x="1815" y="418"/>
                </a:cubicBezTo>
                <a:cubicBezTo>
                  <a:pt x="1815" y="418"/>
                  <a:pt x="1815" y="418"/>
                  <a:pt x="1815" y="418"/>
                </a:cubicBezTo>
                <a:cubicBezTo>
                  <a:pt x="1816" y="419"/>
                  <a:pt x="1816" y="419"/>
                  <a:pt x="1816" y="419"/>
                </a:cubicBezTo>
                <a:cubicBezTo>
                  <a:pt x="1816" y="422"/>
                  <a:pt x="1816" y="422"/>
                  <a:pt x="1816" y="422"/>
                </a:cubicBezTo>
                <a:cubicBezTo>
                  <a:pt x="1815" y="422"/>
                  <a:pt x="1815" y="422"/>
                  <a:pt x="1814" y="422"/>
                </a:cubicBezTo>
                <a:cubicBezTo>
                  <a:pt x="1818" y="425"/>
                  <a:pt x="1818" y="425"/>
                  <a:pt x="1818" y="425"/>
                </a:cubicBezTo>
                <a:cubicBezTo>
                  <a:pt x="1818" y="424"/>
                  <a:pt x="1818" y="424"/>
                  <a:pt x="1818" y="424"/>
                </a:cubicBezTo>
                <a:cubicBezTo>
                  <a:pt x="1818" y="424"/>
                  <a:pt x="1818" y="424"/>
                  <a:pt x="1818" y="424"/>
                </a:cubicBezTo>
                <a:cubicBezTo>
                  <a:pt x="1819" y="424"/>
                  <a:pt x="1819" y="424"/>
                  <a:pt x="1819" y="424"/>
                </a:cubicBezTo>
                <a:cubicBezTo>
                  <a:pt x="1820" y="426"/>
                  <a:pt x="1820" y="426"/>
                  <a:pt x="1820" y="426"/>
                </a:cubicBezTo>
                <a:cubicBezTo>
                  <a:pt x="1825" y="424"/>
                  <a:pt x="1830" y="424"/>
                  <a:pt x="1835" y="425"/>
                </a:cubicBezTo>
                <a:cubicBezTo>
                  <a:pt x="1836" y="425"/>
                  <a:pt x="1838" y="425"/>
                  <a:pt x="1839" y="425"/>
                </a:cubicBezTo>
                <a:cubicBezTo>
                  <a:pt x="1840" y="424"/>
                  <a:pt x="1840" y="424"/>
                  <a:pt x="1840" y="424"/>
                </a:cubicBezTo>
                <a:cubicBezTo>
                  <a:pt x="1840" y="424"/>
                  <a:pt x="1840" y="424"/>
                  <a:pt x="1840" y="424"/>
                </a:cubicBezTo>
                <a:cubicBezTo>
                  <a:pt x="1840" y="423"/>
                  <a:pt x="1840" y="423"/>
                  <a:pt x="1840" y="423"/>
                </a:cubicBezTo>
                <a:cubicBezTo>
                  <a:pt x="1840" y="424"/>
                  <a:pt x="1841" y="423"/>
                  <a:pt x="1842" y="423"/>
                </a:cubicBezTo>
                <a:cubicBezTo>
                  <a:pt x="1843" y="424"/>
                  <a:pt x="1843" y="424"/>
                  <a:pt x="1843" y="424"/>
                </a:cubicBezTo>
                <a:cubicBezTo>
                  <a:pt x="1845" y="422"/>
                  <a:pt x="1845" y="422"/>
                  <a:pt x="1845" y="422"/>
                </a:cubicBezTo>
                <a:cubicBezTo>
                  <a:pt x="1844" y="422"/>
                  <a:pt x="1844" y="422"/>
                  <a:pt x="1843" y="422"/>
                </a:cubicBezTo>
                <a:cubicBezTo>
                  <a:pt x="1845" y="420"/>
                  <a:pt x="1846" y="419"/>
                  <a:pt x="1848" y="418"/>
                </a:cubicBezTo>
                <a:cubicBezTo>
                  <a:pt x="1848" y="417"/>
                  <a:pt x="1848" y="417"/>
                  <a:pt x="1848" y="417"/>
                </a:cubicBezTo>
                <a:cubicBezTo>
                  <a:pt x="1851" y="417"/>
                  <a:pt x="1852" y="416"/>
                  <a:pt x="1854" y="415"/>
                </a:cubicBezTo>
                <a:cubicBezTo>
                  <a:pt x="1854" y="414"/>
                  <a:pt x="1854" y="414"/>
                  <a:pt x="1854" y="413"/>
                </a:cubicBezTo>
                <a:cubicBezTo>
                  <a:pt x="1854" y="413"/>
                  <a:pt x="1854" y="413"/>
                  <a:pt x="1854" y="413"/>
                </a:cubicBezTo>
                <a:cubicBezTo>
                  <a:pt x="1855" y="413"/>
                  <a:pt x="1855" y="413"/>
                  <a:pt x="1855" y="413"/>
                </a:cubicBezTo>
                <a:cubicBezTo>
                  <a:pt x="1855" y="412"/>
                  <a:pt x="1855" y="412"/>
                  <a:pt x="1855" y="412"/>
                </a:cubicBezTo>
                <a:cubicBezTo>
                  <a:pt x="1855" y="412"/>
                  <a:pt x="1856" y="412"/>
                  <a:pt x="1856" y="412"/>
                </a:cubicBezTo>
                <a:cubicBezTo>
                  <a:pt x="1857" y="412"/>
                  <a:pt x="1857" y="412"/>
                  <a:pt x="1857" y="412"/>
                </a:cubicBezTo>
                <a:cubicBezTo>
                  <a:pt x="1856" y="412"/>
                  <a:pt x="1856" y="412"/>
                  <a:pt x="1856" y="412"/>
                </a:cubicBezTo>
                <a:cubicBezTo>
                  <a:pt x="1856" y="413"/>
                  <a:pt x="1856" y="413"/>
                  <a:pt x="1856" y="413"/>
                </a:cubicBezTo>
                <a:cubicBezTo>
                  <a:pt x="1856" y="413"/>
                  <a:pt x="1856" y="413"/>
                  <a:pt x="1856" y="413"/>
                </a:cubicBezTo>
                <a:cubicBezTo>
                  <a:pt x="1857" y="413"/>
                  <a:pt x="1857" y="413"/>
                  <a:pt x="1857" y="413"/>
                </a:cubicBezTo>
                <a:cubicBezTo>
                  <a:pt x="1857" y="415"/>
                  <a:pt x="1857" y="415"/>
                  <a:pt x="1857" y="415"/>
                </a:cubicBezTo>
                <a:cubicBezTo>
                  <a:pt x="1856" y="415"/>
                  <a:pt x="1856" y="415"/>
                  <a:pt x="1856" y="415"/>
                </a:cubicBezTo>
                <a:cubicBezTo>
                  <a:pt x="1856" y="415"/>
                  <a:pt x="1856" y="416"/>
                  <a:pt x="1856" y="416"/>
                </a:cubicBezTo>
                <a:cubicBezTo>
                  <a:pt x="1857" y="416"/>
                  <a:pt x="1857" y="416"/>
                  <a:pt x="1857" y="416"/>
                </a:cubicBezTo>
                <a:cubicBezTo>
                  <a:pt x="1857" y="416"/>
                  <a:pt x="1857" y="416"/>
                  <a:pt x="1857" y="416"/>
                </a:cubicBezTo>
                <a:cubicBezTo>
                  <a:pt x="1858" y="417"/>
                  <a:pt x="1858" y="417"/>
                  <a:pt x="1858" y="418"/>
                </a:cubicBezTo>
                <a:cubicBezTo>
                  <a:pt x="1856" y="418"/>
                  <a:pt x="1856" y="418"/>
                  <a:pt x="1856" y="418"/>
                </a:cubicBezTo>
                <a:cubicBezTo>
                  <a:pt x="1864" y="425"/>
                  <a:pt x="1873" y="428"/>
                  <a:pt x="1883" y="428"/>
                </a:cubicBezTo>
                <a:cubicBezTo>
                  <a:pt x="1885" y="431"/>
                  <a:pt x="1887" y="432"/>
                  <a:pt x="1890" y="433"/>
                </a:cubicBezTo>
                <a:cubicBezTo>
                  <a:pt x="1889" y="440"/>
                  <a:pt x="1889" y="440"/>
                  <a:pt x="1889" y="440"/>
                </a:cubicBezTo>
                <a:cubicBezTo>
                  <a:pt x="1886" y="443"/>
                  <a:pt x="1883" y="446"/>
                  <a:pt x="1879" y="447"/>
                </a:cubicBezTo>
                <a:cubicBezTo>
                  <a:pt x="1881" y="452"/>
                  <a:pt x="1881" y="452"/>
                  <a:pt x="1881" y="452"/>
                </a:cubicBezTo>
                <a:cubicBezTo>
                  <a:pt x="1877" y="453"/>
                  <a:pt x="1874" y="454"/>
                  <a:pt x="1870" y="455"/>
                </a:cubicBezTo>
                <a:cubicBezTo>
                  <a:pt x="1871" y="457"/>
                  <a:pt x="1871" y="457"/>
                  <a:pt x="1871" y="457"/>
                </a:cubicBezTo>
                <a:cubicBezTo>
                  <a:pt x="1868" y="459"/>
                  <a:pt x="1865" y="460"/>
                  <a:pt x="1862" y="458"/>
                </a:cubicBezTo>
                <a:cubicBezTo>
                  <a:pt x="1859" y="464"/>
                  <a:pt x="1859" y="464"/>
                  <a:pt x="1859" y="464"/>
                </a:cubicBezTo>
                <a:cubicBezTo>
                  <a:pt x="1852" y="465"/>
                  <a:pt x="1845" y="464"/>
                  <a:pt x="1838" y="462"/>
                </a:cubicBezTo>
                <a:cubicBezTo>
                  <a:pt x="1844" y="465"/>
                  <a:pt x="1844" y="465"/>
                  <a:pt x="1844" y="465"/>
                </a:cubicBezTo>
                <a:cubicBezTo>
                  <a:pt x="1841" y="465"/>
                  <a:pt x="1838" y="466"/>
                  <a:pt x="1836" y="468"/>
                </a:cubicBezTo>
                <a:cubicBezTo>
                  <a:pt x="1836" y="470"/>
                  <a:pt x="1836" y="470"/>
                  <a:pt x="1836" y="470"/>
                </a:cubicBezTo>
                <a:cubicBezTo>
                  <a:pt x="1837" y="470"/>
                  <a:pt x="1837" y="470"/>
                  <a:pt x="1837" y="470"/>
                </a:cubicBezTo>
                <a:cubicBezTo>
                  <a:pt x="1837" y="470"/>
                  <a:pt x="1837" y="470"/>
                  <a:pt x="1837" y="470"/>
                </a:cubicBezTo>
                <a:cubicBezTo>
                  <a:pt x="1837" y="471"/>
                  <a:pt x="1837" y="471"/>
                  <a:pt x="1837" y="471"/>
                </a:cubicBezTo>
                <a:cubicBezTo>
                  <a:pt x="1826" y="473"/>
                  <a:pt x="1814" y="476"/>
                  <a:pt x="1804" y="479"/>
                </a:cubicBezTo>
                <a:cubicBezTo>
                  <a:pt x="1802" y="479"/>
                  <a:pt x="1799" y="480"/>
                  <a:pt x="1797" y="481"/>
                </a:cubicBezTo>
                <a:cubicBezTo>
                  <a:pt x="1796" y="482"/>
                  <a:pt x="1796" y="482"/>
                  <a:pt x="1796" y="482"/>
                </a:cubicBezTo>
                <a:cubicBezTo>
                  <a:pt x="1792" y="483"/>
                  <a:pt x="1788" y="483"/>
                  <a:pt x="1783" y="483"/>
                </a:cubicBezTo>
                <a:cubicBezTo>
                  <a:pt x="1783" y="482"/>
                  <a:pt x="1783" y="482"/>
                  <a:pt x="1783" y="482"/>
                </a:cubicBezTo>
                <a:cubicBezTo>
                  <a:pt x="1781" y="482"/>
                  <a:pt x="1780" y="483"/>
                  <a:pt x="1778" y="483"/>
                </a:cubicBezTo>
                <a:cubicBezTo>
                  <a:pt x="1777" y="485"/>
                  <a:pt x="1777" y="485"/>
                  <a:pt x="1777" y="485"/>
                </a:cubicBezTo>
                <a:cubicBezTo>
                  <a:pt x="1776" y="486"/>
                  <a:pt x="1775" y="486"/>
                  <a:pt x="1773" y="487"/>
                </a:cubicBezTo>
                <a:cubicBezTo>
                  <a:pt x="1770" y="487"/>
                  <a:pt x="1768" y="487"/>
                  <a:pt x="1765" y="487"/>
                </a:cubicBezTo>
                <a:cubicBezTo>
                  <a:pt x="1764" y="487"/>
                  <a:pt x="1764" y="487"/>
                  <a:pt x="1764" y="487"/>
                </a:cubicBezTo>
                <a:cubicBezTo>
                  <a:pt x="1762" y="487"/>
                  <a:pt x="1762" y="487"/>
                  <a:pt x="1762" y="487"/>
                </a:cubicBezTo>
                <a:cubicBezTo>
                  <a:pt x="1762" y="487"/>
                  <a:pt x="1761" y="486"/>
                  <a:pt x="1761" y="485"/>
                </a:cubicBezTo>
                <a:cubicBezTo>
                  <a:pt x="1760" y="485"/>
                  <a:pt x="1759" y="484"/>
                  <a:pt x="1758" y="483"/>
                </a:cubicBezTo>
                <a:cubicBezTo>
                  <a:pt x="1759" y="482"/>
                  <a:pt x="1759" y="482"/>
                  <a:pt x="1759" y="482"/>
                </a:cubicBezTo>
                <a:cubicBezTo>
                  <a:pt x="1758" y="481"/>
                  <a:pt x="1758" y="481"/>
                  <a:pt x="1758" y="481"/>
                </a:cubicBezTo>
                <a:cubicBezTo>
                  <a:pt x="1756" y="479"/>
                  <a:pt x="1756" y="479"/>
                  <a:pt x="1756" y="479"/>
                </a:cubicBezTo>
                <a:cubicBezTo>
                  <a:pt x="1756" y="476"/>
                  <a:pt x="1755" y="474"/>
                  <a:pt x="1752" y="473"/>
                </a:cubicBezTo>
                <a:cubicBezTo>
                  <a:pt x="1752" y="472"/>
                  <a:pt x="1752" y="472"/>
                  <a:pt x="1752" y="472"/>
                </a:cubicBezTo>
                <a:cubicBezTo>
                  <a:pt x="1751" y="472"/>
                  <a:pt x="1751" y="472"/>
                  <a:pt x="1751" y="472"/>
                </a:cubicBezTo>
                <a:cubicBezTo>
                  <a:pt x="1750" y="471"/>
                  <a:pt x="1750" y="471"/>
                  <a:pt x="1750" y="471"/>
                </a:cubicBezTo>
                <a:cubicBezTo>
                  <a:pt x="1752" y="472"/>
                  <a:pt x="1752" y="472"/>
                  <a:pt x="1752" y="472"/>
                </a:cubicBezTo>
                <a:cubicBezTo>
                  <a:pt x="1751" y="471"/>
                  <a:pt x="1751" y="471"/>
                  <a:pt x="1751" y="471"/>
                </a:cubicBezTo>
                <a:cubicBezTo>
                  <a:pt x="1752" y="471"/>
                  <a:pt x="1752" y="471"/>
                  <a:pt x="1752" y="471"/>
                </a:cubicBezTo>
                <a:cubicBezTo>
                  <a:pt x="1752" y="469"/>
                  <a:pt x="1752" y="467"/>
                  <a:pt x="1751" y="466"/>
                </a:cubicBezTo>
                <a:cubicBezTo>
                  <a:pt x="1752" y="466"/>
                  <a:pt x="1753" y="466"/>
                  <a:pt x="1754" y="466"/>
                </a:cubicBezTo>
                <a:cubicBezTo>
                  <a:pt x="1754" y="465"/>
                  <a:pt x="1754" y="465"/>
                  <a:pt x="1754" y="465"/>
                </a:cubicBezTo>
                <a:cubicBezTo>
                  <a:pt x="1752" y="464"/>
                  <a:pt x="1749" y="463"/>
                  <a:pt x="1746" y="463"/>
                </a:cubicBezTo>
                <a:cubicBezTo>
                  <a:pt x="1745" y="461"/>
                  <a:pt x="1745" y="461"/>
                  <a:pt x="1745" y="461"/>
                </a:cubicBezTo>
                <a:cubicBezTo>
                  <a:pt x="1733" y="454"/>
                  <a:pt x="1722" y="446"/>
                  <a:pt x="1712" y="437"/>
                </a:cubicBezTo>
                <a:cubicBezTo>
                  <a:pt x="1712" y="435"/>
                  <a:pt x="1712" y="435"/>
                  <a:pt x="1712" y="435"/>
                </a:cubicBezTo>
                <a:cubicBezTo>
                  <a:pt x="1699" y="423"/>
                  <a:pt x="1684" y="412"/>
                  <a:pt x="1669" y="402"/>
                </a:cubicBezTo>
                <a:cubicBezTo>
                  <a:pt x="1669" y="400"/>
                  <a:pt x="1669" y="399"/>
                  <a:pt x="1668" y="397"/>
                </a:cubicBezTo>
                <a:cubicBezTo>
                  <a:pt x="1667" y="400"/>
                  <a:pt x="1666" y="402"/>
                  <a:pt x="1667" y="405"/>
                </a:cubicBezTo>
                <a:cubicBezTo>
                  <a:pt x="1660" y="404"/>
                  <a:pt x="1653" y="401"/>
                  <a:pt x="1649" y="395"/>
                </a:cubicBezTo>
                <a:cubicBezTo>
                  <a:pt x="1649" y="398"/>
                  <a:pt x="1649" y="398"/>
                  <a:pt x="1649" y="398"/>
                </a:cubicBezTo>
                <a:cubicBezTo>
                  <a:pt x="1660" y="408"/>
                  <a:pt x="1670" y="417"/>
                  <a:pt x="1681" y="426"/>
                </a:cubicBezTo>
                <a:cubicBezTo>
                  <a:pt x="1680" y="427"/>
                  <a:pt x="1680" y="427"/>
                  <a:pt x="1680" y="427"/>
                </a:cubicBezTo>
                <a:cubicBezTo>
                  <a:pt x="1680" y="429"/>
                  <a:pt x="1680" y="431"/>
                  <a:pt x="1682" y="432"/>
                </a:cubicBezTo>
                <a:cubicBezTo>
                  <a:pt x="1688" y="433"/>
                  <a:pt x="1694" y="437"/>
                  <a:pt x="1698" y="442"/>
                </a:cubicBezTo>
                <a:cubicBezTo>
                  <a:pt x="1699" y="444"/>
                  <a:pt x="1700" y="447"/>
                  <a:pt x="1699" y="450"/>
                </a:cubicBezTo>
                <a:cubicBezTo>
                  <a:pt x="1710" y="455"/>
                  <a:pt x="1718" y="463"/>
                  <a:pt x="1725" y="474"/>
                </a:cubicBezTo>
                <a:cubicBezTo>
                  <a:pt x="1726" y="472"/>
                  <a:pt x="1726" y="472"/>
                  <a:pt x="1726" y="472"/>
                </a:cubicBezTo>
                <a:cubicBezTo>
                  <a:pt x="1728" y="473"/>
                  <a:pt x="1728" y="473"/>
                  <a:pt x="1728" y="473"/>
                </a:cubicBezTo>
                <a:cubicBezTo>
                  <a:pt x="1729" y="474"/>
                  <a:pt x="1729" y="474"/>
                  <a:pt x="1729" y="474"/>
                </a:cubicBezTo>
                <a:cubicBezTo>
                  <a:pt x="1740" y="477"/>
                  <a:pt x="1751" y="482"/>
                  <a:pt x="1760" y="489"/>
                </a:cubicBezTo>
                <a:cubicBezTo>
                  <a:pt x="1761" y="491"/>
                  <a:pt x="1761" y="491"/>
                  <a:pt x="1761" y="491"/>
                </a:cubicBezTo>
                <a:cubicBezTo>
                  <a:pt x="1759" y="492"/>
                  <a:pt x="1759" y="492"/>
                  <a:pt x="1759" y="492"/>
                </a:cubicBezTo>
                <a:cubicBezTo>
                  <a:pt x="1783" y="503"/>
                  <a:pt x="1806" y="495"/>
                  <a:pt x="1832" y="492"/>
                </a:cubicBezTo>
                <a:cubicBezTo>
                  <a:pt x="1831" y="497"/>
                  <a:pt x="1831" y="501"/>
                  <a:pt x="1832" y="506"/>
                </a:cubicBezTo>
                <a:cubicBezTo>
                  <a:pt x="1826" y="510"/>
                  <a:pt x="1822" y="516"/>
                  <a:pt x="1819" y="523"/>
                </a:cubicBezTo>
                <a:cubicBezTo>
                  <a:pt x="1798" y="543"/>
                  <a:pt x="1771" y="553"/>
                  <a:pt x="1749" y="571"/>
                </a:cubicBezTo>
                <a:cubicBezTo>
                  <a:pt x="1746" y="571"/>
                  <a:pt x="1746" y="571"/>
                  <a:pt x="1746" y="571"/>
                </a:cubicBezTo>
                <a:cubicBezTo>
                  <a:pt x="1745" y="573"/>
                  <a:pt x="1743" y="575"/>
                  <a:pt x="1741" y="576"/>
                </a:cubicBezTo>
                <a:cubicBezTo>
                  <a:pt x="1741" y="578"/>
                  <a:pt x="1741" y="578"/>
                  <a:pt x="1741" y="578"/>
                </a:cubicBezTo>
                <a:cubicBezTo>
                  <a:pt x="1740" y="580"/>
                  <a:pt x="1738" y="582"/>
                  <a:pt x="1735" y="583"/>
                </a:cubicBezTo>
                <a:cubicBezTo>
                  <a:pt x="1734" y="586"/>
                  <a:pt x="1733" y="588"/>
                  <a:pt x="1732" y="591"/>
                </a:cubicBezTo>
                <a:cubicBezTo>
                  <a:pt x="1732" y="592"/>
                  <a:pt x="1732" y="592"/>
                  <a:pt x="1732" y="592"/>
                </a:cubicBezTo>
                <a:cubicBezTo>
                  <a:pt x="1735" y="594"/>
                  <a:pt x="1737" y="595"/>
                  <a:pt x="1739" y="597"/>
                </a:cubicBezTo>
                <a:cubicBezTo>
                  <a:pt x="1737" y="600"/>
                  <a:pt x="1737" y="600"/>
                  <a:pt x="1737" y="600"/>
                </a:cubicBezTo>
                <a:cubicBezTo>
                  <a:pt x="1738" y="606"/>
                  <a:pt x="1741" y="612"/>
                  <a:pt x="1745" y="616"/>
                </a:cubicBezTo>
                <a:cubicBezTo>
                  <a:pt x="1747" y="616"/>
                  <a:pt x="1749" y="616"/>
                  <a:pt x="1750" y="617"/>
                </a:cubicBezTo>
                <a:cubicBezTo>
                  <a:pt x="1751" y="620"/>
                  <a:pt x="1751" y="620"/>
                  <a:pt x="1751" y="620"/>
                </a:cubicBezTo>
                <a:cubicBezTo>
                  <a:pt x="1749" y="622"/>
                  <a:pt x="1749" y="622"/>
                  <a:pt x="1749" y="622"/>
                </a:cubicBezTo>
                <a:cubicBezTo>
                  <a:pt x="1750" y="626"/>
                  <a:pt x="1750" y="626"/>
                  <a:pt x="1750" y="626"/>
                </a:cubicBezTo>
                <a:cubicBezTo>
                  <a:pt x="1751" y="628"/>
                  <a:pt x="1751" y="628"/>
                  <a:pt x="1751" y="628"/>
                </a:cubicBezTo>
                <a:cubicBezTo>
                  <a:pt x="1750" y="633"/>
                  <a:pt x="1751" y="638"/>
                  <a:pt x="1754" y="643"/>
                </a:cubicBezTo>
                <a:cubicBezTo>
                  <a:pt x="1738" y="656"/>
                  <a:pt x="1720" y="666"/>
                  <a:pt x="1700" y="674"/>
                </a:cubicBezTo>
                <a:cubicBezTo>
                  <a:pt x="1698" y="679"/>
                  <a:pt x="1699" y="683"/>
                  <a:pt x="1702" y="687"/>
                </a:cubicBezTo>
                <a:cubicBezTo>
                  <a:pt x="1702" y="691"/>
                  <a:pt x="1702" y="691"/>
                  <a:pt x="1702" y="691"/>
                </a:cubicBezTo>
                <a:cubicBezTo>
                  <a:pt x="1704" y="689"/>
                  <a:pt x="1704" y="689"/>
                  <a:pt x="1704" y="689"/>
                </a:cubicBezTo>
                <a:cubicBezTo>
                  <a:pt x="1704" y="694"/>
                  <a:pt x="1704" y="699"/>
                  <a:pt x="1703" y="704"/>
                </a:cubicBezTo>
                <a:cubicBezTo>
                  <a:pt x="1695" y="707"/>
                  <a:pt x="1687" y="710"/>
                  <a:pt x="1679" y="712"/>
                </a:cubicBezTo>
                <a:cubicBezTo>
                  <a:pt x="1677" y="715"/>
                  <a:pt x="1677" y="715"/>
                  <a:pt x="1677" y="715"/>
                </a:cubicBezTo>
                <a:cubicBezTo>
                  <a:pt x="1680" y="718"/>
                  <a:pt x="1680" y="718"/>
                  <a:pt x="1680" y="718"/>
                </a:cubicBezTo>
                <a:cubicBezTo>
                  <a:pt x="1673" y="732"/>
                  <a:pt x="1664" y="743"/>
                  <a:pt x="1651" y="751"/>
                </a:cubicBezTo>
                <a:cubicBezTo>
                  <a:pt x="1650" y="753"/>
                  <a:pt x="1650" y="753"/>
                  <a:pt x="1650" y="753"/>
                </a:cubicBezTo>
                <a:cubicBezTo>
                  <a:pt x="1636" y="763"/>
                  <a:pt x="1620" y="770"/>
                  <a:pt x="1604" y="773"/>
                </a:cubicBezTo>
                <a:cubicBezTo>
                  <a:pt x="1589" y="772"/>
                  <a:pt x="1574" y="773"/>
                  <a:pt x="1558" y="775"/>
                </a:cubicBezTo>
                <a:cubicBezTo>
                  <a:pt x="1556" y="777"/>
                  <a:pt x="1556" y="777"/>
                  <a:pt x="1556" y="777"/>
                </a:cubicBezTo>
                <a:cubicBezTo>
                  <a:pt x="1547" y="776"/>
                  <a:pt x="1547" y="776"/>
                  <a:pt x="1547" y="776"/>
                </a:cubicBezTo>
                <a:cubicBezTo>
                  <a:pt x="1543" y="775"/>
                  <a:pt x="1539" y="772"/>
                  <a:pt x="1536" y="770"/>
                </a:cubicBezTo>
                <a:cubicBezTo>
                  <a:pt x="1538" y="769"/>
                  <a:pt x="1538" y="769"/>
                  <a:pt x="1538" y="769"/>
                </a:cubicBezTo>
                <a:cubicBezTo>
                  <a:pt x="1536" y="767"/>
                  <a:pt x="1534" y="765"/>
                  <a:pt x="1532" y="764"/>
                </a:cubicBezTo>
                <a:cubicBezTo>
                  <a:pt x="1532" y="762"/>
                  <a:pt x="1532" y="762"/>
                  <a:pt x="1532" y="762"/>
                </a:cubicBezTo>
                <a:cubicBezTo>
                  <a:pt x="1537" y="759"/>
                  <a:pt x="1537" y="759"/>
                  <a:pt x="1537" y="759"/>
                </a:cubicBezTo>
                <a:cubicBezTo>
                  <a:pt x="1532" y="752"/>
                  <a:pt x="1527" y="744"/>
                  <a:pt x="1524" y="736"/>
                </a:cubicBezTo>
                <a:cubicBezTo>
                  <a:pt x="1521" y="735"/>
                  <a:pt x="1521" y="735"/>
                  <a:pt x="1521" y="735"/>
                </a:cubicBezTo>
                <a:cubicBezTo>
                  <a:pt x="1520" y="733"/>
                  <a:pt x="1520" y="733"/>
                  <a:pt x="1520" y="733"/>
                </a:cubicBezTo>
                <a:cubicBezTo>
                  <a:pt x="1516" y="731"/>
                  <a:pt x="1512" y="728"/>
                  <a:pt x="1510" y="724"/>
                </a:cubicBezTo>
                <a:cubicBezTo>
                  <a:pt x="1509" y="722"/>
                  <a:pt x="1509" y="722"/>
                  <a:pt x="1509" y="722"/>
                </a:cubicBezTo>
                <a:cubicBezTo>
                  <a:pt x="1508" y="720"/>
                  <a:pt x="1508" y="720"/>
                  <a:pt x="1508" y="720"/>
                </a:cubicBezTo>
                <a:cubicBezTo>
                  <a:pt x="1506" y="711"/>
                  <a:pt x="1503" y="703"/>
                  <a:pt x="1500" y="695"/>
                </a:cubicBezTo>
                <a:cubicBezTo>
                  <a:pt x="1502" y="692"/>
                  <a:pt x="1502" y="692"/>
                  <a:pt x="1502" y="692"/>
                </a:cubicBezTo>
                <a:cubicBezTo>
                  <a:pt x="1496" y="687"/>
                  <a:pt x="1496" y="687"/>
                  <a:pt x="1496" y="687"/>
                </a:cubicBezTo>
                <a:cubicBezTo>
                  <a:pt x="1496" y="685"/>
                  <a:pt x="1496" y="685"/>
                  <a:pt x="1496" y="685"/>
                </a:cubicBezTo>
                <a:cubicBezTo>
                  <a:pt x="1491" y="678"/>
                  <a:pt x="1484" y="671"/>
                  <a:pt x="1477" y="665"/>
                </a:cubicBezTo>
                <a:cubicBezTo>
                  <a:pt x="1476" y="660"/>
                  <a:pt x="1476" y="655"/>
                  <a:pt x="1477" y="650"/>
                </a:cubicBezTo>
                <a:cubicBezTo>
                  <a:pt x="1479" y="648"/>
                  <a:pt x="1479" y="648"/>
                  <a:pt x="1479" y="648"/>
                </a:cubicBezTo>
                <a:cubicBezTo>
                  <a:pt x="1480" y="646"/>
                  <a:pt x="1480" y="646"/>
                  <a:pt x="1480" y="646"/>
                </a:cubicBezTo>
                <a:cubicBezTo>
                  <a:pt x="1482" y="644"/>
                  <a:pt x="1482" y="644"/>
                  <a:pt x="1482" y="644"/>
                </a:cubicBezTo>
                <a:cubicBezTo>
                  <a:pt x="1482" y="641"/>
                  <a:pt x="1482" y="639"/>
                  <a:pt x="1483" y="636"/>
                </a:cubicBezTo>
                <a:cubicBezTo>
                  <a:pt x="1488" y="634"/>
                  <a:pt x="1488" y="634"/>
                  <a:pt x="1488" y="634"/>
                </a:cubicBezTo>
                <a:cubicBezTo>
                  <a:pt x="1488" y="632"/>
                  <a:pt x="1488" y="632"/>
                  <a:pt x="1488" y="632"/>
                </a:cubicBezTo>
                <a:cubicBezTo>
                  <a:pt x="1492" y="631"/>
                  <a:pt x="1495" y="629"/>
                  <a:pt x="1497" y="626"/>
                </a:cubicBezTo>
                <a:cubicBezTo>
                  <a:pt x="1497" y="621"/>
                  <a:pt x="1497" y="621"/>
                  <a:pt x="1497" y="621"/>
                </a:cubicBezTo>
                <a:cubicBezTo>
                  <a:pt x="1492" y="615"/>
                  <a:pt x="1492" y="615"/>
                  <a:pt x="1492" y="615"/>
                </a:cubicBezTo>
                <a:cubicBezTo>
                  <a:pt x="1492" y="614"/>
                  <a:pt x="1492" y="614"/>
                  <a:pt x="1492" y="614"/>
                </a:cubicBezTo>
                <a:cubicBezTo>
                  <a:pt x="1491" y="612"/>
                  <a:pt x="1491" y="612"/>
                  <a:pt x="1491" y="612"/>
                </a:cubicBezTo>
                <a:cubicBezTo>
                  <a:pt x="1491" y="610"/>
                  <a:pt x="1492" y="607"/>
                  <a:pt x="1493" y="605"/>
                </a:cubicBezTo>
                <a:cubicBezTo>
                  <a:pt x="1490" y="602"/>
                  <a:pt x="1490" y="602"/>
                  <a:pt x="1490" y="602"/>
                </a:cubicBezTo>
                <a:cubicBezTo>
                  <a:pt x="1489" y="598"/>
                  <a:pt x="1489" y="598"/>
                  <a:pt x="1489" y="598"/>
                </a:cubicBezTo>
                <a:cubicBezTo>
                  <a:pt x="1484" y="594"/>
                  <a:pt x="1484" y="594"/>
                  <a:pt x="1484" y="594"/>
                </a:cubicBezTo>
                <a:cubicBezTo>
                  <a:pt x="1486" y="592"/>
                  <a:pt x="1486" y="592"/>
                  <a:pt x="1486" y="592"/>
                </a:cubicBezTo>
                <a:cubicBezTo>
                  <a:pt x="1482" y="591"/>
                  <a:pt x="1482" y="591"/>
                  <a:pt x="1482" y="591"/>
                </a:cubicBezTo>
                <a:cubicBezTo>
                  <a:pt x="1473" y="582"/>
                  <a:pt x="1461" y="571"/>
                  <a:pt x="1450" y="561"/>
                </a:cubicBezTo>
                <a:cubicBezTo>
                  <a:pt x="1452" y="562"/>
                  <a:pt x="1453" y="561"/>
                  <a:pt x="1454" y="560"/>
                </a:cubicBezTo>
                <a:cubicBezTo>
                  <a:pt x="1454" y="559"/>
                  <a:pt x="1455" y="557"/>
                  <a:pt x="1455" y="556"/>
                </a:cubicBezTo>
                <a:cubicBezTo>
                  <a:pt x="1460" y="556"/>
                  <a:pt x="1460" y="556"/>
                  <a:pt x="1460" y="556"/>
                </a:cubicBezTo>
                <a:cubicBezTo>
                  <a:pt x="1457" y="555"/>
                  <a:pt x="1457" y="555"/>
                  <a:pt x="1457" y="555"/>
                </a:cubicBezTo>
                <a:cubicBezTo>
                  <a:pt x="1455" y="554"/>
                  <a:pt x="1455" y="554"/>
                  <a:pt x="1455" y="554"/>
                </a:cubicBezTo>
                <a:cubicBezTo>
                  <a:pt x="1457" y="552"/>
                  <a:pt x="1457" y="552"/>
                  <a:pt x="1457" y="552"/>
                </a:cubicBezTo>
                <a:cubicBezTo>
                  <a:pt x="1455" y="551"/>
                  <a:pt x="1455" y="551"/>
                  <a:pt x="1455" y="551"/>
                </a:cubicBezTo>
                <a:cubicBezTo>
                  <a:pt x="1460" y="549"/>
                  <a:pt x="1462" y="545"/>
                  <a:pt x="1461" y="540"/>
                </a:cubicBezTo>
                <a:cubicBezTo>
                  <a:pt x="1459" y="538"/>
                  <a:pt x="1459" y="538"/>
                  <a:pt x="1459" y="538"/>
                </a:cubicBezTo>
                <a:cubicBezTo>
                  <a:pt x="1459" y="537"/>
                  <a:pt x="1459" y="536"/>
                  <a:pt x="1458" y="535"/>
                </a:cubicBezTo>
                <a:cubicBezTo>
                  <a:pt x="1456" y="535"/>
                  <a:pt x="1456" y="535"/>
                  <a:pt x="1456" y="535"/>
                </a:cubicBezTo>
                <a:cubicBezTo>
                  <a:pt x="1452" y="531"/>
                  <a:pt x="1452" y="531"/>
                  <a:pt x="1452" y="531"/>
                </a:cubicBezTo>
                <a:cubicBezTo>
                  <a:pt x="1447" y="530"/>
                  <a:pt x="1447" y="530"/>
                  <a:pt x="1447" y="530"/>
                </a:cubicBezTo>
                <a:cubicBezTo>
                  <a:pt x="1446" y="532"/>
                  <a:pt x="1446" y="532"/>
                  <a:pt x="1446" y="532"/>
                </a:cubicBezTo>
                <a:cubicBezTo>
                  <a:pt x="1410" y="529"/>
                  <a:pt x="1386" y="525"/>
                  <a:pt x="1347" y="529"/>
                </a:cubicBezTo>
                <a:cubicBezTo>
                  <a:pt x="1345" y="527"/>
                  <a:pt x="1345" y="527"/>
                  <a:pt x="1345" y="527"/>
                </a:cubicBezTo>
                <a:cubicBezTo>
                  <a:pt x="1343" y="529"/>
                  <a:pt x="1343" y="529"/>
                  <a:pt x="1343" y="529"/>
                </a:cubicBezTo>
                <a:cubicBezTo>
                  <a:pt x="1315" y="534"/>
                  <a:pt x="1283" y="531"/>
                  <a:pt x="1258" y="513"/>
                </a:cubicBezTo>
                <a:cubicBezTo>
                  <a:pt x="1257" y="509"/>
                  <a:pt x="1255" y="505"/>
                  <a:pt x="1252" y="502"/>
                </a:cubicBezTo>
                <a:cubicBezTo>
                  <a:pt x="1248" y="502"/>
                  <a:pt x="1245" y="501"/>
                  <a:pt x="1243" y="499"/>
                </a:cubicBezTo>
                <a:cubicBezTo>
                  <a:pt x="1244" y="497"/>
                  <a:pt x="1244" y="497"/>
                  <a:pt x="1244" y="497"/>
                </a:cubicBezTo>
                <a:cubicBezTo>
                  <a:pt x="1242" y="496"/>
                  <a:pt x="1242" y="496"/>
                  <a:pt x="1242" y="496"/>
                </a:cubicBezTo>
                <a:cubicBezTo>
                  <a:pt x="1240" y="496"/>
                  <a:pt x="1238" y="496"/>
                  <a:pt x="1236" y="495"/>
                </a:cubicBezTo>
                <a:cubicBezTo>
                  <a:pt x="1238" y="494"/>
                  <a:pt x="1239" y="493"/>
                  <a:pt x="1240" y="492"/>
                </a:cubicBezTo>
                <a:cubicBezTo>
                  <a:pt x="1238" y="491"/>
                  <a:pt x="1238" y="491"/>
                  <a:pt x="1238" y="491"/>
                </a:cubicBezTo>
                <a:cubicBezTo>
                  <a:pt x="1235" y="492"/>
                  <a:pt x="1232" y="492"/>
                  <a:pt x="1229" y="490"/>
                </a:cubicBezTo>
                <a:cubicBezTo>
                  <a:pt x="1230" y="489"/>
                  <a:pt x="1230" y="489"/>
                  <a:pt x="1230" y="489"/>
                </a:cubicBezTo>
                <a:cubicBezTo>
                  <a:pt x="1226" y="489"/>
                  <a:pt x="1226" y="489"/>
                  <a:pt x="1226" y="489"/>
                </a:cubicBezTo>
                <a:cubicBezTo>
                  <a:pt x="1229" y="487"/>
                  <a:pt x="1229" y="487"/>
                  <a:pt x="1229" y="487"/>
                </a:cubicBezTo>
                <a:cubicBezTo>
                  <a:pt x="1228" y="486"/>
                  <a:pt x="1226" y="486"/>
                  <a:pt x="1224" y="487"/>
                </a:cubicBezTo>
                <a:cubicBezTo>
                  <a:pt x="1225" y="485"/>
                  <a:pt x="1225" y="484"/>
                  <a:pt x="1226" y="482"/>
                </a:cubicBezTo>
                <a:cubicBezTo>
                  <a:pt x="1227" y="484"/>
                  <a:pt x="1227" y="484"/>
                  <a:pt x="1227" y="484"/>
                </a:cubicBezTo>
                <a:cubicBezTo>
                  <a:pt x="1230" y="484"/>
                  <a:pt x="1230" y="484"/>
                  <a:pt x="1230" y="484"/>
                </a:cubicBezTo>
                <a:cubicBezTo>
                  <a:pt x="1229" y="483"/>
                  <a:pt x="1228" y="483"/>
                  <a:pt x="1227" y="483"/>
                </a:cubicBezTo>
                <a:cubicBezTo>
                  <a:pt x="1226" y="479"/>
                  <a:pt x="1223" y="477"/>
                  <a:pt x="1220" y="475"/>
                </a:cubicBezTo>
                <a:cubicBezTo>
                  <a:pt x="1226" y="472"/>
                  <a:pt x="1231" y="467"/>
                  <a:pt x="1233" y="461"/>
                </a:cubicBezTo>
                <a:cubicBezTo>
                  <a:pt x="1235" y="457"/>
                  <a:pt x="1234" y="453"/>
                  <a:pt x="1231" y="450"/>
                </a:cubicBezTo>
                <a:cubicBezTo>
                  <a:pt x="1234" y="447"/>
                  <a:pt x="1234" y="447"/>
                  <a:pt x="1234" y="447"/>
                </a:cubicBezTo>
                <a:cubicBezTo>
                  <a:pt x="1232" y="443"/>
                  <a:pt x="1232" y="443"/>
                  <a:pt x="1232" y="443"/>
                </a:cubicBezTo>
                <a:cubicBezTo>
                  <a:pt x="1230" y="443"/>
                  <a:pt x="1230" y="443"/>
                  <a:pt x="1230" y="443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2"/>
                  <a:pt x="1228" y="442"/>
                  <a:pt x="1228" y="442"/>
                </a:cubicBezTo>
                <a:cubicBezTo>
                  <a:pt x="1229" y="441"/>
                  <a:pt x="1229" y="441"/>
                  <a:pt x="1229" y="441"/>
                </a:cubicBezTo>
                <a:cubicBezTo>
                  <a:pt x="1229" y="439"/>
                  <a:pt x="1229" y="439"/>
                  <a:pt x="1229" y="439"/>
                </a:cubicBezTo>
                <a:cubicBezTo>
                  <a:pt x="1229" y="438"/>
                  <a:pt x="1229" y="438"/>
                  <a:pt x="1229" y="438"/>
                </a:cubicBezTo>
                <a:cubicBezTo>
                  <a:pt x="1230" y="436"/>
                  <a:pt x="1230" y="436"/>
                  <a:pt x="1230" y="436"/>
                </a:cubicBezTo>
                <a:cubicBezTo>
                  <a:pt x="1235" y="431"/>
                  <a:pt x="1241" y="427"/>
                  <a:pt x="1247" y="423"/>
                </a:cubicBezTo>
                <a:cubicBezTo>
                  <a:pt x="1248" y="420"/>
                  <a:pt x="1250" y="418"/>
                  <a:pt x="1253" y="417"/>
                </a:cubicBezTo>
                <a:cubicBezTo>
                  <a:pt x="1253" y="415"/>
                  <a:pt x="1253" y="415"/>
                  <a:pt x="1253" y="415"/>
                </a:cubicBezTo>
                <a:cubicBezTo>
                  <a:pt x="1270" y="410"/>
                  <a:pt x="1288" y="400"/>
                  <a:pt x="1295" y="389"/>
                </a:cubicBezTo>
                <a:cubicBezTo>
                  <a:pt x="1296" y="386"/>
                  <a:pt x="1298" y="384"/>
                  <a:pt x="1301" y="383"/>
                </a:cubicBezTo>
                <a:cubicBezTo>
                  <a:pt x="1301" y="382"/>
                  <a:pt x="1301" y="382"/>
                  <a:pt x="1301" y="382"/>
                </a:cubicBezTo>
                <a:cubicBezTo>
                  <a:pt x="1300" y="381"/>
                  <a:pt x="1300" y="381"/>
                  <a:pt x="1300" y="381"/>
                </a:cubicBezTo>
                <a:cubicBezTo>
                  <a:pt x="1309" y="378"/>
                  <a:pt x="1319" y="373"/>
                  <a:pt x="1326" y="368"/>
                </a:cubicBezTo>
                <a:cubicBezTo>
                  <a:pt x="1328" y="367"/>
                  <a:pt x="1328" y="367"/>
                  <a:pt x="1328" y="367"/>
                </a:cubicBezTo>
                <a:cubicBezTo>
                  <a:pt x="1328" y="364"/>
                  <a:pt x="1328" y="364"/>
                  <a:pt x="1328" y="364"/>
                </a:cubicBezTo>
                <a:cubicBezTo>
                  <a:pt x="1330" y="363"/>
                  <a:pt x="1330" y="363"/>
                  <a:pt x="1330" y="363"/>
                </a:cubicBezTo>
                <a:cubicBezTo>
                  <a:pt x="1337" y="367"/>
                  <a:pt x="1345" y="367"/>
                  <a:pt x="1352" y="365"/>
                </a:cubicBezTo>
                <a:cubicBezTo>
                  <a:pt x="1372" y="363"/>
                  <a:pt x="1394" y="360"/>
                  <a:pt x="1415" y="358"/>
                </a:cubicBezTo>
                <a:cubicBezTo>
                  <a:pt x="1416" y="359"/>
                  <a:pt x="1416" y="359"/>
                  <a:pt x="1416" y="359"/>
                </a:cubicBezTo>
                <a:cubicBezTo>
                  <a:pt x="1421" y="357"/>
                  <a:pt x="1426" y="356"/>
                  <a:pt x="1431" y="358"/>
                </a:cubicBezTo>
                <a:cubicBezTo>
                  <a:pt x="1440" y="356"/>
                  <a:pt x="1450" y="356"/>
                  <a:pt x="1458" y="358"/>
                </a:cubicBezTo>
                <a:cubicBezTo>
                  <a:pt x="1463" y="356"/>
                  <a:pt x="1463" y="356"/>
                  <a:pt x="1463" y="356"/>
                </a:cubicBezTo>
                <a:cubicBezTo>
                  <a:pt x="1462" y="359"/>
                  <a:pt x="1461" y="360"/>
                  <a:pt x="1459" y="362"/>
                </a:cubicBezTo>
                <a:cubicBezTo>
                  <a:pt x="1461" y="363"/>
                  <a:pt x="1462" y="364"/>
                  <a:pt x="1464" y="364"/>
                </a:cubicBezTo>
                <a:cubicBezTo>
                  <a:pt x="1464" y="366"/>
                  <a:pt x="1463" y="368"/>
                  <a:pt x="1462" y="370"/>
                </a:cubicBezTo>
                <a:cubicBezTo>
                  <a:pt x="1457" y="371"/>
                  <a:pt x="1457" y="371"/>
                  <a:pt x="1457" y="371"/>
                </a:cubicBezTo>
                <a:cubicBezTo>
                  <a:pt x="1457" y="373"/>
                  <a:pt x="1457" y="373"/>
                  <a:pt x="1457" y="373"/>
                </a:cubicBezTo>
                <a:cubicBezTo>
                  <a:pt x="1471" y="378"/>
                  <a:pt x="1487" y="381"/>
                  <a:pt x="1502" y="382"/>
                </a:cubicBezTo>
                <a:cubicBezTo>
                  <a:pt x="1502" y="384"/>
                  <a:pt x="1502" y="384"/>
                  <a:pt x="1502" y="384"/>
                </a:cubicBezTo>
                <a:cubicBezTo>
                  <a:pt x="1514" y="391"/>
                  <a:pt x="1530" y="393"/>
                  <a:pt x="1542" y="389"/>
                </a:cubicBezTo>
                <a:cubicBezTo>
                  <a:pt x="1542" y="388"/>
                  <a:pt x="1541" y="387"/>
                  <a:pt x="1539" y="386"/>
                </a:cubicBezTo>
                <a:cubicBezTo>
                  <a:pt x="1540" y="383"/>
                  <a:pt x="1540" y="383"/>
                  <a:pt x="1540" y="383"/>
                </a:cubicBezTo>
                <a:cubicBezTo>
                  <a:pt x="1571" y="376"/>
                  <a:pt x="1612" y="387"/>
                  <a:pt x="1644" y="389"/>
                </a:cubicBezTo>
                <a:cubicBezTo>
                  <a:pt x="1643" y="387"/>
                  <a:pt x="1643" y="387"/>
                  <a:pt x="1643" y="387"/>
                </a:cubicBezTo>
                <a:cubicBezTo>
                  <a:pt x="1649" y="387"/>
                  <a:pt x="1656" y="387"/>
                  <a:pt x="1662" y="388"/>
                </a:cubicBezTo>
                <a:cubicBezTo>
                  <a:pt x="1660" y="386"/>
                  <a:pt x="1660" y="386"/>
                  <a:pt x="1660" y="386"/>
                </a:cubicBezTo>
                <a:cubicBezTo>
                  <a:pt x="1663" y="384"/>
                  <a:pt x="1664" y="381"/>
                  <a:pt x="1664" y="378"/>
                </a:cubicBezTo>
                <a:cubicBezTo>
                  <a:pt x="1666" y="377"/>
                  <a:pt x="1666" y="377"/>
                  <a:pt x="1666" y="377"/>
                </a:cubicBezTo>
                <a:cubicBezTo>
                  <a:pt x="1666" y="375"/>
                  <a:pt x="1666" y="375"/>
                  <a:pt x="1666" y="375"/>
                </a:cubicBezTo>
                <a:cubicBezTo>
                  <a:pt x="1667" y="374"/>
                  <a:pt x="1668" y="374"/>
                  <a:pt x="1669" y="373"/>
                </a:cubicBezTo>
                <a:cubicBezTo>
                  <a:pt x="1668" y="371"/>
                  <a:pt x="1669" y="369"/>
                  <a:pt x="1670" y="367"/>
                </a:cubicBezTo>
                <a:cubicBezTo>
                  <a:pt x="1669" y="365"/>
                  <a:pt x="1668" y="362"/>
                  <a:pt x="1667" y="360"/>
                </a:cubicBezTo>
                <a:cubicBezTo>
                  <a:pt x="1670" y="357"/>
                  <a:pt x="1670" y="357"/>
                  <a:pt x="1670" y="357"/>
                </a:cubicBezTo>
                <a:cubicBezTo>
                  <a:pt x="1666" y="358"/>
                  <a:pt x="1662" y="358"/>
                  <a:pt x="1658" y="357"/>
                </a:cubicBezTo>
                <a:cubicBezTo>
                  <a:pt x="1640" y="359"/>
                  <a:pt x="1620" y="360"/>
                  <a:pt x="1600" y="358"/>
                </a:cubicBezTo>
                <a:cubicBezTo>
                  <a:pt x="1599" y="356"/>
                  <a:pt x="1599" y="356"/>
                  <a:pt x="1599" y="356"/>
                </a:cubicBezTo>
                <a:cubicBezTo>
                  <a:pt x="1597" y="357"/>
                  <a:pt x="1597" y="357"/>
                  <a:pt x="1597" y="357"/>
                </a:cubicBezTo>
                <a:cubicBezTo>
                  <a:pt x="1595" y="353"/>
                  <a:pt x="1593" y="350"/>
                  <a:pt x="1589" y="348"/>
                </a:cubicBezTo>
                <a:cubicBezTo>
                  <a:pt x="1592" y="346"/>
                  <a:pt x="1592" y="346"/>
                  <a:pt x="1592" y="346"/>
                </a:cubicBezTo>
                <a:cubicBezTo>
                  <a:pt x="1592" y="342"/>
                  <a:pt x="1592" y="342"/>
                  <a:pt x="1592" y="342"/>
                </a:cubicBezTo>
                <a:cubicBezTo>
                  <a:pt x="1585" y="342"/>
                  <a:pt x="1585" y="342"/>
                  <a:pt x="1585" y="342"/>
                </a:cubicBezTo>
                <a:cubicBezTo>
                  <a:pt x="1589" y="337"/>
                  <a:pt x="1589" y="337"/>
                  <a:pt x="1589" y="337"/>
                </a:cubicBezTo>
                <a:cubicBezTo>
                  <a:pt x="1595" y="338"/>
                  <a:pt x="1600" y="338"/>
                  <a:pt x="1606" y="337"/>
                </a:cubicBezTo>
                <a:cubicBezTo>
                  <a:pt x="1608" y="335"/>
                  <a:pt x="1608" y="335"/>
                  <a:pt x="1608" y="335"/>
                </a:cubicBezTo>
                <a:cubicBezTo>
                  <a:pt x="1612" y="335"/>
                  <a:pt x="1612" y="335"/>
                  <a:pt x="1612" y="335"/>
                </a:cubicBezTo>
                <a:cubicBezTo>
                  <a:pt x="1609" y="335"/>
                  <a:pt x="1607" y="335"/>
                  <a:pt x="1606" y="333"/>
                </a:cubicBezTo>
                <a:cubicBezTo>
                  <a:pt x="1623" y="330"/>
                  <a:pt x="1639" y="328"/>
                  <a:pt x="1656" y="329"/>
                </a:cubicBezTo>
                <a:cubicBezTo>
                  <a:pt x="1659" y="328"/>
                  <a:pt x="1659" y="328"/>
                  <a:pt x="1659" y="328"/>
                </a:cubicBezTo>
                <a:cubicBezTo>
                  <a:pt x="1674" y="334"/>
                  <a:pt x="1690" y="334"/>
                  <a:pt x="1704" y="329"/>
                </a:cubicBezTo>
                <a:cubicBezTo>
                  <a:pt x="1710" y="330"/>
                  <a:pt x="1716" y="331"/>
                  <a:pt x="1722" y="330"/>
                </a:cubicBezTo>
                <a:cubicBezTo>
                  <a:pt x="1716" y="330"/>
                  <a:pt x="1709" y="328"/>
                  <a:pt x="1703" y="325"/>
                </a:cubicBezTo>
                <a:cubicBezTo>
                  <a:pt x="1692" y="318"/>
                  <a:pt x="1676" y="312"/>
                  <a:pt x="1663" y="309"/>
                </a:cubicBezTo>
                <a:cubicBezTo>
                  <a:pt x="1668" y="300"/>
                  <a:pt x="1668" y="300"/>
                  <a:pt x="1668" y="300"/>
                </a:cubicBezTo>
                <a:cubicBezTo>
                  <a:pt x="1675" y="297"/>
                  <a:pt x="1675" y="297"/>
                  <a:pt x="1675" y="297"/>
                </a:cubicBezTo>
                <a:cubicBezTo>
                  <a:pt x="1669" y="294"/>
                  <a:pt x="1669" y="294"/>
                  <a:pt x="1669" y="294"/>
                </a:cubicBezTo>
                <a:cubicBezTo>
                  <a:pt x="1669" y="297"/>
                  <a:pt x="1669" y="297"/>
                  <a:pt x="1669" y="297"/>
                </a:cubicBezTo>
                <a:cubicBezTo>
                  <a:pt x="1666" y="296"/>
                  <a:pt x="1663" y="296"/>
                  <a:pt x="1661" y="298"/>
                </a:cubicBezTo>
                <a:cubicBezTo>
                  <a:pt x="1659" y="298"/>
                  <a:pt x="1659" y="298"/>
                  <a:pt x="1659" y="298"/>
                </a:cubicBezTo>
                <a:cubicBezTo>
                  <a:pt x="1655" y="300"/>
                  <a:pt x="1651" y="301"/>
                  <a:pt x="1647" y="299"/>
                </a:cubicBezTo>
                <a:cubicBezTo>
                  <a:pt x="1647" y="300"/>
                  <a:pt x="1647" y="300"/>
                  <a:pt x="1647" y="300"/>
                </a:cubicBezTo>
                <a:cubicBezTo>
                  <a:pt x="1648" y="301"/>
                  <a:pt x="1648" y="301"/>
                  <a:pt x="1648" y="301"/>
                </a:cubicBezTo>
                <a:cubicBezTo>
                  <a:pt x="1647" y="302"/>
                  <a:pt x="1646" y="303"/>
                  <a:pt x="1645" y="303"/>
                </a:cubicBezTo>
                <a:cubicBezTo>
                  <a:pt x="1646" y="301"/>
                  <a:pt x="1646" y="301"/>
                  <a:pt x="1646" y="301"/>
                </a:cubicBezTo>
                <a:cubicBezTo>
                  <a:pt x="1645" y="301"/>
                  <a:pt x="1645" y="301"/>
                  <a:pt x="1645" y="301"/>
                </a:cubicBezTo>
                <a:cubicBezTo>
                  <a:pt x="1643" y="302"/>
                  <a:pt x="1641" y="303"/>
                  <a:pt x="1639" y="303"/>
                </a:cubicBezTo>
                <a:cubicBezTo>
                  <a:pt x="1638" y="303"/>
                  <a:pt x="1638" y="303"/>
                  <a:pt x="1638" y="303"/>
                </a:cubicBezTo>
                <a:cubicBezTo>
                  <a:pt x="1637" y="303"/>
                  <a:pt x="1636" y="304"/>
                  <a:pt x="1635" y="303"/>
                </a:cubicBezTo>
                <a:cubicBezTo>
                  <a:pt x="1636" y="304"/>
                  <a:pt x="1636" y="304"/>
                  <a:pt x="1636" y="304"/>
                </a:cubicBezTo>
                <a:cubicBezTo>
                  <a:pt x="1638" y="304"/>
                  <a:pt x="1639" y="304"/>
                  <a:pt x="1641" y="305"/>
                </a:cubicBezTo>
                <a:cubicBezTo>
                  <a:pt x="1642" y="305"/>
                  <a:pt x="1642" y="305"/>
                  <a:pt x="1642" y="305"/>
                </a:cubicBezTo>
                <a:cubicBezTo>
                  <a:pt x="1641" y="306"/>
                  <a:pt x="1641" y="306"/>
                  <a:pt x="1641" y="306"/>
                </a:cubicBezTo>
                <a:cubicBezTo>
                  <a:pt x="1643" y="306"/>
                  <a:pt x="1643" y="306"/>
                  <a:pt x="1643" y="306"/>
                </a:cubicBezTo>
                <a:cubicBezTo>
                  <a:pt x="1644" y="306"/>
                  <a:pt x="1644" y="306"/>
                  <a:pt x="1644" y="306"/>
                </a:cubicBezTo>
                <a:cubicBezTo>
                  <a:pt x="1645" y="306"/>
                  <a:pt x="1645" y="306"/>
                  <a:pt x="1645" y="306"/>
                </a:cubicBezTo>
                <a:cubicBezTo>
                  <a:pt x="1645" y="307"/>
                  <a:pt x="1645" y="307"/>
                  <a:pt x="1645" y="307"/>
                </a:cubicBezTo>
                <a:cubicBezTo>
                  <a:pt x="1646" y="308"/>
                  <a:pt x="1647" y="308"/>
                  <a:pt x="1648" y="308"/>
                </a:cubicBezTo>
                <a:cubicBezTo>
                  <a:pt x="1646" y="307"/>
                  <a:pt x="1644" y="305"/>
                  <a:pt x="1642" y="303"/>
                </a:cubicBezTo>
                <a:cubicBezTo>
                  <a:pt x="1644" y="304"/>
                  <a:pt x="1644" y="304"/>
                  <a:pt x="1644" y="304"/>
                </a:cubicBezTo>
                <a:cubicBezTo>
                  <a:pt x="1645" y="306"/>
                  <a:pt x="1647" y="307"/>
                  <a:pt x="1649" y="308"/>
                </a:cubicBezTo>
                <a:cubicBezTo>
                  <a:pt x="1651" y="307"/>
                  <a:pt x="1652" y="307"/>
                  <a:pt x="1654" y="308"/>
                </a:cubicBezTo>
                <a:cubicBezTo>
                  <a:pt x="1654" y="307"/>
                  <a:pt x="1654" y="307"/>
                  <a:pt x="1654" y="307"/>
                </a:cubicBezTo>
                <a:cubicBezTo>
                  <a:pt x="1656" y="306"/>
                  <a:pt x="1658" y="306"/>
                  <a:pt x="1659" y="307"/>
                </a:cubicBezTo>
                <a:cubicBezTo>
                  <a:pt x="1659" y="307"/>
                  <a:pt x="1658" y="307"/>
                  <a:pt x="1658" y="307"/>
                </a:cubicBezTo>
                <a:cubicBezTo>
                  <a:pt x="1659" y="308"/>
                  <a:pt x="1659" y="308"/>
                  <a:pt x="1659" y="308"/>
                </a:cubicBezTo>
                <a:cubicBezTo>
                  <a:pt x="1655" y="308"/>
                  <a:pt x="1651" y="309"/>
                  <a:pt x="1648" y="311"/>
                </a:cubicBezTo>
                <a:cubicBezTo>
                  <a:pt x="1644" y="312"/>
                  <a:pt x="1639" y="313"/>
                  <a:pt x="1635" y="312"/>
                </a:cubicBezTo>
                <a:cubicBezTo>
                  <a:pt x="1636" y="310"/>
                  <a:pt x="1636" y="310"/>
                  <a:pt x="1636" y="310"/>
                </a:cubicBezTo>
                <a:cubicBezTo>
                  <a:pt x="1636" y="309"/>
                  <a:pt x="1636" y="309"/>
                  <a:pt x="1636" y="309"/>
                </a:cubicBezTo>
                <a:cubicBezTo>
                  <a:pt x="1634" y="308"/>
                  <a:pt x="1631" y="308"/>
                  <a:pt x="1629" y="308"/>
                </a:cubicBezTo>
                <a:cubicBezTo>
                  <a:pt x="1628" y="308"/>
                  <a:pt x="1628" y="308"/>
                  <a:pt x="1628" y="308"/>
                </a:cubicBezTo>
                <a:cubicBezTo>
                  <a:pt x="1629" y="306"/>
                  <a:pt x="1632" y="305"/>
                  <a:pt x="1634" y="305"/>
                </a:cubicBezTo>
                <a:cubicBezTo>
                  <a:pt x="1634" y="305"/>
                  <a:pt x="1634" y="304"/>
                  <a:pt x="1634" y="303"/>
                </a:cubicBezTo>
                <a:cubicBezTo>
                  <a:pt x="1630" y="304"/>
                  <a:pt x="1625" y="303"/>
                  <a:pt x="1621" y="303"/>
                </a:cubicBezTo>
                <a:cubicBezTo>
                  <a:pt x="1622" y="302"/>
                  <a:pt x="1622" y="302"/>
                  <a:pt x="1622" y="302"/>
                </a:cubicBezTo>
                <a:cubicBezTo>
                  <a:pt x="1621" y="301"/>
                  <a:pt x="1619" y="301"/>
                  <a:pt x="1617" y="302"/>
                </a:cubicBezTo>
                <a:cubicBezTo>
                  <a:pt x="1616" y="301"/>
                  <a:pt x="1616" y="301"/>
                  <a:pt x="1616" y="301"/>
                </a:cubicBezTo>
                <a:cubicBezTo>
                  <a:pt x="1619" y="301"/>
                  <a:pt x="1623" y="301"/>
                  <a:pt x="1625" y="300"/>
                </a:cubicBezTo>
                <a:cubicBezTo>
                  <a:pt x="1623" y="301"/>
                  <a:pt x="1621" y="300"/>
                  <a:pt x="1620" y="299"/>
                </a:cubicBezTo>
                <a:cubicBezTo>
                  <a:pt x="1620" y="300"/>
                  <a:pt x="1619" y="300"/>
                  <a:pt x="1619" y="300"/>
                </a:cubicBezTo>
                <a:cubicBezTo>
                  <a:pt x="1617" y="300"/>
                  <a:pt x="1617" y="300"/>
                  <a:pt x="1617" y="300"/>
                </a:cubicBezTo>
                <a:cubicBezTo>
                  <a:pt x="1616" y="300"/>
                  <a:pt x="1616" y="300"/>
                  <a:pt x="1616" y="300"/>
                </a:cubicBezTo>
                <a:cubicBezTo>
                  <a:pt x="1615" y="301"/>
                  <a:pt x="1613" y="301"/>
                  <a:pt x="1612" y="301"/>
                </a:cubicBezTo>
                <a:cubicBezTo>
                  <a:pt x="1612" y="303"/>
                  <a:pt x="1612" y="303"/>
                  <a:pt x="1612" y="303"/>
                </a:cubicBezTo>
                <a:cubicBezTo>
                  <a:pt x="1610" y="304"/>
                  <a:pt x="1608" y="306"/>
                  <a:pt x="1606" y="306"/>
                </a:cubicBezTo>
                <a:cubicBezTo>
                  <a:pt x="1605" y="306"/>
                  <a:pt x="1605" y="306"/>
                  <a:pt x="1605" y="306"/>
                </a:cubicBezTo>
                <a:cubicBezTo>
                  <a:pt x="1605" y="306"/>
                  <a:pt x="1605" y="307"/>
                  <a:pt x="1606" y="308"/>
                </a:cubicBezTo>
                <a:cubicBezTo>
                  <a:pt x="1605" y="308"/>
                  <a:pt x="1605" y="308"/>
                  <a:pt x="1605" y="308"/>
                </a:cubicBezTo>
                <a:cubicBezTo>
                  <a:pt x="1604" y="309"/>
                  <a:pt x="1604" y="309"/>
                  <a:pt x="1604" y="309"/>
                </a:cubicBezTo>
                <a:cubicBezTo>
                  <a:pt x="1605" y="309"/>
                  <a:pt x="1605" y="309"/>
                  <a:pt x="1605" y="309"/>
                </a:cubicBezTo>
                <a:cubicBezTo>
                  <a:pt x="1606" y="310"/>
                  <a:pt x="1606" y="310"/>
                  <a:pt x="1606" y="310"/>
                </a:cubicBezTo>
                <a:cubicBezTo>
                  <a:pt x="1604" y="311"/>
                  <a:pt x="1604" y="311"/>
                  <a:pt x="1604" y="311"/>
                </a:cubicBezTo>
                <a:cubicBezTo>
                  <a:pt x="1603" y="311"/>
                  <a:pt x="1601" y="311"/>
                  <a:pt x="1600" y="311"/>
                </a:cubicBezTo>
                <a:cubicBezTo>
                  <a:pt x="1599" y="312"/>
                  <a:pt x="1599" y="312"/>
                  <a:pt x="1599" y="312"/>
                </a:cubicBezTo>
                <a:cubicBezTo>
                  <a:pt x="1598" y="313"/>
                  <a:pt x="1598" y="313"/>
                  <a:pt x="1598" y="313"/>
                </a:cubicBezTo>
                <a:cubicBezTo>
                  <a:pt x="1599" y="314"/>
                  <a:pt x="1599" y="314"/>
                  <a:pt x="1599" y="314"/>
                </a:cubicBezTo>
                <a:cubicBezTo>
                  <a:pt x="1599" y="315"/>
                  <a:pt x="1599" y="315"/>
                  <a:pt x="1599" y="315"/>
                </a:cubicBezTo>
                <a:cubicBezTo>
                  <a:pt x="1598" y="316"/>
                  <a:pt x="1598" y="316"/>
                  <a:pt x="1598" y="316"/>
                </a:cubicBezTo>
                <a:cubicBezTo>
                  <a:pt x="1599" y="317"/>
                  <a:pt x="1599" y="318"/>
                  <a:pt x="1599" y="319"/>
                </a:cubicBezTo>
                <a:cubicBezTo>
                  <a:pt x="1597" y="319"/>
                  <a:pt x="1596" y="320"/>
                  <a:pt x="1594" y="320"/>
                </a:cubicBezTo>
                <a:cubicBezTo>
                  <a:pt x="1595" y="322"/>
                  <a:pt x="1595" y="322"/>
                  <a:pt x="1595" y="322"/>
                </a:cubicBezTo>
                <a:cubicBezTo>
                  <a:pt x="1594" y="323"/>
                  <a:pt x="1594" y="323"/>
                  <a:pt x="1594" y="323"/>
                </a:cubicBezTo>
                <a:cubicBezTo>
                  <a:pt x="1592" y="324"/>
                  <a:pt x="1592" y="324"/>
                  <a:pt x="1592" y="324"/>
                </a:cubicBezTo>
                <a:cubicBezTo>
                  <a:pt x="1594" y="325"/>
                  <a:pt x="1595" y="326"/>
                  <a:pt x="1597" y="327"/>
                </a:cubicBezTo>
                <a:cubicBezTo>
                  <a:pt x="1595" y="327"/>
                  <a:pt x="1595" y="327"/>
                  <a:pt x="1595" y="327"/>
                </a:cubicBezTo>
                <a:cubicBezTo>
                  <a:pt x="1597" y="327"/>
                  <a:pt x="1597" y="327"/>
                  <a:pt x="1597" y="327"/>
                </a:cubicBezTo>
                <a:cubicBezTo>
                  <a:pt x="1597" y="329"/>
                  <a:pt x="1597" y="329"/>
                  <a:pt x="1597" y="329"/>
                </a:cubicBezTo>
                <a:cubicBezTo>
                  <a:pt x="1600" y="330"/>
                  <a:pt x="1602" y="331"/>
                  <a:pt x="1605" y="332"/>
                </a:cubicBezTo>
                <a:cubicBezTo>
                  <a:pt x="1605" y="333"/>
                  <a:pt x="1605" y="333"/>
                  <a:pt x="1605" y="333"/>
                </a:cubicBezTo>
                <a:cubicBezTo>
                  <a:pt x="1601" y="333"/>
                  <a:pt x="1597" y="333"/>
                  <a:pt x="1593" y="334"/>
                </a:cubicBezTo>
                <a:cubicBezTo>
                  <a:pt x="1592" y="335"/>
                  <a:pt x="1592" y="335"/>
                  <a:pt x="1592" y="335"/>
                </a:cubicBezTo>
                <a:cubicBezTo>
                  <a:pt x="1590" y="336"/>
                  <a:pt x="1587" y="337"/>
                  <a:pt x="1585" y="338"/>
                </a:cubicBezTo>
                <a:cubicBezTo>
                  <a:pt x="1585" y="337"/>
                  <a:pt x="1585" y="337"/>
                  <a:pt x="1585" y="337"/>
                </a:cubicBezTo>
                <a:cubicBezTo>
                  <a:pt x="1585" y="336"/>
                  <a:pt x="1585" y="336"/>
                  <a:pt x="1585" y="336"/>
                </a:cubicBezTo>
                <a:cubicBezTo>
                  <a:pt x="1586" y="336"/>
                  <a:pt x="1587" y="336"/>
                  <a:pt x="1588" y="335"/>
                </a:cubicBezTo>
                <a:cubicBezTo>
                  <a:pt x="1586" y="336"/>
                  <a:pt x="1584" y="335"/>
                  <a:pt x="1582" y="334"/>
                </a:cubicBezTo>
                <a:cubicBezTo>
                  <a:pt x="1580" y="334"/>
                  <a:pt x="1577" y="334"/>
                  <a:pt x="1575" y="333"/>
                </a:cubicBezTo>
                <a:cubicBezTo>
                  <a:pt x="1573" y="334"/>
                  <a:pt x="1571" y="335"/>
                  <a:pt x="1568" y="334"/>
                </a:cubicBezTo>
                <a:cubicBezTo>
                  <a:pt x="1568" y="335"/>
                  <a:pt x="1568" y="335"/>
                  <a:pt x="1568" y="335"/>
                </a:cubicBezTo>
                <a:cubicBezTo>
                  <a:pt x="1567" y="336"/>
                  <a:pt x="1566" y="336"/>
                  <a:pt x="1565" y="335"/>
                </a:cubicBezTo>
                <a:cubicBezTo>
                  <a:pt x="1564" y="336"/>
                  <a:pt x="1564" y="336"/>
                  <a:pt x="1564" y="336"/>
                </a:cubicBezTo>
                <a:cubicBezTo>
                  <a:pt x="1566" y="337"/>
                  <a:pt x="1567" y="337"/>
                  <a:pt x="1569" y="338"/>
                </a:cubicBezTo>
                <a:cubicBezTo>
                  <a:pt x="1568" y="337"/>
                  <a:pt x="1566" y="337"/>
                  <a:pt x="1564" y="337"/>
                </a:cubicBezTo>
                <a:cubicBezTo>
                  <a:pt x="1565" y="338"/>
                  <a:pt x="1566" y="338"/>
                  <a:pt x="1567" y="339"/>
                </a:cubicBezTo>
                <a:cubicBezTo>
                  <a:pt x="1566" y="339"/>
                  <a:pt x="1566" y="339"/>
                  <a:pt x="1566" y="339"/>
                </a:cubicBezTo>
                <a:cubicBezTo>
                  <a:pt x="1565" y="339"/>
                  <a:pt x="1563" y="338"/>
                  <a:pt x="1562" y="338"/>
                </a:cubicBezTo>
                <a:cubicBezTo>
                  <a:pt x="1562" y="338"/>
                  <a:pt x="1562" y="338"/>
                  <a:pt x="1562" y="338"/>
                </a:cubicBezTo>
                <a:cubicBezTo>
                  <a:pt x="1562" y="339"/>
                  <a:pt x="1563" y="339"/>
                  <a:pt x="1564" y="339"/>
                </a:cubicBezTo>
                <a:cubicBezTo>
                  <a:pt x="1562" y="340"/>
                  <a:pt x="1561" y="340"/>
                  <a:pt x="1560" y="339"/>
                </a:cubicBezTo>
                <a:cubicBezTo>
                  <a:pt x="1560" y="338"/>
                  <a:pt x="1560" y="338"/>
                  <a:pt x="1560" y="338"/>
                </a:cubicBezTo>
                <a:cubicBezTo>
                  <a:pt x="1557" y="337"/>
                  <a:pt x="1557" y="337"/>
                  <a:pt x="1557" y="337"/>
                </a:cubicBezTo>
                <a:cubicBezTo>
                  <a:pt x="1558" y="336"/>
                  <a:pt x="1558" y="336"/>
                  <a:pt x="1558" y="336"/>
                </a:cubicBezTo>
                <a:cubicBezTo>
                  <a:pt x="1556" y="335"/>
                  <a:pt x="1555" y="336"/>
                  <a:pt x="1555" y="337"/>
                </a:cubicBezTo>
                <a:cubicBezTo>
                  <a:pt x="1555" y="339"/>
                  <a:pt x="1555" y="339"/>
                  <a:pt x="1555" y="339"/>
                </a:cubicBezTo>
                <a:cubicBezTo>
                  <a:pt x="1554" y="339"/>
                  <a:pt x="1554" y="339"/>
                  <a:pt x="1554" y="339"/>
                </a:cubicBezTo>
                <a:cubicBezTo>
                  <a:pt x="1556" y="340"/>
                  <a:pt x="1556" y="340"/>
                  <a:pt x="1556" y="340"/>
                </a:cubicBezTo>
                <a:cubicBezTo>
                  <a:pt x="1557" y="341"/>
                  <a:pt x="1557" y="341"/>
                  <a:pt x="1557" y="341"/>
                </a:cubicBezTo>
                <a:cubicBezTo>
                  <a:pt x="1558" y="342"/>
                  <a:pt x="1560" y="343"/>
                  <a:pt x="1562" y="344"/>
                </a:cubicBezTo>
                <a:cubicBezTo>
                  <a:pt x="1561" y="345"/>
                  <a:pt x="1561" y="345"/>
                  <a:pt x="1561" y="345"/>
                </a:cubicBezTo>
                <a:cubicBezTo>
                  <a:pt x="1560" y="344"/>
                  <a:pt x="1559" y="343"/>
                  <a:pt x="1558" y="343"/>
                </a:cubicBezTo>
                <a:cubicBezTo>
                  <a:pt x="1557" y="344"/>
                  <a:pt x="1557" y="344"/>
                  <a:pt x="1557" y="344"/>
                </a:cubicBezTo>
                <a:cubicBezTo>
                  <a:pt x="1559" y="345"/>
                  <a:pt x="1559" y="345"/>
                  <a:pt x="1559" y="345"/>
                </a:cubicBezTo>
                <a:cubicBezTo>
                  <a:pt x="1558" y="346"/>
                  <a:pt x="1558" y="346"/>
                  <a:pt x="1558" y="346"/>
                </a:cubicBezTo>
                <a:cubicBezTo>
                  <a:pt x="1556" y="346"/>
                  <a:pt x="1556" y="346"/>
                  <a:pt x="1556" y="346"/>
                </a:cubicBezTo>
                <a:cubicBezTo>
                  <a:pt x="1558" y="346"/>
                  <a:pt x="1559" y="347"/>
                  <a:pt x="1560" y="347"/>
                </a:cubicBezTo>
                <a:cubicBezTo>
                  <a:pt x="1561" y="347"/>
                  <a:pt x="1561" y="347"/>
                  <a:pt x="1561" y="347"/>
                </a:cubicBezTo>
                <a:cubicBezTo>
                  <a:pt x="1563" y="348"/>
                  <a:pt x="1566" y="349"/>
                  <a:pt x="1568" y="350"/>
                </a:cubicBezTo>
                <a:cubicBezTo>
                  <a:pt x="1568" y="351"/>
                  <a:pt x="1568" y="351"/>
                  <a:pt x="1568" y="351"/>
                </a:cubicBezTo>
                <a:cubicBezTo>
                  <a:pt x="1569" y="352"/>
                  <a:pt x="1569" y="352"/>
                  <a:pt x="1569" y="352"/>
                </a:cubicBezTo>
                <a:cubicBezTo>
                  <a:pt x="1569" y="353"/>
                  <a:pt x="1569" y="353"/>
                  <a:pt x="1569" y="353"/>
                </a:cubicBezTo>
                <a:cubicBezTo>
                  <a:pt x="1567" y="353"/>
                  <a:pt x="1566" y="352"/>
                  <a:pt x="1564" y="351"/>
                </a:cubicBezTo>
                <a:cubicBezTo>
                  <a:pt x="1563" y="352"/>
                  <a:pt x="1562" y="352"/>
                  <a:pt x="1560" y="352"/>
                </a:cubicBezTo>
                <a:cubicBezTo>
                  <a:pt x="1562" y="352"/>
                  <a:pt x="1563" y="353"/>
                  <a:pt x="1563" y="354"/>
                </a:cubicBezTo>
                <a:cubicBezTo>
                  <a:pt x="1563" y="354"/>
                  <a:pt x="1563" y="355"/>
                  <a:pt x="1562" y="355"/>
                </a:cubicBezTo>
                <a:cubicBezTo>
                  <a:pt x="1560" y="354"/>
                  <a:pt x="1560" y="354"/>
                  <a:pt x="1560" y="354"/>
                </a:cubicBezTo>
                <a:cubicBezTo>
                  <a:pt x="1560" y="355"/>
                  <a:pt x="1560" y="355"/>
                  <a:pt x="1560" y="355"/>
                </a:cubicBezTo>
                <a:cubicBezTo>
                  <a:pt x="1561" y="356"/>
                  <a:pt x="1562" y="357"/>
                  <a:pt x="1562" y="358"/>
                </a:cubicBezTo>
                <a:cubicBezTo>
                  <a:pt x="1562" y="358"/>
                  <a:pt x="1562" y="358"/>
                  <a:pt x="1562" y="358"/>
                </a:cubicBezTo>
                <a:cubicBezTo>
                  <a:pt x="1563" y="359"/>
                  <a:pt x="1563" y="359"/>
                  <a:pt x="1563" y="359"/>
                </a:cubicBezTo>
                <a:cubicBezTo>
                  <a:pt x="1562" y="359"/>
                  <a:pt x="1561" y="359"/>
                  <a:pt x="1560" y="357"/>
                </a:cubicBezTo>
                <a:cubicBezTo>
                  <a:pt x="1559" y="357"/>
                  <a:pt x="1559" y="357"/>
                  <a:pt x="1559" y="357"/>
                </a:cubicBezTo>
                <a:cubicBezTo>
                  <a:pt x="1558" y="359"/>
                  <a:pt x="1558" y="359"/>
                  <a:pt x="1558" y="359"/>
                </a:cubicBezTo>
                <a:cubicBezTo>
                  <a:pt x="1558" y="360"/>
                  <a:pt x="1558" y="360"/>
                  <a:pt x="1558" y="360"/>
                </a:cubicBezTo>
                <a:cubicBezTo>
                  <a:pt x="1557" y="359"/>
                  <a:pt x="1557" y="359"/>
                  <a:pt x="1557" y="359"/>
                </a:cubicBezTo>
                <a:cubicBezTo>
                  <a:pt x="1557" y="358"/>
                  <a:pt x="1557" y="358"/>
                  <a:pt x="1557" y="358"/>
                </a:cubicBezTo>
                <a:cubicBezTo>
                  <a:pt x="1557" y="357"/>
                  <a:pt x="1556" y="357"/>
                  <a:pt x="1554" y="357"/>
                </a:cubicBezTo>
                <a:cubicBezTo>
                  <a:pt x="1554" y="356"/>
                  <a:pt x="1554" y="356"/>
                  <a:pt x="1554" y="356"/>
                </a:cubicBezTo>
                <a:cubicBezTo>
                  <a:pt x="1553" y="357"/>
                  <a:pt x="1553" y="357"/>
                  <a:pt x="1553" y="357"/>
                </a:cubicBezTo>
                <a:cubicBezTo>
                  <a:pt x="1553" y="358"/>
                  <a:pt x="1553" y="358"/>
                  <a:pt x="1553" y="358"/>
                </a:cubicBezTo>
                <a:cubicBezTo>
                  <a:pt x="1552" y="358"/>
                  <a:pt x="1551" y="357"/>
                  <a:pt x="1550" y="356"/>
                </a:cubicBezTo>
                <a:cubicBezTo>
                  <a:pt x="1550" y="355"/>
                  <a:pt x="1550" y="355"/>
                  <a:pt x="1550" y="355"/>
                </a:cubicBezTo>
                <a:cubicBezTo>
                  <a:pt x="1551" y="355"/>
                  <a:pt x="1551" y="355"/>
                  <a:pt x="1551" y="355"/>
                </a:cubicBezTo>
                <a:cubicBezTo>
                  <a:pt x="1551" y="354"/>
                  <a:pt x="1551" y="354"/>
                  <a:pt x="1551" y="354"/>
                </a:cubicBezTo>
                <a:cubicBezTo>
                  <a:pt x="1549" y="354"/>
                  <a:pt x="1547" y="353"/>
                  <a:pt x="1545" y="352"/>
                </a:cubicBezTo>
                <a:cubicBezTo>
                  <a:pt x="1546" y="351"/>
                  <a:pt x="1546" y="350"/>
                  <a:pt x="1548" y="350"/>
                </a:cubicBezTo>
                <a:cubicBezTo>
                  <a:pt x="1551" y="350"/>
                  <a:pt x="1555" y="350"/>
                  <a:pt x="1558" y="351"/>
                </a:cubicBezTo>
                <a:cubicBezTo>
                  <a:pt x="1559" y="351"/>
                  <a:pt x="1560" y="351"/>
                  <a:pt x="1561" y="350"/>
                </a:cubicBezTo>
                <a:cubicBezTo>
                  <a:pt x="1559" y="350"/>
                  <a:pt x="1558" y="350"/>
                  <a:pt x="1557" y="350"/>
                </a:cubicBezTo>
                <a:cubicBezTo>
                  <a:pt x="1556" y="349"/>
                  <a:pt x="1556" y="349"/>
                  <a:pt x="1556" y="349"/>
                </a:cubicBezTo>
                <a:cubicBezTo>
                  <a:pt x="1555" y="349"/>
                  <a:pt x="1553" y="349"/>
                  <a:pt x="1551" y="349"/>
                </a:cubicBezTo>
                <a:cubicBezTo>
                  <a:pt x="1551" y="349"/>
                  <a:pt x="1551" y="349"/>
                  <a:pt x="1551" y="349"/>
                </a:cubicBezTo>
                <a:cubicBezTo>
                  <a:pt x="1549" y="350"/>
                  <a:pt x="1548" y="349"/>
                  <a:pt x="1547" y="348"/>
                </a:cubicBezTo>
                <a:cubicBezTo>
                  <a:pt x="1546" y="349"/>
                  <a:pt x="1546" y="349"/>
                  <a:pt x="1546" y="349"/>
                </a:cubicBezTo>
                <a:cubicBezTo>
                  <a:pt x="1545" y="349"/>
                  <a:pt x="1545" y="349"/>
                  <a:pt x="1545" y="349"/>
                </a:cubicBezTo>
                <a:cubicBezTo>
                  <a:pt x="1543" y="346"/>
                  <a:pt x="1540" y="344"/>
                  <a:pt x="1536" y="343"/>
                </a:cubicBezTo>
                <a:cubicBezTo>
                  <a:pt x="1536" y="341"/>
                  <a:pt x="1536" y="341"/>
                  <a:pt x="1536" y="341"/>
                </a:cubicBezTo>
                <a:cubicBezTo>
                  <a:pt x="1534" y="341"/>
                  <a:pt x="1533" y="340"/>
                  <a:pt x="1533" y="339"/>
                </a:cubicBezTo>
                <a:cubicBezTo>
                  <a:pt x="1531" y="339"/>
                  <a:pt x="1530" y="339"/>
                  <a:pt x="1529" y="338"/>
                </a:cubicBezTo>
                <a:cubicBezTo>
                  <a:pt x="1529" y="337"/>
                  <a:pt x="1529" y="337"/>
                  <a:pt x="1529" y="337"/>
                </a:cubicBezTo>
                <a:cubicBezTo>
                  <a:pt x="1528" y="336"/>
                  <a:pt x="1528" y="336"/>
                  <a:pt x="1528" y="336"/>
                </a:cubicBezTo>
                <a:cubicBezTo>
                  <a:pt x="1528" y="335"/>
                  <a:pt x="1528" y="335"/>
                  <a:pt x="1528" y="335"/>
                </a:cubicBezTo>
                <a:cubicBezTo>
                  <a:pt x="1529" y="334"/>
                  <a:pt x="1529" y="334"/>
                  <a:pt x="1529" y="334"/>
                </a:cubicBezTo>
                <a:cubicBezTo>
                  <a:pt x="1528" y="332"/>
                  <a:pt x="1528" y="332"/>
                  <a:pt x="1528" y="332"/>
                </a:cubicBezTo>
                <a:cubicBezTo>
                  <a:pt x="1528" y="331"/>
                  <a:pt x="1529" y="330"/>
                  <a:pt x="1530" y="330"/>
                </a:cubicBezTo>
                <a:cubicBezTo>
                  <a:pt x="1528" y="329"/>
                  <a:pt x="1527" y="329"/>
                  <a:pt x="1525" y="328"/>
                </a:cubicBezTo>
                <a:cubicBezTo>
                  <a:pt x="1525" y="328"/>
                  <a:pt x="1525" y="328"/>
                  <a:pt x="1525" y="328"/>
                </a:cubicBezTo>
                <a:cubicBezTo>
                  <a:pt x="1520" y="325"/>
                  <a:pt x="1515" y="323"/>
                  <a:pt x="1510" y="322"/>
                </a:cubicBezTo>
                <a:cubicBezTo>
                  <a:pt x="1511" y="323"/>
                  <a:pt x="1512" y="323"/>
                  <a:pt x="1513" y="323"/>
                </a:cubicBezTo>
                <a:cubicBezTo>
                  <a:pt x="1510" y="320"/>
                  <a:pt x="1505" y="319"/>
                  <a:pt x="1501" y="320"/>
                </a:cubicBezTo>
                <a:cubicBezTo>
                  <a:pt x="1501" y="320"/>
                  <a:pt x="1500" y="319"/>
                  <a:pt x="1500" y="319"/>
                </a:cubicBezTo>
                <a:cubicBezTo>
                  <a:pt x="1498" y="318"/>
                  <a:pt x="1496" y="317"/>
                  <a:pt x="1494" y="317"/>
                </a:cubicBezTo>
                <a:cubicBezTo>
                  <a:pt x="1493" y="316"/>
                  <a:pt x="1493" y="316"/>
                  <a:pt x="1493" y="316"/>
                </a:cubicBezTo>
                <a:cubicBezTo>
                  <a:pt x="1494" y="316"/>
                  <a:pt x="1494" y="316"/>
                  <a:pt x="1494" y="316"/>
                </a:cubicBezTo>
                <a:cubicBezTo>
                  <a:pt x="1495" y="315"/>
                  <a:pt x="1496" y="316"/>
                  <a:pt x="1497" y="316"/>
                </a:cubicBezTo>
                <a:cubicBezTo>
                  <a:pt x="1494" y="315"/>
                  <a:pt x="1492" y="313"/>
                  <a:pt x="1490" y="311"/>
                </a:cubicBezTo>
                <a:cubicBezTo>
                  <a:pt x="1489" y="310"/>
                  <a:pt x="1489" y="310"/>
                  <a:pt x="1489" y="310"/>
                </a:cubicBezTo>
                <a:cubicBezTo>
                  <a:pt x="1488" y="309"/>
                  <a:pt x="1488" y="309"/>
                  <a:pt x="1488" y="309"/>
                </a:cubicBezTo>
                <a:cubicBezTo>
                  <a:pt x="1487" y="309"/>
                  <a:pt x="1486" y="309"/>
                  <a:pt x="1485" y="310"/>
                </a:cubicBezTo>
                <a:cubicBezTo>
                  <a:pt x="1485" y="311"/>
                  <a:pt x="1484" y="312"/>
                  <a:pt x="1483" y="313"/>
                </a:cubicBezTo>
                <a:cubicBezTo>
                  <a:pt x="1480" y="311"/>
                  <a:pt x="1480" y="311"/>
                  <a:pt x="1480" y="311"/>
                </a:cubicBezTo>
                <a:cubicBezTo>
                  <a:pt x="1480" y="310"/>
                  <a:pt x="1480" y="309"/>
                  <a:pt x="1480" y="309"/>
                </a:cubicBezTo>
                <a:cubicBezTo>
                  <a:pt x="1481" y="308"/>
                  <a:pt x="1481" y="308"/>
                  <a:pt x="1481" y="308"/>
                </a:cubicBezTo>
                <a:cubicBezTo>
                  <a:pt x="1481" y="308"/>
                  <a:pt x="1481" y="308"/>
                  <a:pt x="1481" y="308"/>
                </a:cubicBezTo>
                <a:cubicBezTo>
                  <a:pt x="1477" y="307"/>
                  <a:pt x="1474" y="308"/>
                  <a:pt x="1470" y="309"/>
                </a:cubicBezTo>
                <a:cubicBezTo>
                  <a:pt x="1469" y="310"/>
                  <a:pt x="1469" y="310"/>
                  <a:pt x="1469" y="310"/>
                </a:cubicBezTo>
                <a:cubicBezTo>
                  <a:pt x="1470" y="310"/>
                  <a:pt x="1470" y="311"/>
                  <a:pt x="1471" y="311"/>
                </a:cubicBezTo>
                <a:cubicBezTo>
                  <a:pt x="1470" y="312"/>
                  <a:pt x="1470" y="312"/>
                  <a:pt x="1470" y="312"/>
                </a:cubicBezTo>
                <a:cubicBezTo>
                  <a:pt x="1470" y="313"/>
                  <a:pt x="1470" y="314"/>
                  <a:pt x="1470" y="315"/>
                </a:cubicBezTo>
                <a:cubicBezTo>
                  <a:pt x="1475" y="317"/>
                  <a:pt x="1479" y="319"/>
                  <a:pt x="1484" y="321"/>
                </a:cubicBezTo>
                <a:cubicBezTo>
                  <a:pt x="1488" y="327"/>
                  <a:pt x="1495" y="330"/>
                  <a:pt x="1503" y="329"/>
                </a:cubicBezTo>
                <a:cubicBezTo>
                  <a:pt x="1502" y="329"/>
                  <a:pt x="1502" y="329"/>
                  <a:pt x="1502" y="329"/>
                </a:cubicBezTo>
                <a:cubicBezTo>
                  <a:pt x="1500" y="330"/>
                  <a:pt x="1500" y="330"/>
                  <a:pt x="1500" y="330"/>
                </a:cubicBezTo>
                <a:cubicBezTo>
                  <a:pt x="1501" y="331"/>
                  <a:pt x="1501" y="331"/>
                  <a:pt x="1501" y="331"/>
                </a:cubicBezTo>
                <a:cubicBezTo>
                  <a:pt x="1508" y="332"/>
                  <a:pt x="1516" y="334"/>
                  <a:pt x="1522" y="337"/>
                </a:cubicBezTo>
                <a:cubicBezTo>
                  <a:pt x="1522" y="339"/>
                  <a:pt x="1522" y="339"/>
                  <a:pt x="1522" y="339"/>
                </a:cubicBezTo>
                <a:cubicBezTo>
                  <a:pt x="1521" y="339"/>
                  <a:pt x="1521" y="339"/>
                  <a:pt x="1521" y="339"/>
                </a:cubicBezTo>
                <a:cubicBezTo>
                  <a:pt x="1521" y="340"/>
                  <a:pt x="1521" y="340"/>
                  <a:pt x="1521" y="340"/>
                </a:cubicBezTo>
                <a:cubicBezTo>
                  <a:pt x="1519" y="340"/>
                  <a:pt x="1519" y="340"/>
                  <a:pt x="1519" y="340"/>
                </a:cubicBezTo>
                <a:cubicBezTo>
                  <a:pt x="1518" y="340"/>
                  <a:pt x="1518" y="339"/>
                  <a:pt x="1517" y="338"/>
                </a:cubicBezTo>
                <a:cubicBezTo>
                  <a:pt x="1517" y="338"/>
                  <a:pt x="1517" y="338"/>
                  <a:pt x="1517" y="338"/>
                </a:cubicBezTo>
                <a:cubicBezTo>
                  <a:pt x="1515" y="337"/>
                  <a:pt x="1513" y="337"/>
                  <a:pt x="1511" y="337"/>
                </a:cubicBezTo>
                <a:cubicBezTo>
                  <a:pt x="1510" y="337"/>
                  <a:pt x="1509" y="338"/>
                  <a:pt x="1508" y="339"/>
                </a:cubicBezTo>
                <a:cubicBezTo>
                  <a:pt x="1509" y="339"/>
                  <a:pt x="1508" y="339"/>
                  <a:pt x="1508" y="340"/>
                </a:cubicBezTo>
                <a:cubicBezTo>
                  <a:pt x="1507" y="340"/>
                  <a:pt x="1507" y="340"/>
                  <a:pt x="1507" y="340"/>
                </a:cubicBezTo>
                <a:cubicBezTo>
                  <a:pt x="1507" y="341"/>
                  <a:pt x="1507" y="341"/>
                  <a:pt x="1507" y="341"/>
                </a:cubicBezTo>
                <a:cubicBezTo>
                  <a:pt x="1509" y="341"/>
                  <a:pt x="1510" y="342"/>
                  <a:pt x="1512" y="343"/>
                </a:cubicBezTo>
                <a:cubicBezTo>
                  <a:pt x="1512" y="344"/>
                  <a:pt x="1512" y="345"/>
                  <a:pt x="1511" y="346"/>
                </a:cubicBezTo>
                <a:cubicBezTo>
                  <a:pt x="1510" y="346"/>
                  <a:pt x="1509" y="346"/>
                  <a:pt x="1509" y="347"/>
                </a:cubicBezTo>
                <a:cubicBezTo>
                  <a:pt x="1508" y="349"/>
                  <a:pt x="1508" y="349"/>
                  <a:pt x="1508" y="349"/>
                </a:cubicBezTo>
                <a:cubicBezTo>
                  <a:pt x="1506" y="350"/>
                  <a:pt x="1506" y="350"/>
                  <a:pt x="1506" y="350"/>
                </a:cubicBezTo>
                <a:cubicBezTo>
                  <a:pt x="1505" y="352"/>
                  <a:pt x="1503" y="353"/>
                  <a:pt x="1500" y="351"/>
                </a:cubicBezTo>
                <a:cubicBezTo>
                  <a:pt x="1500" y="350"/>
                  <a:pt x="1500" y="350"/>
                  <a:pt x="1500" y="350"/>
                </a:cubicBezTo>
                <a:cubicBezTo>
                  <a:pt x="1501" y="350"/>
                  <a:pt x="1502" y="349"/>
                  <a:pt x="1503" y="349"/>
                </a:cubicBezTo>
                <a:cubicBezTo>
                  <a:pt x="1503" y="348"/>
                  <a:pt x="1503" y="348"/>
                  <a:pt x="1503" y="347"/>
                </a:cubicBezTo>
                <a:cubicBezTo>
                  <a:pt x="1505" y="346"/>
                  <a:pt x="1505" y="346"/>
                  <a:pt x="1505" y="346"/>
                </a:cubicBezTo>
                <a:cubicBezTo>
                  <a:pt x="1505" y="345"/>
                  <a:pt x="1505" y="345"/>
                  <a:pt x="1505" y="345"/>
                </a:cubicBezTo>
                <a:cubicBezTo>
                  <a:pt x="1504" y="344"/>
                  <a:pt x="1503" y="343"/>
                  <a:pt x="1502" y="342"/>
                </a:cubicBezTo>
                <a:cubicBezTo>
                  <a:pt x="1502" y="341"/>
                  <a:pt x="1501" y="340"/>
                  <a:pt x="1501" y="339"/>
                </a:cubicBezTo>
                <a:cubicBezTo>
                  <a:pt x="1500" y="339"/>
                  <a:pt x="1500" y="339"/>
                  <a:pt x="1500" y="339"/>
                </a:cubicBezTo>
                <a:cubicBezTo>
                  <a:pt x="1499" y="340"/>
                  <a:pt x="1498" y="340"/>
                  <a:pt x="1497" y="339"/>
                </a:cubicBezTo>
                <a:cubicBezTo>
                  <a:pt x="1496" y="338"/>
                  <a:pt x="1496" y="338"/>
                  <a:pt x="1496" y="338"/>
                </a:cubicBezTo>
                <a:cubicBezTo>
                  <a:pt x="1495" y="339"/>
                  <a:pt x="1494" y="338"/>
                  <a:pt x="1493" y="338"/>
                </a:cubicBezTo>
                <a:cubicBezTo>
                  <a:pt x="1494" y="336"/>
                  <a:pt x="1494" y="336"/>
                  <a:pt x="1494" y="336"/>
                </a:cubicBezTo>
                <a:cubicBezTo>
                  <a:pt x="1493" y="336"/>
                  <a:pt x="1491" y="335"/>
                  <a:pt x="1490" y="336"/>
                </a:cubicBezTo>
                <a:cubicBezTo>
                  <a:pt x="1490" y="335"/>
                  <a:pt x="1490" y="335"/>
                  <a:pt x="1490" y="335"/>
                </a:cubicBezTo>
                <a:cubicBezTo>
                  <a:pt x="1488" y="335"/>
                  <a:pt x="1486" y="335"/>
                  <a:pt x="1485" y="333"/>
                </a:cubicBezTo>
                <a:cubicBezTo>
                  <a:pt x="1483" y="333"/>
                  <a:pt x="1482" y="333"/>
                  <a:pt x="1481" y="332"/>
                </a:cubicBezTo>
                <a:cubicBezTo>
                  <a:pt x="1480" y="333"/>
                  <a:pt x="1480" y="333"/>
                  <a:pt x="1479" y="333"/>
                </a:cubicBezTo>
                <a:cubicBezTo>
                  <a:pt x="1478" y="332"/>
                  <a:pt x="1478" y="332"/>
                  <a:pt x="1478" y="332"/>
                </a:cubicBezTo>
                <a:cubicBezTo>
                  <a:pt x="1474" y="331"/>
                  <a:pt x="1471" y="330"/>
                  <a:pt x="1467" y="327"/>
                </a:cubicBezTo>
                <a:cubicBezTo>
                  <a:pt x="1467" y="326"/>
                  <a:pt x="1465" y="325"/>
                  <a:pt x="1463" y="325"/>
                </a:cubicBezTo>
                <a:cubicBezTo>
                  <a:pt x="1463" y="325"/>
                  <a:pt x="1463" y="325"/>
                  <a:pt x="1463" y="325"/>
                </a:cubicBezTo>
                <a:cubicBezTo>
                  <a:pt x="1461" y="323"/>
                  <a:pt x="1459" y="323"/>
                  <a:pt x="1457" y="322"/>
                </a:cubicBezTo>
                <a:cubicBezTo>
                  <a:pt x="1457" y="321"/>
                  <a:pt x="1457" y="321"/>
                  <a:pt x="1457" y="321"/>
                </a:cubicBezTo>
                <a:cubicBezTo>
                  <a:pt x="1456" y="320"/>
                  <a:pt x="1456" y="320"/>
                  <a:pt x="1456" y="320"/>
                </a:cubicBezTo>
                <a:cubicBezTo>
                  <a:pt x="1456" y="319"/>
                  <a:pt x="1456" y="319"/>
                  <a:pt x="1456" y="319"/>
                </a:cubicBezTo>
                <a:cubicBezTo>
                  <a:pt x="1455" y="318"/>
                  <a:pt x="1454" y="317"/>
                  <a:pt x="1453" y="316"/>
                </a:cubicBezTo>
                <a:cubicBezTo>
                  <a:pt x="1448" y="314"/>
                  <a:pt x="1443" y="314"/>
                  <a:pt x="1439" y="316"/>
                </a:cubicBezTo>
                <a:cubicBezTo>
                  <a:pt x="1439" y="317"/>
                  <a:pt x="1439" y="317"/>
                  <a:pt x="1439" y="317"/>
                </a:cubicBezTo>
                <a:cubicBezTo>
                  <a:pt x="1434" y="317"/>
                  <a:pt x="1429" y="319"/>
                  <a:pt x="1425" y="322"/>
                </a:cubicBezTo>
                <a:cubicBezTo>
                  <a:pt x="1418" y="321"/>
                  <a:pt x="1413" y="320"/>
                  <a:pt x="1406" y="319"/>
                </a:cubicBezTo>
                <a:cubicBezTo>
                  <a:pt x="1404" y="320"/>
                  <a:pt x="1402" y="321"/>
                  <a:pt x="1400" y="322"/>
                </a:cubicBezTo>
                <a:cubicBezTo>
                  <a:pt x="1400" y="323"/>
                  <a:pt x="1400" y="323"/>
                  <a:pt x="1399" y="324"/>
                </a:cubicBezTo>
                <a:cubicBezTo>
                  <a:pt x="1400" y="326"/>
                  <a:pt x="1400" y="326"/>
                  <a:pt x="1400" y="326"/>
                </a:cubicBezTo>
                <a:cubicBezTo>
                  <a:pt x="1399" y="327"/>
                  <a:pt x="1399" y="327"/>
                  <a:pt x="1399" y="327"/>
                </a:cubicBezTo>
                <a:cubicBezTo>
                  <a:pt x="1396" y="332"/>
                  <a:pt x="1390" y="334"/>
                  <a:pt x="1384" y="334"/>
                </a:cubicBezTo>
                <a:cubicBezTo>
                  <a:pt x="1384" y="335"/>
                  <a:pt x="1384" y="335"/>
                  <a:pt x="1384" y="335"/>
                </a:cubicBezTo>
                <a:cubicBezTo>
                  <a:pt x="1384" y="336"/>
                  <a:pt x="1384" y="336"/>
                  <a:pt x="1384" y="336"/>
                </a:cubicBezTo>
                <a:cubicBezTo>
                  <a:pt x="1380" y="337"/>
                  <a:pt x="1377" y="339"/>
                  <a:pt x="1374" y="342"/>
                </a:cubicBezTo>
                <a:cubicBezTo>
                  <a:pt x="1374" y="343"/>
                  <a:pt x="1375" y="344"/>
                  <a:pt x="1375" y="345"/>
                </a:cubicBezTo>
                <a:cubicBezTo>
                  <a:pt x="1377" y="345"/>
                  <a:pt x="1378" y="346"/>
                  <a:pt x="1379" y="347"/>
                </a:cubicBezTo>
                <a:cubicBezTo>
                  <a:pt x="1377" y="348"/>
                  <a:pt x="1376" y="348"/>
                  <a:pt x="1374" y="348"/>
                </a:cubicBezTo>
                <a:cubicBezTo>
                  <a:pt x="1374" y="349"/>
                  <a:pt x="1374" y="349"/>
                  <a:pt x="1374" y="349"/>
                </a:cubicBezTo>
                <a:cubicBezTo>
                  <a:pt x="1371" y="351"/>
                  <a:pt x="1371" y="351"/>
                  <a:pt x="1371" y="351"/>
                </a:cubicBezTo>
                <a:cubicBezTo>
                  <a:pt x="1371" y="352"/>
                  <a:pt x="1371" y="353"/>
                  <a:pt x="1371" y="354"/>
                </a:cubicBezTo>
                <a:cubicBezTo>
                  <a:pt x="1368" y="354"/>
                  <a:pt x="1365" y="354"/>
                  <a:pt x="1363" y="355"/>
                </a:cubicBezTo>
                <a:cubicBezTo>
                  <a:pt x="1363" y="356"/>
                  <a:pt x="1363" y="356"/>
                  <a:pt x="1363" y="356"/>
                </a:cubicBezTo>
                <a:cubicBezTo>
                  <a:pt x="1361" y="358"/>
                  <a:pt x="1361" y="358"/>
                  <a:pt x="1361" y="358"/>
                </a:cubicBezTo>
                <a:cubicBezTo>
                  <a:pt x="1359" y="358"/>
                  <a:pt x="1358" y="357"/>
                  <a:pt x="1357" y="357"/>
                </a:cubicBezTo>
                <a:cubicBezTo>
                  <a:pt x="1357" y="357"/>
                  <a:pt x="1356" y="358"/>
                  <a:pt x="1355" y="358"/>
                </a:cubicBezTo>
                <a:cubicBezTo>
                  <a:pt x="1348" y="357"/>
                  <a:pt x="1341" y="357"/>
                  <a:pt x="1334" y="360"/>
                </a:cubicBezTo>
                <a:cubicBezTo>
                  <a:pt x="1334" y="361"/>
                  <a:pt x="1334" y="361"/>
                  <a:pt x="1334" y="361"/>
                </a:cubicBezTo>
                <a:cubicBezTo>
                  <a:pt x="1328" y="358"/>
                  <a:pt x="1320" y="356"/>
                  <a:pt x="1312" y="356"/>
                </a:cubicBezTo>
                <a:cubicBezTo>
                  <a:pt x="1310" y="355"/>
                  <a:pt x="1307" y="355"/>
                  <a:pt x="1305" y="356"/>
                </a:cubicBezTo>
                <a:cubicBezTo>
                  <a:pt x="1306" y="354"/>
                  <a:pt x="1306" y="353"/>
                  <a:pt x="1306" y="351"/>
                </a:cubicBezTo>
                <a:cubicBezTo>
                  <a:pt x="1307" y="350"/>
                  <a:pt x="1307" y="350"/>
                  <a:pt x="1307" y="350"/>
                </a:cubicBezTo>
                <a:cubicBezTo>
                  <a:pt x="1306" y="349"/>
                  <a:pt x="1306" y="349"/>
                  <a:pt x="1306" y="349"/>
                </a:cubicBezTo>
                <a:cubicBezTo>
                  <a:pt x="1307" y="348"/>
                  <a:pt x="1307" y="348"/>
                  <a:pt x="1307" y="348"/>
                </a:cubicBezTo>
                <a:cubicBezTo>
                  <a:pt x="1306" y="348"/>
                  <a:pt x="1305" y="348"/>
                  <a:pt x="1304" y="349"/>
                </a:cubicBezTo>
                <a:cubicBezTo>
                  <a:pt x="1303" y="348"/>
                  <a:pt x="1303" y="348"/>
                  <a:pt x="1303" y="348"/>
                </a:cubicBezTo>
                <a:cubicBezTo>
                  <a:pt x="1303" y="347"/>
                  <a:pt x="1303" y="347"/>
                  <a:pt x="1303" y="347"/>
                </a:cubicBezTo>
                <a:cubicBezTo>
                  <a:pt x="1306" y="346"/>
                  <a:pt x="1306" y="346"/>
                  <a:pt x="1306" y="346"/>
                </a:cubicBezTo>
                <a:cubicBezTo>
                  <a:pt x="1306" y="345"/>
                  <a:pt x="1306" y="345"/>
                  <a:pt x="1306" y="345"/>
                </a:cubicBezTo>
                <a:cubicBezTo>
                  <a:pt x="1304" y="345"/>
                  <a:pt x="1304" y="346"/>
                  <a:pt x="1303" y="347"/>
                </a:cubicBezTo>
                <a:cubicBezTo>
                  <a:pt x="1301" y="347"/>
                  <a:pt x="1301" y="347"/>
                  <a:pt x="1301" y="347"/>
                </a:cubicBezTo>
                <a:cubicBezTo>
                  <a:pt x="1301" y="344"/>
                  <a:pt x="1303" y="342"/>
                  <a:pt x="1305" y="341"/>
                </a:cubicBezTo>
                <a:cubicBezTo>
                  <a:pt x="1305" y="340"/>
                  <a:pt x="1305" y="340"/>
                  <a:pt x="1305" y="340"/>
                </a:cubicBezTo>
                <a:cubicBezTo>
                  <a:pt x="1307" y="339"/>
                  <a:pt x="1307" y="339"/>
                  <a:pt x="1307" y="339"/>
                </a:cubicBezTo>
                <a:cubicBezTo>
                  <a:pt x="1307" y="337"/>
                  <a:pt x="1308" y="336"/>
                  <a:pt x="1309" y="336"/>
                </a:cubicBezTo>
                <a:cubicBezTo>
                  <a:pt x="1308" y="335"/>
                  <a:pt x="1308" y="335"/>
                  <a:pt x="1308" y="335"/>
                </a:cubicBezTo>
                <a:cubicBezTo>
                  <a:pt x="1309" y="333"/>
                  <a:pt x="1309" y="332"/>
                  <a:pt x="1309" y="330"/>
                </a:cubicBezTo>
                <a:cubicBezTo>
                  <a:pt x="1308" y="329"/>
                  <a:pt x="1308" y="329"/>
                  <a:pt x="1308" y="328"/>
                </a:cubicBezTo>
                <a:cubicBezTo>
                  <a:pt x="1310" y="326"/>
                  <a:pt x="1310" y="326"/>
                  <a:pt x="1310" y="326"/>
                </a:cubicBezTo>
                <a:cubicBezTo>
                  <a:pt x="1308" y="326"/>
                  <a:pt x="1308" y="326"/>
                  <a:pt x="1308" y="326"/>
                </a:cubicBezTo>
                <a:cubicBezTo>
                  <a:pt x="1309" y="326"/>
                  <a:pt x="1309" y="326"/>
                  <a:pt x="1309" y="326"/>
                </a:cubicBezTo>
                <a:cubicBezTo>
                  <a:pt x="1309" y="324"/>
                  <a:pt x="1309" y="324"/>
                  <a:pt x="1309" y="324"/>
                </a:cubicBezTo>
                <a:cubicBezTo>
                  <a:pt x="1308" y="325"/>
                  <a:pt x="1308" y="325"/>
                  <a:pt x="1308" y="325"/>
                </a:cubicBezTo>
                <a:cubicBezTo>
                  <a:pt x="1308" y="324"/>
                  <a:pt x="1308" y="324"/>
                  <a:pt x="1308" y="324"/>
                </a:cubicBezTo>
                <a:cubicBezTo>
                  <a:pt x="1306" y="323"/>
                  <a:pt x="1306" y="323"/>
                  <a:pt x="1306" y="323"/>
                </a:cubicBezTo>
                <a:cubicBezTo>
                  <a:pt x="1305" y="322"/>
                  <a:pt x="1305" y="322"/>
                  <a:pt x="1305" y="322"/>
                </a:cubicBezTo>
                <a:cubicBezTo>
                  <a:pt x="1308" y="321"/>
                  <a:pt x="1311" y="320"/>
                  <a:pt x="1315" y="320"/>
                </a:cubicBezTo>
                <a:cubicBezTo>
                  <a:pt x="1314" y="320"/>
                  <a:pt x="1314" y="320"/>
                  <a:pt x="1314" y="320"/>
                </a:cubicBezTo>
                <a:cubicBezTo>
                  <a:pt x="1313" y="319"/>
                  <a:pt x="1313" y="319"/>
                  <a:pt x="1313" y="319"/>
                </a:cubicBezTo>
                <a:cubicBezTo>
                  <a:pt x="1316" y="317"/>
                  <a:pt x="1319" y="318"/>
                  <a:pt x="1322" y="319"/>
                </a:cubicBezTo>
                <a:cubicBezTo>
                  <a:pt x="1331" y="319"/>
                  <a:pt x="1341" y="319"/>
                  <a:pt x="1350" y="319"/>
                </a:cubicBezTo>
                <a:cubicBezTo>
                  <a:pt x="1351" y="320"/>
                  <a:pt x="1351" y="320"/>
                  <a:pt x="1351" y="320"/>
                </a:cubicBezTo>
                <a:cubicBezTo>
                  <a:pt x="1355" y="319"/>
                  <a:pt x="1358" y="320"/>
                  <a:pt x="1361" y="321"/>
                </a:cubicBezTo>
                <a:cubicBezTo>
                  <a:pt x="1363" y="320"/>
                  <a:pt x="1364" y="320"/>
                  <a:pt x="1366" y="319"/>
                </a:cubicBezTo>
                <a:cubicBezTo>
                  <a:pt x="1367" y="318"/>
                  <a:pt x="1368" y="316"/>
                  <a:pt x="1368" y="314"/>
                </a:cubicBezTo>
                <a:cubicBezTo>
                  <a:pt x="1369" y="313"/>
                  <a:pt x="1369" y="313"/>
                  <a:pt x="1369" y="313"/>
                </a:cubicBezTo>
                <a:cubicBezTo>
                  <a:pt x="1368" y="313"/>
                  <a:pt x="1368" y="313"/>
                  <a:pt x="1368" y="313"/>
                </a:cubicBezTo>
                <a:cubicBezTo>
                  <a:pt x="1368" y="311"/>
                  <a:pt x="1368" y="310"/>
                  <a:pt x="1369" y="309"/>
                </a:cubicBezTo>
                <a:cubicBezTo>
                  <a:pt x="1370" y="308"/>
                  <a:pt x="1370" y="308"/>
                  <a:pt x="1370" y="308"/>
                </a:cubicBezTo>
                <a:cubicBezTo>
                  <a:pt x="1371" y="309"/>
                  <a:pt x="1371" y="309"/>
                  <a:pt x="1371" y="309"/>
                </a:cubicBezTo>
                <a:cubicBezTo>
                  <a:pt x="1372" y="310"/>
                  <a:pt x="1372" y="310"/>
                  <a:pt x="1372" y="310"/>
                </a:cubicBezTo>
                <a:cubicBezTo>
                  <a:pt x="1374" y="311"/>
                  <a:pt x="1374" y="311"/>
                  <a:pt x="1374" y="311"/>
                </a:cubicBezTo>
                <a:cubicBezTo>
                  <a:pt x="1373" y="309"/>
                  <a:pt x="1371" y="307"/>
                  <a:pt x="1368" y="307"/>
                </a:cubicBezTo>
                <a:cubicBezTo>
                  <a:pt x="1368" y="307"/>
                  <a:pt x="1369" y="306"/>
                  <a:pt x="1370" y="306"/>
                </a:cubicBezTo>
                <a:cubicBezTo>
                  <a:pt x="1369" y="305"/>
                  <a:pt x="1369" y="305"/>
                  <a:pt x="1369" y="305"/>
                </a:cubicBezTo>
                <a:cubicBezTo>
                  <a:pt x="1369" y="304"/>
                  <a:pt x="1369" y="304"/>
                  <a:pt x="1369" y="304"/>
                </a:cubicBezTo>
                <a:cubicBezTo>
                  <a:pt x="1366" y="303"/>
                  <a:pt x="1364" y="303"/>
                  <a:pt x="1362" y="302"/>
                </a:cubicBezTo>
                <a:cubicBezTo>
                  <a:pt x="1361" y="301"/>
                  <a:pt x="1361" y="301"/>
                  <a:pt x="1361" y="301"/>
                </a:cubicBezTo>
                <a:cubicBezTo>
                  <a:pt x="1362" y="300"/>
                  <a:pt x="1362" y="300"/>
                  <a:pt x="1362" y="300"/>
                </a:cubicBezTo>
                <a:cubicBezTo>
                  <a:pt x="1362" y="300"/>
                  <a:pt x="1362" y="299"/>
                  <a:pt x="1362" y="299"/>
                </a:cubicBezTo>
                <a:cubicBezTo>
                  <a:pt x="1363" y="298"/>
                  <a:pt x="1364" y="299"/>
                  <a:pt x="1365" y="299"/>
                </a:cubicBezTo>
                <a:cubicBezTo>
                  <a:pt x="1364" y="298"/>
                  <a:pt x="1362" y="298"/>
                  <a:pt x="1360" y="299"/>
                </a:cubicBezTo>
                <a:cubicBezTo>
                  <a:pt x="1359" y="298"/>
                  <a:pt x="1359" y="298"/>
                  <a:pt x="1359" y="298"/>
                </a:cubicBezTo>
                <a:cubicBezTo>
                  <a:pt x="1359" y="297"/>
                  <a:pt x="1359" y="297"/>
                  <a:pt x="1359" y="297"/>
                </a:cubicBezTo>
                <a:cubicBezTo>
                  <a:pt x="1359" y="297"/>
                  <a:pt x="1359" y="297"/>
                  <a:pt x="1359" y="297"/>
                </a:cubicBezTo>
                <a:cubicBezTo>
                  <a:pt x="1356" y="297"/>
                  <a:pt x="1354" y="297"/>
                  <a:pt x="1352" y="296"/>
                </a:cubicBezTo>
                <a:cubicBezTo>
                  <a:pt x="1350" y="295"/>
                  <a:pt x="1347" y="295"/>
                  <a:pt x="1345" y="296"/>
                </a:cubicBezTo>
                <a:cubicBezTo>
                  <a:pt x="1345" y="294"/>
                  <a:pt x="1345" y="294"/>
                  <a:pt x="1345" y="294"/>
                </a:cubicBezTo>
                <a:cubicBezTo>
                  <a:pt x="1343" y="294"/>
                  <a:pt x="1343" y="294"/>
                  <a:pt x="1343" y="294"/>
                </a:cubicBezTo>
                <a:cubicBezTo>
                  <a:pt x="1344" y="294"/>
                  <a:pt x="1345" y="294"/>
                  <a:pt x="1345" y="293"/>
                </a:cubicBezTo>
                <a:cubicBezTo>
                  <a:pt x="1344" y="293"/>
                  <a:pt x="1344" y="293"/>
                  <a:pt x="1344" y="293"/>
                </a:cubicBezTo>
                <a:cubicBezTo>
                  <a:pt x="1344" y="293"/>
                  <a:pt x="1344" y="293"/>
                  <a:pt x="1344" y="293"/>
                </a:cubicBezTo>
                <a:cubicBezTo>
                  <a:pt x="1343" y="292"/>
                  <a:pt x="1343" y="292"/>
                  <a:pt x="1343" y="292"/>
                </a:cubicBezTo>
                <a:cubicBezTo>
                  <a:pt x="1346" y="292"/>
                  <a:pt x="1346" y="292"/>
                  <a:pt x="1346" y="292"/>
                </a:cubicBezTo>
                <a:cubicBezTo>
                  <a:pt x="1345" y="292"/>
                  <a:pt x="1344" y="292"/>
                  <a:pt x="1343" y="292"/>
                </a:cubicBezTo>
                <a:cubicBezTo>
                  <a:pt x="1342" y="292"/>
                  <a:pt x="1342" y="292"/>
                  <a:pt x="1342" y="292"/>
                </a:cubicBezTo>
                <a:cubicBezTo>
                  <a:pt x="1347" y="289"/>
                  <a:pt x="1353" y="289"/>
                  <a:pt x="1358" y="291"/>
                </a:cubicBezTo>
                <a:cubicBezTo>
                  <a:pt x="1361" y="290"/>
                  <a:pt x="1364" y="290"/>
                  <a:pt x="1367" y="290"/>
                </a:cubicBezTo>
                <a:cubicBezTo>
                  <a:pt x="1367" y="290"/>
                  <a:pt x="1367" y="290"/>
                  <a:pt x="1367" y="290"/>
                </a:cubicBezTo>
                <a:cubicBezTo>
                  <a:pt x="1366" y="289"/>
                  <a:pt x="1366" y="289"/>
                  <a:pt x="1366" y="289"/>
                </a:cubicBezTo>
                <a:cubicBezTo>
                  <a:pt x="1367" y="288"/>
                  <a:pt x="1367" y="288"/>
                  <a:pt x="1367" y="288"/>
                </a:cubicBezTo>
                <a:cubicBezTo>
                  <a:pt x="1366" y="287"/>
                  <a:pt x="1365" y="286"/>
                  <a:pt x="1364" y="286"/>
                </a:cubicBezTo>
                <a:cubicBezTo>
                  <a:pt x="1364" y="284"/>
                  <a:pt x="1364" y="284"/>
                  <a:pt x="1364" y="284"/>
                </a:cubicBezTo>
                <a:cubicBezTo>
                  <a:pt x="1366" y="284"/>
                  <a:pt x="1367" y="285"/>
                  <a:pt x="1369" y="285"/>
                </a:cubicBezTo>
                <a:cubicBezTo>
                  <a:pt x="1369" y="285"/>
                  <a:pt x="1369" y="285"/>
                  <a:pt x="1369" y="285"/>
                </a:cubicBezTo>
                <a:cubicBezTo>
                  <a:pt x="1369" y="286"/>
                  <a:pt x="1370" y="286"/>
                  <a:pt x="1370" y="287"/>
                </a:cubicBezTo>
                <a:cubicBezTo>
                  <a:pt x="1374" y="287"/>
                  <a:pt x="1377" y="287"/>
                  <a:pt x="1380" y="286"/>
                </a:cubicBezTo>
                <a:cubicBezTo>
                  <a:pt x="1379" y="286"/>
                  <a:pt x="1379" y="286"/>
                  <a:pt x="1379" y="286"/>
                </a:cubicBezTo>
                <a:cubicBezTo>
                  <a:pt x="1378" y="285"/>
                  <a:pt x="1378" y="285"/>
                  <a:pt x="1378" y="285"/>
                </a:cubicBezTo>
                <a:cubicBezTo>
                  <a:pt x="1382" y="284"/>
                  <a:pt x="1386" y="283"/>
                  <a:pt x="1390" y="281"/>
                </a:cubicBezTo>
                <a:cubicBezTo>
                  <a:pt x="1391" y="280"/>
                  <a:pt x="1391" y="280"/>
                  <a:pt x="1391" y="280"/>
                </a:cubicBezTo>
                <a:cubicBezTo>
                  <a:pt x="1390" y="279"/>
                  <a:pt x="1390" y="279"/>
                  <a:pt x="1390" y="279"/>
                </a:cubicBezTo>
                <a:cubicBezTo>
                  <a:pt x="1391" y="278"/>
                  <a:pt x="1391" y="278"/>
                  <a:pt x="1391" y="278"/>
                </a:cubicBezTo>
                <a:cubicBezTo>
                  <a:pt x="1393" y="277"/>
                  <a:pt x="1395" y="277"/>
                  <a:pt x="1397" y="277"/>
                </a:cubicBezTo>
                <a:cubicBezTo>
                  <a:pt x="1400" y="275"/>
                  <a:pt x="1403" y="274"/>
                  <a:pt x="1406" y="275"/>
                </a:cubicBezTo>
                <a:cubicBezTo>
                  <a:pt x="1405" y="275"/>
                  <a:pt x="1403" y="274"/>
                  <a:pt x="1402" y="274"/>
                </a:cubicBezTo>
                <a:cubicBezTo>
                  <a:pt x="1403" y="274"/>
                  <a:pt x="1403" y="274"/>
                  <a:pt x="1403" y="274"/>
                </a:cubicBezTo>
                <a:cubicBezTo>
                  <a:pt x="1404" y="274"/>
                  <a:pt x="1405" y="275"/>
                  <a:pt x="1407" y="275"/>
                </a:cubicBezTo>
                <a:cubicBezTo>
                  <a:pt x="1405" y="274"/>
                  <a:pt x="1405" y="274"/>
                  <a:pt x="1405" y="274"/>
                </a:cubicBezTo>
                <a:cubicBezTo>
                  <a:pt x="1406" y="273"/>
                  <a:pt x="1407" y="273"/>
                  <a:pt x="1408" y="273"/>
                </a:cubicBezTo>
                <a:cubicBezTo>
                  <a:pt x="1407" y="273"/>
                  <a:pt x="1406" y="273"/>
                  <a:pt x="1405" y="272"/>
                </a:cubicBezTo>
                <a:cubicBezTo>
                  <a:pt x="1405" y="271"/>
                  <a:pt x="1405" y="271"/>
                  <a:pt x="1405" y="271"/>
                </a:cubicBezTo>
                <a:cubicBezTo>
                  <a:pt x="1406" y="271"/>
                  <a:pt x="1407" y="270"/>
                  <a:pt x="1408" y="268"/>
                </a:cubicBezTo>
                <a:cubicBezTo>
                  <a:pt x="1407" y="267"/>
                  <a:pt x="1407" y="267"/>
                  <a:pt x="1407" y="267"/>
                </a:cubicBezTo>
                <a:cubicBezTo>
                  <a:pt x="1409" y="267"/>
                  <a:pt x="1409" y="267"/>
                  <a:pt x="1409" y="267"/>
                </a:cubicBezTo>
                <a:cubicBezTo>
                  <a:pt x="1409" y="266"/>
                  <a:pt x="1409" y="266"/>
                  <a:pt x="1409" y="266"/>
                </a:cubicBezTo>
                <a:cubicBezTo>
                  <a:pt x="1413" y="264"/>
                  <a:pt x="1417" y="264"/>
                  <a:pt x="1420" y="264"/>
                </a:cubicBezTo>
                <a:cubicBezTo>
                  <a:pt x="1423" y="263"/>
                  <a:pt x="1426" y="263"/>
                  <a:pt x="1429" y="264"/>
                </a:cubicBezTo>
                <a:cubicBezTo>
                  <a:pt x="1429" y="263"/>
                  <a:pt x="1429" y="263"/>
                  <a:pt x="1429" y="263"/>
                </a:cubicBezTo>
                <a:cubicBezTo>
                  <a:pt x="1427" y="263"/>
                  <a:pt x="1427" y="263"/>
                  <a:pt x="1427" y="263"/>
                </a:cubicBezTo>
                <a:cubicBezTo>
                  <a:pt x="1427" y="262"/>
                  <a:pt x="1427" y="262"/>
                  <a:pt x="1427" y="262"/>
                </a:cubicBezTo>
                <a:cubicBezTo>
                  <a:pt x="1427" y="262"/>
                  <a:pt x="1427" y="262"/>
                  <a:pt x="1427" y="262"/>
                </a:cubicBezTo>
                <a:cubicBezTo>
                  <a:pt x="1429" y="261"/>
                  <a:pt x="1431" y="261"/>
                  <a:pt x="1433" y="261"/>
                </a:cubicBezTo>
                <a:cubicBezTo>
                  <a:pt x="1433" y="262"/>
                  <a:pt x="1433" y="262"/>
                  <a:pt x="1433" y="262"/>
                </a:cubicBezTo>
                <a:cubicBezTo>
                  <a:pt x="1435" y="263"/>
                  <a:pt x="1435" y="263"/>
                  <a:pt x="1435" y="263"/>
                </a:cubicBezTo>
                <a:cubicBezTo>
                  <a:pt x="1435" y="263"/>
                  <a:pt x="1435" y="263"/>
                  <a:pt x="1435" y="263"/>
                </a:cubicBezTo>
                <a:cubicBezTo>
                  <a:pt x="1435" y="262"/>
                  <a:pt x="1435" y="262"/>
                  <a:pt x="1435" y="262"/>
                </a:cubicBezTo>
                <a:cubicBezTo>
                  <a:pt x="1435" y="261"/>
                  <a:pt x="1435" y="261"/>
                  <a:pt x="1435" y="261"/>
                </a:cubicBezTo>
                <a:cubicBezTo>
                  <a:pt x="1437" y="262"/>
                  <a:pt x="1437" y="262"/>
                  <a:pt x="1437" y="262"/>
                </a:cubicBezTo>
                <a:cubicBezTo>
                  <a:pt x="1437" y="263"/>
                  <a:pt x="1437" y="263"/>
                  <a:pt x="1437" y="263"/>
                </a:cubicBezTo>
                <a:cubicBezTo>
                  <a:pt x="1438" y="264"/>
                  <a:pt x="1438" y="264"/>
                  <a:pt x="1438" y="264"/>
                </a:cubicBezTo>
                <a:cubicBezTo>
                  <a:pt x="1438" y="263"/>
                  <a:pt x="1438" y="263"/>
                  <a:pt x="1438" y="263"/>
                </a:cubicBezTo>
                <a:cubicBezTo>
                  <a:pt x="1438" y="262"/>
                  <a:pt x="1438" y="262"/>
                  <a:pt x="1437" y="261"/>
                </a:cubicBezTo>
                <a:cubicBezTo>
                  <a:pt x="1439" y="260"/>
                  <a:pt x="1441" y="260"/>
                  <a:pt x="1443" y="260"/>
                </a:cubicBezTo>
                <a:cubicBezTo>
                  <a:pt x="1444" y="262"/>
                  <a:pt x="1446" y="262"/>
                  <a:pt x="1449" y="262"/>
                </a:cubicBezTo>
                <a:cubicBezTo>
                  <a:pt x="1446" y="261"/>
                  <a:pt x="1443" y="260"/>
                  <a:pt x="1440" y="259"/>
                </a:cubicBezTo>
                <a:cubicBezTo>
                  <a:pt x="1440" y="259"/>
                  <a:pt x="1440" y="259"/>
                  <a:pt x="1440" y="259"/>
                </a:cubicBezTo>
                <a:cubicBezTo>
                  <a:pt x="1441" y="258"/>
                  <a:pt x="1441" y="258"/>
                  <a:pt x="1441" y="258"/>
                </a:cubicBezTo>
                <a:cubicBezTo>
                  <a:pt x="1439" y="258"/>
                  <a:pt x="1439" y="258"/>
                  <a:pt x="1439" y="258"/>
                </a:cubicBezTo>
                <a:cubicBezTo>
                  <a:pt x="1439" y="257"/>
                  <a:pt x="1439" y="257"/>
                  <a:pt x="1439" y="257"/>
                </a:cubicBezTo>
                <a:cubicBezTo>
                  <a:pt x="1438" y="257"/>
                  <a:pt x="1438" y="257"/>
                  <a:pt x="1438" y="257"/>
                </a:cubicBezTo>
                <a:cubicBezTo>
                  <a:pt x="1438" y="256"/>
                  <a:pt x="1438" y="256"/>
                  <a:pt x="1438" y="256"/>
                </a:cubicBezTo>
                <a:cubicBezTo>
                  <a:pt x="1439" y="256"/>
                  <a:pt x="1440" y="256"/>
                  <a:pt x="1441" y="256"/>
                </a:cubicBezTo>
                <a:cubicBezTo>
                  <a:pt x="1439" y="255"/>
                  <a:pt x="1439" y="255"/>
                  <a:pt x="1439" y="255"/>
                </a:cubicBezTo>
                <a:cubicBezTo>
                  <a:pt x="1439" y="254"/>
                  <a:pt x="1439" y="254"/>
                  <a:pt x="1439" y="254"/>
                </a:cubicBezTo>
                <a:cubicBezTo>
                  <a:pt x="1437" y="254"/>
                  <a:pt x="1437" y="254"/>
                  <a:pt x="1437" y="254"/>
                </a:cubicBezTo>
                <a:cubicBezTo>
                  <a:pt x="1437" y="253"/>
                  <a:pt x="1437" y="253"/>
                  <a:pt x="1437" y="253"/>
                </a:cubicBezTo>
                <a:cubicBezTo>
                  <a:pt x="1437" y="252"/>
                  <a:pt x="1437" y="252"/>
                  <a:pt x="1437" y="252"/>
                </a:cubicBezTo>
                <a:cubicBezTo>
                  <a:pt x="1437" y="251"/>
                  <a:pt x="1437" y="251"/>
                  <a:pt x="1437" y="251"/>
                </a:cubicBezTo>
                <a:cubicBezTo>
                  <a:pt x="1435" y="250"/>
                  <a:pt x="1435" y="250"/>
                  <a:pt x="1435" y="250"/>
                </a:cubicBezTo>
                <a:cubicBezTo>
                  <a:pt x="1434" y="250"/>
                  <a:pt x="1434" y="250"/>
                  <a:pt x="1434" y="250"/>
                </a:cubicBezTo>
                <a:cubicBezTo>
                  <a:pt x="1433" y="250"/>
                  <a:pt x="1433" y="250"/>
                  <a:pt x="1433" y="250"/>
                </a:cubicBezTo>
                <a:cubicBezTo>
                  <a:pt x="1434" y="249"/>
                  <a:pt x="1434" y="249"/>
                  <a:pt x="1434" y="249"/>
                </a:cubicBezTo>
                <a:cubicBezTo>
                  <a:pt x="1436" y="248"/>
                  <a:pt x="1436" y="248"/>
                  <a:pt x="1436" y="248"/>
                </a:cubicBezTo>
                <a:cubicBezTo>
                  <a:pt x="1435" y="248"/>
                  <a:pt x="1435" y="248"/>
                  <a:pt x="1435" y="248"/>
                </a:cubicBezTo>
                <a:cubicBezTo>
                  <a:pt x="1435" y="247"/>
                  <a:pt x="1435" y="247"/>
                  <a:pt x="1435" y="247"/>
                </a:cubicBezTo>
                <a:cubicBezTo>
                  <a:pt x="1434" y="246"/>
                  <a:pt x="1434" y="246"/>
                  <a:pt x="1434" y="246"/>
                </a:cubicBezTo>
                <a:cubicBezTo>
                  <a:pt x="1434" y="245"/>
                  <a:pt x="1434" y="245"/>
                  <a:pt x="1434" y="245"/>
                </a:cubicBezTo>
                <a:cubicBezTo>
                  <a:pt x="1436" y="246"/>
                  <a:pt x="1436" y="246"/>
                  <a:pt x="1436" y="246"/>
                </a:cubicBezTo>
                <a:cubicBezTo>
                  <a:pt x="1436" y="245"/>
                  <a:pt x="1436" y="245"/>
                  <a:pt x="1436" y="245"/>
                </a:cubicBezTo>
                <a:cubicBezTo>
                  <a:pt x="1434" y="244"/>
                  <a:pt x="1434" y="244"/>
                  <a:pt x="1434" y="244"/>
                </a:cubicBezTo>
                <a:cubicBezTo>
                  <a:pt x="1435" y="244"/>
                  <a:pt x="1435" y="244"/>
                  <a:pt x="1435" y="244"/>
                </a:cubicBezTo>
                <a:cubicBezTo>
                  <a:pt x="1436" y="244"/>
                  <a:pt x="1437" y="244"/>
                  <a:pt x="1438" y="244"/>
                </a:cubicBezTo>
                <a:cubicBezTo>
                  <a:pt x="1440" y="244"/>
                  <a:pt x="1440" y="244"/>
                  <a:pt x="1440" y="244"/>
                </a:cubicBezTo>
                <a:cubicBezTo>
                  <a:pt x="1439" y="243"/>
                  <a:pt x="1439" y="243"/>
                  <a:pt x="1439" y="243"/>
                </a:cubicBezTo>
                <a:cubicBezTo>
                  <a:pt x="1440" y="242"/>
                  <a:pt x="1440" y="242"/>
                  <a:pt x="1440" y="242"/>
                </a:cubicBezTo>
                <a:cubicBezTo>
                  <a:pt x="1442" y="243"/>
                  <a:pt x="1442" y="243"/>
                  <a:pt x="1442" y="243"/>
                </a:cubicBezTo>
                <a:cubicBezTo>
                  <a:pt x="1441" y="244"/>
                  <a:pt x="1441" y="244"/>
                  <a:pt x="1441" y="244"/>
                </a:cubicBezTo>
                <a:cubicBezTo>
                  <a:pt x="1442" y="244"/>
                  <a:pt x="1443" y="244"/>
                  <a:pt x="1443" y="244"/>
                </a:cubicBezTo>
                <a:cubicBezTo>
                  <a:pt x="1443" y="243"/>
                  <a:pt x="1442" y="243"/>
                  <a:pt x="1441" y="242"/>
                </a:cubicBezTo>
                <a:cubicBezTo>
                  <a:pt x="1444" y="241"/>
                  <a:pt x="1446" y="241"/>
                  <a:pt x="1448" y="242"/>
                </a:cubicBezTo>
                <a:cubicBezTo>
                  <a:pt x="1448" y="243"/>
                  <a:pt x="1448" y="243"/>
                  <a:pt x="1448" y="243"/>
                </a:cubicBezTo>
                <a:cubicBezTo>
                  <a:pt x="1448" y="243"/>
                  <a:pt x="1448" y="243"/>
                  <a:pt x="1448" y="243"/>
                </a:cubicBezTo>
                <a:cubicBezTo>
                  <a:pt x="1449" y="244"/>
                  <a:pt x="1451" y="245"/>
                  <a:pt x="1453" y="244"/>
                </a:cubicBezTo>
                <a:cubicBezTo>
                  <a:pt x="1454" y="245"/>
                  <a:pt x="1454" y="245"/>
                  <a:pt x="1454" y="245"/>
                </a:cubicBezTo>
                <a:cubicBezTo>
                  <a:pt x="1454" y="246"/>
                  <a:pt x="1454" y="246"/>
                  <a:pt x="1454" y="246"/>
                </a:cubicBezTo>
                <a:cubicBezTo>
                  <a:pt x="1452" y="245"/>
                  <a:pt x="1450" y="245"/>
                  <a:pt x="1449" y="246"/>
                </a:cubicBezTo>
                <a:cubicBezTo>
                  <a:pt x="1449" y="247"/>
                  <a:pt x="1449" y="247"/>
                  <a:pt x="1449" y="247"/>
                </a:cubicBezTo>
                <a:cubicBezTo>
                  <a:pt x="1450" y="248"/>
                  <a:pt x="1450" y="248"/>
                  <a:pt x="1450" y="248"/>
                </a:cubicBezTo>
                <a:cubicBezTo>
                  <a:pt x="1447" y="248"/>
                  <a:pt x="1445" y="249"/>
                  <a:pt x="1444" y="250"/>
                </a:cubicBezTo>
                <a:cubicBezTo>
                  <a:pt x="1444" y="251"/>
                  <a:pt x="1444" y="251"/>
                  <a:pt x="1444" y="251"/>
                </a:cubicBezTo>
                <a:cubicBezTo>
                  <a:pt x="1444" y="251"/>
                  <a:pt x="1444" y="251"/>
                  <a:pt x="1444" y="251"/>
                </a:cubicBezTo>
                <a:cubicBezTo>
                  <a:pt x="1443" y="252"/>
                  <a:pt x="1443" y="252"/>
                  <a:pt x="1443" y="252"/>
                </a:cubicBezTo>
                <a:cubicBezTo>
                  <a:pt x="1443" y="252"/>
                  <a:pt x="1443" y="252"/>
                  <a:pt x="1443" y="252"/>
                </a:cubicBezTo>
                <a:cubicBezTo>
                  <a:pt x="1445" y="253"/>
                  <a:pt x="1445" y="253"/>
                  <a:pt x="1445" y="253"/>
                </a:cubicBezTo>
                <a:cubicBezTo>
                  <a:pt x="1445" y="254"/>
                  <a:pt x="1445" y="254"/>
                  <a:pt x="1445" y="254"/>
                </a:cubicBezTo>
                <a:cubicBezTo>
                  <a:pt x="1446" y="254"/>
                  <a:pt x="1447" y="255"/>
                  <a:pt x="1448" y="255"/>
                </a:cubicBezTo>
                <a:cubicBezTo>
                  <a:pt x="1447" y="255"/>
                  <a:pt x="1447" y="256"/>
                  <a:pt x="1446" y="256"/>
                </a:cubicBezTo>
                <a:cubicBezTo>
                  <a:pt x="1447" y="257"/>
                  <a:pt x="1447" y="257"/>
                  <a:pt x="1447" y="257"/>
                </a:cubicBezTo>
                <a:cubicBezTo>
                  <a:pt x="1448" y="257"/>
                  <a:pt x="1448" y="257"/>
                  <a:pt x="1448" y="257"/>
                </a:cubicBezTo>
                <a:cubicBezTo>
                  <a:pt x="1448" y="257"/>
                  <a:pt x="1448" y="257"/>
                  <a:pt x="1448" y="257"/>
                </a:cubicBezTo>
                <a:cubicBezTo>
                  <a:pt x="1450" y="257"/>
                  <a:pt x="1452" y="257"/>
                  <a:pt x="1453" y="258"/>
                </a:cubicBezTo>
                <a:cubicBezTo>
                  <a:pt x="1455" y="257"/>
                  <a:pt x="1455" y="257"/>
                  <a:pt x="1455" y="257"/>
                </a:cubicBezTo>
                <a:cubicBezTo>
                  <a:pt x="1456" y="258"/>
                  <a:pt x="1456" y="258"/>
                  <a:pt x="1456" y="258"/>
                </a:cubicBezTo>
                <a:cubicBezTo>
                  <a:pt x="1455" y="258"/>
                  <a:pt x="1454" y="259"/>
                  <a:pt x="1452" y="259"/>
                </a:cubicBezTo>
                <a:cubicBezTo>
                  <a:pt x="1454" y="259"/>
                  <a:pt x="1455" y="259"/>
                  <a:pt x="1457" y="259"/>
                </a:cubicBezTo>
                <a:cubicBezTo>
                  <a:pt x="1457" y="259"/>
                  <a:pt x="1457" y="259"/>
                  <a:pt x="1457" y="259"/>
                </a:cubicBezTo>
                <a:cubicBezTo>
                  <a:pt x="1459" y="259"/>
                  <a:pt x="1459" y="259"/>
                  <a:pt x="1459" y="259"/>
                </a:cubicBezTo>
                <a:cubicBezTo>
                  <a:pt x="1461" y="258"/>
                  <a:pt x="1464" y="257"/>
                  <a:pt x="1466" y="257"/>
                </a:cubicBezTo>
                <a:cubicBezTo>
                  <a:pt x="1465" y="257"/>
                  <a:pt x="1465" y="257"/>
                  <a:pt x="1465" y="257"/>
                </a:cubicBezTo>
                <a:cubicBezTo>
                  <a:pt x="1468" y="257"/>
                  <a:pt x="1472" y="257"/>
                  <a:pt x="1475" y="258"/>
                </a:cubicBezTo>
                <a:cubicBezTo>
                  <a:pt x="1476" y="259"/>
                  <a:pt x="1476" y="259"/>
                  <a:pt x="1476" y="259"/>
                </a:cubicBezTo>
                <a:cubicBezTo>
                  <a:pt x="1476" y="260"/>
                  <a:pt x="1476" y="260"/>
                  <a:pt x="1476" y="260"/>
                </a:cubicBezTo>
                <a:cubicBezTo>
                  <a:pt x="1477" y="260"/>
                  <a:pt x="1479" y="261"/>
                  <a:pt x="1481" y="261"/>
                </a:cubicBezTo>
                <a:cubicBezTo>
                  <a:pt x="1482" y="260"/>
                  <a:pt x="1483" y="259"/>
                  <a:pt x="1484" y="258"/>
                </a:cubicBezTo>
                <a:cubicBezTo>
                  <a:pt x="1487" y="258"/>
                  <a:pt x="1490" y="257"/>
                  <a:pt x="1493" y="257"/>
                </a:cubicBezTo>
                <a:cubicBezTo>
                  <a:pt x="1493" y="256"/>
                  <a:pt x="1493" y="256"/>
                  <a:pt x="1493" y="256"/>
                </a:cubicBezTo>
                <a:cubicBezTo>
                  <a:pt x="1499" y="253"/>
                  <a:pt x="1505" y="253"/>
                  <a:pt x="1512" y="254"/>
                </a:cubicBezTo>
                <a:cubicBezTo>
                  <a:pt x="1511" y="254"/>
                  <a:pt x="1510" y="254"/>
                  <a:pt x="1509" y="254"/>
                </a:cubicBezTo>
                <a:cubicBezTo>
                  <a:pt x="1509" y="255"/>
                  <a:pt x="1509" y="255"/>
                  <a:pt x="1509" y="255"/>
                </a:cubicBezTo>
                <a:cubicBezTo>
                  <a:pt x="1510" y="256"/>
                  <a:pt x="1510" y="256"/>
                  <a:pt x="1510" y="256"/>
                </a:cubicBezTo>
                <a:cubicBezTo>
                  <a:pt x="1512" y="256"/>
                  <a:pt x="1515" y="256"/>
                  <a:pt x="1518" y="254"/>
                </a:cubicBezTo>
                <a:cubicBezTo>
                  <a:pt x="1517" y="256"/>
                  <a:pt x="1516" y="256"/>
                  <a:pt x="1514" y="256"/>
                </a:cubicBezTo>
                <a:cubicBezTo>
                  <a:pt x="1523" y="255"/>
                  <a:pt x="1531" y="255"/>
                  <a:pt x="1540" y="255"/>
                </a:cubicBezTo>
                <a:cubicBezTo>
                  <a:pt x="1540" y="253"/>
                  <a:pt x="1540" y="253"/>
                  <a:pt x="1540" y="253"/>
                </a:cubicBezTo>
                <a:cubicBezTo>
                  <a:pt x="1541" y="252"/>
                  <a:pt x="1541" y="252"/>
                  <a:pt x="1541" y="252"/>
                </a:cubicBezTo>
                <a:cubicBezTo>
                  <a:pt x="1540" y="252"/>
                  <a:pt x="1540" y="252"/>
                  <a:pt x="1539" y="252"/>
                </a:cubicBezTo>
                <a:cubicBezTo>
                  <a:pt x="1538" y="251"/>
                  <a:pt x="1538" y="251"/>
                  <a:pt x="1538" y="251"/>
                </a:cubicBezTo>
                <a:cubicBezTo>
                  <a:pt x="1535" y="252"/>
                  <a:pt x="1532" y="251"/>
                  <a:pt x="1530" y="249"/>
                </a:cubicBezTo>
                <a:cubicBezTo>
                  <a:pt x="1527" y="249"/>
                  <a:pt x="1527" y="249"/>
                  <a:pt x="1527" y="249"/>
                </a:cubicBezTo>
                <a:cubicBezTo>
                  <a:pt x="1527" y="248"/>
                  <a:pt x="1527" y="248"/>
                  <a:pt x="1527" y="248"/>
                </a:cubicBezTo>
                <a:cubicBezTo>
                  <a:pt x="1527" y="248"/>
                  <a:pt x="1527" y="247"/>
                  <a:pt x="1527" y="246"/>
                </a:cubicBezTo>
                <a:cubicBezTo>
                  <a:pt x="1526" y="245"/>
                  <a:pt x="1525" y="245"/>
                  <a:pt x="1525" y="243"/>
                </a:cubicBezTo>
                <a:cubicBezTo>
                  <a:pt x="1526" y="243"/>
                  <a:pt x="1526" y="243"/>
                  <a:pt x="1526" y="243"/>
                </a:cubicBezTo>
                <a:cubicBezTo>
                  <a:pt x="1526" y="242"/>
                  <a:pt x="1526" y="242"/>
                  <a:pt x="1526" y="241"/>
                </a:cubicBezTo>
                <a:cubicBezTo>
                  <a:pt x="1528" y="240"/>
                  <a:pt x="1528" y="240"/>
                  <a:pt x="1528" y="240"/>
                </a:cubicBezTo>
                <a:cubicBezTo>
                  <a:pt x="1529" y="237"/>
                  <a:pt x="1532" y="235"/>
                  <a:pt x="1536" y="235"/>
                </a:cubicBezTo>
                <a:cubicBezTo>
                  <a:pt x="1536" y="237"/>
                  <a:pt x="1538" y="238"/>
                  <a:pt x="1540" y="238"/>
                </a:cubicBezTo>
                <a:cubicBezTo>
                  <a:pt x="1541" y="239"/>
                  <a:pt x="1541" y="239"/>
                  <a:pt x="1541" y="239"/>
                </a:cubicBezTo>
                <a:cubicBezTo>
                  <a:pt x="1543" y="241"/>
                  <a:pt x="1546" y="240"/>
                  <a:pt x="1548" y="237"/>
                </a:cubicBezTo>
                <a:cubicBezTo>
                  <a:pt x="1547" y="235"/>
                  <a:pt x="1546" y="233"/>
                  <a:pt x="1547" y="232"/>
                </a:cubicBezTo>
                <a:cubicBezTo>
                  <a:pt x="1547" y="231"/>
                  <a:pt x="1547" y="231"/>
                  <a:pt x="1547" y="231"/>
                </a:cubicBezTo>
                <a:cubicBezTo>
                  <a:pt x="1545" y="232"/>
                  <a:pt x="1545" y="232"/>
                  <a:pt x="1545" y="232"/>
                </a:cubicBezTo>
                <a:cubicBezTo>
                  <a:pt x="1545" y="232"/>
                  <a:pt x="1545" y="232"/>
                  <a:pt x="1545" y="232"/>
                </a:cubicBezTo>
                <a:cubicBezTo>
                  <a:pt x="1543" y="232"/>
                  <a:pt x="1542" y="231"/>
                  <a:pt x="1541" y="230"/>
                </a:cubicBezTo>
                <a:cubicBezTo>
                  <a:pt x="1541" y="229"/>
                  <a:pt x="1541" y="229"/>
                  <a:pt x="1541" y="229"/>
                </a:cubicBezTo>
                <a:cubicBezTo>
                  <a:pt x="1542" y="229"/>
                  <a:pt x="1542" y="229"/>
                  <a:pt x="1542" y="229"/>
                </a:cubicBezTo>
                <a:cubicBezTo>
                  <a:pt x="1542" y="228"/>
                  <a:pt x="1542" y="228"/>
                  <a:pt x="1542" y="228"/>
                </a:cubicBezTo>
                <a:cubicBezTo>
                  <a:pt x="1541" y="228"/>
                  <a:pt x="1540" y="228"/>
                  <a:pt x="1539" y="228"/>
                </a:cubicBezTo>
                <a:cubicBezTo>
                  <a:pt x="1539" y="226"/>
                  <a:pt x="1539" y="226"/>
                  <a:pt x="1539" y="226"/>
                </a:cubicBezTo>
                <a:cubicBezTo>
                  <a:pt x="1540" y="225"/>
                  <a:pt x="1542" y="224"/>
                  <a:pt x="1544" y="225"/>
                </a:cubicBezTo>
                <a:cubicBezTo>
                  <a:pt x="1544" y="224"/>
                  <a:pt x="1544" y="224"/>
                  <a:pt x="1544" y="224"/>
                </a:cubicBezTo>
                <a:cubicBezTo>
                  <a:pt x="1545" y="224"/>
                  <a:pt x="1546" y="223"/>
                  <a:pt x="1547" y="224"/>
                </a:cubicBezTo>
                <a:cubicBezTo>
                  <a:pt x="1547" y="223"/>
                  <a:pt x="1547" y="223"/>
                  <a:pt x="1547" y="223"/>
                </a:cubicBezTo>
                <a:cubicBezTo>
                  <a:pt x="1549" y="223"/>
                  <a:pt x="1551" y="223"/>
                  <a:pt x="1553" y="223"/>
                </a:cubicBezTo>
                <a:cubicBezTo>
                  <a:pt x="1552" y="223"/>
                  <a:pt x="1552" y="223"/>
                  <a:pt x="1552" y="223"/>
                </a:cubicBezTo>
                <a:cubicBezTo>
                  <a:pt x="1553" y="222"/>
                  <a:pt x="1553" y="222"/>
                  <a:pt x="1553" y="222"/>
                </a:cubicBezTo>
                <a:cubicBezTo>
                  <a:pt x="1553" y="222"/>
                  <a:pt x="1553" y="222"/>
                  <a:pt x="1553" y="222"/>
                </a:cubicBezTo>
                <a:cubicBezTo>
                  <a:pt x="1558" y="223"/>
                  <a:pt x="1564" y="224"/>
                  <a:pt x="1569" y="224"/>
                </a:cubicBezTo>
                <a:cubicBezTo>
                  <a:pt x="1571" y="221"/>
                  <a:pt x="1572" y="218"/>
                  <a:pt x="1571" y="216"/>
                </a:cubicBezTo>
                <a:cubicBezTo>
                  <a:pt x="1571" y="215"/>
                  <a:pt x="1570" y="215"/>
                  <a:pt x="1570" y="216"/>
                </a:cubicBezTo>
                <a:cubicBezTo>
                  <a:pt x="1573" y="213"/>
                  <a:pt x="1573" y="213"/>
                  <a:pt x="1573" y="213"/>
                </a:cubicBezTo>
                <a:cubicBezTo>
                  <a:pt x="1569" y="214"/>
                  <a:pt x="1569" y="214"/>
                  <a:pt x="1569" y="214"/>
                </a:cubicBezTo>
                <a:cubicBezTo>
                  <a:pt x="1569" y="215"/>
                  <a:pt x="1569" y="215"/>
                  <a:pt x="1570" y="216"/>
                </a:cubicBezTo>
                <a:cubicBezTo>
                  <a:pt x="1569" y="216"/>
                  <a:pt x="1569" y="216"/>
                  <a:pt x="1569" y="216"/>
                </a:cubicBezTo>
                <a:cubicBezTo>
                  <a:pt x="1567" y="216"/>
                  <a:pt x="1567" y="216"/>
                  <a:pt x="1567" y="216"/>
                </a:cubicBezTo>
                <a:cubicBezTo>
                  <a:pt x="1567" y="216"/>
                  <a:pt x="1567" y="216"/>
                  <a:pt x="1567" y="216"/>
                </a:cubicBezTo>
                <a:cubicBezTo>
                  <a:pt x="1567" y="215"/>
                  <a:pt x="1566" y="215"/>
                  <a:pt x="1565" y="216"/>
                </a:cubicBezTo>
                <a:cubicBezTo>
                  <a:pt x="1566" y="216"/>
                  <a:pt x="1566" y="216"/>
                  <a:pt x="1566" y="216"/>
                </a:cubicBezTo>
                <a:cubicBezTo>
                  <a:pt x="1566" y="216"/>
                  <a:pt x="1566" y="216"/>
                  <a:pt x="1566" y="216"/>
                </a:cubicBezTo>
                <a:cubicBezTo>
                  <a:pt x="1564" y="216"/>
                  <a:pt x="1561" y="216"/>
                  <a:pt x="1559" y="217"/>
                </a:cubicBezTo>
                <a:cubicBezTo>
                  <a:pt x="1559" y="216"/>
                  <a:pt x="1559" y="216"/>
                  <a:pt x="1559" y="216"/>
                </a:cubicBezTo>
                <a:cubicBezTo>
                  <a:pt x="1558" y="216"/>
                  <a:pt x="1558" y="216"/>
                  <a:pt x="1558" y="216"/>
                </a:cubicBezTo>
                <a:cubicBezTo>
                  <a:pt x="1558" y="217"/>
                  <a:pt x="1558" y="217"/>
                  <a:pt x="1558" y="217"/>
                </a:cubicBezTo>
                <a:cubicBezTo>
                  <a:pt x="1557" y="217"/>
                  <a:pt x="1557" y="217"/>
                  <a:pt x="1557" y="217"/>
                </a:cubicBezTo>
                <a:cubicBezTo>
                  <a:pt x="1556" y="216"/>
                  <a:pt x="1556" y="216"/>
                  <a:pt x="1556" y="216"/>
                </a:cubicBezTo>
                <a:cubicBezTo>
                  <a:pt x="1556" y="217"/>
                  <a:pt x="1556" y="217"/>
                  <a:pt x="1556" y="217"/>
                </a:cubicBezTo>
                <a:cubicBezTo>
                  <a:pt x="1555" y="217"/>
                  <a:pt x="1555" y="217"/>
                  <a:pt x="1555" y="217"/>
                </a:cubicBezTo>
                <a:cubicBezTo>
                  <a:pt x="1554" y="216"/>
                  <a:pt x="1554" y="216"/>
                  <a:pt x="1554" y="216"/>
                </a:cubicBezTo>
                <a:cubicBezTo>
                  <a:pt x="1553" y="216"/>
                  <a:pt x="1553" y="216"/>
                  <a:pt x="1553" y="216"/>
                </a:cubicBezTo>
                <a:cubicBezTo>
                  <a:pt x="1554" y="217"/>
                  <a:pt x="1554" y="217"/>
                  <a:pt x="1554" y="217"/>
                </a:cubicBezTo>
                <a:cubicBezTo>
                  <a:pt x="1553" y="217"/>
                  <a:pt x="1553" y="217"/>
                  <a:pt x="1553" y="217"/>
                </a:cubicBezTo>
                <a:cubicBezTo>
                  <a:pt x="1552" y="218"/>
                  <a:pt x="1552" y="218"/>
                  <a:pt x="1552" y="218"/>
                </a:cubicBezTo>
                <a:cubicBezTo>
                  <a:pt x="1552" y="218"/>
                  <a:pt x="1552" y="218"/>
                  <a:pt x="1552" y="218"/>
                </a:cubicBezTo>
                <a:cubicBezTo>
                  <a:pt x="1552" y="217"/>
                  <a:pt x="1552" y="217"/>
                  <a:pt x="1552" y="217"/>
                </a:cubicBezTo>
                <a:cubicBezTo>
                  <a:pt x="1552" y="217"/>
                  <a:pt x="1552" y="217"/>
                  <a:pt x="1552" y="217"/>
                </a:cubicBezTo>
                <a:cubicBezTo>
                  <a:pt x="1551" y="218"/>
                  <a:pt x="1549" y="218"/>
                  <a:pt x="1547" y="218"/>
                </a:cubicBezTo>
                <a:cubicBezTo>
                  <a:pt x="1547" y="218"/>
                  <a:pt x="1547" y="218"/>
                  <a:pt x="1547" y="218"/>
                </a:cubicBezTo>
                <a:cubicBezTo>
                  <a:pt x="1544" y="219"/>
                  <a:pt x="1541" y="220"/>
                  <a:pt x="1537" y="220"/>
                </a:cubicBezTo>
                <a:cubicBezTo>
                  <a:pt x="1537" y="220"/>
                  <a:pt x="1537" y="220"/>
                  <a:pt x="1537" y="220"/>
                </a:cubicBezTo>
                <a:cubicBezTo>
                  <a:pt x="1536" y="220"/>
                  <a:pt x="1536" y="220"/>
                  <a:pt x="1536" y="220"/>
                </a:cubicBezTo>
                <a:cubicBezTo>
                  <a:pt x="1535" y="221"/>
                  <a:pt x="1535" y="221"/>
                  <a:pt x="1535" y="221"/>
                </a:cubicBezTo>
                <a:cubicBezTo>
                  <a:pt x="1535" y="220"/>
                  <a:pt x="1535" y="219"/>
                  <a:pt x="1533" y="218"/>
                </a:cubicBezTo>
                <a:cubicBezTo>
                  <a:pt x="1534" y="218"/>
                  <a:pt x="1534" y="218"/>
                  <a:pt x="1534" y="218"/>
                </a:cubicBezTo>
                <a:cubicBezTo>
                  <a:pt x="1534" y="217"/>
                  <a:pt x="1534" y="217"/>
                  <a:pt x="1534" y="217"/>
                </a:cubicBezTo>
                <a:cubicBezTo>
                  <a:pt x="1533" y="218"/>
                  <a:pt x="1532" y="218"/>
                  <a:pt x="1531" y="218"/>
                </a:cubicBezTo>
                <a:cubicBezTo>
                  <a:pt x="1532" y="217"/>
                  <a:pt x="1532" y="217"/>
                  <a:pt x="1532" y="217"/>
                </a:cubicBezTo>
                <a:cubicBezTo>
                  <a:pt x="1529" y="217"/>
                  <a:pt x="1527" y="217"/>
                  <a:pt x="1525" y="216"/>
                </a:cubicBezTo>
                <a:cubicBezTo>
                  <a:pt x="1524" y="216"/>
                  <a:pt x="1524" y="216"/>
                  <a:pt x="1524" y="216"/>
                </a:cubicBezTo>
                <a:cubicBezTo>
                  <a:pt x="1523" y="216"/>
                  <a:pt x="1522" y="216"/>
                  <a:pt x="1521" y="216"/>
                </a:cubicBezTo>
                <a:cubicBezTo>
                  <a:pt x="1521" y="216"/>
                  <a:pt x="1521" y="216"/>
                  <a:pt x="1521" y="216"/>
                </a:cubicBezTo>
                <a:cubicBezTo>
                  <a:pt x="1521" y="215"/>
                  <a:pt x="1521" y="215"/>
                  <a:pt x="1521" y="215"/>
                </a:cubicBezTo>
                <a:cubicBezTo>
                  <a:pt x="1522" y="214"/>
                  <a:pt x="1522" y="214"/>
                  <a:pt x="1522" y="214"/>
                </a:cubicBezTo>
                <a:cubicBezTo>
                  <a:pt x="1521" y="214"/>
                  <a:pt x="1521" y="214"/>
                  <a:pt x="1521" y="214"/>
                </a:cubicBezTo>
                <a:cubicBezTo>
                  <a:pt x="1521" y="212"/>
                  <a:pt x="1521" y="212"/>
                  <a:pt x="1521" y="212"/>
                </a:cubicBezTo>
                <a:cubicBezTo>
                  <a:pt x="1521" y="212"/>
                  <a:pt x="1521" y="212"/>
                  <a:pt x="1521" y="212"/>
                </a:cubicBezTo>
                <a:cubicBezTo>
                  <a:pt x="1521" y="210"/>
                  <a:pt x="1521" y="210"/>
                  <a:pt x="1521" y="210"/>
                </a:cubicBezTo>
                <a:cubicBezTo>
                  <a:pt x="1522" y="210"/>
                  <a:pt x="1522" y="210"/>
                  <a:pt x="1522" y="210"/>
                </a:cubicBezTo>
                <a:cubicBezTo>
                  <a:pt x="1521" y="209"/>
                  <a:pt x="1521" y="209"/>
                  <a:pt x="1521" y="209"/>
                </a:cubicBezTo>
                <a:cubicBezTo>
                  <a:pt x="1521" y="209"/>
                  <a:pt x="1521" y="209"/>
                  <a:pt x="1521" y="209"/>
                </a:cubicBezTo>
                <a:cubicBezTo>
                  <a:pt x="1520" y="208"/>
                  <a:pt x="1520" y="208"/>
                  <a:pt x="1519" y="207"/>
                </a:cubicBezTo>
                <a:cubicBezTo>
                  <a:pt x="1519" y="206"/>
                  <a:pt x="1519" y="206"/>
                  <a:pt x="1519" y="206"/>
                </a:cubicBezTo>
                <a:cubicBezTo>
                  <a:pt x="1519" y="206"/>
                  <a:pt x="1519" y="206"/>
                  <a:pt x="1519" y="206"/>
                </a:cubicBezTo>
                <a:cubicBezTo>
                  <a:pt x="1519" y="205"/>
                  <a:pt x="1519" y="205"/>
                  <a:pt x="1519" y="204"/>
                </a:cubicBezTo>
                <a:cubicBezTo>
                  <a:pt x="1518" y="204"/>
                  <a:pt x="1518" y="204"/>
                  <a:pt x="1518" y="204"/>
                </a:cubicBezTo>
                <a:cubicBezTo>
                  <a:pt x="1517" y="204"/>
                  <a:pt x="1517" y="204"/>
                  <a:pt x="1517" y="204"/>
                </a:cubicBezTo>
                <a:cubicBezTo>
                  <a:pt x="1517" y="204"/>
                  <a:pt x="1517" y="204"/>
                  <a:pt x="1517" y="204"/>
                </a:cubicBezTo>
                <a:cubicBezTo>
                  <a:pt x="1518" y="203"/>
                  <a:pt x="1518" y="203"/>
                  <a:pt x="1518" y="203"/>
                </a:cubicBezTo>
                <a:cubicBezTo>
                  <a:pt x="1517" y="202"/>
                  <a:pt x="1517" y="202"/>
                  <a:pt x="1517" y="202"/>
                </a:cubicBezTo>
                <a:cubicBezTo>
                  <a:pt x="1517" y="201"/>
                  <a:pt x="1517" y="201"/>
                  <a:pt x="1518" y="201"/>
                </a:cubicBezTo>
                <a:cubicBezTo>
                  <a:pt x="1519" y="200"/>
                  <a:pt x="1519" y="200"/>
                  <a:pt x="1519" y="200"/>
                </a:cubicBezTo>
                <a:cubicBezTo>
                  <a:pt x="1518" y="199"/>
                  <a:pt x="1518" y="199"/>
                  <a:pt x="1518" y="199"/>
                </a:cubicBezTo>
                <a:cubicBezTo>
                  <a:pt x="1519" y="199"/>
                  <a:pt x="1519" y="199"/>
                  <a:pt x="1519" y="199"/>
                </a:cubicBezTo>
                <a:cubicBezTo>
                  <a:pt x="1518" y="198"/>
                  <a:pt x="1518" y="198"/>
                  <a:pt x="1518" y="198"/>
                </a:cubicBezTo>
                <a:cubicBezTo>
                  <a:pt x="1519" y="198"/>
                  <a:pt x="1521" y="198"/>
                  <a:pt x="1521" y="199"/>
                </a:cubicBezTo>
                <a:cubicBezTo>
                  <a:pt x="1523" y="199"/>
                  <a:pt x="1523" y="198"/>
                  <a:pt x="1524" y="197"/>
                </a:cubicBezTo>
                <a:cubicBezTo>
                  <a:pt x="1524" y="197"/>
                  <a:pt x="1524" y="197"/>
                  <a:pt x="1524" y="197"/>
                </a:cubicBezTo>
                <a:cubicBezTo>
                  <a:pt x="1523" y="196"/>
                  <a:pt x="1523" y="196"/>
                  <a:pt x="1523" y="196"/>
                </a:cubicBezTo>
                <a:cubicBezTo>
                  <a:pt x="1523" y="196"/>
                  <a:pt x="1523" y="196"/>
                  <a:pt x="1523" y="196"/>
                </a:cubicBezTo>
                <a:cubicBezTo>
                  <a:pt x="1525" y="196"/>
                  <a:pt x="1525" y="196"/>
                  <a:pt x="1525" y="196"/>
                </a:cubicBezTo>
                <a:cubicBezTo>
                  <a:pt x="1524" y="196"/>
                  <a:pt x="1524" y="196"/>
                  <a:pt x="1524" y="196"/>
                </a:cubicBezTo>
                <a:cubicBezTo>
                  <a:pt x="1525" y="195"/>
                  <a:pt x="1525" y="195"/>
                  <a:pt x="1525" y="195"/>
                </a:cubicBezTo>
                <a:cubicBezTo>
                  <a:pt x="1526" y="195"/>
                  <a:pt x="1526" y="195"/>
                  <a:pt x="1526" y="195"/>
                </a:cubicBezTo>
                <a:cubicBezTo>
                  <a:pt x="1527" y="195"/>
                  <a:pt x="1527" y="196"/>
                  <a:pt x="1528" y="196"/>
                </a:cubicBezTo>
                <a:cubicBezTo>
                  <a:pt x="1527" y="195"/>
                  <a:pt x="1527" y="195"/>
                  <a:pt x="1527" y="195"/>
                </a:cubicBezTo>
                <a:cubicBezTo>
                  <a:pt x="1527" y="194"/>
                  <a:pt x="1527" y="194"/>
                  <a:pt x="1527" y="194"/>
                </a:cubicBezTo>
                <a:cubicBezTo>
                  <a:pt x="1528" y="193"/>
                  <a:pt x="1528" y="193"/>
                  <a:pt x="1529" y="193"/>
                </a:cubicBezTo>
                <a:cubicBezTo>
                  <a:pt x="1530" y="193"/>
                  <a:pt x="1530" y="193"/>
                  <a:pt x="1530" y="193"/>
                </a:cubicBezTo>
                <a:cubicBezTo>
                  <a:pt x="1529" y="192"/>
                  <a:pt x="1529" y="192"/>
                  <a:pt x="1529" y="192"/>
                </a:cubicBezTo>
                <a:cubicBezTo>
                  <a:pt x="1530" y="192"/>
                  <a:pt x="1530" y="192"/>
                  <a:pt x="1530" y="192"/>
                </a:cubicBezTo>
                <a:cubicBezTo>
                  <a:pt x="1530" y="192"/>
                  <a:pt x="1530" y="192"/>
                  <a:pt x="1530" y="192"/>
                </a:cubicBezTo>
                <a:cubicBezTo>
                  <a:pt x="1531" y="192"/>
                  <a:pt x="1531" y="192"/>
                  <a:pt x="1531" y="192"/>
                </a:cubicBezTo>
                <a:cubicBezTo>
                  <a:pt x="1531" y="191"/>
                  <a:pt x="1531" y="191"/>
                  <a:pt x="1531" y="191"/>
                </a:cubicBezTo>
                <a:cubicBezTo>
                  <a:pt x="1532" y="190"/>
                  <a:pt x="1533" y="190"/>
                  <a:pt x="1534" y="189"/>
                </a:cubicBezTo>
                <a:cubicBezTo>
                  <a:pt x="1534" y="189"/>
                  <a:pt x="1534" y="189"/>
                  <a:pt x="1534" y="189"/>
                </a:cubicBezTo>
                <a:cubicBezTo>
                  <a:pt x="1536" y="188"/>
                  <a:pt x="1536" y="188"/>
                  <a:pt x="1536" y="188"/>
                </a:cubicBezTo>
                <a:cubicBezTo>
                  <a:pt x="1536" y="187"/>
                  <a:pt x="1536" y="187"/>
                  <a:pt x="1536" y="187"/>
                </a:cubicBezTo>
                <a:cubicBezTo>
                  <a:pt x="1538" y="186"/>
                  <a:pt x="1540" y="186"/>
                  <a:pt x="1542" y="187"/>
                </a:cubicBezTo>
                <a:cubicBezTo>
                  <a:pt x="1542" y="187"/>
                  <a:pt x="1542" y="187"/>
                  <a:pt x="1542" y="187"/>
                </a:cubicBezTo>
                <a:cubicBezTo>
                  <a:pt x="1540" y="186"/>
                  <a:pt x="1540" y="186"/>
                  <a:pt x="1540" y="186"/>
                </a:cubicBezTo>
                <a:cubicBezTo>
                  <a:pt x="1541" y="186"/>
                  <a:pt x="1541" y="186"/>
                  <a:pt x="1542" y="186"/>
                </a:cubicBezTo>
                <a:cubicBezTo>
                  <a:pt x="1540" y="185"/>
                  <a:pt x="1540" y="185"/>
                  <a:pt x="1540" y="185"/>
                </a:cubicBezTo>
                <a:cubicBezTo>
                  <a:pt x="1540" y="184"/>
                  <a:pt x="1540" y="184"/>
                  <a:pt x="1540" y="184"/>
                </a:cubicBezTo>
                <a:cubicBezTo>
                  <a:pt x="1540" y="183"/>
                  <a:pt x="1540" y="183"/>
                  <a:pt x="1540" y="183"/>
                </a:cubicBezTo>
                <a:cubicBezTo>
                  <a:pt x="1539" y="183"/>
                  <a:pt x="1539" y="183"/>
                  <a:pt x="1539" y="183"/>
                </a:cubicBezTo>
                <a:cubicBezTo>
                  <a:pt x="1540" y="182"/>
                  <a:pt x="1540" y="182"/>
                  <a:pt x="1540" y="182"/>
                </a:cubicBezTo>
                <a:cubicBezTo>
                  <a:pt x="1538" y="182"/>
                  <a:pt x="1535" y="181"/>
                  <a:pt x="1532" y="180"/>
                </a:cubicBezTo>
                <a:cubicBezTo>
                  <a:pt x="1531" y="181"/>
                  <a:pt x="1530" y="181"/>
                  <a:pt x="1528" y="180"/>
                </a:cubicBezTo>
                <a:cubicBezTo>
                  <a:pt x="1527" y="181"/>
                  <a:pt x="1526" y="181"/>
                  <a:pt x="1525" y="180"/>
                </a:cubicBezTo>
                <a:cubicBezTo>
                  <a:pt x="1525" y="181"/>
                  <a:pt x="1525" y="181"/>
                  <a:pt x="1525" y="181"/>
                </a:cubicBezTo>
                <a:cubicBezTo>
                  <a:pt x="1524" y="181"/>
                  <a:pt x="1523" y="181"/>
                  <a:pt x="1523" y="180"/>
                </a:cubicBezTo>
                <a:cubicBezTo>
                  <a:pt x="1522" y="181"/>
                  <a:pt x="1522" y="181"/>
                  <a:pt x="1522" y="181"/>
                </a:cubicBezTo>
                <a:cubicBezTo>
                  <a:pt x="1521" y="180"/>
                  <a:pt x="1521" y="180"/>
                  <a:pt x="1521" y="180"/>
                </a:cubicBezTo>
                <a:cubicBezTo>
                  <a:pt x="1520" y="180"/>
                  <a:pt x="1520" y="180"/>
                  <a:pt x="1520" y="180"/>
                </a:cubicBezTo>
                <a:cubicBezTo>
                  <a:pt x="1520" y="181"/>
                  <a:pt x="1520" y="181"/>
                  <a:pt x="1519" y="182"/>
                </a:cubicBezTo>
                <a:cubicBezTo>
                  <a:pt x="1518" y="182"/>
                  <a:pt x="1518" y="182"/>
                  <a:pt x="1518" y="182"/>
                </a:cubicBezTo>
                <a:cubicBezTo>
                  <a:pt x="1517" y="181"/>
                  <a:pt x="1517" y="181"/>
                  <a:pt x="1516" y="181"/>
                </a:cubicBezTo>
                <a:cubicBezTo>
                  <a:pt x="1517" y="182"/>
                  <a:pt x="1517" y="182"/>
                  <a:pt x="1518" y="182"/>
                </a:cubicBezTo>
                <a:cubicBezTo>
                  <a:pt x="1517" y="183"/>
                  <a:pt x="1516" y="183"/>
                  <a:pt x="1515" y="183"/>
                </a:cubicBezTo>
                <a:cubicBezTo>
                  <a:pt x="1516" y="184"/>
                  <a:pt x="1516" y="184"/>
                  <a:pt x="1516" y="184"/>
                </a:cubicBezTo>
                <a:cubicBezTo>
                  <a:pt x="1516" y="184"/>
                  <a:pt x="1516" y="184"/>
                  <a:pt x="1516" y="184"/>
                </a:cubicBezTo>
                <a:cubicBezTo>
                  <a:pt x="1515" y="184"/>
                  <a:pt x="1515" y="184"/>
                  <a:pt x="1514" y="184"/>
                </a:cubicBezTo>
                <a:cubicBezTo>
                  <a:pt x="1514" y="184"/>
                  <a:pt x="1514" y="184"/>
                  <a:pt x="1514" y="184"/>
                </a:cubicBezTo>
                <a:cubicBezTo>
                  <a:pt x="1514" y="185"/>
                  <a:pt x="1514" y="185"/>
                  <a:pt x="1514" y="185"/>
                </a:cubicBezTo>
                <a:cubicBezTo>
                  <a:pt x="1515" y="184"/>
                  <a:pt x="1515" y="185"/>
                  <a:pt x="1516" y="185"/>
                </a:cubicBezTo>
                <a:cubicBezTo>
                  <a:pt x="1515" y="186"/>
                  <a:pt x="1515" y="186"/>
                  <a:pt x="1515" y="187"/>
                </a:cubicBezTo>
                <a:cubicBezTo>
                  <a:pt x="1515" y="188"/>
                  <a:pt x="1515" y="188"/>
                  <a:pt x="1515" y="188"/>
                </a:cubicBezTo>
                <a:cubicBezTo>
                  <a:pt x="1513" y="188"/>
                  <a:pt x="1513" y="188"/>
                  <a:pt x="1513" y="188"/>
                </a:cubicBezTo>
                <a:cubicBezTo>
                  <a:pt x="1514" y="188"/>
                  <a:pt x="1515" y="189"/>
                  <a:pt x="1516" y="189"/>
                </a:cubicBezTo>
                <a:cubicBezTo>
                  <a:pt x="1516" y="189"/>
                  <a:pt x="1516" y="189"/>
                  <a:pt x="1516" y="189"/>
                </a:cubicBezTo>
                <a:cubicBezTo>
                  <a:pt x="1515" y="189"/>
                  <a:pt x="1515" y="189"/>
                  <a:pt x="1515" y="189"/>
                </a:cubicBezTo>
                <a:cubicBezTo>
                  <a:pt x="1516" y="190"/>
                  <a:pt x="1517" y="190"/>
                  <a:pt x="1517" y="190"/>
                </a:cubicBezTo>
                <a:cubicBezTo>
                  <a:pt x="1516" y="191"/>
                  <a:pt x="1515" y="191"/>
                  <a:pt x="1514" y="192"/>
                </a:cubicBezTo>
                <a:cubicBezTo>
                  <a:pt x="1514" y="193"/>
                  <a:pt x="1514" y="193"/>
                  <a:pt x="1514" y="193"/>
                </a:cubicBezTo>
                <a:cubicBezTo>
                  <a:pt x="1513" y="194"/>
                  <a:pt x="1513" y="194"/>
                  <a:pt x="1513" y="194"/>
                </a:cubicBezTo>
                <a:cubicBezTo>
                  <a:pt x="1512" y="194"/>
                  <a:pt x="1511" y="195"/>
                  <a:pt x="1510" y="195"/>
                </a:cubicBezTo>
                <a:cubicBezTo>
                  <a:pt x="1509" y="195"/>
                  <a:pt x="1509" y="195"/>
                  <a:pt x="1509" y="195"/>
                </a:cubicBezTo>
                <a:cubicBezTo>
                  <a:pt x="1509" y="195"/>
                  <a:pt x="1509" y="195"/>
                  <a:pt x="1509" y="195"/>
                </a:cubicBezTo>
                <a:cubicBezTo>
                  <a:pt x="1510" y="196"/>
                  <a:pt x="1510" y="196"/>
                  <a:pt x="1510" y="196"/>
                </a:cubicBezTo>
                <a:cubicBezTo>
                  <a:pt x="1508" y="196"/>
                  <a:pt x="1507" y="197"/>
                  <a:pt x="1507" y="198"/>
                </a:cubicBezTo>
                <a:cubicBezTo>
                  <a:pt x="1506" y="197"/>
                  <a:pt x="1506" y="197"/>
                  <a:pt x="1506" y="197"/>
                </a:cubicBezTo>
                <a:cubicBezTo>
                  <a:pt x="1506" y="197"/>
                  <a:pt x="1506" y="197"/>
                  <a:pt x="1506" y="197"/>
                </a:cubicBezTo>
                <a:cubicBezTo>
                  <a:pt x="1505" y="197"/>
                  <a:pt x="1505" y="197"/>
                  <a:pt x="1505" y="197"/>
                </a:cubicBezTo>
                <a:cubicBezTo>
                  <a:pt x="1504" y="198"/>
                  <a:pt x="1504" y="198"/>
                  <a:pt x="1504" y="198"/>
                </a:cubicBezTo>
                <a:cubicBezTo>
                  <a:pt x="1504" y="199"/>
                  <a:pt x="1504" y="199"/>
                  <a:pt x="1504" y="199"/>
                </a:cubicBezTo>
                <a:cubicBezTo>
                  <a:pt x="1503" y="199"/>
                  <a:pt x="1503" y="199"/>
                  <a:pt x="1503" y="199"/>
                </a:cubicBezTo>
                <a:cubicBezTo>
                  <a:pt x="1502" y="199"/>
                  <a:pt x="1502" y="199"/>
                  <a:pt x="1502" y="199"/>
                </a:cubicBezTo>
                <a:cubicBezTo>
                  <a:pt x="1501" y="200"/>
                  <a:pt x="1501" y="200"/>
                  <a:pt x="1501" y="200"/>
                </a:cubicBezTo>
                <a:cubicBezTo>
                  <a:pt x="1500" y="200"/>
                  <a:pt x="1500" y="200"/>
                  <a:pt x="1500" y="200"/>
                </a:cubicBezTo>
                <a:cubicBezTo>
                  <a:pt x="1500" y="199"/>
                  <a:pt x="1500" y="199"/>
                  <a:pt x="1500" y="199"/>
                </a:cubicBezTo>
                <a:cubicBezTo>
                  <a:pt x="1499" y="199"/>
                  <a:pt x="1498" y="200"/>
                  <a:pt x="1498" y="200"/>
                </a:cubicBezTo>
                <a:cubicBezTo>
                  <a:pt x="1499" y="201"/>
                  <a:pt x="1499" y="201"/>
                  <a:pt x="1499" y="201"/>
                </a:cubicBezTo>
                <a:cubicBezTo>
                  <a:pt x="1499" y="201"/>
                  <a:pt x="1499" y="201"/>
                  <a:pt x="1499" y="201"/>
                </a:cubicBezTo>
                <a:cubicBezTo>
                  <a:pt x="1498" y="202"/>
                  <a:pt x="1497" y="202"/>
                  <a:pt x="1496" y="202"/>
                </a:cubicBezTo>
                <a:cubicBezTo>
                  <a:pt x="1495" y="202"/>
                  <a:pt x="1495" y="202"/>
                  <a:pt x="1495" y="202"/>
                </a:cubicBezTo>
                <a:cubicBezTo>
                  <a:pt x="1496" y="203"/>
                  <a:pt x="1496" y="203"/>
                  <a:pt x="1496" y="203"/>
                </a:cubicBezTo>
                <a:cubicBezTo>
                  <a:pt x="1495" y="204"/>
                  <a:pt x="1493" y="205"/>
                  <a:pt x="1491" y="204"/>
                </a:cubicBezTo>
                <a:cubicBezTo>
                  <a:pt x="1493" y="205"/>
                  <a:pt x="1493" y="205"/>
                  <a:pt x="1493" y="205"/>
                </a:cubicBezTo>
                <a:cubicBezTo>
                  <a:pt x="1493" y="206"/>
                  <a:pt x="1493" y="206"/>
                  <a:pt x="1493" y="206"/>
                </a:cubicBezTo>
                <a:cubicBezTo>
                  <a:pt x="1493" y="207"/>
                  <a:pt x="1493" y="207"/>
                  <a:pt x="1493" y="207"/>
                </a:cubicBezTo>
                <a:cubicBezTo>
                  <a:pt x="1493" y="207"/>
                  <a:pt x="1493" y="208"/>
                  <a:pt x="1493" y="209"/>
                </a:cubicBezTo>
                <a:cubicBezTo>
                  <a:pt x="1494" y="209"/>
                  <a:pt x="1494" y="209"/>
                  <a:pt x="1494" y="209"/>
                </a:cubicBezTo>
                <a:cubicBezTo>
                  <a:pt x="1494" y="210"/>
                  <a:pt x="1494" y="210"/>
                  <a:pt x="1494" y="210"/>
                </a:cubicBezTo>
                <a:cubicBezTo>
                  <a:pt x="1493" y="210"/>
                  <a:pt x="1493" y="210"/>
                  <a:pt x="1493" y="210"/>
                </a:cubicBezTo>
                <a:cubicBezTo>
                  <a:pt x="1493" y="211"/>
                  <a:pt x="1493" y="211"/>
                  <a:pt x="1493" y="211"/>
                </a:cubicBezTo>
                <a:cubicBezTo>
                  <a:pt x="1492" y="212"/>
                  <a:pt x="1492" y="212"/>
                  <a:pt x="1492" y="212"/>
                </a:cubicBezTo>
                <a:cubicBezTo>
                  <a:pt x="1493" y="212"/>
                  <a:pt x="1493" y="212"/>
                  <a:pt x="1493" y="212"/>
                </a:cubicBezTo>
                <a:cubicBezTo>
                  <a:pt x="1493" y="213"/>
                  <a:pt x="1493" y="213"/>
                  <a:pt x="1493" y="213"/>
                </a:cubicBezTo>
                <a:cubicBezTo>
                  <a:pt x="1492" y="213"/>
                  <a:pt x="1492" y="213"/>
                  <a:pt x="1492" y="213"/>
                </a:cubicBezTo>
                <a:cubicBezTo>
                  <a:pt x="1493" y="214"/>
                  <a:pt x="1493" y="214"/>
                  <a:pt x="1493" y="214"/>
                </a:cubicBezTo>
                <a:cubicBezTo>
                  <a:pt x="1492" y="215"/>
                  <a:pt x="1492" y="215"/>
                  <a:pt x="1492" y="215"/>
                </a:cubicBezTo>
                <a:cubicBezTo>
                  <a:pt x="1493" y="215"/>
                  <a:pt x="1494" y="216"/>
                  <a:pt x="1495" y="216"/>
                </a:cubicBezTo>
                <a:cubicBezTo>
                  <a:pt x="1495" y="217"/>
                  <a:pt x="1495" y="217"/>
                  <a:pt x="1495" y="217"/>
                </a:cubicBezTo>
                <a:cubicBezTo>
                  <a:pt x="1496" y="216"/>
                  <a:pt x="1496" y="216"/>
                  <a:pt x="1496" y="216"/>
                </a:cubicBezTo>
                <a:cubicBezTo>
                  <a:pt x="1496" y="217"/>
                  <a:pt x="1496" y="217"/>
                  <a:pt x="1496" y="217"/>
                </a:cubicBezTo>
                <a:cubicBezTo>
                  <a:pt x="1498" y="216"/>
                  <a:pt x="1498" y="216"/>
                  <a:pt x="1498" y="216"/>
                </a:cubicBezTo>
                <a:cubicBezTo>
                  <a:pt x="1499" y="217"/>
                  <a:pt x="1499" y="217"/>
                  <a:pt x="1499" y="217"/>
                </a:cubicBezTo>
                <a:cubicBezTo>
                  <a:pt x="1499" y="218"/>
                  <a:pt x="1499" y="218"/>
                  <a:pt x="1499" y="218"/>
                </a:cubicBezTo>
                <a:cubicBezTo>
                  <a:pt x="1502" y="219"/>
                  <a:pt x="1502" y="219"/>
                  <a:pt x="1502" y="219"/>
                </a:cubicBezTo>
                <a:cubicBezTo>
                  <a:pt x="1502" y="219"/>
                  <a:pt x="1502" y="219"/>
                  <a:pt x="1502" y="219"/>
                </a:cubicBezTo>
                <a:cubicBezTo>
                  <a:pt x="1504" y="220"/>
                  <a:pt x="1504" y="220"/>
                  <a:pt x="1504" y="220"/>
                </a:cubicBezTo>
                <a:cubicBezTo>
                  <a:pt x="1504" y="221"/>
                  <a:pt x="1504" y="221"/>
                  <a:pt x="1504" y="221"/>
                </a:cubicBezTo>
                <a:cubicBezTo>
                  <a:pt x="1506" y="221"/>
                  <a:pt x="1506" y="221"/>
                  <a:pt x="1506" y="221"/>
                </a:cubicBezTo>
                <a:cubicBezTo>
                  <a:pt x="1505" y="222"/>
                  <a:pt x="1503" y="224"/>
                  <a:pt x="1502" y="225"/>
                </a:cubicBezTo>
                <a:cubicBezTo>
                  <a:pt x="1501" y="225"/>
                  <a:pt x="1500" y="225"/>
                  <a:pt x="1499" y="224"/>
                </a:cubicBezTo>
                <a:cubicBezTo>
                  <a:pt x="1499" y="224"/>
                  <a:pt x="1499" y="224"/>
                  <a:pt x="1499" y="224"/>
                </a:cubicBezTo>
                <a:cubicBezTo>
                  <a:pt x="1498" y="224"/>
                  <a:pt x="1497" y="224"/>
                  <a:pt x="1496" y="223"/>
                </a:cubicBezTo>
                <a:cubicBezTo>
                  <a:pt x="1496" y="224"/>
                  <a:pt x="1496" y="224"/>
                  <a:pt x="1496" y="224"/>
                </a:cubicBezTo>
                <a:cubicBezTo>
                  <a:pt x="1495" y="224"/>
                  <a:pt x="1494" y="223"/>
                  <a:pt x="1493" y="223"/>
                </a:cubicBezTo>
                <a:cubicBezTo>
                  <a:pt x="1493" y="224"/>
                  <a:pt x="1492" y="224"/>
                  <a:pt x="1491" y="224"/>
                </a:cubicBezTo>
                <a:cubicBezTo>
                  <a:pt x="1491" y="224"/>
                  <a:pt x="1491" y="224"/>
                  <a:pt x="1491" y="224"/>
                </a:cubicBezTo>
                <a:cubicBezTo>
                  <a:pt x="1490" y="224"/>
                  <a:pt x="1490" y="224"/>
                  <a:pt x="1490" y="224"/>
                </a:cubicBezTo>
                <a:cubicBezTo>
                  <a:pt x="1489" y="224"/>
                  <a:pt x="1488" y="224"/>
                  <a:pt x="1487" y="224"/>
                </a:cubicBezTo>
                <a:cubicBezTo>
                  <a:pt x="1487" y="225"/>
                  <a:pt x="1487" y="225"/>
                  <a:pt x="1487" y="225"/>
                </a:cubicBezTo>
                <a:cubicBezTo>
                  <a:pt x="1488" y="224"/>
                  <a:pt x="1489" y="225"/>
                  <a:pt x="1490" y="225"/>
                </a:cubicBezTo>
                <a:cubicBezTo>
                  <a:pt x="1490" y="225"/>
                  <a:pt x="1490" y="225"/>
                  <a:pt x="1490" y="225"/>
                </a:cubicBezTo>
                <a:cubicBezTo>
                  <a:pt x="1492" y="224"/>
                  <a:pt x="1495" y="225"/>
                  <a:pt x="1496" y="226"/>
                </a:cubicBezTo>
                <a:cubicBezTo>
                  <a:pt x="1498" y="225"/>
                  <a:pt x="1501" y="225"/>
                  <a:pt x="1503" y="226"/>
                </a:cubicBezTo>
                <a:cubicBezTo>
                  <a:pt x="1503" y="227"/>
                  <a:pt x="1503" y="227"/>
                  <a:pt x="1503" y="227"/>
                </a:cubicBezTo>
                <a:cubicBezTo>
                  <a:pt x="1502" y="227"/>
                  <a:pt x="1502" y="227"/>
                  <a:pt x="1501" y="227"/>
                </a:cubicBezTo>
                <a:cubicBezTo>
                  <a:pt x="1499" y="228"/>
                  <a:pt x="1499" y="228"/>
                  <a:pt x="1499" y="228"/>
                </a:cubicBezTo>
                <a:cubicBezTo>
                  <a:pt x="1498" y="228"/>
                  <a:pt x="1498" y="228"/>
                  <a:pt x="1498" y="228"/>
                </a:cubicBezTo>
                <a:cubicBezTo>
                  <a:pt x="1499" y="228"/>
                  <a:pt x="1499" y="228"/>
                  <a:pt x="1499" y="228"/>
                </a:cubicBezTo>
                <a:cubicBezTo>
                  <a:pt x="1498" y="227"/>
                  <a:pt x="1498" y="227"/>
                  <a:pt x="1498" y="227"/>
                </a:cubicBezTo>
                <a:cubicBezTo>
                  <a:pt x="1498" y="228"/>
                  <a:pt x="1498" y="228"/>
                  <a:pt x="1498" y="228"/>
                </a:cubicBezTo>
                <a:cubicBezTo>
                  <a:pt x="1498" y="228"/>
                  <a:pt x="1498" y="228"/>
                  <a:pt x="1498" y="228"/>
                </a:cubicBezTo>
                <a:cubicBezTo>
                  <a:pt x="1497" y="228"/>
                  <a:pt x="1496" y="228"/>
                  <a:pt x="1496" y="229"/>
                </a:cubicBezTo>
                <a:cubicBezTo>
                  <a:pt x="1496" y="230"/>
                  <a:pt x="1496" y="230"/>
                  <a:pt x="1496" y="230"/>
                </a:cubicBezTo>
                <a:cubicBezTo>
                  <a:pt x="1494" y="229"/>
                  <a:pt x="1494" y="229"/>
                  <a:pt x="1494" y="229"/>
                </a:cubicBezTo>
                <a:cubicBezTo>
                  <a:pt x="1494" y="230"/>
                  <a:pt x="1494" y="230"/>
                  <a:pt x="1494" y="230"/>
                </a:cubicBezTo>
                <a:cubicBezTo>
                  <a:pt x="1493" y="230"/>
                  <a:pt x="1493" y="230"/>
                  <a:pt x="1493" y="230"/>
                </a:cubicBezTo>
                <a:cubicBezTo>
                  <a:pt x="1492" y="230"/>
                  <a:pt x="1492" y="230"/>
                  <a:pt x="1492" y="230"/>
                </a:cubicBezTo>
                <a:cubicBezTo>
                  <a:pt x="1491" y="231"/>
                  <a:pt x="1491" y="231"/>
                  <a:pt x="1491" y="231"/>
                </a:cubicBezTo>
                <a:cubicBezTo>
                  <a:pt x="1492" y="230"/>
                  <a:pt x="1493" y="231"/>
                  <a:pt x="1494" y="232"/>
                </a:cubicBezTo>
                <a:cubicBezTo>
                  <a:pt x="1491" y="232"/>
                  <a:pt x="1491" y="232"/>
                  <a:pt x="1491" y="232"/>
                </a:cubicBezTo>
                <a:cubicBezTo>
                  <a:pt x="1494" y="232"/>
                  <a:pt x="1494" y="232"/>
                  <a:pt x="1494" y="232"/>
                </a:cubicBezTo>
                <a:cubicBezTo>
                  <a:pt x="1494" y="233"/>
                  <a:pt x="1494" y="233"/>
                  <a:pt x="1494" y="233"/>
                </a:cubicBezTo>
                <a:cubicBezTo>
                  <a:pt x="1493" y="234"/>
                  <a:pt x="1493" y="234"/>
                  <a:pt x="1493" y="234"/>
                </a:cubicBezTo>
                <a:cubicBezTo>
                  <a:pt x="1495" y="234"/>
                  <a:pt x="1495" y="234"/>
                  <a:pt x="1495" y="234"/>
                </a:cubicBezTo>
                <a:cubicBezTo>
                  <a:pt x="1494" y="235"/>
                  <a:pt x="1492" y="235"/>
                  <a:pt x="1491" y="234"/>
                </a:cubicBezTo>
                <a:cubicBezTo>
                  <a:pt x="1492" y="235"/>
                  <a:pt x="1492" y="235"/>
                  <a:pt x="1492" y="235"/>
                </a:cubicBezTo>
                <a:cubicBezTo>
                  <a:pt x="1491" y="236"/>
                  <a:pt x="1491" y="236"/>
                  <a:pt x="1491" y="236"/>
                </a:cubicBezTo>
                <a:cubicBezTo>
                  <a:pt x="1493" y="236"/>
                  <a:pt x="1493" y="236"/>
                  <a:pt x="1493" y="236"/>
                </a:cubicBezTo>
                <a:cubicBezTo>
                  <a:pt x="1492" y="237"/>
                  <a:pt x="1492" y="237"/>
                  <a:pt x="1492" y="237"/>
                </a:cubicBezTo>
                <a:cubicBezTo>
                  <a:pt x="1493" y="238"/>
                  <a:pt x="1493" y="238"/>
                  <a:pt x="1493" y="238"/>
                </a:cubicBezTo>
                <a:cubicBezTo>
                  <a:pt x="1492" y="239"/>
                  <a:pt x="1492" y="239"/>
                  <a:pt x="1492" y="239"/>
                </a:cubicBezTo>
                <a:cubicBezTo>
                  <a:pt x="1492" y="240"/>
                  <a:pt x="1492" y="240"/>
                  <a:pt x="1492" y="240"/>
                </a:cubicBezTo>
                <a:cubicBezTo>
                  <a:pt x="1493" y="240"/>
                  <a:pt x="1493" y="240"/>
                  <a:pt x="1493" y="240"/>
                </a:cubicBezTo>
                <a:cubicBezTo>
                  <a:pt x="1492" y="241"/>
                  <a:pt x="1492" y="241"/>
                  <a:pt x="1492" y="241"/>
                </a:cubicBezTo>
                <a:cubicBezTo>
                  <a:pt x="1492" y="243"/>
                  <a:pt x="1492" y="243"/>
                  <a:pt x="1492" y="243"/>
                </a:cubicBezTo>
                <a:cubicBezTo>
                  <a:pt x="1491" y="244"/>
                  <a:pt x="1491" y="244"/>
                  <a:pt x="1491" y="244"/>
                </a:cubicBezTo>
                <a:cubicBezTo>
                  <a:pt x="1490" y="245"/>
                  <a:pt x="1490" y="245"/>
                  <a:pt x="1490" y="245"/>
                </a:cubicBezTo>
                <a:cubicBezTo>
                  <a:pt x="1488" y="247"/>
                  <a:pt x="1488" y="247"/>
                  <a:pt x="1488" y="247"/>
                </a:cubicBezTo>
                <a:cubicBezTo>
                  <a:pt x="1486" y="246"/>
                  <a:pt x="1484" y="246"/>
                  <a:pt x="1481" y="246"/>
                </a:cubicBezTo>
                <a:cubicBezTo>
                  <a:pt x="1481" y="245"/>
                  <a:pt x="1481" y="245"/>
                  <a:pt x="1481" y="245"/>
                </a:cubicBezTo>
                <a:cubicBezTo>
                  <a:pt x="1480" y="247"/>
                  <a:pt x="1480" y="247"/>
                  <a:pt x="1480" y="247"/>
                </a:cubicBezTo>
                <a:cubicBezTo>
                  <a:pt x="1478" y="247"/>
                  <a:pt x="1478" y="247"/>
                  <a:pt x="1478" y="247"/>
                </a:cubicBezTo>
                <a:cubicBezTo>
                  <a:pt x="1477" y="248"/>
                  <a:pt x="1477" y="248"/>
                  <a:pt x="1477" y="248"/>
                </a:cubicBezTo>
                <a:cubicBezTo>
                  <a:pt x="1478" y="249"/>
                  <a:pt x="1478" y="249"/>
                  <a:pt x="1478" y="249"/>
                </a:cubicBezTo>
                <a:cubicBezTo>
                  <a:pt x="1478" y="249"/>
                  <a:pt x="1478" y="249"/>
                  <a:pt x="1478" y="249"/>
                </a:cubicBezTo>
                <a:cubicBezTo>
                  <a:pt x="1476" y="250"/>
                  <a:pt x="1476" y="250"/>
                  <a:pt x="1476" y="250"/>
                </a:cubicBezTo>
                <a:cubicBezTo>
                  <a:pt x="1474" y="250"/>
                  <a:pt x="1470" y="250"/>
                  <a:pt x="1468" y="250"/>
                </a:cubicBezTo>
                <a:cubicBezTo>
                  <a:pt x="1469" y="249"/>
                  <a:pt x="1469" y="249"/>
                  <a:pt x="1469" y="249"/>
                </a:cubicBezTo>
                <a:cubicBezTo>
                  <a:pt x="1468" y="247"/>
                  <a:pt x="1468" y="247"/>
                  <a:pt x="1468" y="247"/>
                </a:cubicBezTo>
                <a:cubicBezTo>
                  <a:pt x="1466" y="247"/>
                  <a:pt x="1466" y="247"/>
                  <a:pt x="1466" y="247"/>
                </a:cubicBezTo>
                <a:cubicBezTo>
                  <a:pt x="1466" y="246"/>
                  <a:pt x="1466" y="246"/>
                  <a:pt x="1466" y="246"/>
                </a:cubicBezTo>
                <a:cubicBezTo>
                  <a:pt x="1465" y="246"/>
                  <a:pt x="1465" y="246"/>
                  <a:pt x="1465" y="246"/>
                </a:cubicBezTo>
                <a:cubicBezTo>
                  <a:pt x="1465" y="245"/>
                  <a:pt x="1465" y="245"/>
                  <a:pt x="1465" y="245"/>
                </a:cubicBezTo>
                <a:cubicBezTo>
                  <a:pt x="1467" y="245"/>
                  <a:pt x="1467" y="245"/>
                  <a:pt x="1467" y="245"/>
                </a:cubicBezTo>
                <a:cubicBezTo>
                  <a:pt x="1468" y="244"/>
                  <a:pt x="1468" y="244"/>
                  <a:pt x="1468" y="244"/>
                </a:cubicBezTo>
                <a:cubicBezTo>
                  <a:pt x="1468" y="243"/>
                  <a:pt x="1468" y="243"/>
                  <a:pt x="1468" y="243"/>
                </a:cubicBezTo>
                <a:cubicBezTo>
                  <a:pt x="1466" y="243"/>
                  <a:pt x="1466" y="243"/>
                  <a:pt x="1466" y="243"/>
                </a:cubicBezTo>
                <a:cubicBezTo>
                  <a:pt x="1465" y="243"/>
                  <a:pt x="1464" y="243"/>
                  <a:pt x="1464" y="242"/>
                </a:cubicBezTo>
                <a:cubicBezTo>
                  <a:pt x="1462" y="241"/>
                  <a:pt x="1462" y="241"/>
                  <a:pt x="1462" y="241"/>
                </a:cubicBezTo>
                <a:cubicBezTo>
                  <a:pt x="1462" y="240"/>
                  <a:pt x="1461" y="238"/>
                  <a:pt x="1459" y="237"/>
                </a:cubicBezTo>
                <a:cubicBezTo>
                  <a:pt x="1458" y="237"/>
                  <a:pt x="1458" y="237"/>
                  <a:pt x="1457" y="236"/>
                </a:cubicBezTo>
                <a:cubicBezTo>
                  <a:pt x="1458" y="236"/>
                  <a:pt x="1458" y="236"/>
                  <a:pt x="1458" y="236"/>
                </a:cubicBezTo>
                <a:cubicBezTo>
                  <a:pt x="1458" y="235"/>
                  <a:pt x="1458" y="235"/>
                  <a:pt x="1458" y="235"/>
                </a:cubicBezTo>
                <a:cubicBezTo>
                  <a:pt x="1457" y="234"/>
                  <a:pt x="1457" y="234"/>
                  <a:pt x="1457" y="234"/>
                </a:cubicBezTo>
                <a:cubicBezTo>
                  <a:pt x="1458" y="234"/>
                  <a:pt x="1458" y="234"/>
                  <a:pt x="1458" y="234"/>
                </a:cubicBezTo>
                <a:cubicBezTo>
                  <a:pt x="1459" y="233"/>
                  <a:pt x="1459" y="233"/>
                  <a:pt x="1459" y="233"/>
                </a:cubicBezTo>
                <a:cubicBezTo>
                  <a:pt x="1459" y="232"/>
                  <a:pt x="1458" y="232"/>
                  <a:pt x="1458" y="232"/>
                </a:cubicBezTo>
                <a:cubicBezTo>
                  <a:pt x="1458" y="232"/>
                  <a:pt x="1458" y="232"/>
                  <a:pt x="1458" y="232"/>
                </a:cubicBezTo>
                <a:cubicBezTo>
                  <a:pt x="1457" y="232"/>
                  <a:pt x="1457" y="232"/>
                  <a:pt x="1457" y="232"/>
                </a:cubicBezTo>
                <a:cubicBezTo>
                  <a:pt x="1457" y="232"/>
                  <a:pt x="1457" y="232"/>
                  <a:pt x="1457" y="232"/>
                </a:cubicBezTo>
                <a:cubicBezTo>
                  <a:pt x="1458" y="233"/>
                  <a:pt x="1458" y="233"/>
                  <a:pt x="1458" y="233"/>
                </a:cubicBezTo>
                <a:cubicBezTo>
                  <a:pt x="1456" y="233"/>
                  <a:pt x="1456" y="233"/>
                  <a:pt x="1456" y="233"/>
                </a:cubicBezTo>
                <a:cubicBezTo>
                  <a:pt x="1457" y="232"/>
                  <a:pt x="1457" y="232"/>
                  <a:pt x="1457" y="232"/>
                </a:cubicBezTo>
                <a:cubicBezTo>
                  <a:pt x="1456" y="232"/>
                  <a:pt x="1456" y="232"/>
                  <a:pt x="1455" y="232"/>
                </a:cubicBezTo>
                <a:cubicBezTo>
                  <a:pt x="1455" y="230"/>
                  <a:pt x="1455" y="230"/>
                  <a:pt x="1455" y="230"/>
                </a:cubicBezTo>
                <a:cubicBezTo>
                  <a:pt x="1454" y="230"/>
                  <a:pt x="1454" y="230"/>
                  <a:pt x="1454" y="230"/>
                </a:cubicBezTo>
                <a:cubicBezTo>
                  <a:pt x="1454" y="228"/>
                  <a:pt x="1454" y="228"/>
                  <a:pt x="1454" y="228"/>
                </a:cubicBezTo>
                <a:cubicBezTo>
                  <a:pt x="1455" y="228"/>
                  <a:pt x="1455" y="228"/>
                  <a:pt x="1456" y="227"/>
                </a:cubicBezTo>
                <a:cubicBezTo>
                  <a:pt x="1453" y="227"/>
                  <a:pt x="1452" y="226"/>
                  <a:pt x="1450" y="225"/>
                </a:cubicBezTo>
                <a:cubicBezTo>
                  <a:pt x="1450" y="224"/>
                  <a:pt x="1450" y="224"/>
                  <a:pt x="1450" y="224"/>
                </a:cubicBezTo>
                <a:cubicBezTo>
                  <a:pt x="1450" y="223"/>
                  <a:pt x="1450" y="223"/>
                  <a:pt x="1450" y="223"/>
                </a:cubicBezTo>
                <a:cubicBezTo>
                  <a:pt x="1451" y="222"/>
                  <a:pt x="1451" y="222"/>
                  <a:pt x="1451" y="222"/>
                </a:cubicBezTo>
                <a:cubicBezTo>
                  <a:pt x="1450" y="222"/>
                  <a:pt x="1450" y="222"/>
                  <a:pt x="1450" y="222"/>
                </a:cubicBezTo>
                <a:cubicBezTo>
                  <a:pt x="1449" y="222"/>
                  <a:pt x="1449" y="222"/>
                  <a:pt x="1449" y="222"/>
                </a:cubicBezTo>
                <a:cubicBezTo>
                  <a:pt x="1449" y="223"/>
                  <a:pt x="1449" y="223"/>
                  <a:pt x="1449" y="223"/>
                </a:cubicBezTo>
                <a:cubicBezTo>
                  <a:pt x="1450" y="223"/>
                  <a:pt x="1450" y="223"/>
                  <a:pt x="1450" y="223"/>
                </a:cubicBezTo>
                <a:cubicBezTo>
                  <a:pt x="1449" y="224"/>
                  <a:pt x="1449" y="224"/>
                  <a:pt x="1448" y="224"/>
                </a:cubicBezTo>
                <a:cubicBezTo>
                  <a:pt x="1448" y="224"/>
                  <a:pt x="1448" y="224"/>
                  <a:pt x="1448" y="224"/>
                </a:cubicBezTo>
                <a:cubicBezTo>
                  <a:pt x="1447" y="224"/>
                  <a:pt x="1447" y="224"/>
                  <a:pt x="1447" y="224"/>
                </a:cubicBezTo>
                <a:cubicBezTo>
                  <a:pt x="1448" y="225"/>
                  <a:pt x="1448" y="225"/>
                  <a:pt x="1449" y="225"/>
                </a:cubicBezTo>
                <a:cubicBezTo>
                  <a:pt x="1449" y="226"/>
                  <a:pt x="1449" y="226"/>
                  <a:pt x="1449" y="226"/>
                </a:cubicBezTo>
                <a:cubicBezTo>
                  <a:pt x="1449" y="227"/>
                  <a:pt x="1448" y="228"/>
                  <a:pt x="1447" y="228"/>
                </a:cubicBezTo>
                <a:cubicBezTo>
                  <a:pt x="1446" y="227"/>
                  <a:pt x="1446" y="227"/>
                  <a:pt x="1446" y="227"/>
                </a:cubicBezTo>
                <a:cubicBezTo>
                  <a:pt x="1445" y="228"/>
                  <a:pt x="1445" y="228"/>
                  <a:pt x="1445" y="228"/>
                </a:cubicBezTo>
                <a:cubicBezTo>
                  <a:pt x="1445" y="228"/>
                  <a:pt x="1446" y="228"/>
                  <a:pt x="1446" y="228"/>
                </a:cubicBezTo>
                <a:cubicBezTo>
                  <a:pt x="1445" y="229"/>
                  <a:pt x="1445" y="229"/>
                  <a:pt x="1445" y="229"/>
                </a:cubicBezTo>
                <a:cubicBezTo>
                  <a:pt x="1444" y="228"/>
                  <a:pt x="1444" y="228"/>
                  <a:pt x="1444" y="228"/>
                </a:cubicBezTo>
                <a:cubicBezTo>
                  <a:pt x="1444" y="228"/>
                  <a:pt x="1444" y="228"/>
                  <a:pt x="1444" y="228"/>
                </a:cubicBezTo>
                <a:cubicBezTo>
                  <a:pt x="1442" y="227"/>
                  <a:pt x="1441" y="226"/>
                  <a:pt x="1440" y="225"/>
                </a:cubicBezTo>
                <a:cubicBezTo>
                  <a:pt x="1440" y="226"/>
                  <a:pt x="1440" y="226"/>
                  <a:pt x="1440" y="226"/>
                </a:cubicBezTo>
                <a:cubicBezTo>
                  <a:pt x="1440" y="226"/>
                  <a:pt x="1441" y="226"/>
                  <a:pt x="1442" y="227"/>
                </a:cubicBezTo>
                <a:cubicBezTo>
                  <a:pt x="1442" y="228"/>
                  <a:pt x="1442" y="228"/>
                  <a:pt x="1442" y="228"/>
                </a:cubicBezTo>
                <a:cubicBezTo>
                  <a:pt x="1443" y="228"/>
                  <a:pt x="1443" y="228"/>
                  <a:pt x="1443" y="228"/>
                </a:cubicBezTo>
                <a:cubicBezTo>
                  <a:pt x="1442" y="229"/>
                  <a:pt x="1442" y="229"/>
                  <a:pt x="1442" y="229"/>
                </a:cubicBezTo>
                <a:cubicBezTo>
                  <a:pt x="1442" y="229"/>
                  <a:pt x="1441" y="229"/>
                  <a:pt x="1440" y="229"/>
                </a:cubicBezTo>
                <a:cubicBezTo>
                  <a:pt x="1440" y="230"/>
                  <a:pt x="1440" y="230"/>
                  <a:pt x="1440" y="230"/>
                </a:cubicBezTo>
                <a:cubicBezTo>
                  <a:pt x="1439" y="230"/>
                  <a:pt x="1439" y="230"/>
                  <a:pt x="1439" y="230"/>
                </a:cubicBezTo>
                <a:cubicBezTo>
                  <a:pt x="1440" y="231"/>
                  <a:pt x="1440" y="231"/>
                  <a:pt x="1440" y="231"/>
                </a:cubicBezTo>
                <a:cubicBezTo>
                  <a:pt x="1438" y="232"/>
                  <a:pt x="1438" y="232"/>
                  <a:pt x="1438" y="232"/>
                </a:cubicBezTo>
                <a:cubicBezTo>
                  <a:pt x="1436" y="231"/>
                  <a:pt x="1436" y="231"/>
                  <a:pt x="1436" y="231"/>
                </a:cubicBezTo>
                <a:cubicBezTo>
                  <a:pt x="1437" y="232"/>
                  <a:pt x="1437" y="232"/>
                  <a:pt x="1437" y="232"/>
                </a:cubicBezTo>
                <a:cubicBezTo>
                  <a:pt x="1437" y="232"/>
                  <a:pt x="1437" y="232"/>
                  <a:pt x="1437" y="232"/>
                </a:cubicBezTo>
                <a:cubicBezTo>
                  <a:pt x="1436" y="233"/>
                  <a:pt x="1435" y="234"/>
                  <a:pt x="1433" y="234"/>
                </a:cubicBezTo>
                <a:cubicBezTo>
                  <a:pt x="1433" y="233"/>
                  <a:pt x="1433" y="233"/>
                  <a:pt x="1433" y="233"/>
                </a:cubicBezTo>
                <a:cubicBezTo>
                  <a:pt x="1431" y="234"/>
                  <a:pt x="1429" y="234"/>
                  <a:pt x="1427" y="235"/>
                </a:cubicBezTo>
                <a:cubicBezTo>
                  <a:pt x="1427" y="235"/>
                  <a:pt x="1427" y="235"/>
                  <a:pt x="1427" y="235"/>
                </a:cubicBezTo>
                <a:cubicBezTo>
                  <a:pt x="1426" y="235"/>
                  <a:pt x="1425" y="234"/>
                  <a:pt x="1424" y="233"/>
                </a:cubicBezTo>
                <a:cubicBezTo>
                  <a:pt x="1423" y="233"/>
                  <a:pt x="1423" y="233"/>
                  <a:pt x="1423" y="233"/>
                </a:cubicBezTo>
                <a:cubicBezTo>
                  <a:pt x="1424" y="234"/>
                  <a:pt x="1424" y="234"/>
                  <a:pt x="1424" y="234"/>
                </a:cubicBezTo>
                <a:cubicBezTo>
                  <a:pt x="1423" y="234"/>
                  <a:pt x="1423" y="234"/>
                  <a:pt x="1423" y="234"/>
                </a:cubicBezTo>
                <a:cubicBezTo>
                  <a:pt x="1422" y="234"/>
                  <a:pt x="1422" y="234"/>
                  <a:pt x="1422" y="234"/>
                </a:cubicBezTo>
                <a:cubicBezTo>
                  <a:pt x="1422" y="234"/>
                  <a:pt x="1422" y="234"/>
                  <a:pt x="1422" y="234"/>
                </a:cubicBezTo>
                <a:cubicBezTo>
                  <a:pt x="1422" y="233"/>
                  <a:pt x="1422" y="233"/>
                  <a:pt x="1422" y="233"/>
                </a:cubicBezTo>
                <a:cubicBezTo>
                  <a:pt x="1420" y="232"/>
                  <a:pt x="1417" y="232"/>
                  <a:pt x="1415" y="231"/>
                </a:cubicBezTo>
                <a:cubicBezTo>
                  <a:pt x="1413" y="229"/>
                  <a:pt x="1413" y="229"/>
                  <a:pt x="1413" y="229"/>
                </a:cubicBezTo>
                <a:cubicBezTo>
                  <a:pt x="1414" y="229"/>
                  <a:pt x="1414" y="229"/>
                  <a:pt x="1414" y="229"/>
                </a:cubicBezTo>
                <a:cubicBezTo>
                  <a:pt x="1414" y="228"/>
                  <a:pt x="1414" y="228"/>
                  <a:pt x="1414" y="228"/>
                </a:cubicBezTo>
                <a:cubicBezTo>
                  <a:pt x="1416" y="228"/>
                  <a:pt x="1418" y="229"/>
                  <a:pt x="1420" y="230"/>
                </a:cubicBezTo>
                <a:cubicBezTo>
                  <a:pt x="1419" y="229"/>
                  <a:pt x="1419" y="229"/>
                  <a:pt x="1419" y="229"/>
                </a:cubicBezTo>
                <a:cubicBezTo>
                  <a:pt x="1420" y="228"/>
                  <a:pt x="1421" y="228"/>
                  <a:pt x="1422" y="228"/>
                </a:cubicBezTo>
                <a:cubicBezTo>
                  <a:pt x="1421" y="228"/>
                  <a:pt x="1421" y="228"/>
                  <a:pt x="1421" y="228"/>
                </a:cubicBezTo>
                <a:cubicBezTo>
                  <a:pt x="1420" y="228"/>
                  <a:pt x="1419" y="228"/>
                  <a:pt x="1418" y="228"/>
                </a:cubicBezTo>
                <a:cubicBezTo>
                  <a:pt x="1417" y="227"/>
                  <a:pt x="1417" y="227"/>
                  <a:pt x="1417" y="227"/>
                </a:cubicBezTo>
                <a:cubicBezTo>
                  <a:pt x="1418" y="227"/>
                  <a:pt x="1418" y="227"/>
                  <a:pt x="1418" y="227"/>
                </a:cubicBezTo>
                <a:cubicBezTo>
                  <a:pt x="1419" y="226"/>
                  <a:pt x="1419" y="226"/>
                  <a:pt x="1419" y="226"/>
                </a:cubicBezTo>
                <a:cubicBezTo>
                  <a:pt x="1418" y="226"/>
                  <a:pt x="1418" y="226"/>
                  <a:pt x="1418" y="226"/>
                </a:cubicBezTo>
                <a:cubicBezTo>
                  <a:pt x="1419" y="225"/>
                  <a:pt x="1419" y="225"/>
                  <a:pt x="1419" y="225"/>
                </a:cubicBezTo>
                <a:cubicBezTo>
                  <a:pt x="1417" y="225"/>
                  <a:pt x="1417" y="225"/>
                  <a:pt x="1417" y="225"/>
                </a:cubicBezTo>
                <a:cubicBezTo>
                  <a:pt x="1416" y="225"/>
                  <a:pt x="1416" y="225"/>
                  <a:pt x="1416" y="225"/>
                </a:cubicBezTo>
                <a:cubicBezTo>
                  <a:pt x="1417" y="226"/>
                  <a:pt x="1417" y="226"/>
                  <a:pt x="1417" y="226"/>
                </a:cubicBezTo>
                <a:cubicBezTo>
                  <a:pt x="1415" y="226"/>
                  <a:pt x="1415" y="226"/>
                  <a:pt x="1415" y="226"/>
                </a:cubicBezTo>
                <a:cubicBezTo>
                  <a:pt x="1415" y="226"/>
                  <a:pt x="1415" y="226"/>
                  <a:pt x="1415" y="226"/>
                </a:cubicBezTo>
                <a:cubicBezTo>
                  <a:pt x="1414" y="227"/>
                  <a:pt x="1414" y="227"/>
                  <a:pt x="1414" y="227"/>
                </a:cubicBezTo>
                <a:cubicBezTo>
                  <a:pt x="1413" y="226"/>
                  <a:pt x="1412" y="226"/>
                  <a:pt x="1412" y="225"/>
                </a:cubicBezTo>
                <a:cubicBezTo>
                  <a:pt x="1412" y="224"/>
                  <a:pt x="1413" y="223"/>
                  <a:pt x="1414" y="223"/>
                </a:cubicBezTo>
                <a:cubicBezTo>
                  <a:pt x="1415" y="224"/>
                  <a:pt x="1415" y="224"/>
                  <a:pt x="1415" y="224"/>
                </a:cubicBezTo>
                <a:cubicBezTo>
                  <a:pt x="1415" y="223"/>
                  <a:pt x="1415" y="223"/>
                  <a:pt x="1415" y="223"/>
                </a:cubicBezTo>
                <a:cubicBezTo>
                  <a:pt x="1416" y="223"/>
                  <a:pt x="1417" y="223"/>
                  <a:pt x="1417" y="224"/>
                </a:cubicBezTo>
                <a:cubicBezTo>
                  <a:pt x="1417" y="223"/>
                  <a:pt x="1418" y="223"/>
                  <a:pt x="1418" y="223"/>
                </a:cubicBezTo>
                <a:cubicBezTo>
                  <a:pt x="1420" y="223"/>
                  <a:pt x="1420" y="223"/>
                  <a:pt x="1420" y="223"/>
                </a:cubicBezTo>
                <a:cubicBezTo>
                  <a:pt x="1419" y="222"/>
                  <a:pt x="1419" y="222"/>
                  <a:pt x="1419" y="222"/>
                </a:cubicBezTo>
                <a:cubicBezTo>
                  <a:pt x="1418" y="222"/>
                  <a:pt x="1417" y="222"/>
                  <a:pt x="1416" y="222"/>
                </a:cubicBezTo>
                <a:cubicBezTo>
                  <a:pt x="1417" y="221"/>
                  <a:pt x="1417" y="221"/>
                  <a:pt x="1417" y="221"/>
                </a:cubicBezTo>
                <a:cubicBezTo>
                  <a:pt x="1418" y="222"/>
                  <a:pt x="1418" y="221"/>
                  <a:pt x="1419" y="220"/>
                </a:cubicBezTo>
                <a:cubicBezTo>
                  <a:pt x="1417" y="220"/>
                  <a:pt x="1417" y="220"/>
                  <a:pt x="1417" y="220"/>
                </a:cubicBezTo>
                <a:cubicBezTo>
                  <a:pt x="1418" y="220"/>
                  <a:pt x="1419" y="220"/>
                  <a:pt x="1419" y="219"/>
                </a:cubicBezTo>
                <a:cubicBezTo>
                  <a:pt x="1420" y="219"/>
                  <a:pt x="1420" y="219"/>
                  <a:pt x="1420" y="219"/>
                </a:cubicBezTo>
                <a:cubicBezTo>
                  <a:pt x="1420" y="220"/>
                  <a:pt x="1420" y="220"/>
                  <a:pt x="1420" y="220"/>
                </a:cubicBezTo>
                <a:cubicBezTo>
                  <a:pt x="1422" y="220"/>
                  <a:pt x="1422" y="220"/>
                  <a:pt x="1422" y="220"/>
                </a:cubicBezTo>
                <a:cubicBezTo>
                  <a:pt x="1421" y="220"/>
                  <a:pt x="1421" y="220"/>
                  <a:pt x="1421" y="220"/>
                </a:cubicBezTo>
                <a:cubicBezTo>
                  <a:pt x="1421" y="219"/>
                  <a:pt x="1421" y="219"/>
                  <a:pt x="1421" y="219"/>
                </a:cubicBezTo>
                <a:cubicBezTo>
                  <a:pt x="1422" y="219"/>
                  <a:pt x="1423" y="218"/>
                  <a:pt x="1423" y="218"/>
                </a:cubicBezTo>
                <a:cubicBezTo>
                  <a:pt x="1422" y="218"/>
                  <a:pt x="1420" y="218"/>
                  <a:pt x="1418" y="219"/>
                </a:cubicBezTo>
                <a:cubicBezTo>
                  <a:pt x="1418" y="220"/>
                  <a:pt x="1418" y="220"/>
                  <a:pt x="1418" y="220"/>
                </a:cubicBezTo>
                <a:cubicBezTo>
                  <a:pt x="1417" y="220"/>
                  <a:pt x="1416" y="220"/>
                  <a:pt x="1415" y="221"/>
                </a:cubicBezTo>
                <a:cubicBezTo>
                  <a:pt x="1415" y="220"/>
                  <a:pt x="1415" y="220"/>
                  <a:pt x="1415" y="220"/>
                </a:cubicBezTo>
                <a:cubicBezTo>
                  <a:pt x="1415" y="219"/>
                  <a:pt x="1415" y="219"/>
                  <a:pt x="1415" y="219"/>
                </a:cubicBezTo>
                <a:cubicBezTo>
                  <a:pt x="1415" y="219"/>
                  <a:pt x="1415" y="219"/>
                  <a:pt x="1415" y="219"/>
                </a:cubicBezTo>
                <a:cubicBezTo>
                  <a:pt x="1414" y="219"/>
                  <a:pt x="1414" y="219"/>
                  <a:pt x="1414" y="219"/>
                </a:cubicBezTo>
                <a:cubicBezTo>
                  <a:pt x="1416" y="218"/>
                  <a:pt x="1416" y="218"/>
                  <a:pt x="1416" y="218"/>
                </a:cubicBezTo>
                <a:cubicBezTo>
                  <a:pt x="1415" y="217"/>
                  <a:pt x="1415" y="217"/>
                  <a:pt x="1415" y="217"/>
                </a:cubicBezTo>
                <a:cubicBezTo>
                  <a:pt x="1416" y="217"/>
                  <a:pt x="1416" y="217"/>
                  <a:pt x="1416" y="217"/>
                </a:cubicBezTo>
                <a:cubicBezTo>
                  <a:pt x="1415" y="217"/>
                  <a:pt x="1415" y="217"/>
                  <a:pt x="1415" y="217"/>
                </a:cubicBezTo>
                <a:cubicBezTo>
                  <a:pt x="1412" y="218"/>
                  <a:pt x="1412" y="218"/>
                  <a:pt x="1412" y="218"/>
                </a:cubicBezTo>
                <a:cubicBezTo>
                  <a:pt x="1411" y="217"/>
                  <a:pt x="1411" y="217"/>
                  <a:pt x="1411" y="217"/>
                </a:cubicBezTo>
                <a:cubicBezTo>
                  <a:pt x="1411" y="217"/>
                  <a:pt x="1411" y="217"/>
                  <a:pt x="1411" y="217"/>
                </a:cubicBezTo>
                <a:cubicBezTo>
                  <a:pt x="1412" y="217"/>
                  <a:pt x="1412" y="217"/>
                  <a:pt x="1412" y="217"/>
                </a:cubicBezTo>
                <a:cubicBezTo>
                  <a:pt x="1413" y="217"/>
                  <a:pt x="1413" y="217"/>
                  <a:pt x="1413" y="217"/>
                </a:cubicBezTo>
                <a:cubicBezTo>
                  <a:pt x="1412" y="216"/>
                  <a:pt x="1412" y="216"/>
                  <a:pt x="1412" y="216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2" y="216"/>
                  <a:pt x="1411" y="216"/>
                  <a:pt x="1410" y="216"/>
                </a:cubicBezTo>
                <a:cubicBezTo>
                  <a:pt x="1411" y="215"/>
                  <a:pt x="1411" y="215"/>
                  <a:pt x="1411" y="215"/>
                </a:cubicBezTo>
                <a:cubicBezTo>
                  <a:pt x="1410" y="214"/>
                  <a:pt x="1410" y="214"/>
                  <a:pt x="1410" y="214"/>
                </a:cubicBezTo>
                <a:cubicBezTo>
                  <a:pt x="1413" y="214"/>
                  <a:pt x="1417" y="214"/>
                  <a:pt x="1420" y="215"/>
                </a:cubicBezTo>
                <a:cubicBezTo>
                  <a:pt x="1420" y="214"/>
                  <a:pt x="1422" y="214"/>
                  <a:pt x="1423" y="214"/>
                </a:cubicBezTo>
                <a:cubicBezTo>
                  <a:pt x="1423" y="215"/>
                  <a:pt x="1423" y="215"/>
                  <a:pt x="1423" y="215"/>
                </a:cubicBezTo>
                <a:cubicBezTo>
                  <a:pt x="1422" y="215"/>
                  <a:pt x="1422" y="215"/>
                  <a:pt x="1422" y="215"/>
                </a:cubicBezTo>
                <a:cubicBezTo>
                  <a:pt x="1422" y="215"/>
                  <a:pt x="1422" y="215"/>
                  <a:pt x="1422" y="215"/>
                </a:cubicBezTo>
                <a:cubicBezTo>
                  <a:pt x="1424" y="215"/>
                  <a:pt x="1424" y="215"/>
                  <a:pt x="1424" y="215"/>
                </a:cubicBezTo>
                <a:cubicBezTo>
                  <a:pt x="1425" y="215"/>
                  <a:pt x="1425" y="215"/>
                  <a:pt x="1425" y="215"/>
                </a:cubicBezTo>
                <a:cubicBezTo>
                  <a:pt x="1424" y="214"/>
                  <a:pt x="1424" y="214"/>
                  <a:pt x="1424" y="214"/>
                </a:cubicBezTo>
                <a:cubicBezTo>
                  <a:pt x="1426" y="214"/>
                  <a:pt x="1427" y="214"/>
                  <a:pt x="1428" y="213"/>
                </a:cubicBezTo>
                <a:cubicBezTo>
                  <a:pt x="1427" y="212"/>
                  <a:pt x="1427" y="212"/>
                  <a:pt x="1427" y="212"/>
                </a:cubicBezTo>
                <a:cubicBezTo>
                  <a:pt x="1427" y="212"/>
                  <a:pt x="1427" y="212"/>
                  <a:pt x="1427" y="212"/>
                </a:cubicBezTo>
                <a:cubicBezTo>
                  <a:pt x="1426" y="213"/>
                  <a:pt x="1426" y="213"/>
                  <a:pt x="1426" y="213"/>
                </a:cubicBezTo>
                <a:cubicBezTo>
                  <a:pt x="1427" y="213"/>
                  <a:pt x="1427" y="213"/>
                  <a:pt x="1427" y="213"/>
                </a:cubicBezTo>
                <a:cubicBezTo>
                  <a:pt x="1426" y="214"/>
                  <a:pt x="1425" y="214"/>
                  <a:pt x="1424" y="213"/>
                </a:cubicBezTo>
                <a:cubicBezTo>
                  <a:pt x="1425" y="213"/>
                  <a:pt x="1425" y="213"/>
                  <a:pt x="1425" y="213"/>
                </a:cubicBezTo>
                <a:cubicBezTo>
                  <a:pt x="1424" y="213"/>
                  <a:pt x="1423" y="213"/>
                  <a:pt x="1422" y="213"/>
                </a:cubicBezTo>
                <a:cubicBezTo>
                  <a:pt x="1421" y="213"/>
                  <a:pt x="1421" y="213"/>
                  <a:pt x="1421" y="213"/>
                </a:cubicBezTo>
                <a:cubicBezTo>
                  <a:pt x="1420" y="213"/>
                  <a:pt x="1420" y="213"/>
                  <a:pt x="1420" y="213"/>
                </a:cubicBezTo>
                <a:cubicBezTo>
                  <a:pt x="1420" y="213"/>
                  <a:pt x="1420" y="213"/>
                  <a:pt x="1420" y="213"/>
                </a:cubicBezTo>
                <a:cubicBezTo>
                  <a:pt x="1419" y="214"/>
                  <a:pt x="1419" y="214"/>
                  <a:pt x="1419" y="214"/>
                </a:cubicBezTo>
                <a:cubicBezTo>
                  <a:pt x="1417" y="213"/>
                  <a:pt x="1414" y="213"/>
                  <a:pt x="1412" y="214"/>
                </a:cubicBezTo>
                <a:cubicBezTo>
                  <a:pt x="1411" y="213"/>
                  <a:pt x="1411" y="213"/>
                  <a:pt x="1411" y="213"/>
                </a:cubicBezTo>
                <a:cubicBezTo>
                  <a:pt x="1410" y="213"/>
                  <a:pt x="1410" y="213"/>
                  <a:pt x="1410" y="213"/>
                </a:cubicBezTo>
                <a:cubicBezTo>
                  <a:pt x="1411" y="213"/>
                  <a:pt x="1412" y="213"/>
                  <a:pt x="1412" y="212"/>
                </a:cubicBezTo>
                <a:cubicBezTo>
                  <a:pt x="1412" y="212"/>
                  <a:pt x="1411" y="212"/>
                  <a:pt x="1410" y="212"/>
                </a:cubicBezTo>
                <a:cubicBezTo>
                  <a:pt x="1412" y="212"/>
                  <a:pt x="1414" y="212"/>
                  <a:pt x="1416" y="211"/>
                </a:cubicBezTo>
                <a:cubicBezTo>
                  <a:pt x="1414" y="211"/>
                  <a:pt x="1413" y="211"/>
                  <a:pt x="1411" y="211"/>
                </a:cubicBezTo>
                <a:cubicBezTo>
                  <a:pt x="1412" y="211"/>
                  <a:pt x="1412" y="211"/>
                  <a:pt x="1412" y="211"/>
                </a:cubicBezTo>
                <a:cubicBezTo>
                  <a:pt x="1410" y="210"/>
                  <a:pt x="1410" y="210"/>
                  <a:pt x="1410" y="210"/>
                </a:cubicBezTo>
                <a:cubicBezTo>
                  <a:pt x="1410" y="210"/>
                  <a:pt x="1410" y="210"/>
                  <a:pt x="1410" y="210"/>
                </a:cubicBezTo>
                <a:cubicBezTo>
                  <a:pt x="1414" y="210"/>
                  <a:pt x="1418" y="209"/>
                  <a:pt x="1422" y="209"/>
                </a:cubicBezTo>
                <a:cubicBezTo>
                  <a:pt x="1419" y="209"/>
                  <a:pt x="1415" y="209"/>
                  <a:pt x="1412" y="209"/>
                </a:cubicBezTo>
                <a:cubicBezTo>
                  <a:pt x="1411" y="208"/>
                  <a:pt x="1411" y="208"/>
                  <a:pt x="1411" y="208"/>
                </a:cubicBezTo>
                <a:cubicBezTo>
                  <a:pt x="1412" y="208"/>
                  <a:pt x="1412" y="208"/>
                  <a:pt x="1412" y="208"/>
                </a:cubicBezTo>
                <a:cubicBezTo>
                  <a:pt x="1411" y="207"/>
                  <a:pt x="1411" y="207"/>
                  <a:pt x="1411" y="207"/>
                </a:cubicBezTo>
                <a:cubicBezTo>
                  <a:pt x="1410" y="207"/>
                  <a:pt x="1410" y="207"/>
                  <a:pt x="1410" y="207"/>
                </a:cubicBezTo>
                <a:cubicBezTo>
                  <a:pt x="1411" y="206"/>
                  <a:pt x="1412" y="207"/>
                  <a:pt x="1412" y="207"/>
                </a:cubicBezTo>
                <a:cubicBezTo>
                  <a:pt x="1413" y="208"/>
                  <a:pt x="1413" y="208"/>
                  <a:pt x="1413" y="208"/>
                </a:cubicBezTo>
                <a:cubicBezTo>
                  <a:pt x="1414" y="208"/>
                  <a:pt x="1414" y="208"/>
                  <a:pt x="1414" y="208"/>
                </a:cubicBezTo>
                <a:cubicBezTo>
                  <a:pt x="1413" y="207"/>
                  <a:pt x="1413" y="207"/>
                  <a:pt x="1413" y="207"/>
                </a:cubicBezTo>
                <a:cubicBezTo>
                  <a:pt x="1415" y="207"/>
                  <a:pt x="1415" y="207"/>
                  <a:pt x="1415" y="207"/>
                </a:cubicBezTo>
                <a:cubicBezTo>
                  <a:pt x="1416" y="208"/>
                  <a:pt x="1416" y="208"/>
                  <a:pt x="1416" y="208"/>
                </a:cubicBezTo>
                <a:cubicBezTo>
                  <a:pt x="1416" y="207"/>
                  <a:pt x="1417" y="207"/>
                  <a:pt x="1418" y="207"/>
                </a:cubicBezTo>
                <a:cubicBezTo>
                  <a:pt x="1416" y="207"/>
                  <a:pt x="1416" y="207"/>
                  <a:pt x="1416" y="207"/>
                </a:cubicBezTo>
                <a:cubicBezTo>
                  <a:pt x="1418" y="206"/>
                  <a:pt x="1418" y="206"/>
                  <a:pt x="1418" y="206"/>
                </a:cubicBezTo>
                <a:cubicBezTo>
                  <a:pt x="1420" y="207"/>
                  <a:pt x="1420" y="207"/>
                  <a:pt x="1420" y="207"/>
                </a:cubicBezTo>
                <a:cubicBezTo>
                  <a:pt x="1420" y="206"/>
                  <a:pt x="1420" y="206"/>
                  <a:pt x="1420" y="206"/>
                </a:cubicBezTo>
                <a:cubicBezTo>
                  <a:pt x="1419" y="206"/>
                  <a:pt x="1419" y="206"/>
                  <a:pt x="1419" y="206"/>
                </a:cubicBezTo>
                <a:cubicBezTo>
                  <a:pt x="1420" y="205"/>
                  <a:pt x="1421" y="205"/>
                  <a:pt x="1422" y="206"/>
                </a:cubicBezTo>
                <a:cubicBezTo>
                  <a:pt x="1422" y="207"/>
                  <a:pt x="1422" y="207"/>
                  <a:pt x="1422" y="207"/>
                </a:cubicBezTo>
                <a:cubicBezTo>
                  <a:pt x="1423" y="207"/>
                  <a:pt x="1423" y="207"/>
                  <a:pt x="1423" y="207"/>
                </a:cubicBezTo>
                <a:cubicBezTo>
                  <a:pt x="1424" y="207"/>
                  <a:pt x="1424" y="207"/>
                  <a:pt x="1424" y="207"/>
                </a:cubicBezTo>
                <a:cubicBezTo>
                  <a:pt x="1423" y="206"/>
                  <a:pt x="1423" y="206"/>
                  <a:pt x="1423" y="206"/>
                </a:cubicBezTo>
                <a:cubicBezTo>
                  <a:pt x="1424" y="206"/>
                  <a:pt x="1424" y="206"/>
                  <a:pt x="1424" y="206"/>
                </a:cubicBezTo>
                <a:cubicBezTo>
                  <a:pt x="1422" y="205"/>
                  <a:pt x="1420" y="204"/>
                  <a:pt x="1418" y="204"/>
                </a:cubicBezTo>
                <a:cubicBezTo>
                  <a:pt x="1417" y="204"/>
                  <a:pt x="1417" y="204"/>
                  <a:pt x="1417" y="204"/>
                </a:cubicBezTo>
                <a:cubicBezTo>
                  <a:pt x="1419" y="204"/>
                  <a:pt x="1419" y="204"/>
                  <a:pt x="1419" y="204"/>
                </a:cubicBezTo>
                <a:cubicBezTo>
                  <a:pt x="1419" y="204"/>
                  <a:pt x="1419" y="204"/>
                  <a:pt x="1419" y="204"/>
                </a:cubicBezTo>
                <a:cubicBezTo>
                  <a:pt x="1420" y="204"/>
                  <a:pt x="1420" y="204"/>
                  <a:pt x="1420" y="204"/>
                </a:cubicBezTo>
                <a:cubicBezTo>
                  <a:pt x="1421" y="204"/>
                  <a:pt x="1421" y="204"/>
                  <a:pt x="1421" y="204"/>
                </a:cubicBezTo>
                <a:cubicBezTo>
                  <a:pt x="1423" y="204"/>
                  <a:pt x="1424" y="204"/>
                  <a:pt x="1426" y="205"/>
                </a:cubicBezTo>
                <a:cubicBezTo>
                  <a:pt x="1427" y="204"/>
                  <a:pt x="1428" y="204"/>
                  <a:pt x="1429" y="203"/>
                </a:cubicBezTo>
                <a:cubicBezTo>
                  <a:pt x="1428" y="203"/>
                  <a:pt x="1427" y="204"/>
                  <a:pt x="1426" y="204"/>
                </a:cubicBezTo>
                <a:cubicBezTo>
                  <a:pt x="1427" y="203"/>
                  <a:pt x="1427" y="203"/>
                  <a:pt x="1427" y="203"/>
                </a:cubicBezTo>
                <a:cubicBezTo>
                  <a:pt x="1427" y="203"/>
                  <a:pt x="1427" y="203"/>
                  <a:pt x="1427" y="203"/>
                </a:cubicBezTo>
                <a:cubicBezTo>
                  <a:pt x="1424" y="203"/>
                  <a:pt x="1424" y="203"/>
                  <a:pt x="1424" y="203"/>
                </a:cubicBezTo>
                <a:cubicBezTo>
                  <a:pt x="1423" y="203"/>
                  <a:pt x="1423" y="203"/>
                  <a:pt x="1423" y="203"/>
                </a:cubicBezTo>
                <a:cubicBezTo>
                  <a:pt x="1424" y="202"/>
                  <a:pt x="1424" y="202"/>
                  <a:pt x="1424" y="202"/>
                </a:cubicBezTo>
                <a:cubicBezTo>
                  <a:pt x="1423" y="202"/>
                  <a:pt x="1423" y="202"/>
                  <a:pt x="1423" y="202"/>
                </a:cubicBezTo>
                <a:cubicBezTo>
                  <a:pt x="1424" y="201"/>
                  <a:pt x="1424" y="201"/>
                  <a:pt x="1424" y="201"/>
                </a:cubicBezTo>
                <a:cubicBezTo>
                  <a:pt x="1425" y="201"/>
                  <a:pt x="1426" y="202"/>
                  <a:pt x="1428" y="202"/>
                </a:cubicBezTo>
                <a:cubicBezTo>
                  <a:pt x="1429" y="202"/>
                  <a:pt x="1429" y="202"/>
                  <a:pt x="1429" y="202"/>
                </a:cubicBezTo>
                <a:cubicBezTo>
                  <a:pt x="1430" y="203"/>
                  <a:pt x="1432" y="204"/>
                  <a:pt x="1434" y="203"/>
                </a:cubicBezTo>
                <a:cubicBezTo>
                  <a:pt x="1432" y="203"/>
                  <a:pt x="1431" y="202"/>
                  <a:pt x="1429" y="201"/>
                </a:cubicBezTo>
                <a:cubicBezTo>
                  <a:pt x="1430" y="201"/>
                  <a:pt x="1430" y="201"/>
                  <a:pt x="1430" y="201"/>
                </a:cubicBezTo>
                <a:cubicBezTo>
                  <a:pt x="1431" y="202"/>
                  <a:pt x="1432" y="202"/>
                  <a:pt x="1433" y="202"/>
                </a:cubicBezTo>
                <a:cubicBezTo>
                  <a:pt x="1433" y="202"/>
                  <a:pt x="1433" y="202"/>
                  <a:pt x="1433" y="202"/>
                </a:cubicBezTo>
                <a:cubicBezTo>
                  <a:pt x="1435" y="203"/>
                  <a:pt x="1435" y="203"/>
                  <a:pt x="1435" y="203"/>
                </a:cubicBezTo>
                <a:cubicBezTo>
                  <a:pt x="1435" y="202"/>
                  <a:pt x="1435" y="202"/>
                  <a:pt x="1435" y="202"/>
                </a:cubicBezTo>
                <a:cubicBezTo>
                  <a:pt x="1434" y="202"/>
                  <a:pt x="1434" y="202"/>
                  <a:pt x="1434" y="202"/>
                </a:cubicBezTo>
                <a:cubicBezTo>
                  <a:pt x="1435" y="201"/>
                  <a:pt x="1435" y="201"/>
                  <a:pt x="1435" y="201"/>
                </a:cubicBezTo>
                <a:cubicBezTo>
                  <a:pt x="1433" y="202"/>
                  <a:pt x="1432" y="201"/>
                  <a:pt x="1431" y="201"/>
                </a:cubicBezTo>
                <a:cubicBezTo>
                  <a:pt x="1431" y="201"/>
                  <a:pt x="1431" y="201"/>
                  <a:pt x="1431" y="201"/>
                </a:cubicBezTo>
                <a:cubicBezTo>
                  <a:pt x="1432" y="200"/>
                  <a:pt x="1432" y="200"/>
                  <a:pt x="1433" y="201"/>
                </a:cubicBezTo>
                <a:cubicBezTo>
                  <a:pt x="1434" y="200"/>
                  <a:pt x="1434" y="200"/>
                  <a:pt x="1435" y="200"/>
                </a:cubicBezTo>
                <a:cubicBezTo>
                  <a:pt x="1435" y="200"/>
                  <a:pt x="1435" y="200"/>
                  <a:pt x="1435" y="200"/>
                </a:cubicBezTo>
                <a:cubicBezTo>
                  <a:pt x="1434" y="200"/>
                  <a:pt x="1434" y="200"/>
                  <a:pt x="1433" y="200"/>
                </a:cubicBezTo>
                <a:cubicBezTo>
                  <a:pt x="1435" y="199"/>
                  <a:pt x="1436" y="199"/>
                  <a:pt x="1437" y="199"/>
                </a:cubicBezTo>
                <a:cubicBezTo>
                  <a:pt x="1439" y="198"/>
                  <a:pt x="1439" y="198"/>
                  <a:pt x="1439" y="198"/>
                </a:cubicBezTo>
                <a:cubicBezTo>
                  <a:pt x="1437" y="198"/>
                  <a:pt x="1437" y="198"/>
                  <a:pt x="1437" y="198"/>
                </a:cubicBezTo>
                <a:cubicBezTo>
                  <a:pt x="1437" y="198"/>
                  <a:pt x="1437" y="198"/>
                  <a:pt x="1437" y="198"/>
                </a:cubicBezTo>
                <a:cubicBezTo>
                  <a:pt x="1439" y="198"/>
                  <a:pt x="1439" y="198"/>
                  <a:pt x="1439" y="198"/>
                </a:cubicBezTo>
                <a:cubicBezTo>
                  <a:pt x="1439" y="197"/>
                  <a:pt x="1439" y="197"/>
                  <a:pt x="1439" y="197"/>
                </a:cubicBezTo>
                <a:cubicBezTo>
                  <a:pt x="1440" y="197"/>
                  <a:pt x="1441" y="197"/>
                  <a:pt x="1442" y="198"/>
                </a:cubicBezTo>
                <a:cubicBezTo>
                  <a:pt x="1442" y="199"/>
                  <a:pt x="1442" y="199"/>
                  <a:pt x="1442" y="199"/>
                </a:cubicBezTo>
                <a:cubicBezTo>
                  <a:pt x="1443" y="200"/>
                  <a:pt x="1443" y="200"/>
                  <a:pt x="1443" y="200"/>
                </a:cubicBezTo>
                <a:cubicBezTo>
                  <a:pt x="1442" y="200"/>
                  <a:pt x="1441" y="200"/>
                  <a:pt x="1441" y="200"/>
                </a:cubicBezTo>
                <a:cubicBezTo>
                  <a:pt x="1442" y="200"/>
                  <a:pt x="1443" y="200"/>
                  <a:pt x="1443" y="200"/>
                </a:cubicBezTo>
                <a:cubicBezTo>
                  <a:pt x="1444" y="199"/>
                  <a:pt x="1444" y="199"/>
                  <a:pt x="1444" y="199"/>
                </a:cubicBezTo>
                <a:cubicBezTo>
                  <a:pt x="1445" y="198"/>
                  <a:pt x="1447" y="198"/>
                  <a:pt x="1449" y="199"/>
                </a:cubicBezTo>
                <a:cubicBezTo>
                  <a:pt x="1449" y="198"/>
                  <a:pt x="1449" y="198"/>
                  <a:pt x="1449" y="198"/>
                </a:cubicBezTo>
                <a:cubicBezTo>
                  <a:pt x="1449" y="198"/>
                  <a:pt x="1449" y="198"/>
                  <a:pt x="1449" y="198"/>
                </a:cubicBezTo>
                <a:cubicBezTo>
                  <a:pt x="1448" y="197"/>
                  <a:pt x="1448" y="197"/>
                  <a:pt x="1448" y="197"/>
                </a:cubicBezTo>
                <a:cubicBezTo>
                  <a:pt x="1449" y="197"/>
                  <a:pt x="1451" y="196"/>
                  <a:pt x="1452" y="196"/>
                </a:cubicBezTo>
                <a:cubicBezTo>
                  <a:pt x="1450" y="195"/>
                  <a:pt x="1450" y="195"/>
                  <a:pt x="1450" y="195"/>
                </a:cubicBezTo>
                <a:cubicBezTo>
                  <a:pt x="1450" y="195"/>
                  <a:pt x="1450" y="195"/>
                  <a:pt x="1450" y="195"/>
                </a:cubicBezTo>
                <a:cubicBezTo>
                  <a:pt x="1452" y="194"/>
                  <a:pt x="1452" y="194"/>
                  <a:pt x="1452" y="194"/>
                </a:cubicBezTo>
                <a:cubicBezTo>
                  <a:pt x="1450" y="194"/>
                  <a:pt x="1449" y="194"/>
                  <a:pt x="1447" y="196"/>
                </a:cubicBezTo>
                <a:cubicBezTo>
                  <a:pt x="1449" y="196"/>
                  <a:pt x="1449" y="196"/>
                  <a:pt x="1449" y="196"/>
                </a:cubicBezTo>
                <a:cubicBezTo>
                  <a:pt x="1449" y="196"/>
                  <a:pt x="1449" y="196"/>
                  <a:pt x="1449" y="196"/>
                </a:cubicBezTo>
                <a:cubicBezTo>
                  <a:pt x="1447" y="197"/>
                  <a:pt x="1445" y="198"/>
                  <a:pt x="1443" y="198"/>
                </a:cubicBezTo>
                <a:cubicBezTo>
                  <a:pt x="1442" y="198"/>
                  <a:pt x="1442" y="198"/>
                  <a:pt x="1442" y="198"/>
                </a:cubicBezTo>
                <a:cubicBezTo>
                  <a:pt x="1442" y="197"/>
                  <a:pt x="1442" y="197"/>
                  <a:pt x="1442" y="197"/>
                </a:cubicBezTo>
                <a:cubicBezTo>
                  <a:pt x="1443" y="197"/>
                  <a:pt x="1443" y="197"/>
                  <a:pt x="1443" y="197"/>
                </a:cubicBezTo>
                <a:cubicBezTo>
                  <a:pt x="1443" y="196"/>
                  <a:pt x="1443" y="196"/>
                  <a:pt x="1443" y="196"/>
                </a:cubicBezTo>
                <a:cubicBezTo>
                  <a:pt x="1442" y="196"/>
                  <a:pt x="1441" y="196"/>
                  <a:pt x="1441" y="197"/>
                </a:cubicBezTo>
                <a:cubicBezTo>
                  <a:pt x="1440" y="196"/>
                  <a:pt x="1440" y="196"/>
                  <a:pt x="1440" y="196"/>
                </a:cubicBezTo>
                <a:cubicBezTo>
                  <a:pt x="1441" y="196"/>
                  <a:pt x="1442" y="195"/>
                  <a:pt x="1443" y="195"/>
                </a:cubicBezTo>
                <a:cubicBezTo>
                  <a:pt x="1443" y="194"/>
                  <a:pt x="1443" y="194"/>
                  <a:pt x="1443" y="194"/>
                </a:cubicBezTo>
                <a:cubicBezTo>
                  <a:pt x="1444" y="194"/>
                  <a:pt x="1444" y="194"/>
                  <a:pt x="1444" y="194"/>
                </a:cubicBezTo>
                <a:cubicBezTo>
                  <a:pt x="1444" y="193"/>
                  <a:pt x="1444" y="193"/>
                  <a:pt x="1444" y="193"/>
                </a:cubicBezTo>
                <a:cubicBezTo>
                  <a:pt x="1445" y="192"/>
                  <a:pt x="1446" y="192"/>
                  <a:pt x="1446" y="192"/>
                </a:cubicBezTo>
                <a:cubicBezTo>
                  <a:pt x="1446" y="192"/>
                  <a:pt x="1446" y="192"/>
                  <a:pt x="1446" y="192"/>
                </a:cubicBezTo>
                <a:cubicBezTo>
                  <a:pt x="1446" y="192"/>
                  <a:pt x="1446" y="192"/>
                  <a:pt x="1446" y="192"/>
                </a:cubicBezTo>
                <a:cubicBezTo>
                  <a:pt x="1447" y="191"/>
                  <a:pt x="1447" y="191"/>
                  <a:pt x="1447" y="191"/>
                </a:cubicBezTo>
                <a:cubicBezTo>
                  <a:pt x="1447" y="191"/>
                  <a:pt x="1447" y="191"/>
                  <a:pt x="1447" y="191"/>
                </a:cubicBezTo>
                <a:cubicBezTo>
                  <a:pt x="1448" y="191"/>
                  <a:pt x="1448" y="191"/>
                  <a:pt x="1448" y="191"/>
                </a:cubicBezTo>
                <a:cubicBezTo>
                  <a:pt x="1448" y="190"/>
                  <a:pt x="1448" y="190"/>
                  <a:pt x="1448" y="190"/>
                </a:cubicBezTo>
                <a:cubicBezTo>
                  <a:pt x="1449" y="191"/>
                  <a:pt x="1449" y="191"/>
                  <a:pt x="1449" y="191"/>
                </a:cubicBezTo>
                <a:cubicBezTo>
                  <a:pt x="1449" y="191"/>
                  <a:pt x="1449" y="191"/>
                  <a:pt x="1449" y="191"/>
                </a:cubicBezTo>
                <a:cubicBezTo>
                  <a:pt x="1450" y="191"/>
                  <a:pt x="1450" y="191"/>
                  <a:pt x="1450" y="191"/>
                </a:cubicBezTo>
                <a:cubicBezTo>
                  <a:pt x="1451" y="191"/>
                  <a:pt x="1451" y="190"/>
                  <a:pt x="1452" y="190"/>
                </a:cubicBezTo>
                <a:cubicBezTo>
                  <a:pt x="1451" y="190"/>
                  <a:pt x="1451" y="190"/>
                  <a:pt x="1451" y="190"/>
                </a:cubicBezTo>
                <a:cubicBezTo>
                  <a:pt x="1451" y="189"/>
                  <a:pt x="1451" y="189"/>
                  <a:pt x="1451" y="189"/>
                </a:cubicBezTo>
                <a:cubicBezTo>
                  <a:pt x="1453" y="189"/>
                  <a:pt x="1453" y="189"/>
                  <a:pt x="1453" y="189"/>
                </a:cubicBezTo>
                <a:cubicBezTo>
                  <a:pt x="1454" y="189"/>
                  <a:pt x="1454" y="189"/>
                  <a:pt x="1454" y="189"/>
                </a:cubicBezTo>
                <a:cubicBezTo>
                  <a:pt x="1453" y="188"/>
                  <a:pt x="1453" y="188"/>
                  <a:pt x="1453" y="188"/>
                </a:cubicBezTo>
                <a:cubicBezTo>
                  <a:pt x="1453" y="188"/>
                  <a:pt x="1454" y="188"/>
                  <a:pt x="1455" y="188"/>
                </a:cubicBezTo>
                <a:cubicBezTo>
                  <a:pt x="1455" y="187"/>
                  <a:pt x="1455" y="187"/>
                  <a:pt x="1455" y="187"/>
                </a:cubicBezTo>
                <a:cubicBezTo>
                  <a:pt x="1456" y="187"/>
                  <a:pt x="1458" y="187"/>
                  <a:pt x="1459" y="186"/>
                </a:cubicBezTo>
                <a:cubicBezTo>
                  <a:pt x="1460" y="185"/>
                  <a:pt x="1460" y="185"/>
                  <a:pt x="1460" y="185"/>
                </a:cubicBezTo>
                <a:cubicBezTo>
                  <a:pt x="1459" y="185"/>
                  <a:pt x="1459" y="185"/>
                  <a:pt x="1459" y="185"/>
                </a:cubicBezTo>
                <a:cubicBezTo>
                  <a:pt x="1458" y="186"/>
                  <a:pt x="1458" y="186"/>
                  <a:pt x="1458" y="186"/>
                </a:cubicBezTo>
                <a:cubicBezTo>
                  <a:pt x="1458" y="186"/>
                  <a:pt x="1458" y="186"/>
                  <a:pt x="1458" y="186"/>
                </a:cubicBezTo>
                <a:cubicBezTo>
                  <a:pt x="1457" y="185"/>
                  <a:pt x="1457" y="185"/>
                  <a:pt x="1457" y="185"/>
                </a:cubicBezTo>
                <a:cubicBezTo>
                  <a:pt x="1457" y="185"/>
                  <a:pt x="1457" y="184"/>
                  <a:pt x="1457" y="184"/>
                </a:cubicBezTo>
                <a:cubicBezTo>
                  <a:pt x="1457" y="184"/>
                  <a:pt x="1457" y="184"/>
                  <a:pt x="1457" y="184"/>
                </a:cubicBezTo>
                <a:cubicBezTo>
                  <a:pt x="1459" y="184"/>
                  <a:pt x="1459" y="184"/>
                  <a:pt x="1459" y="184"/>
                </a:cubicBezTo>
                <a:cubicBezTo>
                  <a:pt x="1459" y="184"/>
                  <a:pt x="1459" y="184"/>
                  <a:pt x="1459" y="184"/>
                </a:cubicBezTo>
                <a:cubicBezTo>
                  <a:pt x="1459" y="183"/>
                  <a:pt x="1459" y="183"/>
                  <a:pt x="1459" y="183"/>
                </a:cubicBezTo>
                <a:cubicBezTo>
                  <a:pt x="1458" y="183"/>
                  <a:pt x="1458" y="183"/>
                  <a:pt x="1458" y="183"/>
                </a:cubicBezTo>
                <a:cubicBezTo>
                  <a:pt x="1458" y="183"/>
                  <a:pt x="1458" y="183"/>
                  <a:pt x="1458" y="183"/>
                </a:cubicBezTo>
                <a:cubicBezTo>
                  <a:pt x="1458" y="182"/>
                  <a:pt x="1458" y="182"/>
                  <a:pt x="1458" y="182"/>
                </a:cubicBezTo>
                <a:cubicBezTo>
                  <a:pt x="1459" y="183"/>
                  <a:pt x="1459" y="183"/>
                  <a:pt x="1460" y="183"/>
                </a:cubicBezTo>
                <a:cubicBezTo>
                  <a:pt x="1460" y="182"/>
                  <a:pt x="1459" y="182"/>
                  <a:pt x="1459" y="182"/>
                </a:cubicBezTo>
                <a:cubicBezTo>
                  <a:pt x="1459" y="181"/>
                  <a:pt x="1460" y="180"/>
                  <a:pt x="1461" y="181"/>
                </a:cubicBezTo>
                <a:cubicBezTo>
                  <a:pt x="1461" y="181"/>
                  <a:pt x="1461" y="181"/>
                  <a:pt x="1461" y="181"/>
                </a:cubicBezTo>
                <a:cubicBezTo>
                  <a:pt x="1461" y="180"/>
                  <a:pt x="1461" y="180"/>
                  <a:pt x="1461" y="180"/>
                </a:cubicBezTo>
                <a:cubicBezTo>
                  <a:pt x="1461" y="180"/>
                  <a:pt x="1461" y="180"/>
                  <a:pt x="1461" y="180"/>
                </a:cubicBezTo>
                <a:cubicBezTo>
                  <a:pt x="1460" y="180"/>
                  <a:pt x="1459" y="180"/>
                  <a:pt x="1458" y="179"/>
                </a:cubicBezTo>
                <a:cubicBezTo>
                  <a:pt x="1460" y="179"/>
                  <a:pt x="1462" y="178"/>
                  <a:pt x="1464" y="179"/>
                </a:cubicBezTo>
                <a:cubicBezTo>
                  <a:pt x="1464" y="179"/>
                  <a:pt x="1464" y="179"/>
                  <a:pt x="1464" y="179"/>
                </a:cubicBezTo>
                <a:cubicBezTo>
                  <a:pt x="1465" y="178"/>
                  <a:pt x="1465" y="178"/>
                  <a:pt x="1465" y="178"/>
                </a:cubicBezTo>
                <a:cubicBezTo>
                  <a:pt x="1464" y="178"/>
                  <a:pt x="1464" y="178"/>
                  <a:pt x="1463" y="178"/>
                </a:cubicBezTo>
                <a:cubicBezTo>
                  <a:pt x="1463" y="178"/>
                  <a:pt x="1463" y="178"/>
                  <a:pt x="1463" y="178"/>
                </a:cubicBezTo>
                <a:cubicBezTo>
                  <a:pt x="1462" y="178"/>
                  <a:pt x="1461" y="177"/>
                  <a:pt x="1460" y="177"/>
                </a:cubicBezTo>
                <a:cubicBezTo>
                  <a:pt x="1460" y="177"/>
                  <a:pt x="1460" y="177"/>
                  <a:pt x="1460" y="177"/>
                </a:cubicBezTo>
                <a:cubicBezTo>
                  <a:pt x="1460" y="176"/>
                  <a:pt x="1460" y="176"/>
                  <a:pt x="1460" y="176"/>
                </a:cubicBezTo>
                <a:cubicBezTo>
                  <a:pt x="1461" y="177"/>
                  <a:pt x="1462" y="177"/>
                  <a:pt x="1463" y="176"/>
                </a:cubicBezTo>
                <a:cubicBezTo>
                  <a:pt x="1462" y="176"/>
                  <a:pt x="1462" y="176"/>
                  <a:pt x="1462" y="176"/>
                </a:cubicBezTo>
                <a:cubicBezTo>
                  <a:pt x="1462" y="176"/>
                  <a:pt x="1462" y="176"/>
                  <a:pt x="1462" y="176"/>
                </a:cubicBezTo>
                <a:cubicBezTo>
                  <a:pt x="1462" y="176"/>
                  <a:pt x="1462" y="176"/>
                  <a:pt x="1462" y="176"/>
                </a:cubicBezTo>
                <a:cubicBezTo>
                  <a:pt x="1461" y="175"/>
                  <a:pt x="1461" y="175"/>
                  <a:pt x="1461" y="175"/>
                </a:cubicBezTo>
                <a:cubicBezTo>
                  <a:pt x="1462" y="175"/>
                  <a:pt x="1462" y="175"/>
                  <a:pt x="1462" y="175"/>
                </a:cubicBezTo>
                <a:cubicBezTo>
                  <a:pt x="1463" y="175"/>
                  <a:pt x="1463" y="175"/>
                  <a:pt x="1463" y="175"/>
                </a:cubicBezTo>
                <a:cubicBezTo>
                  <a:pt x="1464" y="175"/>
                  <a:pt x="1464" y="175"/>
                  <a:pt x="1464" y="175"/>
                </a:cubicBezTo>
                <a:cubicBezTo>
                  <a:pt x="1463" y="174"/>
                  <a:pt x="1463" y="174"/>
                  <a:pt x="1463" y="174"/>
                </a:cubicBezTo>
                <a:cubicBezTo>
                  <a:pt x="1463" y="174"/>
                  <a:pt x="1464" y="174"/>
                  <a:pt x="1465" y="174"/>
                </a:cubicBezTo>
                <a:cubicBezTo>
                  <a:pt x="1464" y="174"/>
                  <a:pt x="1463" y="173"/>
                  <a:pt x="1463" y="173"/>
                </a:cubicBezTo>
                <a:cubicBezTo>
                  <a:pt x="1463" y="173"/>
                  <a:pt x="1463" y="173"/>
                  <a:pt x="1463" y="173"/>
                </a:cubicBezTo>
                <a:cubicBezTo>
                  <a:pt x="1464" y="173"/>
                  <a:pt x="1465" y="173"/>
                  <a:pt x="1466" y="172"/>
                </a:cubicBezTo>
                <a:cubicBezTo>
                  <a:pt x="1466" y="173"/>
                  <a:pt x="1466" y="173"/>
                  <a:pt x="1466" y="173"/>
                </a:cubicBezTo>
                <a:cubicBezTo>
                  <a:pt x="1468" y="172"/>
                  <a:pt x="1468" y="172"/>
                  <a:pt x="1468" y="172"/>
                </a:cubicBezTo>
                <a:cubicBezTo>
                  <a:pt x="1468" y="172"/>
                  <a:pt x="1468" y="172"/>
                  <a:pt x="1468" y="172"/>
                </a:cubicBezTo>
                <a:cubicBezTo>
                  <a:pt x="1470" y="171"/>
                  <a:pt x="1472" y="171"/>
                  <a:pt x="1474" y="172"/>
                </a:cubicBezTo>
                <a:cubicBezTo>
                  <a:pt x="1474" y="171"/>
                  <a:pt x="1474" y="171"/>
                  <a:pt x="1474" y="171"/>
                </a:cubicBezTo>
                <a:cubicBezTo>
                  <a:pt x="1473" y="171"/>
                  <a:pt x="1473" y="171"/>
                  <a:pt x="1473" y="171"/>
                </a:cubicBezTo>
                <a:cubicBezTo>
                  <a:pt x="1473" y="171"/>
                  <a:pt x="1473" y="171"/>
                  <a:pt x="1473" y="171"/>
                </a:cubicBezTo>
                <a:cubicBezTo>
                  <a:pt x="1472" y="171"/>
                  <a:pt x="1471" y="171"/>
                  <a:pt x="1471" y="170"/>
                </a:cubicBezTo>
                <a:cubicBezTo>
                  <a:pt x="1470" y="171"/>
                  <a:pt x="1469" y="171"/>
                  <a:pt x="1468" y="170"/>
                </a:cubicBezTo>
                <a:cubicBezTo>
                  <a:pt x="1468" y="170"/>
                  <a:pt x="1468" y="170"/>
                  <a:pt x="1468" y="170"/>
                </a:cubicBezTo>
                <a:cubicBezTo>
                  <a:pt x="1469" y="169"/>
                  <a:pt x="1470" y="169"/>
                  <a:pt x="1471" y="169"/>
                </a:cubicBezTo>
                <a:cubicBezTo>
                  <a:pt x="1470" y="169"/>
                  <a:pt x="1470" y="169"/>
                  <a:pt x="1470" y="169"/>
                </a:cubicBezTo>
                <a:cubicBezTo>
                  <a:pt x="1470" y="169"/>
                  <a:pt x="1471" y="168"/>
                  <a:pt x="1471" y="168"/>
                </a:cubicBezTo>
                <a:cubicBezTo>
                  <a:pt x="1472" y="169"/>
                  <a:pt x="1472" y="169"/>
                  <a:pt x="1472" y="169"/>
                </a:cubicBezTo>
                <a:cubicBezTo>
                  <a:pt x="1473" y="169"/>
                  <a:pt x="1474" y="169"/>
                  <a:pt x="1474" y="170"/>
                </a:cubicBezTo>
                <a:cubicBezTo>
                  <a:pt x="1474" y="169"/>
                  <a:pt x="1474" y="169"/>
                  <a:pt x="1474" y="169"/>
                </a:cubicBezTo>
                <a:cubicBezTo>
                  <a:pt x="1474" y="169"/>
                  <a:pt x="1473" y="168"/>
                  <a:pt x="1472" y="168"/>
                </a:cubicBezTo>
                <a:cubicBezTo>
                  <a:pt x="1472" y="167"/>
                  <a:pt x="1472" y="167"/>
                  <a:pt x="1472" y="167"/>
                </a:cubicBezTo>
                <a:cubicBezTo>
                  <a:pt x="1474" y="167"/>
                  <a:pt x="1474" y="167"/>
                  <a:pt x="1474" y="167"/>
                </a:cubicBezTo>
                <a:cubicBezTo>
                  <a:pt x="1473" y="166"/>
                  <a:pt x="1471" y="167"/>
                  <a:pt x="1470" y="167"/>
                </a:cubicBezTo>
                <a:cubicBezTo>
                  <a:pt x="1471" y="167"/>
                  <a:pt x="1471" y="167"/>
                  <a:pt x="1471" y="167"/>
                </a:cubicBezTo>
                <a:cubicBezTo>
                  <a:pt x="1470" y="166"/>
                  <a:pt x="1470" y="166"/>
                  <a:pt x="1470" y="166"/>
                </a:cubicBezTo>
                <a:cubicBezTo>
                  <a:pt x="1470" y="166"/>
                  <a:pt x="1470" y="166"/>
                  <a:pt x="1470" y="166"/>
                </a:cubicBezTo>
                <a:cubicBezTo>
                  <a:pt x="1472" y="166"/>
                  <a:pt x="1474" y="166"/>
                  <a:pt x="1476" y="165"/>
                </a:cubicBezTo>
                <a:cubicBezTo>
                  <a:pt x="1474" y="165"/>
                  <a:pt x="1473" y="164"/>
                  <a:pt x="1472" y="164"/>
                </a:cubicBezTo>
                <a:cubicBezTo>
                  <a:pt x="1472" y="163"/>
                  <a:pt x="1473" y="163"/>
                  <a:pt x="1474" y="163"/>
                </a:cubicBezTo>
                <a:cubicBezTo>
                  <a:pt x="1473" y="164"/>
                  <a:pt x="1473" y="164"/>
                  <a:pt x="1473" y="164"/>
                </a:cubicBezTo>
                <a:cubicBezTo>
                  <a:pt x="1474" y="164"/>
                  <a:pt x="1474" y="164"/>
                  <a:pt x="1474" y="164"/>
                </a:cubicBezTo>
                <a:cubicBezTo>
                  <a:pt x="1475" y="164"/>
                  <a:pt x="1475" y="164"/>
                  <a:pt x="1476" y="163"/>
                </a:cubicBezTo>
                <a:cubicBezTo>
                  <a:pt x="1477" y="164"/>
                  <a:pt x="1477" y="164"/>
                  <a:pt x="1477" y="164"/>
                </a:cubicBezTo>
                <a:cubicBezTo>
                  <a:pt x="1477" y="165"/>
                  <a:pt x="1477" y="165"/>
                  <a:pt x="1477" y="165"/>
                </a:cubicBezTo>
                <a:cubicBezTo>
                  <a:pt x="1478" y="165"/>
                  <a:pt x="1478" y="165"/>
                  <a:pt x="1478" y="165"/>
                </a:cubicBezTo>
                <a:cubicBezTo>
                  <a:pt x="1478" y="165"/>
                  <a:pt x="1478" y="165"/>
                  <a:pt x="1478" y="165"/>
                </a:cubicBezTo>
                <a:cubicBezTo>
                  <a:pt x="1478" y="164"/>
                  <a:pt x="1478" y="164"/>
                  <a:pt x="1478" y="164"/>
                </a:cubicBezTo>
                <a:cubicBezTo>
                  <a:pt x="1478" y="164"/>
                  <a:pt x="1478" y="164"/>
                  <a:pt x="1478" y="164"/>
                </a:cubicBezTo>
                <a:cubicBezTo>
                  <a:pt x="1479" y="164"/>
                  <a:pt x="1479" y="164"/>
                  <a:pt x="1479" y="164"/>
                </a:cubicBezTo>
                <a:cubicBezTo>
                  <a:pt x="1479" y="163"/>
                  <a:pt x="1478" y="163"/>
                  <a:pt x="1477" y="163"/>
                </a:cubicBezTo>
                <a:cubicBezTo>
                  <a:pt x="1478" y="163"/>
                  <a:pt x="1479" y="163"/>
                  <a:pt x="1479" y="163"/>
                </a:cubicBezTo>
                <a:cubicBezTo>
                  <a:pt x="1480" y="163"/>
                  <a:pt x="1480" y="163"/>
                  <a:pt x="1480" y="163"/>
                </a:cubicBezTo>
                <a:cubicBezTo>
                  <a:pt x="1479" y="162"/>
                  <a:pt x="1479" y="162"/>
                  <a:pt x="1479" y="162"/>
                </a:cubicBezTo>
                <a:cubicBezTo>
                  <a:pt x="1480" y="162"/>
                  <a:pt x="1481" y="162"/>
                  <a:pt x="1481" y="163"/>
                </a:cubicBezTo>
                <a:cubicBezTo>
                  <a:pt x="1483" y="163"/>
                  <a:pt x="1483" y="163"/>
                  <a:pt x="1483" y="163"/>
                </a:cubicBezTo>
                <a:cubicBezTo>
                  <a:pt x="1483" y="163"/>
                  <a:pt x="1483" y="163"/>
                  <a:pt x="1483" y="163"/>
                </a:cubicBezTo>
                <a:cubicBezTo>
                  <a:pt x="1484" y="164"/>
                  <a:pt x="1484" y="164"/>
                  <a:pt x="1484" y="164"/>
                </a:cubicBezTo>
                <a:cubicBezTo>
                  <a:pt x="1484" y="162"/>
                  <a:pt x="1484" y="162"/>
                  <a:pt x="1484" y="162"/>
                </a:cubicBezTo>
                <a:cubicBezTo>
                  <a:pt x="1485" y="162"/>
                  <a:pt x="1485" y="162"/>
                  <a:pt x="1485" y="162"/>
                </a:cubicBezTo>
                <a:cubicBezTo>
                  <a:pt x="1485" y="161"/>
                  <a:pt x="1485" y="161"/>
                  <a:pt x="1485" y="161"/>
                </a:cubicBezTo>
                <a:cubicBezTo>
                  <a:pt x="1483" y="161"/>
                  <a:pt x="1480" y="162"/>
                  <a:pt x="1477" y="162"/>
                </a:cubicBezTo>
                <a:cubicBezTo>
                  <a:pt x="1478" y="161"/>
                  <a:pt x="1478" y="161"/>
                  <a:pt x="1478" y="161"/>
                </a:cubicBezTo>
                <a:cubicBezTo>
                  <a:pt x="1479" y="161"/>
                  <a:pt x="1480" y="161"/>
                  <a:pt x="1480" y="161"/>
                </a:cubicBezTo>
                <a:cubicBezTo>
                  <a:pt x="1480" y="160"/>
                  <a:pt x="1480" y="160"/>
                  <a:pt x="1480" y="160"/>
                </a:cubicBezTo>
                <a:cubicBezTo>
                  <a:pt x="1480" y="160"/>
                  <a:pt x="1481" y="159"/>
                  <a:pt x="1482" y="159"/>
                </a:cubicBezTo>
                <a:cubicBezTo>
                  <a:pt x="1482" y="160"/>
                  <a:pt x="1482" y="160"/>
                  <a:pt x="1482" y="160"/>
                </a:cubicBezTo>
                <a:cubicBezTo>
                  <a:pt x="1483" y="160"/>
                  <a:pt x="1483" y="160"/>
                  <a:pt x="1483" y="160"/>
                </a:cubicBezTo>
                <a:cubicBezTo>
                  <a:pt x="1483" y="159"/>
                  <a:pt x="1483" y="159"/>
                  <a:pt x="1483" y="159"/>
                </a:cubicBezTo>
                <a:cubicBezTo>
                  <a:pt x="1484" y="159"/>
                  <a:pt x="1484" y="159"/>
                  <a:pt x="1485" y="159"/>
                </a:cubicBezTo>
                <a:cubicBezTo>
                  <a:pt x="1484" y="158"/>
                  <a:pt x="1484" y="158"/>
                  <a:pt x="1484" y="158"/>
                </a:cubicBezTo>
                <a:cubicBezTo>
                  <a:pt x="1484" y="158"/>
                  <a:pt x="1485" y="158"/>
                  <a:pt x="1486" y="158"/>
                </a:cubicBezTo>
                <a:cubicBezTo>
                  <a:pt x="1485" y="157"/>
                  <a:pt x="1485" y="157"/>
                  <a:pt x="1485" y="157"/>
                </a:cubicBezTo>
                <a:cubicBezTo>
                  <a:pt x="1484" y="157"/>
                  <a:pt x="1484" y="157"/>
                  <a:pt x="1484" y="157"/>
                </a:cubicBezTo>
                <a:cubicBezTo>
                  <a:pt x="1485" y="156"/>
                  <a:pt x="1486" y="156"/>
                  <a:pt x="1487" y="157"/>
                </a:cubicBezTo>
                <a:cubicBezTo>
                  <a:pt x="1488" y="156"/>
                  <a:pt x="1488" y="156"/>
                  <a:pt x="1488" y="156"/>
                </a:cubicBezTo>
                <a:cubicBezTo>
                  <a:pt x="1487" y="155"/>
                  <a:pt x="1487" y="155"/>
                  <a:pt x="1487" y="155"/>
                </a:cubicBezTo>
                <a:cubicBezTo>
                  <a:pt x="1487" y="154"/>
                  <a:pt x="1487" y="154"/>
                  <a:pt x="1487" y="154"/>
                </a:cubicBezTo>
                <a:cubicBezTo>
                  <a:pt x="1488" y="154"/>
                  <a:pt x="1488" y="154"/>
                  <a:pt x="1488" y="154"/>
                </a:cubicBezTo>
                <a:cubicBezTo>
                  <a:pt x="1488" y="155"/>
                  <a:pt x="1488" y="155"/>
                  <a:pt x="1488" y="155"/>
                </a:cubicBezTo>
                <a:cubicBezTo>
                  <a:pt x="1489" y="155"/>
                  <a:pt x="1489" y="155"/>
                  <a:pt x="1489" y="155"/>
                </a:cubicBezTo>
                <a:cubicBezTo>
                  <a:pt x="1489" y="156"/>
                  <a:pt x="1489" y="156"/>
                  <a:pt x="1489" y="156"/>
                </a:cubicBezTo>
                <a:cubicBezTo>
                  <a:pt x="1491" y="156"/>
                  <a:pt x="1491" y="156"/>
                  <a:pt x="1491" y="156"/>
                </a:cubicBezTo>
                <a:cubicBezTo>
                  <a:pt x="1490" y="155"/>
                  <a:pt x="1490" y="155"/>
                  <a:pt x="1490" y="155"/>
                </a:cubicBezTo>
                <a:cubicBezTo>
                  <a:pt x="1491" y="155"/>
                  <a:pt x="1492" y="155"/>
                  <a:pt x="1492" y="155"/>
                </a:cubicBezTo>
                <a:cubicBezTo>
                  <a:pt x="1491" y="155"/>
                  <a:pt x="1490" y="155"/>
                  <a:pt x="1489" y="154"/>
                </a:cubicBezTo>
                <a:cubicBezTo>
                  <a:pt x="1489" y="154"/>
                  <a:pt x="1489" y="154"/>
                  <a:pt x="1489" y="154"/>
                </a:cubicBezTo>
                <a:cubicBezTo>
                  <a:pt x="1491" y="153"/>
                  <a:pt x="1491" y="153"/>
                  <a:pt x="1491" y="153"/>
                </a:cubicBezTo>
                <a:cubicBezTo>
                  <a:pt x="1492" y="155"/>
                  <a:pt x="1493" y="155"/>
                  <a:pt x="1494" y="155"/>
                </a:cubicBezTo>
                <a:cubicBezTo>
                  <a:pt x="1495" y="156"/>
                  <a:pt x="1495" y="156"/>
                  <a:pt x="1495" y="156"/>
                </a:cubicBezTo>
                <a:cubicBezTo>
                  <a:pt x="1496" y="155"/>
                  <a:pt x="1496" y="155"/>
                  <a:pt x="1496" y="155"/>
                </a:cubicBezTo>
                <a:cubicBezTo>
                  <a:pt x="1495" y="155"/>
                  <a:pt x="1494" y="154"/>
                  <a:pt x="1493" y="154"/>
                </a:cubicBezTo>
                <a:cubicBezTo>
                  <a:pt x="1493" y="153"/>
                  <a:pt x="1493" y="153"/>
                  <a:pt x="1493" y="153"/>
                </a:cubicBezTo>
                <a:cubicBezTo>
                  <a:pt x="1493" y="153"/>
                  <a:pt x="1493" y="153"/>
                  <a:pt x="1493" y="153"/>
                </a:cubicBezTo>
                <a:cubicBezTo>
                  <a:pt x="1493" y="152"/>
                  <a:pt x="1495" y="151"/>
                  <a:pt x="1496" y="151"/>
                </a:cubicBezTo>
                <a:cubicBezTo>
                  <a:pt x="1496" y="152"/>
                  <a:pt x="1496" y="152"/>
                  <a:pt x="1496" y="152"/>
                </a:cubicBezTo>
                <a:cubicBezTo>
                  <a:pt x="1496" y="153"/>
                  <a:pt x="1496" y="153"/>
                  <a:pt x="1496" y="153"/>
                </a:cubicBezTo>
                <a:cubicBezTo>
                  <a:pt x="1496" y="154"/>
                  <a:pt x="1496" y="154"/>
                  <a:pt x="1496" y="154"/>
                </a:cubicBezTo>
                <a:cubicBezTo>
                  <a:pt x="1497" y="153"/>
                  <a:pt x="1497" y="153"/>
                  <a:pt x="1497" y="153"/>
                </a:cubicBezTo>
                <a:cubicBezTo>
                  <a:pt x="1497" y="153"/>
                  <a:pt x="1497" y="153"/>
                  <a:pt x="1497" y="153"/>
                </a:cubicBezTo>
                <a:cubicBezTo>
                  <a:pt x="1497" y="152"/>
                  <a:pt x="1497" y="152"/>
                  <a:pt x="1497" y="152"/>
                </a:cubicBezTo>
                <a:cubicBezTo>
                  <a:pt x="1498" y="151"/>
                  <a:pt x="1498" y="150"/>
                  <a:pt x="1500" y="150"/>
                </a:cubicBezTo>
                <a:cubicBezTo>
                  <a:pt x="1500" y="152"/>
                  <a:pt x="1500" y="152"/>
                  <a:pt x="1500" y="152"/>
                </a:cubicBezTo>
                <a:cubicBezTo>
                  <a:pt x="1499" y="153"/>
                  <a:pt x="1499" y="153"/>
                  <a:pt x="1499" y="153"/>
                </a:cubicBezTo>
                <a:cubicBezTo>
                  <a:pt x="1500" y="154"/>
                  <a:pt x="1500" y="154"/>
                  <a:pt x="1500" y="154"/>
                </a:cubicBezTo>
                <a:cubicBezTo>
                  <a:pt x="1499" y="154"/>
                  <a:pt x="1499" y="154"/>
                  <a:pt x="1499" y="154"/>
                </a:cubicBezTo>
                <a:cubicBezTo>
                  <a:pt x="1499" y="155"/>
                  <a:pt x="1499" y="155"/>
                  <a:pt x="1499" y="155"/>
                </a:cubicBezTo>
                <a:cubicBezTo>
                  <a:pt x="1500" y="154"/>
                  <a:pt x="1500" y="154"/>
                  <a:pt x="1500" y="154"/>
                </a:cubicBezTo>
                <a:cubicBezTo>
                  <a:pt x="1501" y="153"/>
                  <a:pt x="1501" y="153"/>
                  <a:pt x="1502" y="153"/>
                </a:cubicBezTo>
                <a:cubicBezTo>
                  <a:pt x="1502" y="153"/>
                  <a:pt x="1503" y="153"/>
                  <a:pt x="1504" y="153"/>
                </a:cubicBezTo>
                <a:cubicBezTo>
                  <a:pt x="1503" y="152"/>
                  <a:pt x="1502" y="152"/>
                  <a:pt x="1501" y="152"/>
                </a:cubicBezTo>
                <a:cubicBezTo>
                  <a:pt x="1501" y="151"/>
                  <a:pt x="1501" y="151"/>
                  <a:pt x="1501" y="151"/>
                </a:cubicBezTo>
                <a:cubicBezTo>
                  <a:pt x="1503" y="151"/>
                  <a:pt x="1503" y="151"/>
                  <a:pt x="1503" y="151"/>
                </a:cubicBezTo>
                <a:cubicBezTo>
                  <a:pt x="1503" y="150"/>
                  <a:pt x="1503" y="150"/>
                  <a:pt x="1503" y="150"/>
                </a:cubicBezTo>
                <a:cubicBezTo>
                  <a:pt x="1504" y="150"/>
                  <a:pt x="1504" y="150"/>
                  <a:pt x="1504" y="150"/>
                </a:cubicBezTo>
                <a:cubicBezTo>
                  <a:pt x="1504" y="151"/>
                  <a:pt x="1504" y="151"/>
                  <a:pt x="1504" y="151"/>
                </a:cubicBezTo>
                <a:cubicBezTo>
                  <a:pt x="1505" y="150"/>
                  <a:pt x="1505" y="150"/>
                  <a:pt x="1505" y="150"/>
                </a:cubicBezTo>
                <a:cubicBezTo>
                  <a:pt x="1506" y="150"/>
                  <a:pt x="1506" y="150"/>
                  <a:pt x="1506" y="150"/>
                </a:cubicBezTo>
                <a:cubicBezTo>
                  <a:pt x="1507" y="150"/>
                  <a:pt x="1508" y="151"/>
                  <a:pt x="1510" y="152"/>
                </a:cubicBezTo>
                <a:cubicBezTo>
                  <a:pt x="1510" y="151"/>
                  <a:pt x="1510" y="151"/>
                  <a:pt x="1510" y="151"/>
                </a:cubicBezTo>
                <a:cubicBezTo>
                  <a:pt x="1509" y="150"/>
                  <a:pt x="1509" y="150"/>
                  <a:pt x="1509" y="150"/>
                </a:cubicBezTo>
                <a:cubicBezTo>
                  <a:pt x="1509" y="150"/>
                  <a:pt x="1509" y="150"/>
                  <a:pt x="1509" y="150"/>
                </a:cubicBezTo>
                <a:cubicBezTo>
                  <a:pt x="1509" y="149"/>
                  <a:pt x="1509" y="149"/>
                  <a:pt x="1509" y="149"/>
                </a:cubicBezTo>
                <a:cubicBezTo>
                  <a:pt x="1507" y="149"/>
                  <a:pt x="1506" y="148"/>
                  <a:pt x="1504" y="147"/>
                </a:cubicBezTo>
                <a:cubicBezTo>
                  <a:pt x="1504" y="147"/>
                  <a:pt x="1504" y="147"/>
                  <a:pt x="1504" y="147"/>
                </a:cubicBezTo>
                <a:cubicBezTo>
                  <a:pt x="1505" y="147"/>
                  <a:pt x="1506" y="147"/>
                  <a:pt x="1507" y="146"/>
                </a:cubicBezTo>
                <a:cubicBezTo>
                  <a:pt x="1507" y="147"/>
                  <a:pt x="1507" y="147"/>
                  <a:pt x="1507" y="147"/>
                </a:cubicBezTo>
                <a:cubicBezTo>
                  <a:pt x="1510" y="147"/>
                  <a:pt x="1513" y="147"/>
                  <a:pt x="1515" y="148"/>
                </a:cubicBezTo>
                <a:cubicBezTo>
                  <a:pt x="1515" y="148"/>
                  <a:pt x="1515" y="148"/>
                  <a:pt x="1515" y="148"/>
                </a:cubicBezTo>
                <a:cubicBezTo>
                  <a:pt x="1515" y="148"/>
                  <a:pt x="1515" y="148"/>
                  <a:pt x="1515" y="148"/>
                </a:cubicBezTo>
                <a:cubicBezTo>
                  <a:pt x="1516" y="149"/>
                  <a:pt x="1516" y="149"/>
                  <a:pt x="1516" y="149"/>
                </a:cubicBezTo>
                <a:cubicBezTo>
                  <a:pt x="1517" y="150"/>
                  <a:pt x="1518" y="150"/>
                  <a:pt x="1518" y="149"/>
                </a:cubicBezTo>
                <a:cubicBezTo>
                  <a:pt x="1518" y="149"/>
                  <a:pt x="1517" y="149"/>
                  <a:pt x="1517" y="149"/>
                </a:cubicBezTo>
                <a:cubicBezTo>
                  <a:pt x="1518" y="148"/>
                  <a:pt x="1518" y="148"/>
                  <a:pt x="1518" y="148"/>
                </a:cubicBezTo>
                <a:cubicBezTo>
                  <a:pt x="1516" y="147"/>
                  <a:pt x="1516" y="147"/>
                  <a:pt x="1516" y="147"/>
                </a:cubicBezTo>
                <a:cubicBezTo>
                  <a:pt x="1517" y="147"/>
                  <a:pt x="1517" y="147"/>
                  <a:pt x="1517" y="147"/>
                </a:cubicBezTo>
                <a:cubicBezTo>
                  <a:pt x="1518" y="146"/>
                  <a:pt x="1518" y="146"/>
                  <a:pt x="1518" y="146"/>
                </a:cubicBezTo>
                <a:cubicBezTo>
                  <a:pt x="1517" y="146"/>
                  <a:pt x="1517" y="146"/>
                  <a:pt x="1517" y="146"/>
                </a:cubicBezTo>
                <a:cubicBezTo>
                  <a:pt x="1517" y="146"/>
                  <a:pt x="1517" y="146"/>
                  <a:pt x="1517" y="146"/>
                </a:cubicBezTo>
                <a:cubicBezTo>
                  <a:pt x="1518" y="146"/>
                  <a:pt x="1519" y="146"/>
                  <a:pt x="1519" y="145"/>
                </a:cubicBezTo>
                <a:cubicBezTo>
                  <a:pt x="1520" y="145"/>
                  <a:pt x="1521" y="145"/>
                  <a:pt x="1521" y="145"/>
                </a:cubicBezTo>
                <a:cubicBezTo>
                  <a:pt x="1522" y="145"/>
                  <a:pt x="1522" y="145"/>
                  <a:pt x="1522" y="145"/>
                </a:cubicBezTo>
                <a:cubicBezTo>
                  <a:pt x="1521" y="145"/>
                  <a:pt x="1521" y="145"/>
                  <a:pt x="1521" y="145"/>
                </a:cubicBezTo>
                <a:cubicBezTo>
                  <a:pt x="1521" y="144"/>
                  <a:pt x="1521" y="144"/>
                  <a:pt x="1521" y="144"/>
                </a:cubicBezTo>
                <a:cubicBezTo>
                  <a:pt x="1522" y="144"/>
                  <a:pt x="1522" y="144"/>
                  <a:pt x="1522" y="144"/>
                </a:cubicBezTo>
                <a:cubicBezTo>
                  <a:pt x="1523" y="144"/>
                  <a:pt x="1523" y="144"/>
                  <a:pt x="1523" y="144"/>
                </a:cubicBezTo>
                <a:cubicBezTo>
                  <a:pt x="1524" y="144"/>
                  <a:pt x="1524" y="144"/>
                  <a:pt x="1524" y="144"/>
                </a:cubicBezTo>
                <a:cubicBezTo>
                  <a:pt x="1523" y="143"/>
                  <a:pt x="1523" y="143"/>
                  <a:pt x="1523" y="143"/>
                </a:cubicBezTo>
                <a:cubicBezTo>
                  <a:pt x="1522" y="143"/>
                  <a:pt x="1522" y="143"/>
                  <a:pt x="1521" y="142"/>
                </a:cubicBezTo>
                <a:cubicBezTo>
                  <a:pt x="1522" y="142"/>
                  <a:pt x="1522" y="142"/>
                  <a:pt x="1522" y="142"/>
                </a:cubicBezTo>
                <a:cubicBezTo>
                  <a:pt x="1522" y="142"/>
                  <a:pt x="1523" y="142"/>
                  <a:pt x="1523" y="143"/>
                </a:cubicBezTo>
                <a:cubicBezTo>
                  <a:pt x="1524" y="142"/>
                  <a:pt x="1524" y="142"/>
                  <a:pt x="1524" y="142"/>
                </a:cubicBezTo>
                <a:cubicBezTo>
                  <a:pt x="1523" y="141"/>
                  <a:pt x="1523" y="141"/>
                  <a:pt x="1523" y="141"/>
                </a:cubicBezTo>
                <a:cubicBezTo>
                  <a:pt x="1525" y="141"/>
                  <a:pt x="1526" y="141"/>
                  <a:pt x="1527" y="142"/>
                </a:cubicBezTo>
                <a:cubicBezTo>
                  <a:pt x="1527" y="142"/>
                  <a:pt x="1527" y="142"/>
                  <a:pt x="1527" y="142"/>
                </a:cubicBezTo>
                <a:cubicBezTo>
                  <a:pt x="1528" y="142"/>
                  <a:pt x="1528" y="142"/>
                  <a:pt x="1528" y="142"/>
                </a:cubicBezTo>
                <a:cubicBezTo>
                  <a:pt x="1527" y="141"/>
                  <a:pt x="1527" y="141"/>
                  <a:pt x="1527" y="141"/>
                </a:cubicBezTo>
                <a:cubicBezTo>
                  <a:pt x="1528" y="141"/>
                  <a:pt x="1528" y="141"/>
                  <a:pt x="1528" y="141"/>
                </a:cubicBezTo>
                <a:cubicBezTo>
                  <a:pt x="1529" y="142"/>
                  <a:pt x="1530" y="142"/>
                  <a:pt x="1530" y="142"/>
                </a:cubicBezTo>
                <a:cubicBezTo>
                  <a:pt x="1531" y="142"/>
                  <a:pt x="1531" y="142"/>
                  <a:pt x="1531" y="142"/>
                </a:cubicBezTo>
                <a:cubicBezTo>
                  <a:pt x="1530" y="143"/>
                  <a:pt x="1529" y="144"/>
                  <a:pt x="1528" y="144"/>
                </a:cubicBezTo>
                <a:cubicBezTo>
                  <a:pt x="1528" y="145"/>
                  <a:pt x="1528" y="145"/>
                  <a:pt x="1528" y="145"/>
                </a:cubicBezTo>
                <a:cubicBezTo>
                  <a:pt x="1528" y="146"/>
                  <a:pt x="1528" y="146"/>
                  <a:pt x="1528" y="146"/>
                </a:cubicBezTo>
                <a:cubicBezTo>
                  <a:pt x="1528" y="146"/>
                  <a:pt x="1528" y="146"/>
                  <a:pt x="1528" y="146"/>
                </a:cubicBezTo>
                <a:cubicBezTo>
                  <a:pt x="1527" y="147"/>
                  <a:pt x="1527" y="147"/>
                  <a:pt x="1527" y="147"/>
                </a:cubicBezTo>
                <a:cubicBezTo>
                  <a:pt x="1527" y="148"/>
                  <a:pt x="1527" y="148"/>
                  <a:pt x="1527" y="148"/>
                </a:cubicBezTo>
                <a:cubicBezTo>
                  <a:pt x="1527" y="149"/>
                  <a:pt x="1527" y="149"/>
                  <a:pt x="1527" y="149"/>
                </a:cubicBezTo>
                <a:cubicBezTo>
                  <a:pt x="1529" y="148"/>
                  <a:pt x="1530" y="148"/>
                  <a:pt x="1530" y="147"/>
                </a:cubicBezTo>
                <a:cubicBezTo>
                  <a:pt x="1531" y="146"/>
                  <a:pt x="1531" y="146"/>
                  <a:pt x="1531" y="146"/>
                </a:cubicBezTo>
                <a:cubicBezTo>
                  <a:pt x="1530" y="146"/>
                  <a:pt x="1530" y="146"/>
                  <a:pt x="1530" y="146"/>
                </a:cubicBezTo>
                <a:cubicBezTo>
                  <a:pt x="1530" y="145"/>
                  <a:pt x="1531" y="144"/>
                  <a:pt x="1532" y="144"/>
                </a:cubicBezTo>
                <a:cubicBezTo>
                  <a:pt x="1532" y="143"/>
                  <a:pt x="1532" y="143"/>
                  <a:pt x="1532" y="143"/>
                </a:cubicBezTo>
                <a:cubicBezTo>
                  <a:pt x="1534" y="141"/>
                  <a:pt x="1534" y="141"/>
                  <a:pt x="1534" y="141"/>
                </a:cubicBezTo>
                <a:cubicBezTo>
                  <a:pt x="1535" y="141"/>
                  <a:pt x="1535" y="141"/>
                  <a:pt x="1535" y="141"/>
                </a:cubicBezTo>
                <a:cubicBezTo>
                  <a:pt x="1536" y="142"/>
                  <a:pt x="1536" y="142"/>
                  <a:pt x="1536" y="142"/>
                </a:cubicBezTo>
                <a:cubicBezTo>
                  <a:pt x="1536" y="143"/>
                  <a:pt x="1536" y="143"/>
                  <a:pt x="1536" y="143"/>
                </a:cubicBezTo>
                <a:cubicBezTo>
                  <a:pt x="1535" y="143"/>
                  <a:pt x="1535" y="143"/>
                  <a:pt x="1535" y="143"/>
                </a:cubicBezTo>
                <a:cubicBezTo>
                  <a:pt x="1535" y="143"/>
                  <a:pt x="1535" y="143"/>
                  <a:pt x="1535" y="143"/>
                </a:cubicBezTo>
                <a:cubicBezTo>
                  <a:pt x="1536" y="144"/>
                  <a:pt x="1536" y="144"/>
                  <a:pt x="1536" y="144"/>
                </a:cubicBezTo>
                <a:cubicBezTo>
                  <a:pt x="1535" y="145"/>
                  <a:pt x="1535" y="145"/>
                  <a:pt x="1535" y="145"/>
                </a:cubicBezTo>
                <a:cubicBezTo>
                  <a:pt x="1535" y="146"/>
                  <a:pt x="1535" y="146"/>
                  <a:pt x="1535" y="146"/>
                </a:cubicBezTo>
                <a:cubicBezTo>
                  <a:pt x="1536" y="145"/>
                  <a:pt x="1536" y="145"/>
                  <a:pt x="1536" y="145"/>
                </a:cubicBezTo>
                <a:cubicBezTo>
                  <a:pt x="1536" y="145"/>
                  <a:pt x="1536" y="145"/>
                  <a:pt x="1536" y="145"/>
                </a:cubicBezTo>
                <a:cubicBezTo>
                  <a:pt x="1537" y="145"/>
                  <a:pt x="1537" y="145"/>
                  <a:pt x="1537" y="145"/>
                </a:cubicBezTo>
                <a:cubicBezTo>
                  <a:pt x="1538" y="145"/>
                  <a:pt x="1538" y="145"/>
                  <a:pt x="1538" y="145"/>
                </a:cubicBezTo>
                <a:cubicBezTo>
                  <a:pt x="1538" y="145"/>
                  <a:pt x="1538" y="145"/>
                  <a:pt x="1538" y="145"/>
                </a:cubicBezTo>
                <a:cubicBezTo>
                  <a:pt x="1538" y="144"/>
                  <a:pt x="1538" y="144"/>
                  <a:pt x="1538" y="144"/>
                </a:cubicBezTo>
                <a:cubicBezTo>
                  <a:pt x="1539" y="144"/>
                  <a:pt x="1539" y="144"/>
                  <a:pt x="1539" y="144"/>
                </a:cubicBezTo>
                <a:cubicBezTo>
                  <a:pt x="1538" y="143"/>
                  <a:pt x="1538" y="143"/>
                  <a:pt x="1538" y="143"/>
                </a:cubicBezTo>
                <a:cubicBezTo>
                  <a:pt x="1539" y="143"/>
                  <a:pt x="1539" y="143"/>
                  <a:pt x="1539" y="143"/>
                </a:cubicBezTo>
                <a:cubicBezTo>
                  <a:pt x="1539" y="142"/>
                  <a:pt x="1539" y="142"/>
                  <a:pt x="1539" y="142"/>
                </a:cubicBezTo>
                <a:cubicBezTo>
                  <a:pt x="1540" y="142"/>
                  <a:pt x="1540" y="142"/>
                  <a:pt x="1540" y="142"/>
                </a:cubicBezTo>
                <a:cubicBezTo>
                  <a:pt x="1540" y="142"/>
                  <a:pt x="1540" y="142"/>
                  <a:pt x="1540" y="142"/>
                </a:cubicBezTo>
                <a:cubicBezTo>
                  <a:pt x="1539" y="142"/>
                  <a:pt x="1539" y="141"/>
                  <a:pt x="1538" y="141"/>
                </a:cubicBezTo>
                <a:cubicBezTo>
                  <a:pt x="1538" y="141"/>
                  <a:pt x="1538" y="141"/>
                  <a:pt x="1538" y="141"/>
                </a:cubicBezTo>
                <a:cubicBezTo>
                  <a:pt x="1539" y="140"/>
                  <a:pt x="1539" y="140"/>
                  <a:pt x="1539" y="140"/>
                </a:cubicBezTo>
                <a:cubicBezTo>
                  <a:pt x="1540" y="141"/>
                  <a:pt x="1540" y="141"/>
                  <a:pt x="1540" y="141"/>
                </a:cubicBezTo>
                <a:cubicBezTo>
                  <a:pt x="1541" y="141"/>
                  <a:pt x="1541" y="141"/>
                  <a:pt x="1541" y="141"/>
                </a:cubicBezTo>
                <a:cubicBezTo>
                  <a:pt x="1542" y="141"/>
                  <a:pt x="1542" y="141"/>
                  <a:pt x="1542" y="141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2" y="139"/>
                  <a:pt x="1542" y="139"/>
                  <a:pt x="1542" y="139"/>
                </a:cubicBezTo>
                <a:cubicBezTo>
                  <a:pt x="1543" y="140"/>
                  <a:pt x="1543" y="140"/>
                  <a:pt x="1544" y="139"/>
                </a:cubicBezTo>
                <a:cubicBezTo>
                  <a:pt x="1545" y="140"/>
                  <a:pt x="1545" y="140"/>
                  <a:pt x="1545" y="140"/>
                </a:cubicBezTo>
                <a:cubicBezTo>
                  <a:pt x="1544" y="140"/>
                  <a:pt x="1544" y="140"/>
                  <a:pt x="1544" y="140"/>
                </a:cubicBezTo>
                <a:cubicBezTo>
                  <a:pt x="1545" y="141"/>
                  <a:pt x="1546" y="141"/>
                  <a:pt x="1547" y="140"/>
                </a:cubicBezTo>
                <a:cubicBezTo>
                  <a:pt x="1547" y="141"/>
                  <a:pt x="1547" y="141"/>
                  <a:pt x="1547" y="141"/>
                </a:cubicBezTo>
                <a:cubicBezTo>
                  <a:pt x="1546" y="142"/>
                  <a:pt x="1546" y="142"/>
                  <a:pt x="1546" y="142"/>
                </a:cubicBezTo>
                <a:cubicBezTo>
                  <a:pt x="1545" y="142"/>
                  <a:pt x="1545" y="142"/>
                  <a:pt x="1544" y="142"/>
                </a:cubicBezTo>
                <a:cubicBezTo>
                  <a:pt x="1543" y="142"/>
                  <a:pt x="1543" y="142"/>
                  <a:pt x="1543" y="142"/>
                </a:cubicBezTo>
                <a:cubicBezTo>
                  <a:pt x="1543" y="142"/>
                  <a:pt x="1543" y="142"/>
                  <a:pt x="1543" y="142"/>
                </a:cubicBezTo>
                <a:cubicBezTo>
                  <a:pt x="1545" y="142"/>
                  <a:pt x="1545" y="142"/>
                  <a:pt x="1545" y="142"/>
                </a:cubicBezTo>
                <a:cubicBezTo>
                  <a:pt x="1544" y="143"/>
                  <a:pt x="1544" y="143"/>
                  <a:pt x="1544" y="143"/>
                </a:cubicBezTo>
                <a:cubicBezTo>
                  <a:pt x="1543" y="143"/>
                  <a:pt x="1543" y="143"/>
                  <a:pt x="1543" y="143"/>
                </a:cubicBezTo>
                <a:cubicBezTo>
                  <a:pt x="1543" y="143"/>
                  <a:pt x="1543" y="143"/>
                  <a:pt x="1543" y="143"/>
                </a:cubicBezTo>
                <a:cubicBezTo>
                  <a:pt x="1544" y="144"/>
                  <a:pt x="1545" y="144"/>
                  <a:pt x="1546" y="143"/>
                </a:cubicBezTo>
                <a:cubicBezTo>
                  <a:pt x="1546" y="143"/>
                  <a:pt x="1546" y="143"/>
                  <a:pt x="1546" y="143"/>
                </a:cubicBezTo>
                <a:cubicBezTo>
                  <a:pt x="1546" y="144"/>
                  <a:pt x="1546" y="144"/>
                  <a:pt x="1546" y="144"/>
                </a:cubicBezTo>
                <a:cubicBezTo>
                  <a:pt x="1545" y="144"/>
                  <a:pt x="1544" y="144"/>
                  <a:pt x="1543" y="145"/>
                </a:cubicBezTo>
                <a:cubicBezTo>
                  <a:pt x="1545" y="145"/>
                  <a:pt x="1546" y="145"/>
                  <a:pt x="1547" y="145"/>
                </a:cubicBezTo>
                <a:cubicBezTo>
                  <a:pt x="1548" y="145"/>
                  <a:pt x="1548" y="145"/>
                  <a:pt x="1548" y="145"/>
                </a:cubicBezTo>
                <a:cubicBezTo>
                  <a:pt x="1549" y="145"/>
                  <a:pt x="1549" y="145"/>
                  <a:pt x="1549" y="145"/>
                </a:cubicBezTo>
                <a:cubicBezTo>
                  <a:pt x="1549" y="145"/>
                  <a:pt x="1549" y="145"/>
                  <a:pt x="1549" y="145"/>
                </a:cubicBezTo>
                <a:cubicBezTo>
                  <a:pt x="1548" y="143"/>
                  <a:pt x="1548" y="143"/>
                  <a:pt x="1548" y="143"/>
                </a:cubicBezTo>
                <a:cubicBezTo>
                  <a:pt x="1548" y="143"/>
                  <a:pt x="1548" y="143"/>
                  <a:pt x="1548" y="143"/>
                </a:cubicBezTo>
                <a:cubicBezTo>
                  <a:pt x="1549" y="143"/>
                  <a:pt x="1549" y="143"/>
                  <a:pt x="1549" y="143"/>
                </a:cubicBezTo>
                <a:cubicBezTo>
                  <a:pt x="1549" y="142"/>
                  <a:pt x="1549" y="142"/>
                  <a:pt x="1549" y="142"/>
                </a:cubicBezTo>
                <a:cubicBezTo>
                  <a:pt x="1551" y="141"/>
                  <a:pt x="1552" y="141"/>
                  <a:pt x="1553" y="142"/>
                </a:cubicBezTo>
                <a:cubicBezTo>
                  <a:pt x="1553" y="142"/>
                  <a:pt x="1553" y="142"/>
                  <a:pt x="1553" y="142"/>
                </a:cubicBezTo>
                <a:cubicBezTo>
                  <a:pt x="1552" y="143"/>
                  <a:pt x="1552" y="143"/>
                  <a:pt x="1552" y="143"/>
                </a:cubicBezTo>
                <a:cubicBezTo>
                  <a:pt x="1553" y="143"/>
                  <a:pt x="1553" y="143"/>
                  <a:pt x="1553" y="143"/>
                </a:cubicBezTo>
                <a:cubicBezTo>
                  <a:pt x="1553" y="143"/>
                  <a:pt x="1553" y="143"/>
                  <a:pt x="1553" y="143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6" y="142"/>
                  <a:pt x="1557" y="142"/>
                  <a:pt x="1559" y="143"/>
                </a:cubicBezTo>
                <a:cubicBezTo>
                  <a:pt x="1559" y="143"/>
                  <a:pt x="1559" y="143"/>
                  <a:pt x="1559" y="143"/>
                </a:cubicBezTo>
                <a:cubicBezTo>
                  <a:pt x="1557" y="144"/>
                  <a:pt x="1557" y="144"/>
                  <a:pt x="1557" y="144"/>
                </a:cubicBezTo>
                <a:cubicBezTo>
                  <a:pt x="1558" y="144"/>
                  <a:pt x="1558" y="144"/>
                  <a:pt x="1558" y="144"/>
                </a:cubicBezTo>
                <a:cubicBezTo>
                  <a:pt x="1560" y="143"/>
                  <a:pt x="1562" y="144"/>
                  <a:pt x="1565" y="144"/>
                </a:cubicBezTo>
                <a:cubicBezTo>
                  <a:pt x="1565" y="145"/>
                  <a:pt x="1565" y="145"/>
                  <a:pt x="1565" y="145"/>
                </a:cubicBezTo>
                <a:cubicBezTo>
                  <a:pt x="1566" y="145"/>
                  <a:pt x="1566" y="145"/>
                  <a:pt x="1566" y="145"/>
                </a:cubicBezTo>
                <a:cubicBezTo>
                  <a:pt x="1565" y="146"/>
                  <a:pt x="1564" y="146"/>
                  <a:pt x="1562" y="146"/>
                </a:cubicBezTo>
                <a:cubicBezTo>
                  <a:pt x="1559" y="148"/>
                  <a:pt x="1554" y="148"/>
                  <a:pt x="1550" y="147"/>
                </a:cubicBezTo>
                <a:cubicBezTo>
                  <a:pt x="1551" y="148"/>
                  <a:pt x="1551" y="148"/>
                  <a:pt x="1551" y="148"/>
                </a:cubicBezTo>
                <a:cubicBezTo>
                  <a:pt x="1553" y="148"/>
                  <a:pt x="1555" y="148"/>
                  <a:pt x="1556" y="149"/>
                </a:cubicBezTo>
                <a:cubicBezTo>
                  <a:pt x="1557" y="149"/>
                  <a:pt x="1557" y="149"/>
                  <a:pt x="1557" y="149"/>
                </a:cubicBezTo>
                <a:cubicBezTo>
                  <a:pt x="1557" y="150"/>
                  <a:pt x="1557" y="150"/>
                  <a:pt x="1557" y="151"/>
                </a:cubicBezTo>
                <a:cubicBezTo>
                  <a:pt x="1558" y="150"/>
                  <a:pt x="1558" y="150"/>
                  <a:pt x="1558" y="150"/>
                </a:cubicBezTo>
                <a:cubicBezTo>
                  <a:pt x="1559" y="150"/>
                  <a:pt x="1559" y="150"/>
                  <a:pt x="1559" y="150"/>
                </a:cubicBezTo>
                <a:cubicBezTo>
                  <a:pt x="1559" y="150"/>
                  <a:pt x="1560" y="150"/>
                  <a:pt x="1560" y="151"/>
                </a:cubicBezTo>
                <a:cubicBezTo>
                  <a:pt x="1560" y="150"/>
                  <a:pt x="1560" y="150"/>
                  <a:pt x="1560" y="150"/>
                </a:cubicBezTo>
                <a:cubicBezTo>
                  <a:pt x="1560" y="149"/>
                  <a:pt x="1560" y="149"/>
                  <a:pt x="1560" y="149"/>
                </a:cubicBezTo>
                <a:cubicBezTo>
                  <a:pt x="1561" y="149"/>
                  <a:pt x="1561" y="149"/>
                  <a:pt x="1561" y="149"/>
                </a:cubicBezTo>
                <a:cubicBezTo>
                  <a:pt x="1561" y="150"/>
                  <a:pt x="1562" y="150"/>
                  <a:pt x="1562" y="150"/>
                </a:cubicBezTo>
                <a:cubicBezTo>
                  <a:pt x="1562" y="150"/>
                  <a:pt x="1562" y="150"/>
                  <a:pt x="1562" y="150"/>
                </a:cubicBezTo>
                <a:cubicBezTo>
                  <a:pt x="1563" y="149"/>
                  <a:pt x="1564" y="149"/>
                  <a:pt x="1564" y="150"/>
                </a:cubicBezTo>
                <a:cubicBezTo>
                  <a:pt x="1565" y="151"/>
                  <a:pt x="1565" y="151"/>
                  <a:pt x="1565" y="151"/>
                </a:cubicBezTo>
                <a:cubicBezTo>
                  <a:pt x="1564" y="151"/>
                  <a:pt x="1564" y="151"/>
                  <a:pt x="1564" y="151"/>
                </a:cubicBezTo>
                <a:cubicBezTo>
                  <a:pt x="1563" y="151"/>
                  <a:pt x="1562" y="151"/>
                  <a:pt x="1561" y="151"/>
                </a:cubicBezTo>
                <a:cubicBezTo>
                  <a:pt x="1561" y="152"/>
                  <a:pt x="1561" y="152"/>
                  <a:pt x="1561" y="152"/>
                </a:cubicBezTo>
                <a:cubicBezTo>
                  <a:pt x="1561" y="153"/>
                  <a:pt x="1560" y="153"/>
                  <a:pt x="1558" y="153"/>
                </a:cubicBezTo>
                <a:cubicBezTo>
                  <a:pt x="1582" y="152"/>
                  <a:pt x="1606" y="155"/>
                  <a:pt x="1628" y="162"/>
                </a:cubicBezTo>
                <a:cubicBezTo>
                  <a:pt x="1636" y="171"/>
                  <a:pt x="1636" y="171"/>
                  <a:pt x="1636" y="171"/>
                </a:cubicBezTo>
                <a:cubicBezTo>
                  <a:pt x="1620" y="177"/>
                  <a:pt x="1602" y="176"/>
                  <a:pt x="1585" y="170"/>
                </a:cubicBezTo>
                <a:cubicBezTo>
                  <a:pt x="1595" y="174"/>
                  <a:pt x="1602" y="180"/>
                  <a:pt x="1609" y="189"/>
                </a:cubicBezTo>
                <a:cubicBezTo>
                  <a:pt x="1617" y="185"/>
                  <a:pt x="1627" y="184"/>
                  <a:pt x="1635" y="187"/>
                </a:cubicBezTo>
                <a:cubicBezTo>
                  <a:pt x="1638" y="183"/>
                  <a:pt x="1638" y="183"/>
                  <a:pt x="1638" y="183"/>
                </a:cubicBezTo>
                <a:cubicBezTo>
                  <a:pt x="1634" y="181"/>
                  <a:pt x="1634" y="181"/>
                  <a:pt x="1634" y="181"/>
                </a:cubicBezTo>
                <a:cubicBezTo>
                  <a:pt x="1636" y="177"/>
                  <a:pt x="1640" y="174"/>
                  <a:pt x="1644" y="172"/>
                </a:cubicBezTo>
                <a:cubicBezTo>
                  <a:pt x="1649" y="172"/>
                  <a:pt x="1654" y="173"/>
                  <a:pt x="1659" y="174"/>
                </a:cubicBezTo>
                <a:cubicBezTo>
                  <a:pt x="1657" y="168"/>
                  <a:pt x="1654" y="163"/>
                  <a:pt x="1651" y="158"/>
                </a:cubicBezTo>
                <a:cubicBezTo>
                  <a:pt x="1649" y="157"/>
                  <a:pt x="1647" y="156"/>
                  <a:pt x="1645" y="155"/>
                </a:cubicBezTo>
                <a:cubicBezTo>
                  <a:pt x="1653" y="154"/>
                  <a:pt x="1661" y="156"/>
                  <a:pt x="1668" y="160"/>
                </a:cubicBezTo>
                <a:cubicBezTo>
                  <a:pt x="1665" y="161"/>
                  <a:pt x="1665" y="161"/>
                  <a:pt x="1665" y="161"/>
                </a:cubicBezTo>
                <a:cubicBezTo>
                  <a:pt x="1664" y="166"/>
                  <a:pt x="1664" y="166"/>
                  <a:pt x="1664" y="166"/>
                </a:cubicBezTo>
                <a:cubicBezTo>
                  <a:pt x="1668" y="168"/>
                  <a:pt x="1668" y="168"/>
                  <a:pt x="1668" y="168"/>
                </a:cubicBezTo>
                <a:cubicBezTo>
                  <a:pt x="1678" y="166"/>
                  <a:pt x="1678" y="166"/>
                  <a:pt x="1678" y="166"/>
                </a:cubicBezTo>
                <a:cubicBezTo>
                  <a:pt x="1682" y="161"/>
                  <a:pt x="1682" y="161"/>
                  <a:pt x="1682" y="161"/>
                </a:cubicBezTo>
                <a:cubicBezTo>
                  <a:pt x="1685" y="161"/>
                  <a:pt x="1685" y="161"/>
                  <a:pt x="1685" y="161"/>
                </a:cubicBezTo>
                <a:cubicBezTo>
                  <a:pt x="1692" y="155"/>
                  <a:pt x="1702" y="150"/>
                  <a:pt x="1712" y="149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18" y="153"/>
                  <a:pt x="1729" y="152"/>
                  <a:pt x="1739" y="148"/>
                </a:cubicBezTo>
                <a:cubicBezTo>
                  <a:pt x="1747" y="153"/>
                  <a:pt x="1747" y="153"/>
                  <a:pt x="1747" y="153"/>
                </a:cubicBezTo>
                <a:cubicBezTo>
                  <a:pt x="1748" y="150"/>
                  <a:pt x="1750" y="148"/>
                  <a:pt x="1752" y="147"/>
                </a:cubicBezTo>
                <a:cubicBezTo>
                  <a:pt x="1750" y="146"/>
                  <a:pt x="1748" y="145"/>
                  <a:pt x="1746" y="144"/>
                </a:cubicBezTo>
                <a:cubicBezTo>
                  <a:pt x="1764" y="139"/>
                  <a:pt x="1783" y="142"/>
                  <a:pt x="1800" y="150"/>
                </a:cubicBezTo>
                <a:cubicBezTo>
                  <a:pt x="1801" y="145"/>
                  <a:pt x="1801" y="145"/>
                  <a:pt x="1801" y="145"/>
                </a:cubicBezTo>
                <a:cubicBezTo>
                  <a:pt x="1794" y="142"/>
                  <a:pt x="1787" y="140"/>
                  <a:pt x="1779" y="137"/>
                </a:cubicBezTo>
                <a:cubicBezTo>
                  <a:pt x="1779" y="133"/>
                  <a:pt x="1776" y="130"/>
                  <a:pt x="1772" y="128"/>
                </a:cubicBezTo>
                <a:cubicBezTo>
                  <a:pt x="1775" y="123"/>
                  <a:pt x="1775" y="116"/>
                  <a:pt x="1773" y="110"/>
                </a:cubicBezTo>
                <a:cubicBezTo>
                  <a:pt x="1791" y="111"/>
                  <a:pt x="1791" y="111"/>
                  <a:pt x="1791" y="111"/>
                </a:cubicBezTo>
                <a:cubicBezTo>
                  <a:pt x="1794" y="113"/>
                  <a:pt x="1796" y="115"/>
                  <a:pt x="1798" y="117"/>
                </a:cubicBezTo>
                <a:cubicBezTo>
                  <a:pt x="1798" y="119"/>
                  <a:pt x="1798" y="119"/>
                  <a:pt x="1798" y="119"/>
                </a:cubicBezTo>
                <a:cubicBezTo>
                  <a:pt x="1807" y="130"/>
                  <a:pt x="1819" y="139"/>
                  <a:pt x="1831" y="145"/>
                </a:cubicBezTo>
                <a:cubicBezTo>
                  <a:pt x="1832" y="150"/>
                  <a:pt x="1832" y="154"/>
                  <a:pt x="1831" y="158"/>
                </a:cubicBezTo>
                <a:cubicBezTo>
                  <a:pt x="1825" y="162"/>
                  <a:pt x="1825" y="162"/>
                  <a:pt x="1825" y="162"/>
                </a:cubicBezTo>
                <a:cubicBezTo>
                  <a:pt x="1826" y="161"/>
                  <a:pt x="1826" y="161"/>
                  <a:pt x="1826" y="161"/>
                </a:cubicBezTo>
                <a:cubicBezTo>
                  <a:pt x="1822" y="159"/>
                  <a:pt x="1818" y="159"/>
                  <a:pt x="1814" y="160"/>
                </a:cubicBezTo>
                <a:cubicBezTo>
                  <a:pt x="1822" y="163"/>
                  <a:pt x="1830" y="164"/>
                  <a:pt x="1838" y="163"/>
                </a:cubicBezTo>
                <a:cubicBezTo>
                  <a:pt x="1840" y="161"/>
                  <a:pt x="1841" y="158"/>
                  <a:pt x="1842" y="156"/>
                </a:cubicBezTo>
                <a:cubicBezTo>
                  <a:pt x="1841" y="154"/>
                  <a:pt x="1841" y="154"/>
                  <a:pt x="1841" y="154"/>
                </a:cubicBezTo>
                <a:cubicBezTo>
                  <a:pt x="1841" y="153"/>
                  <a:pt x="1841" y="153"/>
                  <a:pt x="1841" y="153"/>
                </a:cubicBezTo>
                <a:cubicBezTo>
                  <a:pt x="1843" y="151"/>
                  <a:pt x="1843" y="151"/>
                  <a:pt x="1843" y="151"/>
                </a:cubicBezTo>
                <a:cubicBezTo>
                  <a:pt x="1840" y="147"/>
                  <a:pt x="1840" y="147"/>
                  <a:pt x="1840" y="147"/>
                </a:cubicBezTo>
                <a:cubicBezTo>
                  <a:pt x="1837" y="146"/>
                  <a:pt x="1837" y="146"/>
                  <a:pt x="1837" y="146"/>
                </a:cubicBezTo>
                <a:cubicBezTo>
                  <a:pt x="1835" y="143"/>
                  <a:pt x="1835" y="143"/>
                  <a:pt x="1835" y="143"/>
                </a:cubicBezTo>
                <a:cubicBezTo>
                  <a:pt x="1838" y="142"/>
                  <a:pt x="1841" y="141"/>
                  <a:pt x="1843" y="140"/>
                </a:cubicBezTo>
                <a:cubicBezTo>
                  <a:pt x="1847" y="141"/>
                  <a:pt x="1851" y="142"/>
                  <a:pt x="1854" y="144"/>
                </a:cubicBezTo>
                <a:cubicBezTo>
                  <a:pt x="1855" y="142"/>
                  <a:pt x="1855" y="142"/>
                  <a:pt x="1855" y="142"/>
                </a:cubicBezTo>
                <a:cubicBezTo>
                  <a:pt x="1853" y="140"/>
                  <a:pt x="1853" y="140"/>
                  <a:pt x="1853" y="140"/>
                </a:cubicBezTo>
                <a:cubicBezTo>
                  <a:pt x="1845" y="138"/>
                  <a:pt x="1837" y="138"/>
                  <a:pt x="1830" y="141"/>
                </a:cubicBezTo>
                <a:cubicBezTo>
                  <a:pt x="1825" y="138"/>
                  <a:pt x="1823" y="136"/>
                  <a:pt x="1820" y="132"/>
                </a:cubicBezTo>
                <a:cubicBezTo>
                  <a:pt x="1820" y="129"/>
                  <a:pt x="1820" y="129"/>
                  <a:pt x="1820" y="129"/>
                </a:cubicBezTo>
                <a:cubicBezTo>
                  <a:pt x="1816" y="126"/>
                  <a:pt x="1812" y="124"/>
                  <a:pt x="1807" y="123"/>
                </a:cubicBezTo>
                <a:cubicBezTo>
                  <a:pt x="1808" y="120"/>
                  <a:pt x="1808" y="117"/>
                  <a:pt x="1810" y="114"/>
                </a:cubicBezTo>
                <a:cubicBezTo>
                  <a:pt x="1808" y="112"/>
                  <a:pt x="1807" y="110"/>
                  <a:pt x="1804" y="109"/>
                </a:cubicBezTo>
                <a:cubicBezTo>
                  <a:pt x="1808" y="110"/>
                  <a:pt x="1808" y="110"/>
                  <a:pt x="1808" y="110"/>
                </a:cubicBezTo>
                <a:cubicBezTo>
                  <a:pt x="1817" y="120"/>
                  <a:pt x="1829" y="125"/>
                  <a:pt x="1843" y="123"/>
                </a:cubicBezTo>
                <a:cubicBezTo>
                  <a:pt x="1834" y="122"/>
                  <a:pt x="1825" y="120"/>
                  <a:pt x="1817" y="116"/>
                </a:cubicBezTo>
                <a:cubicBezTo>
                  <a:pt x="1821" y="114"/>
                  <a:pt x="1821" y="114"/>
                  <a:pt x="1821" y="114"/>
                </a:cubicBezTo>
                <a:cubicBezTo>
                  <a:pt x="1823" y="115"/>
                  <a:pt x="1826" y="116"/>
                  <a:pt x="1828" y="116"/>
                </a:cubicBezTo>
                <a:cubicBezTo>
                  <a:pt x="1832" y="115"/>
                  <a:pt x="1832" y="115"/>
                  <a:pt x="1832" y="115"/>
                </a:cubicBezTo>
                <a:cubicBezTo>
                  <a:pt x="1830" y="113"/>
                  <a:pt x="1827" y="112"/>
                  <a:pt x="1825" y="114"/>
                </a:cubicBezTo>
                <a:cubicBezTo>
                  <a:pt x="1827" y="110"/>
                  <a:pt x="1827" y="110"/>
                  <a:pt x="1827" y="110"/>
                </a:cubicBezTo>
                <a:cubicBezTo>
                  <a:pt x="1838" y="112"/>
                  <a:pt x="1849" y="113"/>
                  <a:pt x="1859" y="114"/>
                </a:cubicBezTo>
                <a:cubicBezTo>
                  <a:pt x="1863" y="116"/>
                  <a:pt x="1863" y="116"/>
                  <a:pt x="1863" y="116"/>
                </a:cubicBezTo>
                <a:cubicBezTo>
                  <a:pt x="1861" y="118"/>
                  <a:pt x="1861" y="118"/>
                  <a:pt x="1861" y="118"/>
                </a:cubicBezTo>
                <a:cubicBezTo>
                  <a:pt x="1863" y="121"/>
                  <a:pt x="1863" y="121"/>
                  <a:pt x="1863" y="121"/>
                </a:cubicBezTo>
                <a:cubicBezTo>
                  <a:pt x="1865" y="122"/>
                  <a:pt x="1865" y="122"/>
                  <a:pt x="1865" y="122"/>
                </a:cubicBezTo>
                <a:cubicBezTo>
                  <a:pt x="1866" y="126"/>
                  <a:pt x="1866" y="126"/>
                  <a:pt x="1866" y="126"/>
                </a:cubicBezTo>
                <a:cubicBezTo>
                  <a:pt x="1869" y="121"/>
                  <a:pt x="1869" y="121"/>
                  <a:pt x="1869" y="121"/>
                </a:cubicBezTo>
                <a:cubicBezTo>
                  <a:pt x="1871" y="123"/>
                  <a:pt x="1873" y="125"/>
                  <a:pt x="1874" y="128"/>
                </a:cubicBezTo>
                <a:cubicBezTo>
                  <a:pt x="1879" y="129"/>
                  <a:pt x="1884" y="130"/>
                  <a:pt x="1889" y="132"/>
                </a:cubicBezTo>
                <a:cubicBezTo>
                  <a:pt x="1890" y="129"/>
                  <a:pt x="1890" y="129"/>
                  <a:pt x="1890" y="129"/>
                </a:cubicBezTo>
                <a:cubicBezTo>
                  <a:pt x="1894" y="130"/>
                  <a:pt x="1897" y="131"/>
                  <a:pt x="1900" y="133"/>
                </a:cubicBezTo>
                <a:cubicBezTo>
                  <a:pt x="1900" y="131"/>
                  <a:pt x="1900" y="131"/>
                  <a:pt x="1900" y="131"/>
                </a:cubicBezTo>
                <a:cubicBezTo>
                  <a:pt x="1891" y="131"/>
                  <a:pt x="1883" y="129"/>
                  <a:pt x="1874" y="126"/>
                </a:cubicBezTo>
                <a:cubicBezTo>
                  <a:pt x="1876" y="125"/>
                  <a:pt x="1876" y="125"/>
                  <a:pt x="1876" y="125"/>
                </a:cubicBezTo>
                <a:cubicBezTo>
                  <a:pt x="1875" y="125"/>
                  <a:pt x="1875" y="125"/>
                  <a:pt x="1875" y="125"/>
                </a:cubicBezTo>
                <a:cubicBezTo>
                  <a:pt x="1875" y="124"/>
                  <a:pt x="1875" y="124"/>
                  <a:pt x="1875" y="124"/>
                </a:cubicBezTo>
                <a:cubicBezTo>
                  <a:pt x="1875" y="124"/>
                  <a:pt x="1876" y="124"/>
                  <a:pt x="1876" y="125"/>
                </a:cubicBezTo>
                <a:cubicBezTo>
                  <a:pt x="1876" y="125"/>
                  <a:pt x="1876" y="125"/>
                  <a:pt x="1876" y="125"/>
                </a:cubicBezTo>
                <a:cubicBezTo>
                  <a:pt x="1877" y="125"/>
                  <a:pt x="1877" y="125"/>
                  <a:pt x="1877" y="125"/>
                </a:cubicBezTo>
                <a:cubicBezTo>
                  <a:pt x="1874" y="122"/>
                  <a:pt x="1871" y="120"/>
                  <a:pt x="1867" y="118"/>
                </a:cubicBezTo>
                <a:cubicBezTo>
                  <a:pt x="1866" y="114"/>
                  <a:pt x="1866" y="114"/>
                  <a:pt x="1866" y="114"/>
                </a:cubicBezTo>
                <a:cubicBezTo>
                  <a:pt x="1857" y="112"/>
                  <a:pt x="1849" y="110"/>
                  <a:pt x="1840" y="108"/>
                </a:cubicBezTo>
                <a:cubicBezTo>
                  <a:pt x="1839" y="105"/>
                  <a:pt x="1836" y="103"/>
                  <a:pt x="1833" y="103"/>
                </a:cubicBezTo>
                <a:cubicBezTo>
                  <a:pt x="1834" y="98"/>
                  <a:pt x="1834" y="98"/>
                  <a:pt x="1834" y="98"/>
                </a:cubicBezTo>
                <a:cubicBezTo>
                  <a:pt x="1843" y="96"/>
                  <a:pt x="1852" y="95"/>
                  <a:pt x="1861" y="92"/>
                </a:cubicBezTo>
                <a:cubicBezTo>
                  <a:pt x="1859" y="96"/>
                  <a:pt x="1859" y="96"/>
                  <a:pt x="1859" y="96"/>
                </a:cubicBezTo>
                <a:cubicBezTo>
                  <a:pt x="1860" y="98"/>
                  <a:pt x="1863" y="98"/>
                  <a:pt x="1865" y="98"/>
                </a:cubicBezTo>
                <a:cubicBezTo>
                  <a:pt x="1860" y="96"/>
                  <a:pt x="1860" y="96"/>
                  <a:pt x="1860" y="96"/>
                </a:cubicBezTo>
                <a:cubicBezTo>
                  <a:pt x="1863" y="96"/>
                  <a:pt x="1864" y="95"/>
                  <a:pt x="1865" y="93"/>
                </a:cubicBezTo>
                <a:cubicBezTo>
                  <a:pt x="1860" y="91"/>
                  <a:pt x="1855" y="90"/>
                  <a:pt x="1849" y="88"/>
                </a:cubicBezTo>
                <a:cubicBezTo>
                  <a:pt x="1849" y="88"/>
                  <a:pt x="1849" y="88"/>
                  <a:pt x="1849" y="88"/>
                </a:cubicBezTo>
                <a:cubicBezTo>
                  <a:pt x="1848" y="88"/>
                  <a:pt x="1848" y="88"/>
                  <a:pt x="1848" y="88"/>
                </a:cubicBezTo>
                <a:cubicBezTo>
                  <a:pt x="1847" y="88"/>
                  <a:pt x="1847" y="88"/>
                  <a:pt x="1847" y="88"/>
                </a:cubicBezTo>
                <a:cubicBezTo>
                  <a:pt x="1848" y="87"/>
                  <a:pt x="1848" y="87"/>
                  <a:pt x="1848" y="87"/>
                </a:cubicBezTo>
                <a:cubicBezTo>
                  <a:pt x="1847" y="87"/>
                  <a:pt x="1847" y="87"/>
                  <a:pt x="1847" y="87"/>
                </a:cubicBezTo>
                <a:cubicBezTo>
                  <a:pt x="1847" y="86"/>
                  <a:pt x="1847" y="86"/>
                  <a:pt x="1847" y="86"/>
                </a:cubicBezTo>
                <a:cubicBezTo>
                  <a:pt x="1848" y="86"/>
                  <a:pt x="1848" y="86"/>
                  <a:pt x="1848" y="86"/>
                </a:cubicBezTo>
                <a:cubicBezTo>
                  <a:pt x="1847" y="85"/>
                  <a:pt x="1847" y="85"/>
                  <a:pt x="1847" y="85"/>
                </a:cubicBezTo>
                <a:cubicBezTo>
                  <a:pt x="1850" y="86"/>
                  <a:pt x="1850" y="86"/>
                  <a:pt x="1850" y="86"/>
                </a:cubicBezTo>
                <a:cubicBezTo>
                  <a:pt x="1851" y="82"/>
                  <a:pt x="1851" y="82"/>
                  <a:pt x="1851" y="82"/>
                </a:cubicBezTo>
                <a:cubicBezTo>
                  <a:pt x="1849" y="81"/>
                  <a:pt x="1849" y="81"/>
                  <a:pt x="1849" y="81"/>
                </a:cubicBezTo>
                <a:cubicBezTo>
                  <a:pt x="1857" y="77"/>
                  <a:pt x="1865" y="73"/>
                  <a:pt x="1874" y="70"/>
                </a:cubicBezTo>
                <a:cubicBezTo>
                  <a:pt x="1871" y="70"/>
                  <a:pt x="1869" y="69"/>
                  <a:pt x="1867" y="68"/>
                </a:cubicBezTo>
                <a:cubicBezTo>
                  <a:pt x="1871" y="67"/>
                  <a:pt x="1876" y="66"/>
                  <a:pt x="1881" y="66"/>
                </a:cubicBezTo>
                <a:cubicBezTo>
                  <a:pt x="1882" y="68"/>
                  <a:pt x="1882" y="68"/>
                  <a:pt x="1882" y="68"/>
                </a:cubicBezTo>
                <a:cubicBezTo>
                  <a:pt x="1888" y="66"/>
                  <a:pt x="1894" y="65"/>
                  <a:pt x="1901" y="67"/>
                </a:cubicBezTo>
                <a:cubicBezTo>
                  <a:pt x="1904" y="65"/>
                  <a:pt x="1904" y="65"/>
                  <a:pt x="1904" y="65"/>
                </a:cubicBezTo>
                <a:cubicBezTo>
                  <a:pt x="1901" y="63"/>
                  <a:pt x="1899" y="61"/>
                  <a:pt x="1895" y="60"/>
                </a:cubicBezTo>
                <a:cubicBezTo>
                  <a:pt x="1905" y="59"/>
                  <a:pt x="1905" y="59"/>
                  <a:pt x="1905" y="59"/>
                </a:cubicBezTo>
                <a:cubicBezTo>
                  <a:pt x="1905" y="58"/>
                  <a:pt x="1905" y="58"/>
                  <a:pt x="1905" y="58"/>
                </a:cubicBezTo>
                <a:cubicBezTo>
                  <a:pt x="1900" y="59"/>
                  <a:pt x="1900" y="59"/>
                  <a:pt x="1900" y="59"/>
                </a:cubicBezTo>
                <a:cubicBezTo>
                  <a:pt x="1901" y="57"/>
                  <a:pt x="1901" y="57"/>
                  <a:pt x="1901" y="57"/>
                </a:cubicBezTo>
                <a:cubicBezTo>
                  <a:pt x="1897" y="55"/>
                  <a:pt x="1897" y="55"/>
                  <a:pt x="1897" y="55"/>
                </a:cubicBezTo>
                <a:cubicBezTo>
                  <a:pt x="1893" y="49"/>
                  <a:pt x="1893" y="49"/>
                  <a:pt x="1893" y="49"/>
                </a:cubicBezTo>
                <a:cubicBezTo>
                  <a:pt x="1893" y="46"/>
                  <a:pt x="1893" y="46"/>
                  <a:pt x="1893" y="46"/>
                </a:cubicBezTo>
                <a:cubicBezTo>
                  <a:pt x="1897" y="43"/>
                  <a:pt x="1897" y="43"/>
                  <a:pt x="1897" y="43"/>
                </a:cubicBezTo>
                <a:cubicBezTo>
                  <a:pt x="1900" y="44"/>
                  <a:pt x="1904" y="44"/>
                  <a:pt x="1907" y="43"/>
                </a:cubicBezTo>
                <a:cubicBezTo>
                  <a:pt x="1909" y="49"/>
                  <a:pt x="1909" y="49"/>
                  <a:pt x="1909" y="49"/>
                </a:cubicBezTo>
                <a:cubicBezTo>
                  <a:pt x="1911" y="49"/>
                  <a:pt x="1911" y="49"/>
                  <a:pt x="1911" y="49"/>
                </a:cubicBezTo>
                <a:cubicBezTo>
                  <a:pt x="1913" y="47"/>
                  <a:pt x="1913" y="47"/>
                  <a:pt x="1913" y="47"/>
                </a:cubicBezTo>
                <a:cubicBezTo>
                  <a:pt x="1925" y="48"/>
                  <a:pt x="1925" y="48"/>
                  <a:pt x="1925" y="48"/>
                </a:cubicBezTo>
                <a:cubicBezTo>
                  <a:pt x="1925" y="51"/>
                  <a:pt x="1927" y="54"/>
                  <a:pt x="1929" y="55"/>
                </a:cubicBezTo>
                <a:cubicBezTo>
                  <a:pt x="1941" y="47"/>
                  <a:pt x="1956" y="46"/>
                  <a:pt x="1970" y="53"/>
                </a:cubicBezTo>
                <a:cubicBezTo>
                  <a:pt x="1970" y="55"/>
                  <a:pt x="1970" y="55"/>
                  <a:pt x="1970" y="55"/>
                </a:cubicBezTo>
                <a:cubicBezTo>
                  <a:pt x="1974" y="56"/>
                  <a:pt x="1979" y="59"/>
                  <a:pt x="1981" y="62"/>
                </a:cubicBezTo>
                <a:cubicBezTo>
                  <a:pt x="1979" y="67"/>
                  <a:pt x="1977" y="72"/>
                  <a:pt x="1976" y="77"/>
                </a:cubicBezTo>
                <a:cubicBezTo>
                  <a:pt x="1976" y="80"/>
                  <a:pt x="1976" y="80"/>
                  <a:pt x="1976" y="80"/>
                </a:cubicBezTo>
                <a:cubicBezTo>
                  <a:pt x="1973" y="83"/>
                  <a:pt x="1972" y="86"/>
                  <a:pt x="1974" y="90"/>
                </a:cubicBezTo>
                <a:cubicBezTo>
                  <a:pt x="1974" y="88"/>
                  <a:pt x="1975" y="86"/>
                  <a:pt x="1977" y="85"/>
                </a:cubicBezTo>
                <a:cubicBezTo>
                  <a:pt x="1982" y="84"/>
                  <a:pt x="1987" y="82"/>
                  <a:pt x="1990" y="78"/>
                </a:cubicBezTo>
                <a:cubicBezTo>
                  <a:pt x="1987" y="77"/>
                  <a:pt x="1987" y="77"/>
                  <a:pt x="1987" y="77"/>
                </a:cubicBezTo>
                <a:cubicBezTo>
                  <a:pt x="1984" y="79"/>
                  <a:pt x="1984" y="79"/>
                  <a:pt x="1984" y="79"/>
                </a:cubicBezTo>
                <a:cubicBezTo>
                  <a:pt x="1982" y="75"/>
                  <a:pt x="1982" y="75"/>
                  <a:pt x="1982" y="75"/>
                </a:cubicBezTo>
                <a:cubicBezTo>
                  <a:pt x="1988" y="76"/>
                  <a:pt x="1994" y="76"/>
                  <a:pt x="2001" y="76"/>
                </a:cubicBezTo>
                <a:cubicBezTo>
                  <a:pt x="1999" y="74"/>
                  <a:pt x="1999" y="74"/>
                  <a:pt x="1999" y="74"/>
                </a:cubicBezTo>
                <a:cubicBezTo>
                  <a:pt x="2002" y="74"/>
                  <a:pt x="2005" y="75"/>
                  <a:pt x="2008" y="77"/>
                </a:cubicBezTo>
                <a:cubicBezTo>
                  <a:pt x="2008" y="79"/>
                  <a:pt x="2008" y="79"/>
                  <a:pt x="2008" y="79"/>
                </a:cubicBezTo>
                <a:cubicBezTo>
                  <a:pt x="2009" y="75"/>
                  <a:pt x="2009" y="75"/>
                  <a:pt x="2009" y="75"/>
                </a:cubicBezTo>
                <a:cubicBezTo>
                  <a:pt x="2016" y="73"/>
                  <a:pt x="2023" y="72"/>
                  <a:pt x="2030" y="72"/>
                </a:cubicBezTo>
                <a:cubicBezTo>
                  <a:pt x="2053" y="79"/>
                  <a:pt x="2078" y="73"/>
                  <a:pt x="2101" y="71"/>
                </a:cubicBezTo>
                <a:cubicBezTo>
                  <a:pt x="2101" y="73"/>
                  <a:pt x="2101" y="73"/>
                  <a:pt x="2101" y="73"/>
                </a:cubicBezTo>
                <a:cubicBezTo>
                  <a:pt x="2112" y="78"/>
                  <a:pt x="2112" y="78"/>
                  <a:pt x="2112" y="78"/>
                </a:cubicBezTo>
                <a:cubicBezTo>
                  <a:pt x="2109" y="77"/>
                  <a:pt x="2106" y="77"/>
                  <a:pt x="2102" y="77"/>
                </a:cubicBezTo>
                <a:cubicBezTo>
                  <a:pt x="2113" y="80"/>
                  <a:pt x="2124" y="83"/>
                  <a:pt x="2134" y="86"/>
                </a:cubicBezTo>
                <a:cubicBezTo>
                  <a:pt x="2138" y="82"/>
                  <a:pt x="2138" y="82"/>
                  <a:pt x="2138" y="82"/>
                </a:cubicBezTo>
                <a:cubicBezTo>
                  <a:pt x="2135" y="80"/>
                  <a:pt x="2133" y="78"/>
                  <a:pt x="2130" y="75"/>
                </a:cubicBezTo>
                <a:cubicBezTo>
                  <a:pt x="2138" y="79"/>
                  <a:pt x="2147" y="79"/>
                  <a:pt x="2154" y="74"/>
                </a:cubicBezTo>
                <a:cubicBezTo>
                  <a:pt x="2172" y="77"/>
                  <a:pt x="2172" y="77"/>
                  <a:pt x="2172" y="77"/>
                </a:cubicBezTo>
                <a:cubicBezTo>
                  <a:pt x="2171" y="72"/>
                  <a:pt x="2171" y="72"/>
                  <a:pt x="2171" y="72"/>
                </a:cubicBezTo>
                <a:cubicBezTo>
                  <a:pt x="2174" y="70"/>
                  <a:pt x="2174" y="70"/>
                  <a:pt x="2174" y="70"/>
                </a:cubicBezTo>
                <a:cubicBezTo>
                  <a:pt x="2170" y="69"/>
                  <a:pt x="2170" y="69"/>
                  <a:pt x="2170" y="69"/>
                </a:cubicBezTo>
                <a:cubicBezTo>
                  <a:pt x="2169" y="68"/>
                  <a:pt x="2168" y="66"/>
                  <a:pt x="2168" y="65"/>
                </a:cubicBezTo>
                <a:cubicBezTo>
                  <a:pt x="2166" y="65"/>
                  <a:pt x="2164" y="65"/>
                  <a:pt x="2161" y="66"/>
                </a:cubicBezTo>
                <a:cubicBezTo>
                  <a:pt x="2159" y="65"/>
                  <a:pt x="2159" y="65"/>
                  <a:pt x="2159" y="65"/>
                </a:cubicBezTo>
                <a:cubicBezTo>
                  <a:pt x="2161" y="63"/>
                  <a:pt x="2163" y="62"/>
                  <a:pt x="2166" y="61"/>
                </a:cubicBezTo>
                <a:cubicBezTo>
                  <a:pt x="2163" y="61"/>
                  <a:pt x="2160" y="61"/>
                  <a:pt x="2157" y="59"/>
                </a:cubicBezTo>
                <a:cubicBezTo>
                  <a:pt x="2170" y="59"/>
                  <a:pt x="2184" y="58"/>
                  <a:pt x="2198" y="58"/>
                </a:cubicBezTo>
                <a:cubicBezTo>
                  <a:pt x="2194" y="59"/>
                  <a:pt x="2191" y="60"/>
                  <a:pt x="2187" y="60"/>
                </a:cubicBezTo>
                <a:cubicBezTo>
                  <a:pt x="2191" y="62"/>
                  <a:pt x="2191" y="62"/>
                  <a:pt x="2191" y="62"/>
                </a:cubicBezTo>
                <a:cubicBezTo>
                  <a:pt x="2193" y="60"/>
                  <a:pt x="2196" y="59"/>
                  <a:pt x="2199" y="59"/>
                </a:cubicBezTo>
                <a:cubicBezTo>
                  <a:pt x="2200" y="59"/>
                  <a:pt x="2201" y="60"/>
                  <a:pt x="2201" y="62"/>
                </a:cubicBezTo>
                <a:cubicBezTo>
                  <a:pt x="2200" y="61"/>
                  <a:pt x="2198" y="61"/>
                  <a:pt x="2196" y="61"/>
                </a:cubicBezTo>
                <a:cubicBezTo>
                  <a:pt x="2199" y="63"/>
                  <a:pt x="2199" y="63"/>
                  <a:pt x="2199" y="63"/>
                </a:cubicBezTo>
                <a:cubicBezTo>
                  <a:pt x="2198" y="64"/>
                  <a:pt x="2198" y="64"/>
                  <a:pt x="2198" y="64"/>
                </a:cubicBezTo>
                <a:cubicBezTo>
                  <a:pt x="2203" y="63"/>
                  <a:pt x="2203" y="63"/>
                  <a:pt x="2203" y="63"/>
                </a:cubicBezTo>
                <a:cubicBezTo>
                  <a:pt x="2200" y="58"/>
                  <a:pt x="2200" y="58"/>
                  <a:pt x="2200" y="58"/>
                </a:cubicBezTo>
                <a:cubicBezTo>
                  <a:pt x="2207" y="55"/>
                  <a:pt x="2215" y="55"/>
                  <a:pt x="2222" y="58"/>
                </a:cubicBezTo>
                <a:cubicBezTo>
                  <a:pt x="2218" y="59"/>
                  <a:pt x="2218" y="59"/>
                  <a:pt x="2218" y="59"/>
                </a:cubicBezTo>
                <a:cubicBezTo>
                  <a:pt x="2228" y="61"/>
                  <a:pt x="2239" y="63"/>
                  <a:pt x="2249" y="64"/>
                </a:cubicBezTo>
                <a:cubicBezTo>
                  <a:pt x="2247" y="66"/>
                  <a:pt x="2247" y="66"/>
                  <a:pt x="2247" y="66"/>
                </a:cubicBezTo>
                <a:cubicBezTo>
                  <a:pt x="2267" y="58"/>
                  <a:pt x="2289" y="57"/>
                  <a:pt x="2307" y="69"/>
                </a:cubicBezTo>
                <a:cubicBezTo>
                  <a:pt x="2312" y="69"/>
                  <a:pt x="2318" y="70"/>
                  <a:pt x="2323" y="70"/>
                </a:cubicBezTo>
                <a:cubicBezTo>
                  <a:pt x="2324" y="72"/>
                  <a:pt x="2325" y="73"/>
                  <a:pt x="2328" y="73"/>
                </a:cubicBezTo>
                <a:cubicBezTo>
                  <a:pt x="2326" y="71"/>
                  <a:pt x="2326" y="71"/>
                  <a:pt x="2326" y="71"/>
                </a:cubicBezTo>
                <a:cubicBezTo>
                  <a:pt x="2332" y="73"/>
                  <a:pt x="2332" y="73"/>
                  <a:pt x="2332" y="73"/>
                </a:cubicBezTo>
                <a:cubicBezTo>
                  <a:pt x="2328" y="72"/>
                  <a:pt x="2327" y="70"/>
                  <a:pt x="2326" y="67"/>
                </a:cubicBezTo>
                <a:cubicBezTo>
                  <a:pt x="2343" y="61"/>
                  <a:pt x="2362" y="61"/>
                  <a:pt x="2379" y="67"/>
                </a:cubicBezTo>
                <a:cubicBezTo>
                  <a:pt x="2375" y="60"/>
                  <a:pt x="2375" y="60"/>
                  <a:pt x="2375" y="60"/>
                </a:cubicBezTo>
                <a:cubicBezTo>
                  <a:pt x="2370" y="58"/>
                  <a:pt x="2365" y="56"/>
                  <a:pt x="2361" y="53"/>
                </a:cubicBezTo>
                <a:cubicBezTo>
                  <a:pt x="2383" y="50"/>
                  <a:pt x="2405" y="49"/>
                  <a:pt x="2427" y="53"/>
                </a:cubicBezTo>
                <a:cubicBezTo>
                  <a:pt x="2423" y="52"/>
                  <a:pt x="2423" y="52"/>
                  <a:pt x="2423" y="52"/>
                </a:cubicBezTo>
                <a:cubicBezTo>
                  <a:pt x="2437" y="53"/>
                  <a:pt x="2452" y="54"/>
                  <a:pt x="2467" y="56"/>
                </a:cubicBezTo>
                <a:cubicBezTo>
                  <a:pt x="2466" y="55"/>
                  <a:pt x="2466" y="55"/>
                  <a:pt x="2466" y="55"/>
                </a:cubicBezTo>
                <a:cubicBezTo>
                  <a:pt x="2475" y="57"/>
                  <a:pt x="2485" y="60"/>
                  <a:pt x="2495" y="62"/>
                </a:cubicBezTo>
                <a:cubicBezTo>
                  <a:pt x="2490" y="61"/>
                  <a:pt x="2486" y="58"/>
                  <a:pt x="2482" y="56"/>
                </a:cubicBezTo>
                <a:cubicBezTo>
                  <a:pt x="2483" y="54"/>
                  <a:pt x="2483" y="54"/>
                  <a:pt x="2483" y="54"/>
                </a:cubicBezTo>
                <a:cubicBezTo>
                  <a:pt x="2486" y="56"/>
                  <a:pt x="2486" y="56"/>
                  <a:pt x="2486" y="56"/>
                </a:cubicBezTo>
                <a:cubicBezTo>
                  <a:pt x="2489" y="52"/>
                  <a:pt x="2489" y="52"/>
                  <a:pt x="2489" y="52"/>
                </a:cubicBezTo>
                <a:cubicBezTo>
                  <a:pt x="2497" y="52"/>
                  <a:pt x="2505" y="54"/>
                  <a:pt x="2512" y="58"/>
                </a:cubicBezTo>
                <a:cubicBezTo>
                  <a:pt x="2512" y="61"/>
                  <a:pt x="2512" y="61"/>
                  <a:pt x="2512" y="61"/>
                </a:cubicBezTo>
                <a:cubicBezTo>
                  <a:pt x="2516" y="62"/>
                  <a:pt x="2516" y="62"/>
                  <a:pt x="2516" y="62"/>
                </a:cubicBezTo>
                <a:cubicBezTo>
                  <a:pt x="2515" y="64"/>
                  <a:pt x="2515" y="64"/>
                  <a:pt x="2515" y="64"/>
                </a:cubicBezTo>
                <a:cubicBezTo>
                  <a:pt x="2521" y="68"/>
                  <a:pt x="2526" y="72"/>
                  <a:pt x="2531" y="77"/>
                </a:cubicBezTo>
                <a:cubicBezTo>
                  <a:pt x="2522" y="79"/>
                  <a:pt x="2513" y="78"/>
                  <a:pt x="2504" y="75"/>
                </a:cubicBezTo>
                <a:cubicBezTo>
                  <a:pt x="2503" y="75"/>
                  <a:pt x="2501" y="76"/>
                  <a:pt x="2500" y="77"/>
                </a:cubicBezTo>
                <a:cubicBezTo>
                  <a:pt x="2499" y="81"/>
                  <a:pt x="2499" y="81"/>
                  <a:pt x="2499" y="81"/>
                </a:cubicBezTo>
                <a:cubicBezTo>
                  <a:pt x="2496" y="79"/>
                  <a:pt x="2493" y="78"/>
                  <a:pt x="2489" y="78"/>
                </a:cubicBezTo>
                <a:cubicBezTo>
                  <a:pt x="2488" y="76"/>
                  <a:pt x="2488" y="76"/>
                  <a:pt x="2488" y="76"/>
                </a:cubicBezTo>
                <a:cubicBezTo>
                  <a:pt x="2485" y="77"/>
                  <a:pt x="2483" y="77"/>
                  <a:pt x="2481" y="75"/>
                </a:cubicBezTo>
                <a:cubicBezTo>
                  <a:pt x="2488" y="80"/>
                  <a:pt x="2495" y="84"/>
                  <a:pt x="2502" y="88"/>
                </a:cubicBezTo>
                <a:cubicBezTo>
                  <a:pt x="2502" y="90"/>
                  <a:pt x="2502" y="90"/>
                  <a:pt x="2502" y="90"/>
                </a:cubicBezTo>
                <a:cubicBezTo>
                  <a:pt x="2504" y="91"/>
                  <a:pt x="2504" y="91"/>
                  <a:pt x="2504" y="91"/>
                </a:cubicBezTo>
                <a:cubicBezTo>
                  <a:pt x="2504" y="94"/>
                  <a:pt x="2504" y="94"/>
                  <a:pt x="2504" y="94"/>
                </a:cubicBezTo>
                <a:cubicBezTo>
                  <a:pt x="2500" y="96"/>
                  <a:pt x="2495" y="96"/>
                  <a:pt x="2491" y="94"/>
                </a:cubicBezTo>
                <a:cubicBezTo>
                  <a:pt x="2490" y="95"/>
                  <a:pt x="2489" y="96"/>
                  <a:pt x="2488" y="97"/>
                </a:cubicBezTo>
                <a:cubicBezTo>
                  <a:pt x="2490" y="100"/>
                  <a:pt x="2490" y="100"/>
                  <a:pt x="2490" y="100"/>
                </a:cubicBezTo>
                <a:cubicBezTo>
                  <a:pt x="2490" y="98"/>
                  <a:pt x="2490" y="98"/>
                  <a:pt x="2490" y="98"/>
                </a:cubicBezTo>
                <a:cubicBezTo>
                  <a:pt x="2494" y="96"/>
                  <a:pt x="2494" y="96"/>
                  <a:pt x="2494" y="96"/>
                </a:cubicBezTo>
                <a:cubicBezTo>
                  <a:pt x="2499" y="99"/>
                  <a:pt x="2505" y="100"/>
                  <a:pt x="2510" y="100"/>
                </a:cubicBezTo>
                <a:cubicBezTo>
                  <a:pt x="2513" y="103"/>
                  <a:pt x="2513" y="103"/>
                  <a:pt x="2513" y="103"/>
                </a:cubicBezTo>
                <a:cubicBezTo>
                  <a:pt x="2516" y="102"/>
                  <a:pt x="2516" y="102"/>
                  <a:pt x="2516" y="102"/>
                </a:cubicBezTo>
                <a:cubicBezTo>
                  <a:pt x="2525" y="105"/>
                  <a:pt x="2533" y="109"/>
                  <a:pt x="2541" y="112"/>
                </a:cubicBezTo>
                <a:cubicBezTo>
                  <a:pt x="2542" y="114"/>
                  <a:pt x="2542" y="114"/>
                  <a:pt x="2542" y="114"/>
                </a:cubicBezTo>
                <a:cubicBezTo>
                  <a:pt x="2524" y="117"/>
                  <a:pt x="2518" y="129"/>
                  <a:pt x="2527" y="144"/>
                </a:cubicBezTo>
                <a:cubicBezTo>
                  <a:pt x="2518" y="141"/>
                  <a:pt x="2509" y="141"/>
                  <a:pt x="2501" y="144"/>
                </a:cubicBezTo>
                <a:cubicBezTo>
                  <a:pt x="2501" y="149"/>
                  <a:pt x="2501" y="149"/>
                  <a:pt x="2501" y="149"/>
                </a:cubicBezTo>
                <a:cubicBezTo>
                  <a:pt x="2496" y="147"/>
                  <a:pt x="2496" y="147"/>
                  <a:pt x="2496" y="147"/>
                </a:cubicBezTo>
                <a:cubicBezTo>
                  <a:pt x="2491" y="147"/>
                  <a:pt x="2491" y="147"/>
                  <a:pt x="2491" y="147"/>
                </a:cubicBezTo>
                <a:cubicBezTo>
                  <a:pt x="2492" y="154"/>
                  <a:pt x="2494" y="161"/>
                  <a:pt x="2497" y="168"/>
                </a:cubicBezTo>
                <a:cubicBezTo>
                  <a:pt x="2503" y="171"/>
                  <a:pt x="2503" y="171"/>
                  <a:pt x="2503" y="171"/>
                </a:cubicBezTo>
                <a:cubicBezTo>
                  <a:pt x="2503" y="169"/>
                  <a:pt x="2503" y="169"/>
                  <a:pt x="2503" y="169"/>
                </a:cubicBezTo>
                <a:cubicBezTo>
                  <a:pt x="2508" y="169"/>
                  <a:pt x="2508" y="169"/>
                  <a:pt x="2508" y="169"/>
                </a:cubicBezTo>
                <a:cubicBezTo>
                  <a:pt x="2514" y="176"/>
                  <a:pt x="2520" y="180"/>
                  <a:pt x="2529" y="182"/>
                </a:cubicBezTo>
                <a:cubicBezTo>
                  <a:pt x="2519" y="181"/>
                  <a:pt x="2519" y="181"/>
                  <a:pt x="2519" y="181"/>
                </a:cubicBezTo>
                <a:cubicBezTo>
                  <a:pt x="2523" y="188"/>
                  <a:pt x="2529" y="192"/>
                  <a:pt x="2536" y="194"/>
                </a:cubicBezTo>
                <a:cubicBezTo>
                  <a:pt x="2534" y="197"/>
                  <a:pt x="2534" y="197"/>
                  <a:pt x="2534" y="197"/>
                </a:cubicBezTo>
                <a:cubicBezTo>
                  <a:pt x="2531" y="198"/>
                  <a:pt x="2531" y="198"/>
                  <a:pt x="2531" y="198"/>
                </a:cubicBezTo>
                <a:cubicBezTo>
                  <a:pt x="2530" y="200"/>
                  <a:pt x="2530" y="200"/>
                  <a:pt x="2530" y="200"/>
                </a:cubicBezTo>
                <a:cubicBezTo>
                  <a:pt x="2530" y="203"/>
                  <a:pt x="2531" y="205"/>
                  <a:pt x="2534" y="206"/>
                </a:cubicBezTo>
                <a:lnTo>
                  <a:pt x="2533" y="211"/>
                </a:lnTo>
                <a:close/>
                <a:moveTo>
                  <a:pt x="1556" y="708"/>
                </a:moveTo>
                <a:cubicBezTo>
                  <a:pt x="1556" y="709"/>
                  <a:pt x="1556" y="709"/>
                  <a:pt x="1556" y="709"/>
                </a:cubicBezTo>
                <a:cubicBezTo>
                  <a:pt x="1556" y="709"/>
                  <a:pt x="1556" y="708"/>
                  <a:pt x="1556" y="708"/>
                </a:cubicBezTo>
                <a:cubicBezTo>
                  <a:pt x="1556" y="708"/>
                  <a:pt x="1556" y="708"/>
                  <a:pt x="1556" y="708"/>
                </a:cubicBezTo>
                <a:close/>
                <a:moveTo>
                  <a:pt x="1851" y="432"/>
                </a:moveTo>
                <a:cubicBezTo>
                  <a:pt x="1851" y="432"/>
                  <a:pt x="1851" y="432"/>
                  <a:pt x="1850" y="432"/>
                </a:cubicBezTo>
                <a:lnTo>
                  <a:pt x="1851" y="432"/>
                </a:lnTo>
                <a:close/>
                <a:moveTo>
                  <a:pt x="1391" y="345"/>
                </a:moveTo>
                <a:cubicBezTo>
                  <a:pt x="1390" y="345"/>
                  <a:pt x="1390" y="345"/>
                  <a:pt x="1390" y="345"/>
                </a:cubicBezTo>
                <a:cubicBezTo>
                  <a:pt x="1388" y="345"/>
                  <a:pt x="1388" y="345"/>
                  <a:pt x="1388" y="345"/>
                </a:cubicBezTo>
                <a:cubicBezTo>
                  <a:pt x="1388" y="346"/>
                  <a:pt x="1388" y="346"/>
                  <a:pt x="1388" y="346"/>
                </a:cubicBezTo>
                <a:cubicBezTo>
                  <a:pt x="1389" y="347"/>
                  <a:pt x="1389" y="347"/>
                  <a:pt x="1389" y="347"/>
                </a:cubicBezTo>
                <a:cubicBezTo>
                  <a:pt x="1389" y="346"/>
                  <a:pt x="1390" y="346"/>
                  <a:pt x="1391" y="345"/>
                </a:cubicBezTo>
                <a:close/>
                <a:moveTo>
                  <a:pt x="2213" y="506"/>
                </a:moveTo>
                <a:cubicBezTo>
                  <a:pt x="2213" y="506"/>
                  <a:pt x="2213" y="506"/>
                  <a:pt x="2213" y="506"/>
                </a:cubicBezTo>
                <a:cubicBezTo>
                  <a:pt x="2212" y="506"/>
                  <a:pt x="2212" y="506"/>
                  <a:pt x="2212" y="506"/>
                </a:cubicBezTo>
                <a:lnTo>
                  <a:pt x="2213" y="506"/>
                </a:lnTo>
                <a:close/>
                <a:moveTo>
                  <a:pt x="1399" y="344"/>
                </a:moveTo>
                <a:cubicBezTo>
                  <a:pt x="1400" y="342"/>
                  <a:pt x="1400" y="342"/>
                  <a:pt x="1402" y="341"/>
                </a:cubicBezTo>
                <a:cubicBezTo>
                  <a:pt x="1400" y="341"/>
                  <a:pt x="1398" y="341"/>
                  <a:pt x="1397" y="342"/>
                </a:cubicBezTo>
                <a:cubicBezTo>
                  <a:pt x="1396" y="343"/>
                  <a:pt x="1396" y="343"/>
                  <a:pt x="1396" y="343"/>
                </a:cubicBezTo>
                <a:cubicBezTo>
                  <a:pt x="1397" y="343"/>
                  <a:pt x="1398" y="343"/>
                  <a:pt x="1399" y="344"/>
                </a:cubicBezTo>
                <a:close/>
                <a:moveTo>
                  <a:pt x="2227" y="517"/>
                </a:moveTo>
                <a:cubicBezTo>
                  <a:pt x="2226" y="516"/>
                  <a:pt x="2226" y="516"/>
                  <a:pt x="2226" y="516"/>
                </a:cubicBezTo>
                <a:cubicBezTo>
                  <a:pt x="2225" y="517"/>
                  <a:pt x="2225" y="517"/>
                  <a:pt x="2225" y="517"/>
                </a:cubicBezTo>
                <a:cubicBezTo>
                  <a:pt x="2225" y="518"/>
                  <a:pt x="2225" y="518"/>
                  <a:pt x="2225" y="518"/>
                </a:cubicBezTo>
                <a:cubicBezTo>
                  <a:pt x="2226" y="519"/>
                  <a:pt x="2227" y="519"/>
                  <a:pt x="2227" y="520"/>
                </a:cubicBezTo>
                <a:cubicBezTo>
                  <a:pt x="2228" y="519"/>
                  <a:pt x="2228" y="519"/>
                  <a:pt x="2228" y="519"/>
                </a:cubicBezTo>
                <a:cubicBezTo>
                  <a:pt x="2227" y="519"/>
                  <a:pt x="2227" y="518"/>
                  <a:pt x="2227" y="517"/>
                </a:cubicBezTo>
                <a:close/>
                <a:moveTo>
                  <a:pt x="2220" y="513"/>
                </a:moveTo>
                <a:cubicBezTo>
                  <a:pt x="2220" y="513"/>
                  <a:pt x="2221" y="514"/>
                  <a:pt x="2222" y="514"/>
                </a:cubicBezTo>
                <a:cubicBezTo>
                  <a:pt x="2222" y="514"/>
                  <a:pt x="2222" y="514"/>
                  <a:pt x="2222" y="514"/>
                </a:cubicBezTo>
                <a:cubicBezTo>
                  <a:pt x="2221" y="512"/>
                  <a:pt x="2221" y="512"/>
                  <a:pt x="2221" y="512"/>
                </a:cubicBezTo>
                <a:lnTo>
                  <a:pt x="2220" y="513"/>
                </a:lnTo>
                <a:close/>
                <a:moveTo>
                  <a:pt x="1539" y="349"/>
                </a:moveTo>
                <a:cubicBezTo>
                  <a:pt x="1539" y="350"/>
                  <a:pt x="1539" y="350"/>
                  <a:pt x="1539" y="350"/>
                </a:cubicBezTo>
                <a:cubicBezTo>
                  <a:pt x="1539" y="351"/>
                  <a:pt x="1539" y="351"/>
                  <a:pt x="1539" y="351"/>
                </a:cubicBezTo>
                <a:cubicBezTo>
                  <a:pt x="1540" y="350"/>
                  <a:pt x="1540" y="350"/>
                  <a:pt x="1540" y="350"/>
                </a:cubicBezTo>
                <a:cubicBezTo>
                  <a:pt x="1540" y="350"/>
                  <a:pt x="1540" y="350"/>
                  <a:pt x="1540" y="350"/>
                </a:cubicBezTo>
                <a:cubicBezTo>
                  <a:pt x="1540" y="350"/>
                  <a:pt x="1540" y="350"/>
                  <a:pt x="1540" y="350"/>
                </a:cubicBezTo>
                <a:cubicBezTo>
                  <a:pt x="1540" y="351"/>
                  <a:pt x="1540" y="351"/>
                  <a:pt x="1540" y="351"/>
                </a:cubicBezTo>
                <a:cubicBezTo>
                  <a:pt x="1541" y="351"/>
                  <a:pt x="1542" y="351"/>
                  <a:pt x="1543" y="351"/>
                </a:cubicBezTo>
                <a:cubicBezTo>
                  <a:pt x="1543" y="351"/>
                  <a:pt x="1543" y="351"/>
                  <a:pt x="1543" y="351"/>
                </a:cubicBezTo>
                <a:cubicBezTo>
                  <a:pt x="1543" y="350"/>
                  <a:pt x="1542" y="350"/>
                  <a:pt x="1542" y="350"/>
                </a:cubicBezTo>
                <a:cubicBezTo>
                  <a:pt x="1542" y="349"/>
                  <a:pt x="1542" y="349"/>
                  <a:pt x="1542" y="349"/>
                </a:cubicBezTo>
                <a:cubicBezTo>
                  <a:pt x="1542" y="349"/>
                  <a:pt x="1541" y="348"/>
                  <a:pt x="1540" y="348"/>
                </a:cubicBezTo>
                <a:cubicBezTo>
                  <a:pt x="1540" y="349"/>
                  <a:pt x="1540" y="349"/>
                  <a:pt x="1540" y="349"/>
                </a:cubicBezTo>
                <a:cubicBezTo>
                  <a:pt x="1540" y="349"/>
                  <a:pt x="1539" y="349"/>
                  <a:pt x="1539" y="349"/>
                </a:cubicBezTo>
                <a:close/>
                <a:moveTo>
                  <a:pt x="1223" y="145"/>
                </a:moveTo>
                <a:cubicBezTo>
                  <a:pt x="1224" y="145"/>
                  <a:pt x="1225" y="145"/>
                  <a:pt x="1225" y="145"/>
                </a:cubicBezTo>
                <a:cubicBezTo>
                  <a:pt x="1225" y="145"/>
                  <a:pt x="1225" y="145"/>
                  <a:pt x="1225" y="145"/>
                </a:cubicBezTo>
                <a:cubicBezTo>
                  <a:pt x="1225" y="144"/>
                  <a:pt x="1224" y="144"/>
                  <a:pt x="1223" y="145"/>
                </a:cubicBezTo>
                <a:close/>
                <a:moveTo>
                  <a:pt x="2222" y="511"/>
                </a:moveTo>
                <a:cubicBezTo>
                  <a:pt x="2221" y="511"/>
                  <a:pt x="2221" y="511"/>
                  <a:pt x="2221" y="511"/>
                </a:cubicBezTo>
                <a:cubicBezTo>
                  <a:pt x="2222" y="512"/>
                  <a:pt x="2222" y="512"/>
                  <a:pt x="2222" y="512"/>
                </a:cubicBezTo>
                <a:cubicBezTo>
                  <a:pt x="2223" y="512"/>
                  <a:pt x="2223" y="512"/>
                  <a:pt x="2223" y="512"/>
                </a:cubicBezTo>
                <a:cubicBezTo>
                  <a:pt x="2222" y="511"/>
                  <a:pt x="2222" y="511"/>
                  <a:pt x="2222" y="511"/>
                </a:cubicBezTo>
                <a:close/>
                <a:moveTo>
                  <a:pt x="2224" y="515"/>
                </a:moveTo>
                <a:cubicBezTo>
                  <a:pt x="2224" y="516"/>
                  <a:pt x="2224" y="516"/>
                  <a:pt x="2224" y="516"/>
                </a:cubicBezTo>
                <a:cubicBezTo>
                  <a:pt x="2224" y="516"/>
                  <a:pt x="2224" y="516"/>
                  <a:pt x="2224" y="516"/>
                </a:cubicBezTo>
                <a:cubicBezTo>
                  <a:pt x="2225" y="515"/>
                  <a:pt x="2225" y="515"/>
                  <a:pt x="2225" y="515"/>
                </a:cubicBezTo>
                <a:lnTo>
                  <a:pt x="2224" y="515"/>
                </a:lnTo>
                <a:close/>
                <a:moveTo>
                  <a:pt x="2217" y="510"/>
                </a:moveTo>
                <a:cubicBezTo>
                  <a:pt x="2217" y="511"/>
                  <a:pt x="2218" y="511"/>
                  <a:pt x="2219" y="512"/>
                </a:cubicBezTo>
                <a:cubicBezTo>
                  <a:pt x="2218" y="510"/>
                  <a:pt x="2218" y="510"/>
                  <a:pt x="2218" y="510"/>
                </a:cubicBezTo>
                <a:lnTo>
                  <a:pt x="2217" y="510"/>
                </a:lnTo>
                <a:close/>
                <a:moveTo>
                  <a:pt x="1499" y="352"/>
                </a:moveTo>
                <a:cubicBezTo>
                  <a:pt x="1500" y="350"/>
                  <a:pt x="1500" y="350"/>
                  <a:pt x="1500" y="350"/>
                </a:cubicBezTo>
                <a:cubicBezTo>
                  <a:pt x="1498" y="349"/>
                  <a:pt x="1498" y="349"/>
                  <a:pt x="1498" y="349"/>
                </a:cubicBezTo>
                <a:cubicBezTo>
                  <a:pt x="1497" y="351"/>
                  <a:pt x="1495" y="351"/>
                  <a:pt x="1494" y="350"/>
                </a:cubicBezTo>
                <a:cubicBezTo>
                  <a:pt x="1489" y="351"/>
                  <a:pt x="1483" y="351"/>
                  <a:pt x="1478" y="351"/>
                </a:cubicBezTo>
                <a:cubicBezTo>
                  <a:pt x="1477" y="351"/>
                  <a:pt x="1477" y="351"/>
                  <a:pt x="1477" y="351"/>
                </a:cubicBezTo>
                <a:cubicBezTo>
                  <a:pt x="1475" y="351"/>
                  <a:pt x="1475" y="351"/>
                  <a:pt x="1475" y="351"/>
                </a:cubicBezTo>
                <a:cubicBezTo>
                  <a:pt x="1475" y="353"/>
                  <a:pt x="1475" y="353"/>
                  <a:pt x="1475" y="353"/>
                </a:cubicBezTo>
                <a:cubicBezTo>
                  <a:pt x="1480" y="354"/>
                  <a:pt x="1485" y="356"/>
                  <a:pt x="1490" y="356"/>
                </a:cubicBezTo>
                <a:cubicBezTo>
                  <a:pt x="1492" y="357"/>
                  <a:pt x="1492" y="357"/>
                  <a:pt x="1492" y="357"/>
                </a:cubicBezTo>
                <a:cubicBezTo>
                  <a:pt x="1492" y="358"/>
                  <a:pt x="1492" y="358"/>
                  <a:pt x="1492" y="358"/>
                </a:cubicBezTo>
                <a:cubicBezTo>
                  <a:pt x="1494" y="359"/>
                  <a:pt x="1496" y="359"/>
                  <a:pt x="1497" y="359"/>
                </a:cubicBezTo>
                <a:cubicBezTo>
                  <a:pt x="1497" y="357"/>
                  <a:pt x="1497" y="357"/>
                  <a:pt x="1497" y="357"/>
                </a:cubicBezTo>
                <a:cubicBezTo>
                  <a:pt x="1498" y="357"/>
                  <a:pt x="1498" y="357"/>
                  <a:pt x="1498" y="357"/>
                </a:cubicBezTo>
                <a:cubicBezTo>
                  <a:pt x="1498" y="356"/>
                  <a:pt x="1498" y="356"/>
                  <a:pt x="1498" y="356"/>
                </a:cubicBezTo>
                <a:cubicBezTo>
                  <a:pt x="1496" y="355"/>
                  <a:pt x="1496" y="355"/>
                  <a:pt x="1496" y="355"/>
                </a:cubicBezTo>
                <a:cubicBezTo>
                  <a:pt x="1497" y="353"/>
                  <a:pt x="1498" y="352"/>
                  <a:pt x="1499" y="352"/>
                </a:cubicBezTo>
                <a:close/>
                <a:moveTo>
                  <a:pt x="1491" y="363"/>
                </a:moveTo>
                <a:cubicBezTo>
                  <a:pt x="1493" y="364"/>
                  <a:pt x="1493" y="364"/>
                  <a:pt x="1493" y="364"/>
                </a:cubicBezTo>
                <a:cubicBezTo>
                  <a:pt x="1494" y="364"/>
                  <a:pt x="1494" y="364"/>
                  <a:pt x="1494" y="364"/>
                </a:cubicBezTo>
                <a:cubicBezTo>
                  <a:pt x="1494" y="363"/>
                  <a:pt x="1494" y="363"/>
                  <a:pt x="1494" y="363"/>
                </a:cubicBezTo>
                <a:cubicBezTo>
                  <a:pt x="1491" y="363"/>
                  <a:pt x="1491" y="363"/>
                  <a:pt x="1491" y="363"/>
                </a:cubicBezTo>
                <a:close/>
                <a:moveTo>
                  <a:pt x="1462" y="374"/>
                </a:moveTo>
                <a:cubicBezTo>
                  <a:pt x="1464" y="375"/>
                  <a:pt x="1464" y="375"/>
                  <a:pt x="1464" y="375"/>
                </a:cubicBezTo>
                <a:cubicBezTo>
                  <a:pt x="1465" y="374"/>
                  <a:pt x="1465" y="374"/>
                  <a:pt x="1465" y="374"/>
                </a:cubicBezTo>
                <a:cubicBezTo>
                  <a:pt x="1464" y="374"/>
                  <a:pt x="1464" y="374"/>
                  <a:pt x="1463" y="374"/>
                </a:cubicBezTo>
                <a:lnTo>
                  <a:pt x="1462" y="374"/>
                </a:lnTo>
                <a:close/>
                <a:moveTo>
                  <a:pt x="1533" y="341"/>
                </a:moveTo>
                <a:cubicBezTo>
                  <a:pt x="1531" y="341"/>
                  <a:pt x="1531" y="341"/>
                  <a:pt x="1531" y="341"/>
                </a:cubicBezTo>
                <a:cubicBezTo>
                  <a:pt x="1531" y="341"/>
                  <a:pt x="1531" y="341"/>
                  <a:pt x="1531" y="341"/>
                </a:cubicBezTo>
                <a:cubicBezTo>
                  <a:pt x="1532" y="342"/>
                  <a:pt x="1532" y="342"/>
                  <a:pt x="1532" y="342"/>
                </a:cubicBezTo>
                <a:cubicBezTo>
                  <a:pt x="1532" y="342"/>
                  <a:pt x="1532" y="342"/>
                  <a:pt x="1532" y="342"/>
                </a:cubicBezTo>
                <a:cubicBezTo>
                  <a:pt x="1533" y="343"/>
                  <a:pt x="1534" y="343"/>
                  <a:pt x="1535" y="343"/>
                </a:cubicBezTo>
                <a:cubicBezTo>
                  <a:pt x="1536" y="343"/>
                  <a:pt x="1536" y="343"/>
                  <a:pt x="1536" y="343"/>
                </a:cubicBezTo>
                <a:cubicBezTo>
                  <a:pt x="1535" y="343"/>
                  <a:pt x="1535" y="343"/>
                  <a:pt x="1535" y="343"/>
                </a:cubicBezTo>
                <a:cubicBezTo>
                  <a:pt x="1535" y="343"/>
                  <a:pt x="1534" y="342"/>
                  <a:pt x="1533" y="342"/>
                </a:cubicBezTo>
                <a:cubicBezTo>
                  <a:pt x="1533" y="341"/>
                  <a:pt x="1533" y="341"/>
                  <a:pt x="1533" y="341"/>
                </a:cubicBezTo>
                <a:close/>
                <a:moveTo>
                  <a:pt x="1439" y="335"/>
                </a:moveTo>
                <a:cubicBezTo>
                  <a:pt x="1439" y="336"/>
                  <a:pt x="1439" y="336"/>
                  <a:pt x="1439" y="336"/>
                </a:cubicBezTo>
                <a:cubicBezTo>
                  <a:pt x="1440" y="336"/>
                  <a:pt x="1440" y="336"/>
                  <a:pt x="1441" y="337"/>
                </a:cubicBezTo>
                <a:cubicBezTo>
                  <a:pt x="1442" y="338"/>
                  <a:pt x="1442" y="338"/>
                  <a:pt x="1442" y="338"/>
                </a:cubicBezTo>
                <a:cubicBezTo>
                  <a:pt x="1442" y="339"/>
                  <a:pt x="1442" y="339"/>
                  <a:pt x="1442" y="339"/>
                </a:cubicBezTo>
                <a:cubicBezTo>
                  <a:pt x="1440" y="340"/>
                  <a:pt x="1440" y="340"/>
                  <a:pt x="1440" y="340"/>
                </a:cubicBezTo>
                <a:cubicBezTo>
                  <a:pt x="1441" y="340"/>
                  <a:pt x="1441" y="340"/>
                  <a:pt x="1441" y="340"/>
                </a:cubicBezTo>
                <a:cubicBezTo>
                  <a:pt x="1443" y="340"/>
                  <a:pt x="1443" y="340"/>
                  <a:pt x="1443" y="340"/>
                </a:cubicBezTo>
                <a:cubicBezTo>
                  <a:pt x="1443" y="341"/>
                  <a:pt x="1443" y="341"/>
                  <a:pt x="1443" y="341"/>
                </a:cubicBezTo>
                <a:cubicBezTo>
                  <a:pt x="1442" y="341"/>
                  <a:pt x="1441" y="342"/>
                  <a:pt x="1441" y="343"/>
                </a:cubicBezTo>
                <a:cubicBezTo>
                  <a:pt x="1442" y="343"/>
                  <a:pt x="1442" y="344"/>
                  <a:pt x="1442" y="345"/>
                </a:cubicBezTo>
                <a:cubicBezTo>
                  <a:pt x="1444" y="346"/>
                  <a:pt x="1444" y="346"/>
                  <a:pt x="1444" y="346"/>
                </a:cubicBezTo>
                <a:cubicBezTo>
                  <a:pt x="1445" y="346"/>
                  <a:pt x="1445" y="346"/>
                  <a:pt x="1446" y="346"/>
                </a:cubicBezTo>
                <a:cubicBezTo>
                  <a:pt x="1446" y="345"/>
                  <a:pt x="1446" y="345"/>
                  <a:pt x="1447" y="344"/>
                </a:cubicBezTo>
                <a:cubicBezTo>
                  <a:pt x="1448" y="344"/>
                  <a:pt x="1449" y="345"/>
                  <a:pt x="1451" y="345"/>
                </a:cubicBezTo>
                <a:cubicBezTo>
                  <a:pt x="1451" y="344"/>
                  <a:pt x="1451" y="344"/>
                  <a:pt x="1451" y="344"/>
                </a:cubicBezTo>
                <a:cubicBezTo>
                  <a:pt x="1451" y="343"/>
                  <a:pt x="1451" y="342"/>
                  <a:pt x="1452" y="342"/>
                </a:cubicBezTo>
                <a:cubicBezTo>
                  <a:pt x="1451" y="341"/>
                  <a:pt x="1451" y="339"/>
                  <a:pt x="1452" y="338"/>
                </a:cubicBezTo>
                <a:cubicBezTo>
                  <a:pt x="1450" y="337"/>
                  <a:pt x="1450" y="337"/>
                  <a:pt x="1450" y="337"/>
                </a:cubicBezTo>
                <a:cubicBezTo>
                  <a:pt x="1451" y="337"/>
                  <a:pt x="1451" y="337"/>
                  <a:pt x="1451" y="337"/>
                </a:cubicBezTo>
                <a:cubicBezTo>
                  <a:pt x="1452" y="336"/>
                  <a:pt x="1452" y="336"/>
                  <a:pt x="1452" y="336"/>
                </a:cubicBezTo>
                <a:cubicBezTo>
                  <a:pt x="1451" y="335"/>
                  <a:pt x="1450" y="334"/>
                  <a:pt x="1449" y="333"/>
                </a:cubicBezTo>
                <a:cubicBezTo>
                  <a:pt x="1448" y="333"/>
                  <a:pt x="1448" y="333"/>
                  <a:pt x="1448" y="333"/>
                </a:cubicBezTo>
                <a:cubicBezTo>
                  <a:pt x="1445" y="334"/>
                  <a:pt x="1442" y="334"/>
                  <a:pt x="1439" y="334"/>
                </a:cubicBezTo>
                <a:lnTo>
                  <a:pt x="1439" y="335"/>
                </a:lnTo>
                <a:close/>
                <a:moveTo>
                  <a:pt x="1441" y="327"/>
                </a:moveTo>
                <a:cubicBezTo>
                  <a:pt x="1441" y="327"/>
                  <a:pt x="1441" y="327"/>
                  <a:pt x="1441" y="327"/>
                </a:cubicBezTo>
                <a:cubicBezTo>
                  <a:pt x="1443" y="328"/>
                  <a:pt x="1443" y="328"/>
                  <a:pt x="1443" y="328"/>
                </a:cubicBezTo>
                <a:cubicBezTo>
                  <a:pt x="1443" y="328"/>
                  <a:pt x="1443" y="328"/>
                  <a:pt x="1443" y="328"/>
                </a:cubicBezTo>
                <a:cubicBezTo>
                  <a:pt x="1442" y="328"/>
                  <a:pt x="1442" y="328"/>
                  <a:pt x="1442" y="328"/>
                </a:cubicBezTo>
                <a:cubicBezTo>
                  <a:pt x="1442" y="329"/>
                  <a:pt x="1443" y="329"/>
                  <a:pt x="1444" y="329"/>
                </a:cubicBezTo>
                <a:cubicBezTo>
                  <a:pt x="1443" y="330"/>
                  <a:pt x="1443" y="330"/>
                  <a:pt x="1443" y="330"/>
                </a:cubicBezTo>
                <a:cubicBezTo>
                  <a:pt x="1444" y="330"/>
                  <a:pt x="1444" y="330"/>
                  <a:pt x="1444" y="330"/>
                </a:cubicBezTo>
                <a:cubicBezTo>
                  <a:pt x="1445" y="330"/>
                  <a:pt x="1445" y="330"/>
                  <a:pt x="1445" y="330"/>
                </a:cubicBezTo>
                <a:cubicBezTo>
                  <a:pt x="1444" y="330"/>
                  <a:pt x="1444" y="330"/>
                  <a:pt x="1444" y="330"/>
                </a:cubicBezTo>
                <a:cubicBezTo>
                  <a:pt x="1443" y="331"/>
                  <a:pt x="1443" y="331"/>
                  <a:pt x="1443" y="331"/>
                </a:cubicBezTo>
                <a:cubicBezTo>
                  <a:pt x="1445" y="331"/>
                  <a:pt x="1446" y="332"/>
                  <a:pt x="1448" y="331"/>
                </a:cubicBezTo>
                <a:cubicBezTo>
                  <a:pt x="1449" y="329"/>
                  <a:pt x="1449" y="328"/>
                  <a:pt x="1450" y="326"/>
                </a:cubicBezTo>
                <a:cubicBezTo>
                  <a:pt x="1449" y="325"/>
                  <a:pt x="1449" y="324"/>
                  <a:pt x="1449" y="322"/>
                </a:cubicBezTo>
                <a:cubicBezTo>
                  <a:pt x="1448" y="322"/>
                  <a:pt x="1448" y="322"/>
                  <a:pt x="1448" y="322"/>
                </a:cubicBezTo>
                <a:cubicBezTo>
                  <a:pt x="1447" y="323"/>
                  <a:pt x="1447" y="323"/>
                  <a:pt x="1447" y="323"/>
                </a:cubicBezTo>
                <a:cubicBezTo>
                  <a:pt x="1448" y="323"/>
                  <a:pt x="1448" y="323"/>
                  <a:pt x="1448" y="323"/>
                </a:cubicBezTo>
                <a:cubicBezTo>
                  <a:pt x="1448" y="324"/>
                  <a:pt x="1448" y="324"/>
                  <a:pt x="1448" y="324"/>
                </a:cubicBezTo>
                <a:cubicBezTo>
                  <a:pt x="1447" y="324"/>
                  <a:pt x="1446" y="324"/>
                  <a:pt x="1446" y="324"/>
                </a:cubicBezTo>
                <a:cubicBezTo>
                  <a:pt x="1444" y="324"/>
                  <a:pt x="1443" y="325"/>
                  <a:pt x="1441" y="326"/>
                </a:cubicBezTo>
                <a:cubicBezTo>
                  <a:pt x="1442" y="326"/>
                  <a:pt x="1442" y="326"/>
                  <a:pt x="1442" y="326"/>
                </a:cubicBezTo>
                <a:cubicBezTo>
                  <a:pt x="1442" y="327"/>
                  <a:pt x="1442" y="327"/>
                  <a:pt x="1442" y="327"/>
                </a:cubicBezTo>
                <a:lnTo>
                  <a:pt x="1441" y="327"/>
                </a:lnTo>
                <a:close/>
                <a:moveTo>
                  <a:pt x="1461" y="326"/>
                </a:moveTo>
                <a:cubicBezTo>
                  <a:pt x="1462" y="326"/>
                  <a:pt x="1462" y="326"/>
                  <a:pt x="1462" y="326"/>
                </a:cubicBezTo>
                <a:cubicBezTo>
                  <a:pt x="1461" y="326"/>
                  <a:pt x="1461" y="326"/>
                  <a:pt x="1461" y="326"/>
                </a:cubicBezTo>
                <a:close/>
                <a:moveTo>
                  <a:pt x="1440" y="333"/>
                </a:moveTo>
                <a:cubicBezTo>
                  <a:pt x="1441" y="333"/>
                  <a:pt x="1441" y="333"/>
                  <a:pt x="1441" y="333"/>
                </a:cubicBezTo>
                <a:cubicBezTo>
                  <a:pt x="1440" y="332"/>
                  <a:pt x="1440" y="332"/>
                  <a:pt x="1440" y="332"/>
                </a:cubicBezTo>
                <a:cubicBezTo>
                  <a:pt x="1440" y="333"/>
                  <a:pt x="1440" y="333"/>
                  <a:pt x="1440" y="333"/>
                </a:cubicBezTo>
                <a:cubicBezTo>
                  <a:pt x="1439" y="333"/>
                  <a:pt x="1439" y="333"/>
                  <a:pt x="1439" y="333"/>
                </a:cubicBezTo>
                <a:cubicBezTo>
                  <a:pt x="1439" y="334"/>
                  <a:pt x="1439" y="334"/>
                  <a:pt x="1439" y="334"/>
                </a:cubicBezTo>
                <a:cubicBezTo>
                  <a:pt x="1440" y="333"/>
                  <a:pt x="1440" y="333"/>
                  <a:pt x="1440" y="333"/>
                </a:cubicBezTo>
                <a:close/>
                <a:moveTo>
                  <a:pt x="1457" y="324"/>
                </a:moveTo>
                <a:cubicBezTo>
                  <a:pt x="1457" y="323"/>
                  <a:pt x="1457" y="323"/>
                  <a:pt x="1457" y="323"/>
                </a:cubicBezTo>
                <a:cubicBezTo>
                  <a:pt x="1456" y="323"/>
                  <a:pt x="1456" y="323"/>
                  <a:pt x="1456" y="323"/>
                </a:cubicBezTo>
                <a:cubicBezTo>
                  <a:pt x="1455" y="323"/>
                  <a:pt x="1454" y="323"/>
                  <a:pt x="1453" y="324"/>
                </a:cubicBezTo>
                <a:cubicBezTo>
                  <a:pt x="1455" y="324"/>
                  <a:pt x="1456" y="324"/>
                  <a:pt x="1457" y="324"/>
                </a:cubicBezTo>
                <a:close/>
                <a:moveTo>
                  <a:pt x="1565" y="345"/>
                </a:moveTo>
                <a:cubicBezTo>
                  <a:pt x="1565" y="344"/>
                  <a:pt x="1565" y="344"/>
                  <a:pt x="1565" y="344"/>
                </a:cubicBezTo>
                <a:cubicBezTo>
                  <a:pt x="1565" y="344"/>
                  <a:pt x="1564" y="344"/>
                  <a:pt x="1564" y="344"/>
                </a:cubicBezTo>
                <a:cubicBezTo>
                  <a:pt x="1565" y="345"/>
                  <a:pt x="1565" y="345"/>
                  <a:pt x="1565" y="345"/>
                </a:cubicBezTo>
                <a:close/>
                <a:moveTo>
                  <a:pt x="1064" y="130"/>
                </a:moveTo>
                <a:cubicBezTo>
                  <a:pt x="1064" y="131"/>
                  <a:pt x="1064" y="131"/>
                  <a:pt x="1064" y="131"/>
                </a:cubicBezTo>
                <a:cubicBezTo>
                  <a:pt x="1064" y="132"/>
                  <a:pt x="1064" y="132"/>
                  <a:pt x="1064" y="132"/>
                </a:cubicBezTo>
                <a:cubicBezTo>
                  <a:pt x="1065" y="132"/>
                  <a:pt x="1065" y="132"/>
                  <a:pt x="1065" y="132"/>
                </a:cubicBezTo>
                <a:cubicBezTo>
                  <a:pt x="1066" y="132"/>
                  <a:pt x="1066" y="132"/>
                  <a:pt x="1066" y="132"/>
                </a:cubicBezTo>
                <a:cubicBezTo>
                  <a:pt x="1066" y="131"/>
                  <a:pt x="1066" y="131"/>
                  <a:pt x="1066" y="131"/>
                </a:cubicBezTo>
                <a:cubicBezTo>
                  <a:pt x="1067" y="130"/>
                  <a:pt x="1067" y="130"/>
                  <a:pt x="1067" y="130"/>
                </a:cubicBezTo>
                <a:lnTo>
                  <a:pt x="1064" y="130"/>
                </a:lnTo>
                <a:close/>
                <a:moveTo>
                  <a:pt x="1072" y="134"/>
                </a:moveTo>
                <a:cubicBezTo>
                  <a:pt x="1072" y="134"/>
                  <a:pt x="1072" y="134"/>
                  <a:pt x="1072" y="134"/>
                </a:cubicBezTo>
                <a:cubicBezTo>
                  <a:pt x="1073" y="135"/>
                  <a:pt x="1073" y="135"/>
                  <a:pt x="1074" y="135"/>
                </a:cubicBezTo>
                <a:cubicBezTo>
                  <a:pt x="1074" y="134"/>
                  <a:pt x="1074" y="134"/>
                  <a:pt x="1074" y="134"/>
                </a:cubicBezTo>
                <a:lnTo>
                  <a:pt x="1072" y="134"/>
                </a:lnTo>
                <a:close/>
                <a:moveTo>
                  <a:pt x="1073" y="136"/>
                </a:moveTo>
                <a:cubicBezTo>
                  <a:pt x="1074" y="137"/>
                  <a:pt x="1074" y="137"/>
                  <a:pt x="1074" y="137"/>
                </a:cubicBezTo>
                <a:cubicBezTo>
                  <a:pt x="1074" y="136"/>
                  <a:pt x="1074" y="136"/>
                  <a:pt x="1074" y="136"/>
                </a:cubicBezTo>
                <a:cubicBezTo>
                  <a:pt x="1074" y="136"/>
                  <a:pt x="1073" y="136"/>
                  <a:pt x="1073" y="136"/>
                </a:cubicBezTo>
                <a:close/>
                <a:moveTo>
                  <a:pt x="1069" y="132"/>
                </a:moveTo>
                <a:cubicBezTo>
                  <a:pt x="1070" y="132"/>
                  <a:pt x="1071" y="132"/>
                  <a:pt x="1072" y="131"/>
                </a:cubicBezTo>
                <a:cubicBezTo>
                  <a:pt x="1072" y="130"/>
                  <a:pt x="1072" y="130"/>
                  <a:pt x="1072" y="130"/>
                </a:cubicBezTo>
                <a:cubicBezTo>
                  <a:pt x="1071" y="130"/>
                  <a:pt x="1070" y="130"/>
                  <a:pt x="1069" y="130"/>
                </a:cubicBezTo>
                <a:cubicBezTo>
                  <a:pt x="1069" y="132"/>
                  <a:pt x="1069" y="132"/>
                  <a:pt x="1069" y="132"/>
                </a:cubicBezTo>
                <a:close/>
                <a:moveTo>
                  <a:pt x="1054" y="152"/>
                </a:moveTo>
                <a:cubicBezTo>
                  <a:pt x="1054" y="152"/>
                  <a:pt x="1054" y="152"/>
                  <a:pt x="1054" y="152"/>
                </a:cubicBezTo>
                <a:cubicBezTo>
                  <a:pt x="1054" y="152"/>
                  <a:pt x="1054" y="152"/>
                  <a:pt x="1054" y="152"/>
                </a:cubicBezTo>
                <a:cubicBezTo>
                  <a:pt x="1056" y="152"/>
                  <a:pt x="1056" y="152"/>
                  <a:pt x="1056" y="152"/>
                </a:cubicBezTo>
                <a:cubicBezTo>
                  <a:pt x="1056" y="152"/>
                  <a:pt x="1056" y="152"/>
                  <a:pt x="1056" y="152"/>
                </a:cubicBezTo>
                <a:cubicBezTo>
                  <a:pt x="1055" y="152"/>
                  <a:pt x="1055" y="152"/>
                  <a:pt x="1054" y="152"/>
                </a:cubicBezTo>
                <a:close/>
                <a:moveTo>
                  <a:pt x="1071" y="128"/>
                </a:moveTo>
                <a:cubicBezTo>
                  <a:pt x="1072" y="128"/>
                  <a:pt x="1072" y="128"/>
                  <a:pt x="1072" y="128"/>
                </a:cubicBezTo>
                <a:cubicBezTo>
                  <a:pt x="1073" y="128"/>
                  <a:pt x="1073" y="128"/>
                  <a:pt x="1073" y="128"/>
                </a:cubicBezTo>
                <a:cubicBezTo>
                  <a:pt x="1072" y="128"/>
                  <a:pt x="1071" y="128"/>
                  <a:pt x="1070" y="127"/>
                </a:cubicBezTo>
                <a:cubicBezTo>
                  <a:pt x="1070" y="127"/>
                  <a:pt x="1069" y="128"/>
                  <a:pt x="1069" y="128"/>
                </a:cubicBezTo>
                <a:cubicBezTo>
                  <a:pt x="1069" y="129"/>
                  <a:pt x="1069" y="129"/>
                  <a:pt x="1069" y="129"/>
                </a:cubicBezTo>
                <a:cubicBezTo>
                  <a:pt x="1070" y="129"/>
                  <a:pt x="1071" y="129"/>
                  <a:pt x="1071" y="128"/>
                </a:cubicBezTo>
                <a:close/>
                <a:moveTo>
                  <a:pt x="1071" y="145"/>
                </a:moveTo>
                <a:cubicBezTo>
                  <a:pt x="1072" y="144"/>
                  <a:pt x="1073" y="143"/>
                  <a:pt x="1074" y="143"/>
                </a:cubicBezTo>
                <a:cubicBezTo>
                  <a:pt x="1074" y="142"/>
                  <a:pt x="1074" y="142"/>
                  <a:pt x="1074" y="142"/>
                </a:cubicBezTo>
                <a:cubicBezTo>
                  <a:pt x="1073" y="142"/>
                  <a:pt x="1072" y="142"/>
                  <a:pt x="1071" y="143"/>
                </a:cubicBezTo>
                <a:cubicBezTo>
                  <a:pt x="1071" y="143"/>
                  <a:pt x="1071" y="143"/>
                  <a:pt x="1071" y="143"/>
                </a:cubicBezTo>
                <a:cubicBezTo>
                  <a:pt x="1071" y="143"/>
                  <a:pt x="1071" y="143"/>
                  <a:pt x="1071" y="143"/>
                </a:cubicBezTo>
                <a:cubicBezTo>
                  <a:pt x="1071" y="144"/>
                  <a:pt x="1071" y="144"/>
                  <a:pt x="1071" y="144"/>
                </a:cubicBezTo>
                <a:cubicBezTo>
                  <a:pt x="1071" y="144"/>
                  <a:pt x="1071" y="144"/>
                  <a:pt x="1071" y="144"/>
                </a:cubicBezTo>
                <a:lnTo>
                  <a:pt x="1071" y="145"/>
                </a:lnTo>
                <a:close/>
                <a:moveTo>
                  <a:pt x="1058" y="151"/>
                </a:moveTo>
                <a:cubicBezTo>
                  <a:pt x="1057" y="151"/>
                  <a:pt x="1057" y="151"/>
                  <a:pt x="1057" y="151"/>
                </a:cubicBezTo>
                <a:cubicBezTo>
                  <a:pt x="1057" y="151"/>
                  <a:pt x="1057" y="151"/>
                  <a:pt x="1057" y="151"/>
                </a:cubicBezTo>
                <a:cubicBezTo>
                  <a:pt x="1058" y="152"/>
                  <a:pt x="1059" y="152"/>
                  <a:pt x="1061" y="151"/>
                </a:cubicBezTo>
                <a:cubicBezTo>
                  <a:pt x="1060" y="151"/>
                  <a:pt x="1059" y="151"/>
                  <a:pt x="1058" y="151"/>
                </a:cubicBezTo>
                <a:close/>
                <a:moveTo>
                  <a:pt x="1066" y="97"/>
                </a:moveTo>
                <a:cubicBezTo>
                  <a:pt x="1066" y="97"/>
                  <a:pt x="1066" y="97"/>
                  <a:pt x="1066" y="97"/>
                </a:cubicBezTo>
                <a:cubicBezTo>
                  <a:pt x="1065" y="97"/>
                  <a:pt x="1065" y="97"/>
                  <a:pt x="1065" y="97"/>
                </a:cubicBezTo>
                <a:cubicBezTo>
                  <a:pt x="1065" y="98"/>
                  <a:pt x="1065" y="98"/>
                  <a:pt x="1065" y="98"/>
                </a:cubicBezTo>
                <a:cubicBezTo>
                  <a:pt x="1065" y="98"/>
                  <a:pt x="1065" y="98"/>
                  <a:pt x="1065" y="98"/>
                </a:cubicBezTo>
                <a:lnTo>
                  <a:pt x="1066" y="97"/>
                </a:lnTo>
                <a:close/>
                <a:moveTo>
                  <a:pt x="1067" y="112"/>
                </a:moveTo>
                <a:cubicBezTo>
                  <a:pt x="1068" y="112"/>
                  <a:pt x="1068" y="112"/>
                  <a:pt x="1068" y="112"/>
                </a:cubicBezTo>
                <a:cubicBezTo>
                  <a:pt x="1068" y="112"/>
                  <a:pt x="1068" y="112"/>
                  <a:pt x="1068" y="112"/>
                </a:cubicBezTo>
                <a:cubicBezTo>
                  <a:pt x="1068" y="112"/>
                  <a:pt x="1068" y="112"/>
                  <a:pt x="1068" y="112"/>
                </a:cubicBezTo>
                <a:lnTo>
                  <a:pt x="1067" y="112"/>
                </a:lnTo>
                <a:close/>
                <a:moveTo>
                  <a:pt x="1066" y="112"/>
                </a:moveTo>
                <a:cubicBezTo>
                  <a:pt x="1065" y="112"/>
                  <a:pt x="1065" y="112"/>
                  <a:pt x="1065" y="112"/>
                </a:cubicBezTo>
                <a:cubicBezTo>
                  <a:pt x="1065" y="112"/>
                  <a:pt x="1065" y="112"/>
                  <a:pt x="1065" y="112"/>
                </a:cubicBezTo>
                <a:cubicBezTo>
                  <a:pt x="1065" y="112"/>
                  <a:pt x="1065" y="112"/>
                  <a:pt x="1065" y="112"/>
                </a:cubicBezTo>
                <a:lnTo>
                  <a:pt x="1066" y="112"/>
                </a:lnTo>
                <a:close/>
                <a:moveTo>
                  <a:pt x="1064" y="113"/>
                </a:moveTo>
                <a:cubicBezTo>
                  <a:pt x="1065" y="113"/>
                  <a:pt x="1065" y="113"/>
                  <a:pt x="1065" y="113"/>
                </a:cubicBezTo>
                <a:cubicBezTo>
                  <a:pt x="1065" y="113"/>
                  <a:pt x="1065" y="113"/>
                  <a:pt x="1065" y="113"/>
                </a:cubicBezTo>
                <a:cubicBezTo>
                  <a:pt x="1064" y="113"/>
                  <a:pt x="1064" y="113"/>
                  <a:pt x="1064" y="113"/>
                </a:cubicBezTo>
                <a:close/>
                <a:moveTo>
                  <a:pt x="1068" y="106"/>
                </a:moveTo>
                <a:cubicBezTo>
                  <a:pt x="1068" y="106"/>
                  <a:pt x="1067" y="106"/>
                  <a:pt x="1066" y="106"/>
                </a:cubicBezTo>
                <a:cubicBezTo>
                  <a:pt x="1066" y="107"/>
                  <a:pt x="1066" y="107"/>
                  <a:pt x="1066" y="107"/>
                </a:cubicBezTo>
                <a:cubicBezTo>
                  <a:pt x="1067" y="107"/>
                  <a:pt x="1067" y="107"/>
                  <a:pt x="1067" y="107"/>
                </a:cubicBezTo>
                <a:cubicBezTo>
                  <a:pt x="1068" y="107"/>
                  <a:pt x="1068" y="107"/>
                  <a:pt x="1068" y="107"/>
                </a:cubicBezTo>
                <a:cubicBezTo>
                  <a:pt x="1069" y="107"/>
                  <a:pt x="1069" y="107"/>
                  <a:pt x="1069" y="107"/>
                </a:cubicBezTo>
                <a:lnTo>
                  <a:pt x="1068" y="106"/>
                </a:lnTo>
                <a:close/>
                <a:moveTo>
                  <a:pt x="1065" y="100"/>
                </a:moveTo>
                <a:cubicBezTo>
                  <a:pt x="1067" y="100"/>
                  <a:pt x="1069" y="101"/>
                  <a:pt x="1070" y="101"/>
                </a:cubicBezTo>
                <a:cubicBezTo>
                  <a:pt x="1071" y="101"/>
                  <a:pt x="1071" y="101"/>
                  <a:pt x="1071" y="101"/>
                </a:cubicBezTo>
                <a:cubicBezTo>
                  <a:pt x="1070" y="100"/>
                  <a:pt x="1069" y="100"/>
                  <a:pt x="1067" y="100"/>
                </a:cubicBezTo>
                <a:cubicBezTo>
                  <a:pt x="1066" y="100"/>
                  <a:pt x="1065" y="99"/>
                  <a:pt x="1064" y="100"/>
                </a:cubicBezTo>
                <a:lnTo>
                  <a:pt x="1065" y="100"/>
                </a:lnTo>
                <a:close/>
                <a:moveTo>
                  <a:pt x="1063" y="112"/>
                </a:moveTo>
                <a:cubicBezTo>
                  <a:pt x="1063" y="112"/>
                  <a:pt x="1063" y="112"/>
                  <a:pt x="1063" y="112"/>
                </a:cubicBezTo>
                <a:cubicBezTo>
                  <a:pt x="1063" y="112"/>
                  <a:pt x="1063" y="112"/>
                  <a:pt x="1063" y="112"/>
                </a:cubicBezTo>
                <a:cubicBezTo>
                  <a:pt x="1064" y="112"/>
                  <a:pt x="1064" y="112"/>
                  <a:pt x="1064" y="112"/>
                </a:cubicBezTo>
                <a:lnTo>
                  <a:pt x="1063" y="112"/>
                </a:lnTo>
                <a:close/>
                <a:moveTo>
                  <a:pt x="1062" y="152"/>
                </a:moveTo>
                <a:cubicBezTo>
                  <a:pt x="1063" y="152"/>
                  <a:pt x="1063" y="152"/>
                  <a:pt x="1063" y="152"/>
                </a:cubicBezTo>
                <a:cubicBezTo>
                  <a:pt x="1062" y="151"/>
                  <a:pt x="1061" y="151"/>
                  <a:pt x="1060" y="152"/>
                </a:cubicBezTo>
                <a:cubicBezTo>
                  <a:pt x="1060" y="152"/>
                  <a:pt x="1060" y="152"/>
                  <a:pt x="1060" y="152"/>
                </a:cubicBezTo>
                <a:lnTo>
                  <a:pt x="1062" y="152"/>
                </a:lnTo>
                <a:close/>
                <a:moveTo>
                  <a:pt x="1063" y="118"/>
                </a:moveTo>
                <a:cubicBezTo>
                  <a:pt x="1062" y="118"/>
                  <a:pt x="1062" y="118"/>
                  <a:pt x="1062" y="118"/>
                </a:cubicBezTo>
                <a:cubicBezTo>
                  <a:pt x="1064" y="118"/>
                  <a:pt x="1066" y="118"/>
                  <a:pt x="1067" y="117"/>
                </a:cubicBezTo>
                <a:cubicBezTo>
                  <a:pt x="1067" y="116"/>
                  <a:pt x="1067" y="116"/>
                  <a:pt x="1067" y="116"/>
                </a:cubicBezTo>
                <a:cubicBezTo>
                  <a:pt x="1066" y="116"/>
                  <a:pt x="1064" y="117"/>
                  <a:pt x="1062" y="118"/>
                </a:cubicBezTo>
                <a:lnTo>
                  <a:pt x="1063" y="118"/>
                </a:lnTo>
                <a:close/>
                <a:moveTo>
                  <a:pt x="1059" y="125"/>
                </a:moveTo>
                <a:cubicBezTo>
                  <a:pt x="1059" y="124"/>
                  <a:pt x="1059" y="124"/>
                  <a:pt x="1059" y="124"/>
                </a:cubicBezTo>
                <a:cubicBezTo>
                  <a:pt x="1059" y="124"/>
                  <a:pt x="1058" y="124"/>
                  <a:pt x="1058" y="124"/>
                </a:cubicBezTo>
                <a:cubicBezTo>
                  <a:pt x="1058" y="125"/>
                  <a:pt x="1058" y="125"/>
                  <a:pt x="1058" y="125"/>
                </a:cubicBezTo>
                <a:lnTo>
                  <a:pt x="1059" y="125"/>
                </a:lnTo>
                <a:close/>
                <a:moveTo>
                  <a:pt x="1045" y="166"/>
                </a:moveTo>
                <a:cubicBezTo>
                  <a:pt x="1045" y="165"/>
                  <a:pt x="1045" y="165"/>
                  <a:pt x="1045" y="165"/>
                </a:cubicBezTo>
                <a:cubicBezTo>
                  <a:pt x="1045" y="165"/>
                  <a:pt x="1044" y="165"/>
                  <a:pt x="1043" y="165"/>
                </a:cubicBezTo>
                <a:cubicBezTo>
                  <a:pt x="1043" y="166"/>
                  <a:pt x="1044" y="166"/>
                  <a:pt x="1045" y="166"/>
                </a:cubicBezTo>
                <a:close/>
                <a:moveTo>
                  <a:pt x="1046" y="184"/>
                </a:moveTo>
                <a:cubicBezTo>
                  <a:pt x="1047" y="184"/>
                  <a:pt x="1048" y="183"/>
                  <a:pt x="1048" y="183"/>
                </a:cubicBezTo>
                <a:cubicBezTo>
                  <a:pt x="1047" y="183"/>
                  <a:pt x="1046" y="184"/>
                  <a:pt x="1045" y="184"/>
                </a:cubicBezTo>
                <a:lnTo>
                  <a:pt x="1046" y="184"/>
                </a:lnTo>
                <a:close/>
                <a:moveTo>
                  <a:pt x="1067" y="111"/>
                </a:moveTo>
                <a:cubicBezTo>
                  <a:pt x="1066" y="111"/>
                  <a:pt x="1066" y="110"/>
                  <a:pt x="1066" y="110"/>
                </a:cubicBezTo>
                <a:cubicBezTo>
                  <a:pt x="1066" y="110"/>
                  <a:pt x="1066" y="111"/>
                  <a:pt x="1066" y="111"/>
                </a:cubicBezTo>
                <a:cubicBezTo>
                  <a:pt x="1066" y="111"/>
                  <a:pt x="1066" y="111"/>
                  <a:pt x="1067" y="111"/>
                </a:cubicBezTo>
                <a:close/>
                <a:moveTo>
                  <a:pt x="1047" y="158"/>
                </a:moveTo>
                <a:cubicBezTo>
                  <a:pt x="1047" y="158"/>
                  <a:pt x="1047" y="158"/>
                  <a:pt x="1047" y="158"/>
                </a:cubicBezTo>
                <a:cubicBezTo>
                  <a:pt x="1046" y="158"/>
                  <a:pt x="1046" y="158"/>
                  <a:pt x="1045" y="158"/>
                </a:cubicBezTo>
                <a:cubicBezTo>
                  <a:pt x="1045" y="159"/>
                  <a:pt x="1045" y="159"/>
                  <a:pt x="1045" y="159"/>
                </a:cubicBezTo>
                <a:cubicBezTo>
                  <a:pt x="1046" y="159"/>
                  <a:pt x="1046" y="158"/>
                  <a:pt x="1047" y="158"/>
                </a:cubicBezTo>
                <a:close/>
                <a:moveTo>
                  <a:pt x="1043" y="166"/>
                </a:moveTo>
                <a:cubicBezTo>
                  <a:pt x="1044" y="166"/>
                  <a:pt x="1044" y="166"/>
                  <a:pt x="1044" y="166"/>
                </a:cubicBezTo>
                <a:cubicBezTo>
                  <a:pt x="1043" y="166"/>
                  <a:pt x="1043" y="166"/>
                  <a:pt x="1042" y="166"/>
                </a:cubicBezTo>
                <a:lnTo>
                  <a:pt x="1043" y="166"/>
                </a:lnTo>
                <a:close/>
                <a:moveTo>
                  <a:pt x="1051" y="141"/>
                </a:moveTo>
                <a:cubicBezTo>
                  <a:pt x="1051" y="141"/>
                  <a:pt x="1051" y="142"/>
                  <a:pt x="1050" y="142"/>
                </a:cubicBezTo>
                <a:cubicBezTo>
                  <a:pt x="1052" y="143"/>
                  <a:pt x="1052" y="143"/>
                  <a:pt x="1052" y="143"/>
                </a:cubicBezTo>
                <a:cubicBezTo>
                  <a:pt x="1051" y="143"/>
                  <a:pt x="1051" y="143"/>
                  <a:pt x="1050" y="143"/>
                </a:cubicBezTo>
                <a:cubicBezTo>
                  <a:pt x="1051" y="144"/>
                  <a:pt x="1051" y="144"/>
                  <a:pt x="1051" y="144"/>
                </a:cubicBezTo>
                <a:cubicBezTo>
                  <a:pt x="1053" y="145"/>
                  <a:pt x="1056" y="145"/>
                  <a:pt x="1058" y="144"/>
                </a:cubicBezTo>
                <a:cubicBezTo>
                  <a:pt x="1056" y="145"/>
                  <a:pt x="1054" y="145"/>
                  <a:pt x="1052" y="145"/>
                </a:cubicBezTo>
                <a:cubicBezTo>
                  <a:pt x="1052" y="145"/>
                  <a:pt x="1052" y="145"/>
                  <a:pt x="1052" y="145"/>
                </a:cubicBezTo>
                <a:cubicBezTo>
                  <a:pt x="1053" y="146"/>
                  <a:pt x="1054" y="146"/>
                  <a:pt x="1055" y="146"/>
                </a:cubicBezTo>
                <a:cubicBezTo>
                  <a:pt x="1055" y="146"/>
                  <a:pt x="1055" y="146"/>
                  <a:pt x="1055" y="146"/>
                </a:cubicBezTo>
                <a:cubicBezTo>
                  <a:pt x="1059" y="147"/>
                  <a:pt x="1063" y="146"/>
                  <a:pt x="1067" y="145"/>
                </a:cubicBezTo>
                <a:cubicBezTo>
                  <a:pt x="1067" y="144"/>
                  <a:pt x="1067" y="143"/>
                  <a:pt x="1066" y="143"/>
                </a:cubicBezTo>
                <a:cubicBezTo>
                  <a:pt x="1065" y="143"/>
                  <a:pt x="1064" y="142"/>
                  <a:pt x="1063" y="142"/>
                </a:cubicBezTo>
                <a:cubicBezTo>
                  <a:pt x="1063" y="141"/>
                  <a:pt x="1062" y="140"/>
                  <a:pt x="1061" y="139"/>
                </a:cubicBezTo>
                <a:cubicBezTo>
                  <a:pt x="1059" y="138"/>
                  <a:pt x="1056" y="138"/>
                  <a:pt x="1054" y="137"/>
                </a:cubicBezTo>
                <a:cubicBezTo>
                  <a:pt x="1054" y="138"/>
                  <a:pt x="1054" y="138"/>
                  <a:pt x="1054" y="138"/>
                </a:cubicBezTo>
                <a:cubicBezTo>
                  <a:pt x="1052" y="139"/>
                  <a:pt x="1052" y="139"/>
                  <a:pt x="1052" y="139"/>
                </a:cubicBezTo>
                <a:cubicBezTo>
                  <a:pt x="1051" y="140"/>
                  <a:pt x="1051" y="140"/>
                  <a:pt x="1051" y="140"/>
                </a:cubicBezTo>
                <a:cubicBezTo>
                  <a:pt x="1053" y="140"/>
                  <a:pt x="1053" y="140"/>
                  <a:pt x="1053" y="140"/>
                </a:cubicBezTo>
                <a:cubicBezTo>
                  <a:pt x="1054" y="141"/>
                  <a:pt x="1054" y="141"/>
                  <a:pt x="1054" y="141"/>
                </a:cubicBezTo>
                <a:cubicBezTo>
                  <a:pt x="1053" y="140"/>
                  <a:pt x="1052" y="140"/>
                  <a:pt x="1051" y="141"/>
                </a:cubicBezTo>
                <a:close/>
                <a:moveTo>
                  <a:pt x="1055" y="137"/>
                </a:moveTo>
                <a:cubicBezTo>
                  <a:pt x="1055" y="136"/>
                  <a:pt x="1055" y="136"/>
                  <a:pt x="1055" y="136"/>
                </a:cubicBezTo>
                <a:cubicBezTo>
                  <a:pt x="1055" y="135"/>
                  <a:pt x="1055" y="135"/>
                  <a:pt x="1055" y="135"/>
                </a:cubicBezTo>
                <a:cubicBezTo>
                  <a:pt x="1054" y="135"/>
                  <a:pt x="1054" y="135"/>
                  <a:pt x="1053" y="136"/>
                </a:cubicBezTo>
                <a:cubicBezTo>
                  <a:pt x="1054" y="136"/>
                  <a:pt x="1054" y="136"/>
                  <a:pt x="1054" y="136"/>
                </a:cubicBezTo>
                <a:lnTo>
                  <a:pt x="1055" y="137"/>
                </a:lnTo>
                <a:close/>
                <a:moveTo>
                  <a:pt x="1222" y="157"/>
                </a:moveTo>
                <a:cubicBezTo>
                  <a:pt x="1231" y="154"/>
                  <a:pt x="1239" y="151"/>
                  <a:pt x="1248" y="148"/>
                </a:cubicBezTo>
                <a:cubicBezTo>
                  <a:pt x="1235" y="147"/>
                  <a:pt x="1223" y="146"/>
                  <a:pt x="1211" y="147"/>
                </a:cubicBezTo>
                <a:cubicBezTo>
                  <a:pt x="1212" y="147"/>
                  <a:pt x="1212" y="147"/>
                  <a:pt x="1212" y="147"/>
                </a:cubicBezTo>
                <a:cubicBezTo>
                  <a:pt x="1215" y="147"/>
                  <a:pt x="1219" y="147"/>
                  <a:pt x="1222" y="146"/>
                </a:cubicBezTo>
                <a:cubicBezTo>
                  <a:pt x="1222" y="145"/>
                  <a:pt x="1222" y="145"/>
                  <a:pt x="1222" y="145"/>
                </a:cubicBezTo>
                <a:cubicBezTo>
                  <a:pt x="1216" y="145"/>
                  <a:pt x="1211" y="145"/>
                  <a:pt x="1206" y="145"/>
                </a:cubicBezTo>
                <a:cubicBezTo>
                  <a:pt x="1209" y="144"/>
                  <a:pt x="1212" y="143"/>
                  <a:pt x="1215" y="141"/>
                </a:cubicBezTo>
                <a:cubicBezTo>
                  <a:pt x="1214" y="141"/>
                  <a:pt x="1214" y="141"/>
                  <a:pt x="1214" y="141"/>
                </a:cubicBezTo>
                <a:cubicBezTo>
                  <a:pt x="1216" y="139"/>
                  <a:pt x="1218" y="139"/>
                  <a:pt x="1219" y="141"/>
                </a:cubicBezTo>
                <a:cubicBezTo>
                  <a:pt x="1223" y="141"/>
                  <a:pt x="1228" y="140"/>
                  <a:pt x="1231" y="138"/>
                </a:cubicBezTo>
                <a:cubicBezTo>
                  <a:pt x="1227" y="135"/>
                  <a:pt x="1222" y="135"/>
                  <a:pt x="1217" y="136"/>
                </a:cubicBezTo>
                <a:cubicBezTo>
                  <a:pt x="1216" y="135"/>
                  <a:pt x="1216" y="135"/>
                  <a:pt x="1216" y="135"/>
                </a:cubicBezTo>
                <a:cubicBezTo>
                  <a:pt x="1217" y="136"/>
                  <a:pt x="1217" y="136"/>
                  <a:pt x="1217" y="136"/>
                </a:cubicBezTo>
                <a:cubicBezTo>
                  <a:pt x="1218" y="135"/>
                  <a:pt x="1219" y="135"/>
                  <a:pt x="1220" y="135"/>
                </a:cubicBezTo>
                <a:cubicBezTo>
                  <a:pt x="1220" y="134"/>
                  <a:pt x="1218" y="133"/>
                  <a:pt x="1217" y="133"/>
                </a:cubicBezTo>
                <a:cubicBezTo>
                  <a:pt x="1218" y="133"/>
                  <a:pt x="1219" y="132"/>
                  <a:pt x="1220" y="132"/>
                </a:cubicBezTo>
                <a:cubicBezTo>
                  <a:pt x="1222" y="135"/>
                  <a:pt x="1226" y="136"/>
                  <a:pt x="1230" y="135"/>
                </a:cubicBezTo>
                <a:cubicBezTo>
                  <a:pt x="1230" y="136"/>
                  <a:pt x="1230" y="136"/>
                  <a:pt x="1230" y="136"/>
                </a:cubicBezTo>
                <a:cubicBezTo>
                  <a:pt x="1232" y="137"/>
                  <a:pt x="1233" y="138"/>
                  <a:pt x="1235" y="138"/>
                </a:cubicBezTo>
                <a:cubicBezTo>
                  <a:pt x="1235" y="139"/>
                  <a:pt x="1235" y="139"/>
                  <a:pt x="1235" y="140"/>
                </a:cubicBezTo>
                <a:cubicBezTo>
                  <a:pt x="1237" y="141"/>
                  <a:pt x="1238" y="143"/>
                  <a:pt x="1240" y="145"/>
                </a:cubicBezTo>
                <a:cubicBezTo>
                  <a:pt x="1246" y="145"/>
                  <a:pt x="1246" y="145"/>
                  <a:pt x="1246" y="145"/>
                </a:cubicBezTo>
                <a:cubicBezTo>
                  <a:pt x="1246" y="144"/>
                  <a:pt x="1246" y="143"/>
                  <a:pt x="1246" y="143"/>
                </a:cubicBezTo>
                <a:cubicBezTo>
                  <a:pt x="1248" y="142"/>
                  <a:pt x="1248" y="142"/>
                  <a:pt x="1248" y="142"/>
                </a:cubicBezTo>
                <a:cubicBezTo>
                  <a:pt x="1247" y="143"/>
                  <a:pt x="1247" y="143"/>
                  <a:pt x="1247" y="143"/>
                </a:cubicBezTo>
                <a:cubicBezTo>
                  <a:pt x="1248" y="144"/>
                  <a:pt x="1248" y="144"/>
                  <a:pt x="1248" y="144"/>
                </a:cubicBezTo>
                <a:cubicBezTo>
                  <a:pt x="1252" y="145"/>
                  <a:pt x="1252" y="145"/>
                  <a:pt x="1252" y="145"/>
                </a:cubicBezTo>
                <a:cubicBezTo>
                  <a:pt x="1253" y="143"/>
                  <a:pt x="1253" y="142"/>
                  <a:pt x="1252" y="140"/>
                </a:cubicBezTo>
                <a:cubicBezTo>
                  <a:pt x="1251" y="140"/>
                  <a:pt x="1251" y="140"/>
                  <a:pt x="1251" y="140"/>
                </a:cubicBezTo>
                <a:cubicBezTo>
                  <a:pt x="1253" y="140"/>
                  <a:pt x="1253" y="140"/>
                  <a:pt x="1253" y="140"/>
                </a:cubicBezTo>
                <a:cubicBezTo>
                  <a:pt x="1252" y="138"/>
                  <a:pt x="1252" y="138"/>
                  <a:pt x="1252" y="138"/>
                </a:cubicBezTo>
                <a:cubicBezTo>
                  <a:pt x="1253" y="138"/>
                  <a:pt x="1253" y="138"/>
                  <a:pt x="1253" y="137"/>
                </a:cubicBezTo>
                <a:cubicBezTo>
                  <a:pt x="1252" y="137"/>
                  <a:pt x="1250" y="138"/>
                  <a:pt x="1249" y="139"/>
                </a:cubicBezTo>
                <a:cubicBezTo>
                  <a:pt x="1250" y="136"/>
                  <a:pt x="1250" y="136"/>
                  <a:pt x="1250" y="136"/>
                </a:cubicBezTo>
                <a:cubicBezTo>
                  <a:pt x="1251" y="136"/>
                  <a:pt x="1251" y="136"/>
                  <a:pt x="1251" y="136"/>
                </a:cubicBezTo>
                <a:cubicBezTo>
                  <a:pt x="1250" y="135"/>
                  <a:pt x="1250" y="135"/>
                  <a:pt x="1250" y="135"/>
                </a:cubicBezTo>
                <a:cubicBezTo>
                  <a:pt x="1249" y="134"/>
                  <a:pt x="1249" y="134"/>
                  <a:pt x="1249" y="134"/>
                </a:cubicBezTo>
                <a:cubicBezTo>
                  <a:pt x="1248" y="135"/>
                  <a:pt x="1248" y="135"/>
                  <a:pt x="1248" y="135"/>
                </a:cubicBezTo>
                <a:cubicBezTo>
                  <a:pt x="1249" y="134"/>
                  <a:pt x="1249" y="134"/>
                  <a:pt x="1249" y="134"/>
                </a:cubicBezTo>
                <a:cubicBezTo>
                  <a:pt x="1244" y="129"/>
                  <a:pt x="1237" y="127"/>
                  <a:pt x="1230" y="128"/>
                </a:cubicBezTo>
                <a:cubicBezTo>
                  <a:pt x="1233" y="128"/>
                  <a:pt x="1236" y="128"/>
                  <a:pt x="1239" y="127"/>
                </a:cubicBezTo>
                <a:cubicBezTo>
                  <a:pt x="1238" y="126"/>
                  <a:pt x="1238" y="126"/>
                  <a:pt x="1238" y="126"/>
                </a:cubicBezTo>
                <a:cubicBezTo>
                  <a:pt x="1234" y="125"/>
                  <a:pt x="1231" y="125"/>
                  <a:pt x="1227" y="125"/>
                </a:cubicBezTo>
                <a:cubicBezTo>
                  <a:pt x="1228" y="125"/>
                  <a:pt x="1228" y="125"/>
                  <a:pt x="1228" y="125"/>
                </a:cubicBezTo>
                <a:cubicBezTo>
                  <a:pt x="1228" y="124"/>
                  <a:pt x="1228" y="124"/>
                  <a:pt x="1228" y="124"/>
                </a:cubicBezTo>
                <a:cubicBezTo>
                  <a:pt x="1231" y="124"/>
                  <a:pt x="1234" y="124"/>
                  <a:pt x="1237" y="124"/>
                </a:cubicBezTo>
                <a:cubicBezTo>
                  <a:pt x="1239" y="122"/>
                  <a:pt x="1239" y="122"/>
                  <a:pt x="1239" y="122"/>
                </a:cubicBezTo>
                <a:cubicBezTo>
                  <a:pt x="1234" y="122"/>
                  <a:pt x="1230" y="122"/>
                  <a:pt x="1225" y="121"/>
                </a:cubicBezTo>
                <a:cubicBezTo>
                  <a:pt x="1227" y="121"/>
                  <a:pt x="1228" y="121"/>
                  <a:pt x="1231" y="121"/>
                </a:cubicBezTo>
                <a:cubicBezTo>
                  <a:pt x="1229" y="120"/>
                  <a:pt x="1228" y="119"/>
                  <a:pt x="1227" y="119"/>
                </a:cubicBezTo>
                <a:cubicBezTo>
                  <a:pt x="1232" y="121"/>
                  <a:pt x="1236" y="121"/>
                  <a:pt x="1241" y="118"/>
                </a:cubicBezTo>
                <a:cubicBezTo>
                  <a:pt x="1240" y="118"/>
                  <a:pt x="1239" y="117"/>
                  <a:pt x="1238" y="116"/>
                </a:cubicBezTo>
                <a:cubicBezTo>
                  <a:pt x="1240" y="117"/>
                  <a:pt x="1242" y="118"/>
                  <a:pt x="1244" y="118"/>
                </a:cubicBezTo>
                <a:cubicBezTo>
                  <a:pt x="1244" y="117"/>
                  <a:pt x="1244" y="117"/>
                  <a:pt x="1244" y="117"/>
                </a:cubicBezTo>
                <a:cubicBezTo>
                  <a:pt x="1248" y="117"/>
                  <a:pt x="1251" y="118"/>
                  <a:pt x="1255" y="119"/>
                </a:cubicBezTo>
                <a:cubicBezTo>
                  <a:pt x="1252" y="119"/>
                  <a:pt x="1249" y="119"/>
                  <a:pt x="1246" y="118"/>
                </a:cubicBezTo>
                <a:cubicBezTo>
                  <a:pt x="1252" y="122"/>
                  <a:pt x="1259" y="123"/>
                  <a:pt x="1266" y="120"/>
                </a:cubicBezTo>
                <a:cubicBezTo>
                  <a:pt x="1266" y="119"/>
                  <a:pt x="1267" y="117"/>
                  <a:pt x="1266" y="116"/>
                </a:cubicBezTo>
                <a:cubicBezTo>
                  <a:pt x="1264" y="117"/>
                  <a:pt x="1262" y="116"/>
                  <a:pt x="1260" y="115"/>
                </a:cubicBezTo>
                <a:cubicBezTo>
                  <a:pt x="1259" y="115"/>
                  <a:pt x="1259" y="115"/>
                  <a:pt x="1259" y="115"/>
                </a:cubicBezTo>
                <a:cubicBezTo>
                  <a:pt x="1259" y="117"/>
                  <a:pt x="1259" y="117"/>
                  <a:pt x="1259" y="117"/>
                </a:cubicBezTo>
                <a:cubicBezTo>
                  <a:pt x="1259" y="117"/>
                  <a:pt x="1259" y="117"/>
                  <a:pt x="1259" y="117"/>
                </a:cubicBezTo>
                <a:cubicBezTo>
                  <a:pt x="1259" y="117"/>
                  <a:pt x="1259" y="117"/>
                  <a:pt x="1259" y="117"/>
                </a:cubicBezTo>
                <a:cubicBezTo>
                  <a:pt x="1258" y="116"/>
                  <a:pt x="1257" y="115"/>
                  <a:pt x="1257" y="114"/>
                </a:cubicBezTo>
                <a:cubicBezTo>
                  <a:pt x="1259" y="113"/>
                  <a:pt x="1260" y="112"/>
                  <a:pt x="1261" y="110"/>
                </a:cubicBezTo>
                <a:cubicBezTo>
                  <a:pt x="1265" y="110"/>
                  <a:pt x="1268" y="111"/>
                  <a:pt x="1272" y="114"/>
                </a:cubicBezTo>
                <a:cubicBezTo>
                  <a:pt x="1273" y="114"/>
                  <a:pt x="1274" y="113"/>
                  <a:pt x="1275" y="112"/>
                </a:cubicBezTo>
                <a:cubicBezTo>
                  <a:pt x="1275" y="112"/>
                  <a:pt x="1275" y="111"/>
                  <a:pt x="1275" y="110"/>
                </a:cubicBezTo>
                <a:cubicBezTo>
                  <a:pt x="1272" y="111"/>
                  <a:pt x="1270" y="110"/>
                  <a:pt x="1268" y="108"/>
                </a:cubicBezTo>
                <a:cubicBezTo>
                  <a:pt x="1269" y="106"/>
                  <a:pt x="1269" y="106"/>
                  <a:pt x="1269" y="106"/>
                </a:cubicBezTo>
                <a:cubicBezTo>
                  <a:pt x="1266" y="106"/>
                  <a:pt x="1266" y="106"/>
                  <a:pt x="1266" y="106"/>
                </a:cubicBezTo>
                <a:cubicBezTo>
                  <a:pt x="1265" y="107"/>
                  <a:pt x="1263" y="107"/>
                  <a:pt x="1262" y="106"/>
                </a:cubicBezTo>
                <a:cubicBezTo>
                  <a:pt x="1261" y="105"/>
                  <a:pt x="1261" y="105"/>
                  <a:pt x="1261" y="105"/>
                </a:cubicBezTo>
                <a:cubicBezTo>
                  <a:pt x="1262" y="106"/>
                  <a:pt x="1262" y="106"/>
                  <a:pt x="1262" y="106"/>
                </a:cubicBezTo>
                <a:cubicBezTo>
                  <a:pt x="1265" y="106"/>
                  <a:pt x="1267" y="106"/>
                  <a:pt x="1270" y="105"/>
                </a:cubicBezTo>
                <a:cubicBezTo>
                  <a:pt x="1267" y="103"/>
                  <a:pt x="1264" y="102"/>
                  <a:pt x="1261" y="102"/>
                </a:cubicBezTo>
                <a:cubicBezTo>
                  <a:pt x="1260" y="101"/>
                  <a:pt x="1260" y="101"/>
                  <a:pt x="1260" y="101"/>
                </a:cubicBezTo>
                <a:cubicBezTo>
                  <a:pt x="1261" y="102"/>
                  <a:pt x="1261" y="102"/>
                  <a:pt x="1262" y="102"/>
                </a:cubicBezTo>
                <a:cubicBezTo>
                  <a:pt x="1264" y="101"/>
                  <a:pt x="1264" y="101"/>
                  <a:pt x="1264" y="101"/>
                </a:cubicBezTo>
                <a:cubicBezTo>
                  <a:pt x="1264" y="100"/>
                  <a:pt x="1264" y="100"/>
                  <a:pt x="1264" y="100"/>
                </a:cubicBezTo>
                <a:cubicBezTo>
                  <a:pt x="1265" y="101"/>
                  <a:pt x="1265" y="101"/>
                  <a:pt x="1265" y="101"/>
                </a:cubicBezTo>
                <a:cubicBezTo>
                  <a:pt x="1266" y="102"/>
                  <a:pt x="1266" y="102"/>
                  <a:pt x="1266" y="102"/>
                </a:cubicBezTo>
                <a:cubicBezTo>
                  <a:pt x="1268" y="103"/>
                  <a:pt x="1270" y="104"/>
                  <a:pt x="1272" y="105"/>
                </a:cubicBezTo>
                <a:cubicBezTo>
                  <a:pt x="1272" y="105"/>
                  <a:pt x="1272" y="105"/>
                  <a:pt x="1272" y="105"/>
                </a:cubicBezTo>
                <a:cubicBezTo>
                  <a:pt x="1274" y="106"/>
                  <a:pt x="1274" y="106"/>
                  <a:pt x="1274" y="106"/>
                </a:cubicBezTo>
                <a:cubicBezTo>
                  <a:pt x="1275" y="106"/>
                  <a:pt x="1276" y="105"/>
                  <a:pt x="1276" y="104"/>
                </a:cubicBezTo>
                <a:cubicBezTo>
                  <a:pt x="1276" y="103"/>
                  <a:pt x="1276" y="102"/>
                  <a:pt x="1276" y="102"/>
                </a:cubicBezTo>
                <a:cubicBezTo>
                  <a:pt x="1277" y="101"/>
                  <a:pt x="1277" y="101"/>
                  <a:pt x="1277" y="101"/>
                </a:cubicBezTo>
                <a:cubicBezTo>
                  <a:pt x="1274" y="99"/>
                  <a:pt x="1271" y="98"/>
                  <a:pt x="1267" y="98"/>
                </a:cubicBezTo>
                <a:cubicBezTo>
                  <a:pt x="1270" y="97"/>
                  <a:pt x="1273" y="97"/>
                  <a:pt x="1276" y="97"/>
                </a:cubicBezTo>
                <a:cubicBezTo>
                  <a:pt x="1273" y="96"/>
                  <a:pt x="1270" y="95"/>
                  <a:pt x="1267" y="96"/>
                </a:cubicBezTo>
                <a:cubicBezTo>
                  <a:pt x="1267" y="94"/>
                  <a:pt x="1267" y="94"/>
                  <a:pt x="1267" y="94"/>
                </a:cubicBezTo>
                <a:cubicBezTo>
                  <a:pt x="1265" y="94"/>
                  <a:pt x="1265" y="94"/>
                  <a:pt x="1265" y="94"/>
                </a:cubicBezTo>
                <a:cubicBezTo>
                  <a:pt x="1267" y="93"/>
                  <a:pt x="1270" y="91"/>
                  <a:pt x="1272" y="90"/>
                </a:cubicBezTo>
                <a:cubicBezTo>
                  <a:pt x="1271" y="89"/>
                  <a:pt x="1271" y="89"/>
                  <a:pt x="1271" y="89"/>
                </a:cubicBezTo>
                <a:cubicBezTo>
                  <a:pt x="1273" y="89"/>
                  <a:pt x="1276" y="89"/>
                  <a:pt x="1278" y="89"/>
                </a:cubicBezTo>
                <a:cubicBezTo>
                  <a:pt x="1279" y="91"/>
                  <a:pt x="1279" y="91"/>
                  <a:pt x="1279" y="91"/>
                </a:cubicBezTo>
                <a:cubicBezTo>
                  <a:pt x="1281" y="91"/>
                  <a:pt x="1283" y="91"/>
                  <a:pt x="1285" y="92"/>
                </a:cubicBezTo>
                <a:cubicBezTo>
                  <a:pt x="1285" y="91"/>
                  <a:pt x="1286" y="91"/>
                  <a:pt x="1286" y="91"/>
                </a:cubicBezTo>
                <a:cubicBezTo>
                  <a:pt x="1287" y="90"/>
                  <a:pt x="1287" y="88"/>
                  <a:pt x="1288" y="87"/>
                </a:cubicBezTo>
                <a:cubicBezTo>
                  <a:pt x="1288" y="86"/>
                  <a:pt x="1288" y="86"/>
                  <a:pt x="1288" y="86"/>
                </a:cubicBezTo>
                <a:cubicBezTo>
                  <a:pt x="1284" y="86"/>
                  <a:pt x="1281" y="86"/>
                  <a:pt x="1278" y="84"/>
                </a:cubicBezTo>
                <a:cubicBezTo>
                  <a:pt x="1279" y="83"/>
                  <a:pt x="1279" y="83"/>
                  <a:pt x="1279" y="83"/>
                </a:cubicBezTo>
                <a:cubicBezTo>
                  <a:pt x="1280" y="83"/>
                  <a:pt x="1280" y="83"/>
                  <a:pt x="1280" y="83"/>
                </a:cubicBezTo>
                <a:cubicBezTo>
                  <a:pt x="1281" y="84"/>
                  <a:pt x="1283" y="84"/>
                  <a:pt x="1284" y="83"/>
                </a:cubicBezTo>
                <a:cubicBezTo>
                  <a:pt x="1283" y="82"/>
                  <a:pt x="1281" y="81"/>
                  <a:pt x="1280" y="81"/>
                </a:cubicBezTo>
                <a:cubicBezTo>
                  <a:pt x="1279" y="80"/>
                  <a:pt x="1278" y="79"/>
                  <a:pt x="1277" y="79"/>
                </a:cubicBezTo>
                <a:cubicBezTo>
                  <a:pt x="1280" y="77"/>
                  <a:pt x="1280" y="77"/>
                  <a:pt x="1280" y="77"/>
                </a:cubicBezTo>
                <a:cubicBezTo>
                  <a:pt x="1281" y="79"/>
                  <a:pt x="1281" y="79"/>
                  <a:pt x="1281" y="79"/>
                </a:cubicBezTo>
                <a:cubicBezTo>
                  <a:pt x="1283" y="78"/>
                  <a:pt x="1284" y="77"/>
                  <a:pt x="1285" y="76"/>
                </a:cubicBezTo>
                <a:cubicBezTo>
                  <a:pt x="1284" y="75"/>
                  <a:pt x="1284" y="75"/>
                  <a:pt x="1284" y="75"/>
                </a:cubicBezTo>
                <a:cubicBezTo>
                  <a:pt x="1285" y="75"/>
                  <a:pt x="1286" y="74"/>
                  <a:pt x="1286" y="74"/>
                </a:cubicBezTo>
                <a:cubicBezTo>
                  <a:pt x="1287" y="74"/>
                  <a:pt x="1287" y="73"/>
                  <a:pt x="1287" y="72"/>
                </a:cubicBezTo>
                <a:cubicBezTo>
                  <a:pt x="1286" y="72"/>
                  <a:pt x="1286" y="72"/>
                  <a:pt x="1286" y="72"/>
                </a:cubicBezTo>
                <a:cubicBezTo>
                  <a:pt x="1287" y="71"/>
                  <a:pt x="1287" y="70"/>
                  <a:pt x="1288" y="69"/>
                </a:cubicBezTo>
                <a:cubicBezTo>
                  <a:pt x="1288" y="68"/>
                  <a:pt x="1289" y="68"/>
                  <a:pt x="1289" y="67"/>
                </a:cubicBezTo>
                <a:cubicBezTo>
                  <a:pt x="1289" y="66"/>
                  <a:pt x="1289" y="66"/>
                  <a:pt x="1289" y="66"/>
                </a:cubicBezTo>
                <a:cubicBezTo>
                  <a:pt x="1294" y="64"/>
                  <a:pt x="1298" y="61"/>
                  <a:pt x="1302" y="58"/>
                </a:cubicBezTo>
                <a:cubicBezTo>
                  <a:pt x="1297" y="57"/>
                  <a:pt x="1292" y="57"/>
                  <a:pt x="1288" y="60"/>
                </a:cubicBezTo>
                <a:cubicBezTo>
                  <a:pt x="1287" y="59"/>
                  <a:pt x="1287" y="58"/>
                  <a:pt x="1287" y="57"/>
                </a:cubicBezTo>
                <a:cubicBezTo>
                  <a:pt x="1293" y="56"/>
                  <a:pt x="1300" y="56"/>
                  <a:pt x="1307" y="56"/>
                </a:cubicBezTo>
                <a:cubicBezTo>
                  <a:pt x="1307" y="55"/>
                  <a:pt x="1307" y="55"/>
                  <a:pt x="1307" y="55"/>
                </a:cubicBezTo>
                <a:cubicBezTo>
                  <a:pt x="1308" y="55"/>
                  <a:pt x="1308" y="55"/>
                  <a:pt x="1308" y="55"/>
                </a:cubicBezTo>
                <a:cubicBezTo>
                  <a:pt x="1309" y="54"/>
                  <a:pt x="1309" y="54"/>
                  <a:pt x="1309" y="54"/>
                </a:cubicBezTo>
                <a:cubicBezTo>
                  <a:pt x="1307" y="53"/>
                  <a:pt x="1305" y="52"/>
                  <a:pt x="1303" y="53"/>
                </a:cubicBezTo>
                <a:cubicBezTo>
                  <a:pt x="1299" y="52"/>
                  <a:pt x="1294" y="52"/>
                  <a:pt x="1289" y="52"/>
                </a:cubicBezTo>
                <a:cubicBezTo>
                  <a:pt x="1299" y="53"/>
                  <a:pt x="1308" y="52"/>
                  <a:pt x="1317" y="50"/>
                </a:cubicBezTo>
                <a:cubicBezTo>
                  <a:pt x="1315" y="48"/>
                  <a:pt x="1315" y="48"/>
                  <a:pt x="1315" y="48"/>
                </a:cubicBezTo>
                <a:cubicBezTo>
                  <a:pt x="1317" y="47"/>
                  <a:pt x="1320" y="47"/>
                  <a:pt x="1322" y="48"/>
                </a:cubicBezTo>
                <a:cubicBezTo>
                  <a:pt x="1324" y="46"/>
                  <a:pt x="1327" y="45"/>
                  <a:pt x="1330" y="44"/>
                </a:cubicBezTo>
                <a:cubicBezTo>
                  <a:pt x="1330" y="44"/>
                  <a:pt x="1330" y="44"/>
                  <a:pt x="1330" y="44"/>
                </a:cubicBezTo>
                <a:cubicBezTo>
                  <a:pt x="1329" y="42"/>
                  <a:pt x="1327" y="41"/>
                  <a:pt x="1325" y="40"/>
                </a:cubicBezTo>
                <a:cubicBezTo>
                  <a:pt x="1318" y="38"/>
                  <a:pt x="1311" y="38"/>
                  <a:pt x="1304" y="39"/>
                </a:cubicBezTo>
                <a:cubicBezTo>
                  <a:pt x="1305" y="39"/>
                  <a:pt x="1305" y="39"/>
                  <a:pt x="1305" y="39"/>
                </a:cubicBezTo>
                <a:cubicBezTo>
                  <a:pt x="1303" y="42"/>
                  <a:pt x="1303" y="42"/>
                  <a:pt x="1303" y="42"/>
                </a:cubicBezTo>
                <a:cubicBezTo>
                  <a:pt x="1301" y="42"/>
                  <a:pt x="1300" y="42"/>
                  <a:pt x="1298" y="41"/>
                </a:cubicBezTo>
                <a:cubicBezTo>
                  <a:pt x="1298" y="42"/>
                  <a:pt x="1298" y="42"/>
                  <a:pt x="1298" y="42"/>
                </a:cubicBezTo>
                <a:cubicBezTo>
                  <a:pt x="1298" y="42"/>
                  <a:pt x="1298" y="43"/>
                  <a:pt x="1297" y="43"/>
                </a:cubicBezTo>
                <a:cubicBezTo>
                  <a:pt x="1297" y="40"/>
                  <a:pt x="1297" y="40"/>
                  <a:pt x="1297" y="40"/>
                </a:cubicBezTo>
                <a:cubicBezTo>
                  <a:pt x="1295" y="40"/>
                  <a:pt x="1295" y="40"/>
                  <a:pt x="1295" y="40"/>
                </a:cubicBezTo>
                <a:cubicBezTo>
                  <a:pt x="1284" y="44"/>
                  <a:pt x="1272" y="48"/>
                  <a:pt x="1260" y="53"/>
                </a:cubicBezTo>
                <a:cubicBezTo>
                  <a:pt x="1261" y="52"/>
                  <a:pt x="1261" y="52"/>
                  <a:pt x="1261" y="52"/>
                </a:cubicBezTo>
                <a:cubicBezTo>
                  <a:pt x="1261" y="51"/>
                  <a:pt x="1261" y="51"/>
                  <a:pt x="1261" y="51"/>
                </a:cubicBezTo>
                <a:cubicBezTo>
                  <a:pt x="1271" y="47"/>
                  <a:pt x="1281" y="43"/>
                  <a:pt x="1290" y="38"/>
                </a:cubicBezTo>
                <a:cubicBezTo>
                  <a:pt x="1290" y="37"/>
                  <a:pt x="1290" y="36"/>
                  <a:pt x="1290" y="36"/>
                </a:cubicBezTo>
                <a:cubicBezTo>
                  <a:pt x="1289" y="35"/>
                  <a:pt x="1289" y="35"/>
                  <a:pt x="1289" y="35"/>
                </a:cubicBezTo>
                <a:cubicBezTo>
                  <a:pt x="1286" y="35"/>
                  <a:pt x="1284" y="35"/>
                  <a:pt x="1281" y="35"/>
                </a:cubicBezTo>
                <a:cubicBezTo>
                  <a:pt x="1281" y="36"/>
                  <a:pt x="1280" y="37"/>
                  <a:pt x="1280" y="38"/>
                </a:cubicBezTo>
                <a:cubicBezTo>
                  <a:pt x="1274" y="39"/>
                  <a:pt x="1268" y="39"/>
                  <a:pt x="1263" y="39"/>
                </a:cubicBezTo>
                <a:cubicBezTo>
                  <a:pt x="1263" y="38"/>
                  <a:pt x="1263" y="38"/>
                  <a:pt x="1263" y="38"/>
                </a:cubicBezTo>
                <a:cubicBezTo>
                  <a:pt x="1266" y="37"/>
                  <a:pt x="1268" y="37"/>
                  <a:pt x="1271" y="37"/>
                </a:cubicBezTo>
                <a:cubicBezTo>
                  <a:pt x="1272" y="36"/>
                  <a:pt x="1272" y="35"/>
                  <a:pt x="1273" y="34"/>
                </a:cubicBezTo>
                <a:cubicBezTo>
                  <a:pt x="1266" y="33"/>
                  <a:pt x="1259" y="33"/>
                  <a:pt x="1252" y="33"/>
                </a:cubicBezTo>
                <a:cubicBezTo>
                  <a:pt x="1251" y="34"/>
                  <a:pt x="1251" y="34"/>
                  <a:pt x="1251" y="34"/>
                </a:cubicBezTo>
                <a:cubicBezTo>
                  <a:pt x="1251" y="34"/>
                  <a:pt x="1251" y="34"/>
                  <a:pt x="1251" y="34"/>
                </a:cubicBezTo>
                <a:cubicBezTo>
                  <a:pt x="1245" y="34"/>
                  <a:pt x="1240" y="35"/>
                  <a:pt x="1235" y="37"/>
                </a:cubicBezTo>
                <a:cubicBezTo>
                  <a:pt x="1234" y="37"/>
                  <a:pt x="1233" y="36"/>
                  <a:pt x="1233" y="35"/>
                </a:cubicBezTo>
                <a:cubicBezTo>
                  <a:pt x="1238" y="34"/>
                  <a:pt x="1242" y="33"/>
                  <a:pt x="1247" y="33"/>
                </a:cubicBezTo>
                <a:cubicBezTo>
                  <a:pt x="1247" y="31"/>
                  <a:pt x="1247" y="31"/>
                  <a:pt x="1247" y="31"/>
                </a:cubicBezTo>
                <a:cubicBezTo>
                  <a:pt x="1248" y="31"/>
                  <a:pt x="1249" y="31"/>
                  <a:pt x="1250" y="32"/>
                </a:cubicBezTo>
                <a:cubicBezTo>
                  <a:pt x="1266" y="33"/>
                  <a:pt x="1282" y="32"/>
                  <a:pt x="1298" y="28"/>
                </a:cubicBezTo>
                <a:cubicBezTo>
                  <a:pt x="1298" y="27"/>
                  <a:pt x="1298" y="27"/>
                  <a:pt x="1298" y="27"/>
                </a:cubicBezTo>
                <a:cubicBezTo>
                  <a:pt x="1290" y="24"/>
                  <a:pt x="1282" y="22"/>
                  <a:pt x="1274" y="24"/>
                </a:cubicBezTo>
                <a:cubicBezTo>
                  <a:pt x="1274" y="23"/>
                  <a:pt x="1274" y="23"/>
                  <a:pt x="1274" y="23"/>
                </a:cubicBezTo>
                <a:cubicBezTo>
                  <a:pt x="1274" y="23"/>
                  <a:pt x="1274" y="23"/>
                  <a:pt x="1274" y="23"/>
                </a:cubicBezTo>
                <a:cubicBezTo>
                  <a:pt x="1276" y="23"/>
                  <a:pt x="1276" y="23"/>
                  <a:pt x="1276" y="23"/>
                </a:cubicBezTo>
                <a:cubicBezTo>
                  <a:pt x="1275" y="22"/>
                  <a:pt x="1275" y="22"/>
                  <a:pt x="1275" y="22"/>
                </a:cubicBezTo>
                <a:cubicBezTo>
                  <a:pt x="1277" y="23"/>
                  <a:pt x="1278" y="23"/>
                  <a:pt x="1280" y="22"/>
                </a:cubicBezTo>
                <a:cubicBezTo>
                  <a:pt x="1282" y="20"/>
                  <a:pt x="1282" y="20"/>
                  <a:pt x="1282" y="20"/>
                </a:cubicBezTo>
                <a:cubicBezTo>
                  <a:pt x="1281" y="19"/>
                  <a:pt x="1280" y="19"/>
                  <a:pt x="1279" y="19"/>
                </a:cubicBezTo>
                <a:cubicBezTo>
                  <a:pt x="1268" y="19"/>
                  <a:pt x="1257" y="19"/>
                  <a:pt x="1247" y="19"/>
                </a:cubicBezTo>
                <a:cubicBezTo>
                  <a:pt x="1246" y="20"/>
                  <a:pt x="1246" y="20"/>
                  <a:pt x="1246" y="20"/>
                </a:cubicBezTo>
                <a:cubicBezTo>
                  <a:pt x="1242" y="18"/>
                  <a:pt x="1239" y="19"/>
                  <a:pt x="1236" y="21"/>
                </a:cubicBezTo>
                <a:cubicBezTo>
                  <a:pt x="1235" y="21"/>
                  <a:pt x="1235" y="21"/>
                  <a:pt x="1235" y="21"/>
                </a:cubicBezTo>
                <a:cubicBezTo>
                  <a:pt x="1234" y="20"/>
                  <a:pt x="1234" y="20"/>
                  <a:pt x="1234" y="20"/>
                </a:cubicBezTo>
                <a:cubicBezTo>
                  <a:pt x="1232" y="21"/>
                  <a:pt x="1232" y="21"/>
                  <a:pt x="1232" y="21"/>
                </a:cubicBezTo>
                <a:cubicBezTo>
                  <a:pt x="1232" y="22"/>
                  <a:pt x="1232" y="22"/>
                  <a:pt x="1232" y="22"/>
                </a:cubicBezTo>
                <a:cubicBezTo>
                  <a:pt x="1230" y="21"/>
                  <a:pt x="1230" y="21"/>
                  <a:pt x="1230" y="21"/>
                </a:cubicBezTo>
                <a:cubicBezTo>
                  <a:pt x="1231" y="21"/>
                  <a:pt x="1231" y="21"/>
                  <a:pt x="1231" y="21"/>
                </a:cubicBezTo>
                <a:cubicBezTo>
                  <a:pt x="1231" y="20"/>
                  <a:pt x="1231" y="20"/>
                  <a:pt x="1231" y="19"/>
                </a:cubicBezTo>
                <a:cubicBezTo>
                  <a:pt x="1236" y="18"/>
                  <a:pt x="1240" y="18"/>
                  <a:pt x="1245" y="18"/>
                </a:cubicBezTo>
                <a:cubicBezTo>
                  <a:pt x="1245" y="17"/>
                  <a:pt x="1245" y="17"/>
                  <a:pt x="1245" y="17"/>
                </a:cubicBezTo>
                <a:cubicBezTo>
                  <a:pt x="1244" y="17"/>
                  <a:pt x="1244" y="17"/>
                  <a:pt x="1244" y="17"/>
                </a:cubicBezTo>
                <a:cubicBezTo>
                  <a:pt x="1244" y="16"/>
                  <a:pt x="1244" y="16"/>
                  <a:pt x="1244" y="16"/>
                </a:cubicBezTo>
                <a:cubicBezTo>
                  <a:pt x="1246" y="17"/>
                  <a:pt x="1246" y="17"/>
                  <a:pt x="1246" y="17"/>
                </a:cubicBezTo>
                <a:cubicBezTo>
                  <a:pt x="1246" y="17"/>
                  <a:pt x="1246" y="17"/>
                  <a:pt x="1246" y="17"/>
                </a:cubicBezTo>
                <a:cubicBezTo>
                  <a:pt x="1256" y="17"/>
                  <a:pt x="1267" y="17"/>
                  <a:pt x="1277" y="17"/>
                </a:cubicBezTo>
                <a:cubicBezTo>
                  <a:pt x="1278" y="16"/>
                  <a:pt x="1278" y="16"/>
                  <a:pt x="1278" y="16"/>
                </a:cubicBezTo>
                <a:cubicBezTo>
                  <a:pt x="1264" y="11"/>
                  <a:pt x="1249" y="10"/>
                  <a:pt x="1235" y="12"/>
                </a:cubicBezTo>
                <a:cubicBezTo>
                  <a:pt x="1235" y="11"/>
                  <a:pt x="1235" y="11"/>
                  <a:pt x="1235" y="11"/>
                </a:cubicBezTo>
                <a:cubicBezTo>
                  <a:pt x="1233" y="10"/>
                  <a:pt x="1231" y="10"/>
                  <a:pt x="1229" y="11"/>
                </a:cubicBezTo>
                <a:cubicBezTo>
                  <a:pt x="1230" y="13"/>
                  <a:pt x="1230" y="13"/>
                  <a:pt x="1230" y="13"/>
                </a:cubicBezTo>
                <a:cubicBezTo>
                  <a:pt x="1228" y="13"/>
                  <a:pt x="1228" y="13"/>
                  <a:pt x="1228" y="13"/>
                </a:cubicBezTo>
                <a:cubicBezTo>
                  <a:pt x="1228" y="15"/>
                  <a:pt x="1228" y="15"/>
                  <a:pt x="1228" y="15"/>
                </a:cubicBezTo>
                <a:cubicBezTo>
                  <a:pt x="1226" y="15"/>
                  <a:pt x="1224" y="15"/>
                  <a:pt x="1222" y="15"/>
                </a:cubicBezTo>
                <a:cubicBezTo>
                  <a:pt x="1222" y="15"/>
                  <a:pt x="1222" y="15"/>
                  <a:pt x="1222" y="15"/>
                </a:cubicBezTo>
                <a:cubicBezTo>
                  <a:pt x="1222" y="17"/>
                  <a:pt x="1223" y="18"/>
                  <a:pt x="1225" y="18"/>
                </a:cubicBezTo>
                <a:cubicBezTo>
                  <a:pt x="1222" y="18"/>
                  <a:pt x="1220" y="17"/>
                  <a:pt x="1218" y="16"/>
                </a:cubicBezTo>
                <a:cubicBezTo>
                  <a:pt x="1218" y="17"/>
                  <a:pt x="1218" y="17"/>
                  <a:pt x="1218" y="18"/>
                </a:cubicBezTo>
                <a:cubicBezTo>
                  <a:pt x="1218" y="18"/>
                  <a:pt x="1218" y="18"/>
                  <a:pt x="1218" y="18"/>
                </a:cubicBezTo>
                <a:cubicBezTo>
                  <a:pt x="1217" y="19"/>
                  <a:pt x="1217" y="19"/>
                  <a:pt x="1217" y="19"/>
                </a:cubicBezTo>
                <a:cubicBezTo>
                  <a:pt x="1217" y="18"/>
                  <a:pt x="1217" y="18"/>
                  <a:pt x="1217" y="18"/>
                </a:cubicBezTo>
                <a:cubicBezTo>
                  <a:pt x="1217" y="16"/>
                  <a:pt x="1216" y="15"/>
                  <a:pt x="1214" y="15"/>
                </a:cubicBezTo>
                <a:cubicBezTo>
                  <a:pt x="1213" y="16"/>
                  <a:pt x="1212" y="16"/>
                  <a:pt x="1212" y="16"/>
                </a:cubicBezTo>
                <a:cubicBezTo>
                  <a:pt x="1212" y="15"/>
                  <a:pt x="1212" y="15"/>
                  <a:pt x="1212" y="15"/>
                </a:cubicBezTo>
                <a:cubicBezTo>
                  <a:pt x="1212" y="15"/>
                  <a:pt x="1211" y="14"/>
                  <a:pt x="1211" y="14"/>
                </a:cubicBezTo>
                <a:cubicBezTo>
                  <a:pt x="1210" y="14"/>
                  <a:pt x="1209" y="14"/>
                  <a:pt x="1209" y="13"/>
                </a:cubicBezTo>
                <a:cubicBezTo>
                  <a:pt x="1210" y="13"/>
                  <a:pt x="1210" y="13"/>
                  <a:pt x="1210" y="13"/>
                </a:cubicBezTo>
                <a:cubicBezTo>
                  <a:pt x="1207" y="14"/>
                  <a:pt x="1205" y="15"/>
                  <a:pt x="1202" y="16"/>
                </a:cubicBezTo>
                <a:cubicBezTo>
                  <a:pt x="1202" y="15"/>
                  <a:pt x="1201" y="14"/>
                  <a:pt x="1200" y="14"/>
                </a:cubicBezTo>
                <a:cubicBezTo>
                  <a:pt x="1200" y="15"/>
                  <a:pt x="1199" y="15"/>
                  <a:pt x="1199" y="16"/>
                </a:cubicBezTo>
                <a:cubicBezTo>
                  <a:pt x="1199" y="16"/>
                  <a:pt x="1199" y="16"/>
                  <a:pt x="1199" y="16"/>
                </a:cubicBezTo>
                <a:cubicBezTo>
                  <a:pt x="1201" y="17"/>
                  <a:pt x="1201" y="17"/>
                  <a:pt x="1201" y="17"/>
                </a:cubicBezTo>
                <a:cubicBezTo>
                  <a:pt x="1200" y="17"/>
                  <a:pt x="1200" y="17"/>
                  <a:pt x="1200" y="17"/>
                </a:cubicBezTo>
                <a:cubicBezTo>
                  <a:pt x="1199" y="18"/>
                  <a:pt x="1199" y="18"/>
                  <a:pt x="1199" y="18"/>
                </a:cubicBezTo>
                <a:cubicBezTo>
                  <a:pt x="1199" y="19"/>
                  <a:pt x="1199" y="19"/>
                  <a:pt x="1199" y="19"/>
                </a:cubicBezTo>
                <a:cubicBezTo>
                  <a:pt x="1202" y="19"/>
                  <a:pt x="1205" y="19"/>
                  <a:pt x="1208" y="20"/>
                </a:cubicBezTo>
                <a:cubicBezTo>
                  <a:pt x="1208" y="21"/>
                  <a:pt x="1208" y="22"/>
                  <a:pt x="1208" y="22"/>
                </a:cubicBezTo>
                <a:cubicBezTo>
                  <a:pt x="1207" y="24"/>
                  <a:pt x="1207" y="24"/>
                  <a:pt x="1207" y="24"/>
                </a:cubicBezTo>
                <a:cubicBezTo>
                  <a:pt x="1208" y="24"/>
                  <a:pt x="1208" y="24"/>
                  <a:pt x="1208" y="24"/>
                </a:cubicBezTo>
                <a:cubicBezTo>
                  <a:pt x="1208" y="26"/>
                  <a:pt x="1208" y="26"/>
                  <a:pt x="1208" y="26"/>
                </a:cubicBezTo>
                <a:cubicBezTo>
                  <a:pt x="1210" y="26"/>
                  <a:pt x="1211" y="27"/>
                  <a:pt x="1213" y="28"/>
                </a:cubicBezTo>
                <a:cubicBezTo>
                  <a:pt x="1211" y="27"/>
                  <a:pt x="1208" y="27"/>
                  <a:pt x="1206" y="26"/>
                </a:cubicBezTo>
                <a:cubicBezTo>
                  <a:pt x="1206" y="25"/>
                  <a:pt x="1206" y="24"/>
                  <a:pt x="1206" y="24"/>
                </a:cubicBezTo>
                <a:cubicBezTo>
                  <a:pt x="1206" y="23"/>
                  <a:pt x="1206" y="23"/>
                  <a:pt x="1206" y="23"/>
                </a:cubicBezTo>
                <a:cubicBezTo>
                  <a:pt x="1206" y="23"/>
                  <a:pt x="1206" y="23"/>
                  <a:pt x="1206" y="23"/>
                </a:cubicBezTo>
                <a:cubicBezTo>
                  <a:pt x="1205" y="22"/>
                  <a:pt x="1205" y="21"/>
                  <a:pt x="1204" y="20"/>
                </a:cubicBezTo>
                <a:cubicBezTo>
                  <a:pt x="1201" y="20"/>
                  <a:pt x="1198" y="20"/>
                  <a:pt x="1196" y="20"/>
                </a:cubicBezTo>
                <a:cubicBezTo>
                  <a:pt x="1195" y="21"/>
                  <a:pt x="1195" y="21"/>
                  <a:pt x="1195" y="21"/>
                </a:cubicBezTo>
                <a:cubicBezTo>
                  <a:pt x="1194" y="22"/>
                  <a:pt x="1194" y="22"/>
                  <a:pt x="1194" y="22"/>
                </a:cubicBezTo>
                <a:cubicBezTo>
                  <a:pt x="1191" y="21"/>
                  <a:pt x="1188" y="20"/>
                  <a:pt x="1185" y="20"/>
                </a:cubicBezTo>
                <a:cubicBezTo>
                  <a:pt x="1185" y="21"/>
                  <a:pt x="1185" y="22"/>
                  <a:pt x="1186" y="22"/>
                </a:cubicBezTo>
                <a:cubicBezTo>
                  <a:pt x="1185" y="22"/>
                  <a:pt x="1185" y="22"/>
                  <a:pt x="1185" y="22"/>
                </a:cubicBezTo>
                <a:cubicBezTo>
                  <a:pt x="1186" y="24"/>
                  <a:pt x="1187" y="25"/>
                  <a:pt x="1186" y="27"/>
                </a:cubicBezTo>
                <a:cubicBezTo>
                  <a:pt x="1187" y="27"/>
                  <a:pt x="1187" y="28"/>
                  <a:pt x="1187" y="28"/>
                </a:cubicBezTo>
                <a:cubicBezTo>
                  <a:pt x="1187" y="30"/>
                  <a:pt x="1187" y="30"/>
                  <a:pt x="1187" y="30"/>
                </a:cubicBezTo>
                <a:cubicBezTo>
                  <a:pt x="1188" y="30"/>
                  <a:pt x="1188" y="30"/>
                  <a:pt x="1188" y="30"/>
                </a:cubicBezTo>
                <a:cubicBezTo>
                  <a:pt x="1188" y="32"/>
                  <a:pt x="1188" y="32"/>
                  <a:pt x="1188" y="32"/>
                </a:cubicBezTo>
                <a:cubicBezTo>
                  <a:pt x="1190" y="33"/>
                  <a:pt x="1191" y="34"/>
                  <a:pt x="1193" y="35"/>
                </a:cubicBezTo>
                <a:cubicBezTo>
                  <a:pt x="1190" y="35"/>
                  <a:pt x="1188" y="34"/>
                  <a:pt x="1186" y="33"/>
                </a:cubicBezTo>
                <a:cubicBezTo>
                  <a:pt x="1184" y="35"/>
                  <a:pt x="1181" y="35"/>
                  <a:pt x="1179" y="34"/>
                </a:cubicBezTo>
                <a:cubicBezTo>
                  <a:pt x="1178" y="33"/>
                  <a:pt x="1178" y="33"/>
                  <a:pt x="1178" y="33"/>
                </a:cubicBezTo>
                <a:cubicBezTo>
                  <a:pt x="1178" y="33"/>
                  <a:pt x="1178" y="32"/>
                  <a:pt x="1179" y="32"/>
                </a:cubicBezTo>
                <a:cubicBezTo>
                  <a:pt x="1178" y="31"/>
                  <a:pt x="1177" y="31"/>
                  <a:pt x="1177" y="30"/>
                </a:cubicBezTo>
                <a:cubicBezTo>
                  <a:pt x="1178" y="28"/>
                  <a:pt x="1178" y="28"/>
                  <a:pt x="1178" y="28"/>
                </a:cubicBezTo>
                <a:cubicBezTo>
                  <a:pt x="1178" y="27"/>
                  <a:pt x="1178" y="27"/>
                  <a:pt x="1178" y="27"/>
                </a:cubicBezTo>
                <a:cubicBezTo>
                  <a:pt x="1178" y="26"/>
                  <a:pt x="1177" y="25"/>
                  <a:pt x="1176" y="25"/>
                </a:cubicBezTo>
                <a:cubicBezTo>
                  <a:pt x="1176" y="24"/>
                  <a:pt x="1176" y="24"/>
                  <a:pt x="1176" y="24"/>
                </a:cubicBezTo>
                <a:cubicBezTo>
                  <a:pt x="1174" y="22"/>
                  <a:pt x="1172" y="21"/>
                  <a:pt x="1168" y="21"/>
                </a:cubicBezTo>
                <a:cubicBezTo>
                  <a:pt x="1168" y="23"/>
                  <a:pt x="1167" y="24"/>
                  <a:pt x="1166" y="26"/>
                </a:cubicBezTo>
                <a:cubicBezTo>
                  <a:pt x="1167" y="27"/>
                  <a:pt x="1167" y="27"/>
                  <a:pt x="1167" y="27"/>
                </a:cubicBezTo>
                <a:cubicBezTo>
                  <a:pt x="1167" y="28"/>
                  <a:pt x="1167" y="28"/>
                  <a:pt x="1166" y="29"/>
                </a:cubicBezTo>
                <a:cubicBezTo>
                  <a:pt x="1167" y="29"/>
                  <a:pt x="1167" y="29"/>
                  <a:pt x="1167" y="29"/>
                </a:cubicBezTo>
                <a:cubicBezTo>
                  <a:pt x="1163" y="30"/>
                  <a:pt x="1160" y="30"/>
                  <a:pt x="1157" y="31"/>
                </a:cubicBezTo>
                <a:cubicBezTo>
                  <a:pt x="1157" y="30"/>
                  <a:pt x="1157" y="30"/>
                  <a:pt x="1157" y="30"/>
                </a:cubicBezTo>
                <a:cubicBezTo>
                  <a:pt x="1156" y="29"/>
                  <a:pt x="1156" y="29"/>
                  <a:pt x="1156" y="29"/>
                </a:cubicBezTo>
                <a:cubicBezTo>
                  <a:pt x="1156" y="29"/>
                  <a:pt x="1155" y="28"/>
                  <a:pt x="1154" y="28"/>
                </a:cubicBezTo>
                <a:cubicBezTo>
                  <a:pt x="1154" y="27"/>
                  <a:pt x="1154" y="27"/>
                  <a:pt x="1154" y="27"/>
                </a:cubicBezTo>
                <a:cubicBezTo>
                  <a:pt x="1154" y="27"/>
                  <a:pt x="1154" y="27"/>
                  <a:pt x="1154" y="27"/>
                </a:cubicBezTo>
                <a:cubicBezTo>
                  <a:pt x="1151" y="29"/>
                  <a:pt x="1147" y="31"/>
                  <a:pt x="1143" y="33"/>
                </a:cubicBezTo>
                <a:cubicBezTo>
                  <a:pt x="1144" y="32"/>
                  <a:pt x="1144" y="31"/>
                  <a:pt x="1145" y="30"/>
                </a:cubicBezTo>
                <a:cubicBezTo>
                  <a:pt x="1148" y="29"/>
                  <a:pt x="1150" y="27"/>
                  <a:pt x="1152" y="24"/>
                </a:cubicBezTo>
                <a:cubicBezTo>
                  <a:pt x="1153" y="23"/>
                  <a:pt x="1153" y="22"/>
                  <a:pt x="1153" y="21"/>
                </a:cubicBezTo>
                <a:cubicBezTo>
                  <a:pt x="1151" y="20"/>
                  <a:pt x="1148" y="21"/>
                  <a:pt x="1146" y="21"/>
                </a:cubicBezTo>
                <a:cubicBezTo>
                  <a:pt x="1147" y="22"/>
                  <a:pt x="1147" y="22"/>
                  <a:pt x="1147" y="22"/>
                </a:cubicBezTo>
                <a:cubicBezTo>
                  <a:pt x="1147" y="23"/>
                  <a:pt x="1147" y="23"/>
                  <a:pt x="1147" y="23"/>
                </a:cubicBezTo>
                <a:cubicBezTo>
                  <a:pt x="1146" y="23"/>
                  <a:pt x="1146" y="23"/>
                  <a:pt x="1146" y="23"/>
                </a:cubicBezTo>
                <a:cubicBezTo>
                  <a:pt x="1146" y="22"/>
                  <a:pt x="1146" y="22"/>
                  <a:pt x="1146" y="22"/>
                </a:cubicBezTo>
                <a:cubicBezTo>
                  <a:pt x="1144" y="21"/>
                  <a:pt x="1143" y="21"/>
                  <a:pt x="1141" y="22"/>
                </a:cubicBezTo>
                <a:cubicBezTo>
                  <a:pt x="1141" y="23"/>
                  <a:pt x="1141" y="23"/>
                  <a:pt x="1141" y="23"/>
                </a:cubicBezTo>
                <a:cubicBezTo>
                  <a:pt x="1142" y="23"/>
                  <a:pt x="1142" y="23"/>
                  <a:pt x="1142" y="23"/>
                </a:cubicBezTo>
                <a:cubicBezTo>
                  <a:pt x="1141" y="24"/>
                  <a:pt x="1141" y="24"/>
                  <a:pt x="1141" y="24"/>
                </a:cubicBezTo>
                <a:cubicBezTo>
                  <a:pt x="1140" y="24"/>
                  <a:pt x="1140" y="24"/>
                  <a:pt x="1140" y="24"/>
                </a:cubicBezTo>
                <a:cubicBezTo>
                  <a:pt x="1140" y="23"/>
                  <a:pt x="1140" y="23"/>
                  <a:pt x="1140" y="22"/>
                </a:cubicBezTo>
                <a:cubicBezTo>
                  <a:pt x="1134" y="22"/>
                  <a:pt x="1128" y="22"/>
                  <a:pt x="1123" y="23"/>
                </a:cubicBezTo>
                <a:cubicBezTo>
                  <a:pt x="1123" y="24"/>
                  <a:pt x="1123" y="24"/>
                  <a:pt x="1123" y="24"/>
                </a:cubicBezTo>
                <a:cubicBezTo>
                  <a:pt x="1123" y="24"/>
                  <a:pt x="1123" y="24"/>
                  <a:pt x="1123" y="24"/>
                </a:cubicBezTo>
                <a:cubicBezTo>
                  <a:pt x="1124" y="25"/>
                  <a:pt x="1124" y="25"/>
                  <a:pt x="1124" y="25"/>
                </a:cubicBezTo>
                <a:cubicBezTo>
                  <a:pt x="1124" y="26"/>
                  <a:pt x="1123" y="26"/>
                  <a:pt x="1123" y="27"/>
                </a:cubicBezTo>
                <a:cubicBezTo>
                  <a:pt x="1123" y="28"/>
                  <a:pt x="1123" y="28"/>
                  <a:pt x="1123" y="28"/>
                </a:cubicBezTo>
                <a:cubicBezTo>
                  <a:pt x="1124" y="29"/>
                  <a:pt x="1124" y="29"/>
                  <a:pt x="1124" y="29"/>
                </a:cubicBezTo>
                <a:cubicBezTo>
                  <a:pt x="1124" y="30"/>
                  <a:pt x="1124" y="30"/>
                  <a:pt x="1123" y="31"/>
                </a:cubicBezTo>
                <a:cubicBezTo>
                  <a:pt x="1123" y="30"/>
                  <a:pt x="1122" y="29"/>
                  <a:pt x="1120" y="29"/>
                </a:cubicBezTo>
                <a:cubicBezTo>
                  <a:pt x="1121" y="28"/>
                  <a:pt x="1121" y="27"/>
                  <a:pt x="1121" y="26"/>
                </a:cubicBezTo>
                <a:cubicBezTo>
                  <a:pt x="1120" y="25"/>
                  <a:pt x="1120" y="25"/>
                  <a:pt x="1119" y="24"/>
                </a:cubicBezTo>
                <a:cubicBezTo>
                  <a:pt x="1117" y="24"/>
                  <a:pt x="1114" y="24"/>
                  <a:pt x="1112" y="26"/>
                </a:cubicBezTo>
                <a:cubicBezTo>
                  <a:pt x="1112" y="26"/>
                  <a:pt x="1112" y="26"/>
                  <a:pt x="1112" y="26"/>
                </a:cubicBezTo>
                <a:cubicBezTo>
                  <a:pt x="1112" y="27"/>
                  <a:pt x="1112" y="28"/>
                  <a:pt x="1112" y="29"/>
                </a:cubicBezTo>
                <a:cubicBezTo>
                  <a:pt x="1107" y="33"/>
                  <a:pt x="1102" y="34"/>
                  <a:pt x="1096" y="32"/>
                </a:cubicBezTo>
                <a:cubicBezTo>
                  <a:pt x="1095" y="33"/>
                  <a:pt x="1095" y="34"/>
                  <a:pt x="1096" y="35"/>
                </a:cubicBezTo>
                <a:cubicBezTo>
                  <a:pt x="1094" y="37"/>
                  <a:pt x="1094" y="37"/>
                  <a:pt x="1094" y="37"/>
                </a:cubicBezTo>
                <a:cubicBezTo>
                  <a:pt x="1095" y="36"/>
                  <a:pt x="1095" y="35"/>
                  <a:pt x="1095" y="34"/>
                </a:cubicBezTo>
                <a:cubicBezTo>
                  <a:pt x="1095" y="34"/>
                  <a:pt x="1095" y="34"/>
                  <a:pt x="1095" y="34"/>
                </a:cubicBezTo>
                <a:cubicBezTo>
                  <a:pt x="1095" y="33"/>
                  <a:pt x="1095" y="33"/>
                  <a:pt x="1095" y="33"/>
                </a:cubicBezTo>
                <a:cubicBezTo>
                  <a:pt x="1093" y="32"/>
                  <a:pt x="1091" y="32"/>
                  <a:pt x="1089" y="33"/>
                </a:cubicBezTo>
                <a:cubicBezTo>
                  <a:pt x="1088" y="34"/>
                  <a:pt x="1088" y="34"/>
                  <a:pt x="1088" y="34"/>
                </a:cubicBezTo>
                <a:cubicBezTo>
                  <a:pt x="1082" y="35"/>
                  <a:pt x="1077" y="37"/>
                  <a:pt x="1071" y="40"/>
                </a:cubicBezTo>
                <a:cubicBezTo>
                  <a:pt x="1075" y="43"/>
                  <a:pt x="1079" y="44"/>
                  <a:pt x="1084" y="42"/>
                </a:cubicBezTo>
                <a:cubicBezTo>
                  <a:pt x="1084" y="42"/>
                  <a:pt x="1084" y="42"/>
                  <a:pt x="1084" y="42"/>
                </a:cubicBezTo>
                <a:cubicBezTo>
                  <a:pt x="1085" y="41"/>
                  <a:pt x="1085" y="41"/>
                  <a:pt x="1085" y="41"/>
                </a:cubicBezTo>
                <a:cubicBezTo>
                  <a:pt x="1085" y="42"/>
                  <a:pt x="1085" y="42"/>
                  <a:pt x="1085" y="42"/>
                </a:cubicBezTo>
                <a:cubicBezTo>
                  <a:pt x="1084" y="43"/>
                  <a:pt x="1082" y="43"/>
                  <a:pt x="1080" y="43"/>
                </a:cubicBezTo>
                <a:cubicBezTo>
                  <a:pt x="1079" y="44"/>
                  <a:pt x="1079" y="44"/>
                  <a:pt x="1079" y="44"/>
                </a:cubicBezTo>
                <a:cubicBezTo>
                  <a:pt x="1080" y="44"/>
                  <a:pt x="1081" y="45"/>
                  <a:pt x="1082" y="45"/>
                </a:cubicBezTo>
                <a:cubicBezTo>
                  <a:pt x="1080" y="45"/>
                  <a:pt x="1077" y="46"/>
                  <a:pt x="1075" y="46"/>
                </a:cubicBezTo>
                <a:cubicBezTo>
                  <a:pt x="1076" y="47"/>
                  <a:pt x="1076" y="47"/>
                  <a:pt x="1076" y="47"/>
                </a:cubicBezTo>
                <a:cubicBezTo>
                  <a:pt x="1076" y="48"/>
                  <a:pt x="1076" y="48"/>
                  <a:pt x="1076" y="48"/>
                </a:cubicBezTo>
                <a:cubicBezTo>
                  <a:pt x="1072" y="49"/>
                  <a:pt x="1068" y="51"/>
                  <a:pt x="1065" y="52"/>
                </a:cubicBezTo>
                <a:cubicBezTo>
                  <a:pt x="1051" y="51"/>
                  <a:pt x="1036" y="52"/>
                  <a:pt x="1022" y="56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1" y="58"/>
                  <a:pt x="1020" y="58"/>
                </a:cubicBezTo>
                <a:cubicBezTo>
                  <a:pt x="1022" y="59"/>
                  <a:pt x="1023" y="59"/>
                  <a:pt x="1024" y="61"/>
                </a:cubicBezTo>
                <a:cubicBezTo>
                  <a:pt x="1024" y="62"/>
                  <a:pt x="1024" y="62"/>
                  <a:pt x="1024" y="62"/>
                </a:cubicBezTo>
                <a:cubicBezTo>
                  <a:pt x="1024" y="63"/>
                  <a:pt x="1024" y="63"/>
                  <a:pt x="1024" y="63"/>
                </a:cubicBezTo>
                <a:cubicBezTo>
                  <a:pt x="1026" y="63"/>
                  <a:pt x="1029" y="63"/>
                  <a:pt x="1031" y="62"/>
                </a:cubicBezTo>
                <a:cubicBezTo>
                  <a:pt x="1029" y="63"/>
                  <a:pt x="1028" y="64"/>
                  <a:pt x="1027" y="64"/>
                </a:cubicBezTo>
                <a:cubicBezTo>
                  <a:pt x="1028" y="64"/>
                  <a:pt x="1030" y="64"/>
                  <a:pt x="1031" y="64"/>
                </a:cubicBezTo>
                <a:cubicBezTo>
                  <a:pt x="1030" y="65"/>
                  <a:pt x="1028" y="65"/>
                  <a:pt x="1027" y="65"/>
                </a:cubicBezTo>
                <a:cubicBezTo>
                  <a:pt x="1029" y="67"/>
                  <a:pt x="1031" y="67"/>
                  <a:pt x="1034" y="66"/>
                </a:cubicBezTo>
                <a:cubicBezTo>
                  <a:pt x="1034" y="65"/>
                  <a:pt x="1034" y="65"/>
                  <a:pt x="1034" y="65"/>
                </a:cubicBezTo>
                <a:cubicBezTo>
                  <a:pt x="1037" y="67"/>
                  <a:pt x="1041" y="68"/>
                  <a:pt x="1045" y="67"/>
                </a:cubicBezTo>
                <a:cubicBezTo>
                  <a:pt x="1045" y="68"/>
                  <a:pt x="1044" y="69"/>
                  <a:pt x="1043" y="70"/>
                </a:cubicBezTo>
                <a:cubicBezTo>
                  <a:pt x="1039" y="68"/>
                  <a:pt x="1035" y="68"/>
                  <a:pt x="1030" y="69"/>
                </a:cubicBezTo>
                <a:cubicBezTo>
                  <a:pt x="1034" y="70"/>
                  <a:pt x="1037" y="70"/>
                  <a:pt x="1041" y="71"/>
                </a:cubicBezTo>
                <a:cubicBezTo>
                  <a:pt x="1033" y="69"/>
                  <a:pt x="1025" y="69"/>
                  <a:pt x="1017" y="70"/>
                </a:cubicBezTo>
                <a:cubicBezTo>
                  <a:pt x="1017" y="71"/>
                  <a:pt x="1017" y="71"/>
                  <a:pt x="1017" y="71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7" y="73"/>
                  <a:pt x="1017" y="73"/>
                  <a:pt x="1017" y="73"/>
                </a:cubicBezTo>
                <a:cubicBezTo>
                  <a:pt x="1019" y="73"/>
                  <a:pt x="1021" y="73"/>
                  <a:pt x="1023" y="72"/>
                </a:cubicBezTo>
                <a:cubicBezTo>
                  <a:pt x="1023" y="73"/>
                  <a:pt x="1022" y="73"/>
                  <a:pt x="1020" y="73"/>
                </a:cubicBezTo>
                <a:cubicBezTo>
                  <a:pt x="1020" y="74"/>
                  <a:pt x="1020" y="74"/>
                  <a:pt x="1020" y="74"/>
                </a:cubicBezTo>
                <a:cubicBezTo>
                  <a:pt x="1023" y="74"/>
                  <a:pt x="1025" y="75"/>
                  <a:pt x="1026" y="76"/>
                </a:cubicBezTo>
                <a:cubicBezTo>
                  <a:pt x="1024" y="76"/>
                  <a:pt x="1021" y="76"/>
                  <a:pt x="1018" y="77"/>
                </a:cubicBezTo>
                <a:cubicBezTo>
                  <a:pt x="1018" y="78"/>
                  <a:pt x="1018" y="78"/>
                  <a:pt x="1018" y="78"/>
                </a:cubicBezTo>
                <a:cubicBezTo>
                  <a:pt x="1021" y="80"/>
                  <a:pt x="1024" y="82"/>
                  <a:pt x="1027" y="83"/>
                </a:cubicBezTo>
                <a:cubicBezTo>
                  <a:pt x="1029" y="83"/>
                  <a:pt x="1029" y="83"/>
                  <a:pt x="1029" y="83"/>
                </a:cubicBezTo>
                <a:cubicBezTo>
                  <a:pt x="1029" y="81"/>
                  <a:pt x="1030" y="80"/>
                  <a:pt x="1031" y="80"/>
                </a:cubicBezTo>
                <a:cubicBezTo>
                  <a:pt x="1032" y="80"/>
                  <a:pt x="1032" y="80"/>
                  <a:pt x="1032" y="80"/>
                </a:cubicBezTo>
                <a:cubicBezTo>
                  <a:pt x="1033" y="81"/>
                  <a:pt x="1035" y="82"/>
                  <a:pt x="1037" y="81"/>
                </a:cubicBezTo>
                <a:cubicBezTo>
                  <a:pt x="1036" y="81"/>
                  <a:pt x="1036" y="82"/>
                  <a:pt x="1035" y="82"/>
                </a:cubicBezTo>
                <a:cubicBezTo>
                  <a:pt x="1037" y="83"/>
                  <a:pt x="1037" y="83"/>
                  <a:pt x="1037" y="83"/>
                </a:cubicBezTo>
                <a:cubicBezTo>
                  <a:pt x="1039" y="82"/>
                  <a:pt x="1039" y="82"/>
                  <a:pt x="1039" y="82"/>
                </a:cubicBezTo>
                <a:cubicBezTo>
                  <a:pt x="1040" y="83"/>
                  <a:pt x="1040" y="83"/>
                  <a:pt x="1040" y="83"/>
                </a:cubicBezTo>
                <a:cubicBezTo>
                  <a:pt x="1041" y="82"/>
                  <a:pt x="1042" y="82"/>
                  <a:pt x="1042" y="81"/>
                </a:cubicBezTo>
                <a:cubicBezTo>
                  <a:pt x="1044" y="82"/>
                  <a:pt x="1044" y="82"/>
                  <a:pt x="1044" y="82"/>
                </a:cubicBezTo>
                <a:cubicBezTo>
                  <a:pt x="1044" y="82"/>
                  <a:pt x="1044" y="82"/>
                  <a:pt x="1044" y="82"/>
                </a:cubicBezTo>
                <a:cubicBezTo>
                  <a:pt x="1043" y="83"/>
                  <a:pt x="1043" y="83"/>
                  <a:pt x="1043" y="83"/>
                </a:cubicBezTo>
                <a:cubicBezTo>
                  <a:pt x="1044" y="83"/>
                  <a:pt x="1044" y="83"/>
                  <a:pt x="1044" y="83"/>
                </a:cubicBezTo>
                <a:cubicBezTo>
                  <a:pt x="1048" y="82"/>
                  <a:pt x="1053" y="82"/>
                  <a:pt x="1057" y="83"/>
                </a:cubicBezTo>
                <a:cubicBezTo>
                  <a:pt x="1060" y="85"/>
                  <a:pt x="1063" y="86"/>
                  <a:pt x="1066" y="87"/>
                </a:cubicBezTo>
                <a:cubicBezTo>
                  <a:pt x="1067" y="88"/>
                  <a:pt x="1067" y="88"/>
                  <a:pt x="1068" y="88"/>
                </a:cubicBezTo>
                <a:cubicBezTo>
                  <a:pt x="1069" y="91"/>
                  <a:pt x="1069" y="91"/>
                  <a:pt x="1069" y="9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68" y="93"/>
                  <a:pt x="1068" y="93"/>
                  <a:pt x="1068" y="93"/>
                </a:cubicBezTo>
                <a:cubicBezTo>
                  <a:pt x="1066" y="94"/>
                  <a:pt x="1066" y="94"/>
                  <a:pt x="1066" y="94"/>
                </a:cubicBezTo>
                <a:cubicBezTo>
                  <a:pt x="1067" y="95"/>
                  <a:pt x="1068" y="96"/>
                  <a:pt x="1069" y="97"/>
                </a:cubicBezTo>
                <a:cubicBezTo>
                  <a:pt x="1069" y="98"/>
                  <a:pt x="1069" y="98"/>
                  <a:pt x="1069" y="98"/>
                </a:cubicBezTo>
                <a:cubicBezTo>
                  <a:pt x="1070" y="99"/>
                  <a:pt x="1070" y="99"/>
                  <a:pt x="1070" y="99"/>
                </a:cubicBezTo>
                <a:cubicBezTo>
                  <a:pt x="1071" y="100"/>
                  <a:pt x="1071" y="101"/>
                  <a:pt x="1072" y="102"/>
                </a:cubicBezTo>
                <a:cubicBezTo>
                  <a:pt x="1070" y="102"/>
                  <a:pt x="1068" y="103"/>
                  <a:pt x="1067" y="104"/>
                </a:cubicBezTo>
                <a:cubicBezTo>
                  <a:pt x="1068" y="104"/>
                  <a:pt x="1068" y="104"/>
                  <a:pt x="1068" y="104"/>
                </a:cubicBezTo>
                <a:cubicBezTo>
                  <a:pt x="1071" y="103"/>
                  <a:pt x="1071" y="103"/>
                  <a:pt x="1071" y="103"/>
                </a:cubicBezTo>
                <a:cubicBezTo>
                  <a:pt x="1070" y="106"/>
                  <a:pt x="1070" y="106"/>
                  <a:pt x="1070" y="106"/>
                </a:cubicBezTo>
                <a:cubicBezTo>
                  <a:pt x="1070" y="106"/>
                  <a:pt x="1070" y="106"/>
                  <a:pt x="1070" y="107"/>
                </a:cubicBezTo>
                <a:cubicBezTo>
                  <a:pt x="1068" y="108"/>
                  <a:pt x="1068" y="108"/>
                  <a:pt x="1068" y="108"/>
                </a:cubicBezTo>
                <a:cubicBezTo>
                  <a:pt x="1069" y="110"/>
                  <a:pt x="1069" y="111"/>
                  <a:pt x="1070" y="112"/>
                </a:cubicBezTo>
                <a:cubicBezTo>
                  <a:pt x="1069" y="113"/>
                  <a:pt x="1069" y="113"/>
                  <a:pt x="1069" y="113"/>
                </a:cubicBezTo>
                <a:cubicBezTo>
                  <a:pt x="1070" y="115"/>
                  <a:pt x="1070" y="115"/>
                  <a:pt x="1070" y="115"/>
                </a:cubicBezTo>
                <a:cubicBezTo>
                  <a:pt x="1070" y="116"/>
                  <a:pt x="1070" y="116"/>
                  <a:pt x="1070" y="116"/>
                </a:cubicBezTo>
                <a:cubicBezTo>
                  <a:pt x="1070" y="117"/>
                  <a:pt x="1070" y="117"/>
                  <a:pt x="1070" y="117"/>
                </a:cubicBezTo>
                <a:cubicBezTo>
                  <a:pt x="1069" y="117"/>
                  <a:pt x="1068" y="118"/>
                  <a:pt x="1068" y="119"/>
                </a:cubicBezTo>
                <a:cubicBezTo>
                  <a:pt x="1064" y="119"/>
                  <a:pt x="1064" y="119"/>
                  <a:pt x="1064" y="119"/>
                </a:cubicBezTo>
                <a:cubicBezTo>
                  <a:pt x="1062" y="120"/>
                  <a:pt x="1062" y="120"/>
                  <a:pt x="1062" y="120"/>
                </a:cubicBezTo>
                <a:cubicBezTo>
                  <a:pt x="1063" y="121"/>
                  <a:pt x="1063" y="121"/>
                  <a:pt x="1063" y="121"/>
                </a:cubicBezTo>
                <a:cubicBezTo>
                  <a:pt x="1062" y="121"/>
                  <a:pt x="1061" y="121"/>
                  <a:pt x="1060" y="121"/>
                </a:cubicBezTo>
                <a:cubicBezTo>
                  <a:pt x="1060" y="122"/>
                  <a:pt x="1060" y="122"/>
                  <a:pt x="1059" y="122"/>
                </a:cubicBezTo>
                <a:cubicBezTo>
                  <a:pt x="1059" y="122"/>
                  <a:pt x="1059" y="122"/>
                  <a:pt x="1059" y="122"/>
                </a:cubicBezTo>
                <a:cubicBezTo>
                  <a:pt x="1060" y="122"/>
                  <a:pt x="1062" y="122"/>
                  <a:pt x="1063" y="121"/>
                </a:cubicBezTo>
                <a:cubicBezTo>
                  <a:pt x="1063" y="122"/>
                  <a:pt x="1063" y="122"/>
                  <a:pt x="1063" y="122"/>
                </a:cubicBezTo>
                <a:cubicBezTo>
                  <a:pt x="1062" y="123"/>
                  <a:pt x="1061" y="123"/>
                  <a:pt x="1060" y="124"/>
                </a:cubicBezTo>
                <a:cubicBezTo>
                  <a:pt x="1062" y="124"/>
                  <a:pt x="1065" y="124"/>
                  <a:pt x="1068" y="123"/>
                </a:cubicBezTo>
                <a:cubicBezTo>
                  <a:pt x="1065" y="124"/>
                  <a:pt x="1061" y="125"/>
                  <a:pt x="1058" y="125"/>
                </a:cubicBezTo>
                <a:cubicBezTo>
                  <a:pt x="1058" y="126"/>
                  <a:pt x="1057" y="127"/>
                  <a:pt x="1057" y="127"/>
                </a:cubicBezTo>
                <a:cubicBezTo>
                  <a:pt x="1059" y="130"/>
                  <a:pt x="1063" y="130"/>
                  <a:pt x="1066" y="128"/>
                </a:cubicBezTo>
                <a:cubicBezTo>
                  <a:pt x="1067" y="127"/>
                  <a:pt x="1068" y="126"/>
                  <a:pt x="1070" y="126"/>
                </a:cubicBezTo>
                <a:cubicBezTo>
                  <a:pt x="1070" y="126"/>
                  <a:pt x="1070" y="125"/>
                  <a:pt x="1071" y="124"/>
                </a:cubicBezTo>
                <a:cubicBezTo>
                  <a:pt x="1070" y="124"/>
                  <a:pt x="1070" y="123"/>
                  <a:pt x="1070" y="123"/>
                </a:cubicBezTo>
                <a:cubicBezTo>
                  <a:pt x="1071" y="122"/>
                  <a:pt x="1071" y="122"/>
                  <a:pt x="1071" y="122"/>
                </a:cubicBezTo>
                <a:cubicBezTo>
                  <a:pt x="1071" y="123"/>
                  <a:pt x="1071" y="123"/>
                  <a:pt x="1071" y="123"/>
                </a:cubicBezTo>
                <a:cubicBezTo>
                  <a:pt x="1071" y="123"/>
                  <a:pt x="1071" y="124"/>
                  <a:pt x="1071" y="124"/>
                </a:cubicBezTo>
                <a:cubicBezTo>
                  <a:pt x="1071" y="125"/>
                  <a:pt x="1071" y="125"/>
                  <a:pt x="1071" y="126"/>
                </a:cubicBezTo>
                <a:cubicBezTo>
                  <a:pt x="1071" y="126"/>
                  <a:pt x="1071" y="126"/>
                  <a:pt x="1071" y="126"/>
                </a:cubicBezTo>
                <a:cubicBezTo>
                  <a:pt x="1073" y="125"/>
                  <a:pt x="1074" y="125"/>
                  <a:pt x="1076" y="125"/>
                </a:cubicBezTo>
                <a:cubicBezTo>
                  <a:pt x="1075" y="125"/>
                  <a:pt x="1073" y="126"/>
                  <a:pt x="1073" y="127"/>
                </a:cubicBezTo>
                <a:cubicBezTo>
                  <a:pt x="1075" y="128"/>
                  <a:pt x="1077" y="128"/>
                  <a:pt x="1079" y="128"/>
                </a:cubicBezTo>
                <a:cubicBezTo>
                  <a:pt x="1077" y="128"/>
                  <a:pt x="1075" y="129"/>
                  <a:pt x="1073" y="128"/>
                </a:cubicBezTo>
                <a:cubicBezTo>
                  <a:pt x="1072" y="130"/>
                  <a:pt x="1072" y="130"/>
                  <a:pt x="1072" y="130"/>
                </a:cubicBezTo>
                <a:cubicBezTo>
                  <a:pt x="1073" y="130"/>
                  <a:pt x="1075" y="130"/>
                  <a:pt x="1076" y="129"/>
                </a:cubicBezTo>
                <a:cubicBezTo>
                  <a:pt x="1077" y="130"/>
                  <a:pt x="1077" y="130"/>
                  <a:pt x="1077" y="130"/>
                </a:cubicBezTo>
                <a:cubicBezTo>
                  <a:pt x="1074" y="130"/>
                  <a:pt x="1074" y="130"/>
                  <a:pt x="1074" y="130"/>
                </a:cubicBezTo>
                <a:cubicBezTo>
                  <a:pt x="1072" y="132"/>
                  <a:pt x="1072" y="132"/>
                  <a:pt x="1072" y="132"/>
                </a:cubicBezTo>
                <a:cubicBezTo>
                  <a:pt x="1077" y="131"/>
                  <a:pt x="1077" y="131"/>
                  <a:pt x="1077" y="131"/>
                </a:cubicBezTo>
                <a:cubicBezTo>
                  <a:pt x="1078" y="132"/>
                  <a:pt x="1078" y="132"/>
                  <a:pt x="1078" y="132"/>
                </a:cubicBezTo>
                <a:cubicBezTo>
                  <a:pt x="1076" y="131"/>
                  <a:pt x="1076" y="131"/>
                  <a:pt x="1076" y="131"/>
                </a:cubicBezTo>
                <a:cubicBezTo>
                  <a:pt x="1074" y="133"/>
                  <a:pt x="1074" y="133"/>
                  <a:pt x="1074" y="133"/>
                </a:cubicBezTo>
                <a:cubicBezTo>
                  <a:pt x="1078" y="132"/>
                  <a:pt x="1078" y="132"/>
                  <a:pt x="1078" y="132"/>
                </a:cubicBezTo>
                <a:cubicBezTo>
                  <a:pt x="1078" y="134"/>
                  <a:pt x="1078" y="134"/>
                  <a:pt x="1078" y="134"/>
                </a:cubicBezTo>
                <a:cubicBezTo>
                  <a:pt x="1077" y="133"/>
                  <a:pt x="1075" y="133"/>
                  <a:pt x="1074" y="134"/>
                </a:cubicBezTo>
                <a:cubicBezTo>
                  <a:pt x="1075" y="134"/>
                  <a:pt x="1076" y="134"/>
                  <a:pt x="1077" y="135"/>
                </a:cubicBezTo>
                <a:cubicBezTo>
                  <a:pt x="1076" y="136"/>
                  <a:pt x="1076" y="136"/>
                  <a:pt x="1076" y="136"/>
                </a:cubicBezTo>
                <a:cubicBezTo>
                  <a:pt x="1075" y="136"/>
                  <a:pt x="1075" y="136"/>
                  <a:pt x="1075" y="136"/>
                </a:cubicBezTo>
                <a:cubicBezTo>
                  <a:pt x="1076" y="136"/>
                  <a:pt x="1076" y="136"/>
                  <a:pt x="1076" y="136"/>
                </a:cubicBezTo>
                <a:cubicBezTo>
                  <a:pt x="1076" y="138"/>
                  <a:pt x="1076" y="138"/>
                  <a:pt x="1076" y="138"/>
                </a:cubicBezTo>
                <a:cubicBezTo>
                  <a:pt x="1075" y="137"/>
                  <a:pt x="1075" y="137"/>
                  <a:pt x="1075" y="137"/>
                </a:cubicBezTo>
                <a:cubicBezTo>
                  <a:pt x="1079" y="139"/>
                  <a:pt x="1079" y="139"/>
                  <a:pt x="1079" y="139"/>
                </a:cubicBezTo>
                <a:cubicBezTo>
                  <a:pt x="1076" y="140"/>
                  <a:pt x="1073" y="139"/>
                  <a:pt x="1072" y="136"/>
                </a:cubicBezTo>
                <a:cubicBezTo>
                  <a:pt x="1067" y="135"/>
                  <a:pt x="1063" y="134"/>
                  <a:pt x="1058" y="134"/>
                </a:cubicBezTo>
                <a:cubicBezTo>
                  <a:pt x="1057" y="135"/>
                  <a:pt x="1057" y="135"/>
                  <a:pt x="1057" y="135"/>
                </a:cubicBezTo>
                <a:cubicBezTo>
                  <a:pt x="1057" y="136"/>
                  <a:pt x="1057" y="136"/>
                  <a:pt x="1057" y="136"/>
                </a:cubicBezTo>
                <a:cubicBezTo>
                  <a:pt x="1058" y="137"/>
                  <a:pt x="1058" y="137"/>
                  <a:pt x="1058" y="137"/>
                </a:cubicBezTo>
                <a:cubicBezTo>
                  <a:pt x="1061" y="138"/>
                  <a:pt x="1064" y="139"/>
                  <a:pt x="1067" y="141"/>
                </a:cubicBezTo>
                <a:cubicBezTo>
                  <a:pt x="1069" y="141"/>
                  <a:pt x="1071" y="142"/>
                  <a:pt x="1073" y="141"/>
                </a:cubicBezTo>
                <a:cubicBezTo>
                  <a:pt x="1074" y="142"/>
                  <a:pt x="1076" y="142"/>
                  <a:pt x="1077" y="141"/>
                </a:cubicBezTo>
                <a:cubicBezTo>
                  <a:pt x="1077" y="142"/>
                  <a:pt x="1078" y="143"/>
                  <a:pt x="1078" y="143"/>
                </a:cubicBezTo>
                <a:cubicBezTo>
                  <a:pt x="1075" y="144"/>
                  <a:pt x="1073" y="146"/>
                  <a:pt x="1070" y="147"/>
                </a:cubicBezTo>
                <a:cubicBezTo>
                  <a:pt x="1075" y="148"/>
                  <a:pt x="1075" y="148"/>
                  <a:pt x="1075" y="148"/>
                </a:cubicBezTo>
                <a:cubicBezTo>
                  <a:pt x="1073" y="148"/>
                  <a:pt x="1072" y="149"/>
                  <a:pt x="1071" y="149"/>
                </a:cubicBezTo>
                <a:cubicBezTo>
                  <a:pt x="1070" y="149"/>
                  <a:pt x="1069" y="148"/>
                  <a:pt x="1068" y="148"/>
                </a:cubicBezTo>
                <a:cubicBezTo>
                  <a:pt x="1068" y="149"/>
                  <a:pt x="1068" y="150"/>
                  <a:pt x="1067" y="150"/>
                </a:cubicBezTo>
                <a:cubicBezTo>
                  <a:pt x="1067" y="151"/>
                  <a:pt x="1067" y="151"/>
                  <a:pt x="1067" y="151"/>
                </a:cubicBezTo>
                <a:cubicBezTo>
                  <a:pt x="1066" y="152"/>
                  <a:pt x="1066" y="152"/>
                  <a:pt x="1066" y="152"/>
                </a:cubicBezTo>
                <a:cubicBezTo>
                  <a:pt x="1062" y="152"/>
                  <a:pt x="1058" y="152"/>
                  <a:pt x="1055" y="153"/>
                </a:cubicBezTo>
                <a:cubicBezTo>
                  <a:pt x="1056" y="154"/>
                  <a:pt x="1057" y="154"/>
                  <a:pt x="1057" y="155"/>
                </a:cubicBezTo>
                <a:cubicBezTo>
                  <a:pt x="1059" y="155"/>
                  <a:pt x="1061" y="154"/>
                  <a:pt x="1063" y="154"/>
                </a:cubicBezTo>
                <a:cubicBezTo>
                  <a:pt x="1062" y="153"/>
                  <a:pt x="1062" y="153"/>
                  <a:pt x="1062" y="153"/>
                </a:cubicBezTo>
                <a:cubicBezTo>
                  <a:pt x="1065" y="155"/>
                  <a:pt x="1065" y="155"/>
                  <a:pt x="1065" y="155"/>
                </a:cubicBezTo>
                <a:cubicBezTo>
                  <a:pt x="1063" y="155"/>
                  <a:pt x="1063" y="155"/>
                  <a:pt x="1063" y="155"/>
                </a:cubicBezTo>
                <a:cubicBezTo>
                  <a:pt x="1066" y="157"/>
                  <a:pt x="1066" y="157"/>
                  <a:pt x="1066" y="157"/>
                </a:cubicBezTo>
                <a:cubicBezTo>
                  <a:pt x="1066" y="157"/>
                  <a:pt x="1066" y="157"/>
                  <a:pt x="1066" y="157"/>
                </a:cubicBezTo>
                <a:cubicBezTo>
                  <a:pt x="1062" y="157"/>
                  <a:pt x="1059" y="156"/>
                  <a:pt x="1055" y="155"/>
                </a:cubicBezTo>
                <a:cubicBezTo>
                  <a:pt x="1056" y="156"/>
                  <a:pt x="1056" y="156"/>
                  <a:pt x="1056" y="156"/>
                </a:cubicBezTo>
                <a:cubicBezTo>
                  <a:pt x="1055" y="156"/>
                  <a:pt x="1054" y="155"/>
                  <a:pt x="1053" y="154"/>
                </a:cubicBezTo>
                <a:cubicBezTo>
                  <a:pt x="1052" y="155"/>
                  <a:pt x="1052" y="155"/>
                  <a:pt x="1052" y="155"/>
                </a:cubicBezTo>
                <a:cubicBezTo>
                  <a:pt x="1056" y="157"/>
                  <a:pt x="1056" y="157"/>
                  <a:pt x="1056" y="157"/>
                </a:cubicBezTo>
                <a:cubicBezTo>
                  <a:pt x="1053" y="157"/>
                  <a:pt x="1051" y="157"/>
                  <a:pt x="1048" y="158"/>
                </a:cubicBezTo>
                <a:cubicBezTo>
                  <a:pt x="1047" y="160"/>
                  <a:pt x="1047" y="160"/>
                  <a:pt x="1047" y="160"/>
                </a:cubicBezTo>
                <a:cubicBezTo>
                  <a:pt x="1051" y="158"/>
                  <a:pt x="1055" y="158"/>
                  <a:pt x="1058" y="159"/>
                </a:cubicBezTo>
                <a:cubicBezTo>
                  <a:pt x="1061" y="159"/>
                  <a:pt x="1063" y="159"/>
                  <a:pt x="1065" y="158"/>
                </a:cubicBezTo>
                <a:cubicBezTo>
                  <a:pt x="1067" y="159"/>
                  <a:pt x="1067" y="159"/>
                  <a:pt x="1067" y="159"/>
                </a:cubicBezTo>
                <a:cubicBezTo>
                  <a:pt x="1065" y="159"/>
                  <a:pt x="1063" y="160"/>
                  <a:pt x="1062" y="160"/>
                </a:cubicBezTo>
                <a:cubicBezTo>
                  <a:pt x="1063" y="161"/>
                  <a:pt x="1064" y="162"/>
                  <a:pt x="1066" y="161"/>
                </a:cubicBezTo>
                <a:cubicBezTo>
                  <a:pt x="1066" y="162"/>
                  <a:pt x="1066" y="162"/>
                  <a:pt x="1066" y="162"/>
                </a:cubicBezTo>
                <a:cubicBezTo>
                  <a:pt x="1058" y="159"/>
                  <a:pt x="1051" y="158"/>
                  <a:pt x="1044" y="161"/>
                </a:cubicBezTo>
                <a:cubicBezTo>
                  <a:pt x="1043" y="162"/>
                  <a:pt x="1043" y="162"/>
                  <a:pt x="1043" y="162"/>
                </a:cubicBezTo>
                <a:cubicBezTo>
                  <a:pt x="1046" y="162"/>
                  <a:pt x="1050" y="162"/>
                  <a:pt x="1053" y="162"/>
                </a:cubicBezTo>
                <a:cubicBezTo>
                  <a:pt x="1054" y="163"/>
                  <a:pt x="1054" y="163"/>
                  <a:pt x="1054" y="163"/>
                </a:cubicBezTo>
                <a:cubicBezTo>
                  <a:pt x="1051" y="162"/>
                  <a:pt x="1047" y="162"/>
                  <a:pt x="1043" y="163"/>
                </a:cubicBezTo>
                <a:cubicBezTo>
                  <a:pt x="1043" y="164"/>
                  <a:pt x="1043" y="164"/>
                  <a:pt x="1043" y="164"/>
                </a:cubicBezTo>
                <a:cubicBezTo>
                  <a:pt x="1042" y="164"/>
                  <a:pt x="1042" y="164"/>
                  <a:pt x="1042" y="164"/>
                </a:cubicBezTo>
                <a:cubicBezTo>
                  <a:pt x="1044" y="164"/>
                  <a:pt x="1047" y="165"/>
                  <a:pt x="1049" y="166"/>
                </a:cubicBezTo>
                <a:cubicBezTo>
                  <a:pt x="1047" y="166"/>
                  <a:pt x="1047" y="166"/>
                  <a:pt x="1047" y="166"/>
                </a:cubicBezTo>
                <a:cubicBezTo>
                  <a:pt x="1048" y="167"/>
                  <a:pt x="1048" y="167"/>
                  <a:pt x="1048" y="167"/>
                </a:cubicBezTo>
                <a:cubicBezTo>
                  <a:pt x="1046" y="167"/>
                  <a:pt x="1045" y="167"/>
                  <a:pt x="1044" y="167"/>
                </a:cubicBezTo>
                <a:cubicBezTo>
                  <a:pt x="1044" y="167"/>
                  <a:pt x="1044" y="167"/>
                  <a:pt x="1044" y="167"/>
                </a:cubicBezTo>
                <a:cubicBezTo>
                  <a:pt x="1045" y="167"/>
                  <a:pt x="1046" y="167"/>
                  <a:pt x="1047" y="168"/>
                </a:cubicBezTo>
                <a:cubicBezTo>
                  <a:pt x="1045" y="168"/>
                  <a:pt x="1043" y="168"/>
                  <a:pt x="1041" y="168"/>
                </a:cubicBezTo>
                <a:cubicBezTo>
                  <a:pt x="1040" y="168"/>
                  <a:pt x="1040" y="168"/>
                  <a:pt x="1040" y="168"/>
                </a:cubicBezTo>
                <a:cubicBezTo>
                  <a:pt x="1040" y="170"/>
                  <a:pt x="1040" y="170"/>
                  <a:pt x="1040" y="170"/>
                </a:cubicBezTo>
                <a:cubicBezTo>
                  <a:pt x="1046" y="169"/>
                  <a:pt x="1052" y="168"/>
                  <a:pt x="1057" y="167"/>
                </a:cubicBezTo>
                <a:cubicBezTo>
                  <a:pt x="1052" y="168"/>
                  <a:pt x="1046" y="170"/>
                  <a:pt x="1042" y="172"/>
                </a:cubicBezTo>
                <a:cubicBezTo>
                  <a:pt x="1044" y="171"/>
                  <a:pt x="1044" y="171"/>
                  <a:pt x="1044" y="171"/>
                </a:cubicBezTo>
                <a:cubicBezTo>
                  <a:pt x="1046" y="172"/>
                  <a:pt x="1046" y="172"/>
                  <a:pt x="1046" y="172"/>
                </a:cubicBezTo>
                <a:cubicBezTo>
                  <a:pt x="1047" y="171"/>
                  <a:pt x="1048" y="171"/>
                  <a:pt x="1049" y="172"/>
                </a:cubicBezTo>
                <a:cubicBezTo>
                  <a:pt x="1046" y="172"/>
                  <a:pt x="1043" y="172"/>
                  <a:pt x="1040" y="173"/>
                </a:cubicBezTo>
                <a:cubicBezTo>
                  <a:pt x="1041" y="173"/>
                  <a:pt x="1042" y="174"/>
                  <a:pt x="1043" y="174"/>
                </a:cubicBezTo>
                <a:cubicBezTo>
                  <a:pt x="1044" y="176"/>
                  <a:pt x="1044" y="176"/>
                  <a:pt x="1044" y="176"/>
                </a:cubicBezTo>
                <a:cubicBezTo>
                  <a:pt x="1046" y="174"/>
                  <a:pt x="1050" y="173"/>
                  <a:pt x="1053" y="173"/>
                </a:cubicBezTo>
                <a:cubicBezTo>
                  <a:pt x="1053" y="174"/>
                  <a:pt x="1053" y="174"/>
                  <a:pt x="1053" y="174"/>
                </a:cubicBezTo>
                <a:cubicBezTo>
                  <a:pt x="1049" y="175"/>
                  <a:pt x="1046" y="175"/>
                  <a:pt x="1042" y="176"/>
                </a:cubicBezTo>
                <a:cubicBezTo>
                  <a:pt x="1043" y="177"/>
                  <a:pt x="1043" y="177"/>
                  <a:pt x="1043" y="177"/>
                </a:cubicBezTo>
                <a:cubicBezTo>
                  <a:pt x="1042" y="178"/>
                  <a:pt x="1042" y="178"/>
                  <a:pt x="1042" y="178"/>
                </a:cubicBezTo>
                <a:cubicBezTo>
                  <a:pt x="1048" y="179"/>
                  <a:pt x="1048" y="179"/>
                  <a:pt x="1048" y="179"/>
                </a:cubicBezTo>
                <a:cubicBezTo>
                  <a:pt x="1046" y="179"/>
                  <a:pt x="1043" y="180"/>
                  <a:pt x="1042" y="182"/>
                </a:cubicBezTo>
                <a:cubicBezTo>
                  <a:pt x="1042" y="182"/>
                  <a:pt x="1042" y="182"/>
                  <a:pt x="1042" y="182"/>
                </a:cubicBezTo>
                <a:cubicBezTo>
                  <a:pt x="1041" y="183"/>
                  <a:pt x="1041" y="183"/>
                  <a:pt x="1041" y="183"/>
                </a:cubicBezTo>
                <a:cubicBezTo>
                  <a:pt x="1042" y="184"/>
                  <a:pt x="1042" y="184"/>
                  <a:pt x="1042" y="184"/>
                </a:cubicBezTo>
                <a:cubicBezTo>
                  <a:pt x="1046" y="182"/>
                  <a:pt x="1051" y="181"/>
                  <a:pt x="1055" y="181"/>
                </a:cubicBezTo>
                <a:cubicBezTo>
                  <a:pt x="1054" y="181"/>
                  <a:pt x="1054" y="181"/>
                  <a:pt x="1054" y="181"/>
                </a:cubicBezTo>
                <a:cubicBezTo>
                  <a:pt x="1055" y="183"/>
                  <a:pt x="1055" y="183"/>
                  <a:pt x="1055" y="183"/>
                </a:cubicBezTo>
                <a:cubicBezTo>
                  <a:pt x="1054" y="183"/>
                  <a:pt x="1054" y="183"/>
                  <a:pt x="1054" y="183"/>
                </a:cubicBezTo>
                <a:cubicBezTo>
                  <a:pt x="1053" y="183"/>
                  <a:pt x="1053" y="183"/>
                  <a:pt x="1053" y="183"/>
                </a:cubicBezTo>
                <a:cubicBezTo>
                  <a:pt x="1051" y="183"/>
                  <a:pt x="1051" y="183"/>
                  <a:pt x="1051" y="183"/>
                </a:cubicBezTo>
                <a:cubicBezTo>
                  <a:pt x="1051" y="184"/>
                  <a:pt x="1051" y="184"/>
                  <a:pt x="1051" y="184"/>
                </a:cubicBezTo>
                <a:cubicBezTo>
                  <a:pt x="1049" y="184"/>
                  <a:pt x="1046" y="184"/>
                  <a:pt x="1044" y="185"/>
                </a:cubicBezTo>
                <a:cubicBezTo>
                  <a:pt x="1047" y="185"/>
                  <a:pt x="1049" y="185"/>
                  <a:pt x="1052" y="185"/>
                </a:cubicBezTo>
                <a:cubicBezTo>
                  <a:pt x="1050" y="186"/>
                  <a:pt x="1047" y="186"/>
                  <a:pt x="1044" y="186"/>
                </a:cubicBezTo>
                <a:cubicBezTo>
                  <a:pt x="1043" y="187"/>
                  <a:pt x="1043" y="187"/>
                  <a:pt x="1043" y="187"/>
                </a:cubicBezTo>
                <a:cubicBezTo>
                  <a:pt x="1044" y="187"/>
                  <a:pt x="1045" y="187"/>
                  <a:pt x="1046" y="187"/>
                </a:cubicBezTo>
                <a:cubicBezTo>
                  <a:pt x="1045" y="187"/>
                  <a:pt x="1044" y="188"/>
                  <a:pt x="1043" y="187"/>
                </a:cubicBezTo>
                <a:cubicBezTo>
                  <a:pt x="1042" y="189"/>
                  <a:pt x="1042" y="189"/>
                  <a:pt x="1042" y="189"/>
                </a:cubicBezTo>
                <a:cubicBezTo>
                  <a:pt x="1044" y="188"/>
                  <a:pt x="1046" y="188"/>
                  <a:pt x="1049" y="189"/>
                </a:cubicBezTo>
                <a:cubicBezTo>
                  <a:pt x="1047" y="189"/>
                  <a:pt x="1046" y="190"/>
                  <a:pt x="1044" y="190"/>
                </a:cubicBezTo>
                <a:cubicBezTo>
                  <a:pt x="1045" y="191"/>
                  <a:pt x="1046" y="191"/>
                  <a:pt x="1047" y="191"/>
                </a:cubicBezTo>
                <a:cubicBezTo>
                  <a:pt x="1046" y="191"/>
                  <a:pt x="1045" y="191"/>
                  <a:pt x="1044" y="192"/>
                </a:cubicBezTo>
                <a:cubicBezTo>
                  <a:pt x="1046" y="191"/>
                  <a:pt x="1046" y="191"/>
                  <a:pt x="1046" y="191"/>
                </a:cubicBezTo>
                <a:cubicBezTo>
                  <a:pt x="1047" y="192"/>
                  <a:pt x="1047" y="192"/>
                  <a:pt x="1047" y="192"/>
                </a:cubicBezTo>
                <a:cubicBezTo>
                  <a:pt x="1045" y="193"/>
                  <a:pt x="1045" y="193"/>
                  <a:pt x="1045" y="193"/>
                </a:cubicBezTo>
                <a:cubicBezTo>
                  <a:pt x="1046" y="193"/>
                  <a:pt x="1048" y="193"/>
                  <a:pt x="1049" y="195"/>
                </a:cubicBezTo>
                <a:cubicBezTo>
                  <a:pt x="1047" y="195"/>
                  <a:pt x="1046" y="196"/>
                  <a:pt x="1045" y="197"/>
                </a:cubicBezTo>
                <a:cubicBezTo>
                  <a:pt x="1047" y="200"/>
                  <a:pt x="1047" y="200"/>
                  <a:pt x="1047" y="200"/>
                </a:cubicBezTo>
                <a:cubicBezTo>
                  <a:pt x="1048" y="199"/>
                  <a:pt x="1050" y="199"/>
                  <a:pt x="1051" y="200"/>
                </a:cubicBezTo>
                <a:cubicBezTo>
                  <a:pt x="1048" y="202"/>
                  <a:pt x="1048" y="202"/>
                  <a:pt x="1048" y="202"/>
                </a:cubicBezTo>
                <a:cubicBezTo>
                  <a:pt x="1050" y="201"/>
                  <a:pt x="1050" y="201"/>
                  <a:pt x="1050" y="201"/>
                </a:cubicBezTo>
                <a:cubicBezTo>
                  <a:pt x="1051" y="202"/>
                  <a:pt x="1051" y="202"/>
                  <a:pt x="1051" y="202"/>
                </a:cubicBezTo>
                <a:cubicBezTo>
                  <a:pt x="1049" y="202"/>
                  <a:pt x="1049" y="202"/>
                  <a:pt x="1049" y="202"/>
                </a:cubicBezTo>
                <a:cubicBezTo>
                  <a:pt x="1049" y="203"/>
                  <a:pt x="1048" y="204"/>
                  <a:pt x="1047" y="204"/>
                </a:cubicBezTo>
                <a:cubicBezTo>
                  <a:pt x="1048" y="205"/>
                  <a:pt x="1049" y="204"/>
                  <a:pt x="1051" y="204"/>
                </a:cubicBezTo>
                <a:cubicBezTo>
                  <a:pt x="1052" y="204"/>
                  <a:pt x="1052" y="204"/>
                  <a:pt x="1052" y="204"/>
                </a:cubicBezTo>
                <a:cubicBezTo>
                  <a:pt x="1051" y="205"/>
                  <a:pt x="1051" y="206"/>
                  <a:pt x="1051" y="207"/>
                </a:cubicBezTo>
                <a:cubicBezTo>
                  <a:pt x="1055" y="206"/>
                  <a:pt x="1055" y="206"/>
                  <a:pt x="1055" y="206"/>
                </a:cubicBezTo>
                <a:cubicBezTo>
                  <a:pt x="1056" y="207"/>
                  <a:pt x="1056" y="207"/>
                  <a:pt x="1056" y="207"/>
                </a:cubicBezTo>
                <a:cubicBezTo>
                  <a:pt x="1055" y="208"/>
                  <a:pt x="1055" y="209"/>
                  <a:pt x="1054" y="209"/>
                </a:cubicBezTo>
                <a:cubicBezTo>
                  <a:pt x="1060" y="209"/>
                  <a:pt x="1064" y="208"/>
                  <a:pt x="1070" y="206"/>
                </a:cubicBezTo>
                <a:cubicBezTo>
                  <a:pt x="1070" y="207"/>
                  <a:pt x="1070" y="207"/>
                  <a:pt x="1070" y="207"/>
                </a:cubicBezTo>
                <a:cubicBezTo>
                  <a:pt x="1070" y="208"/>
                  <a:pt x="1070" y="208"/>
                  <a:pt x="1070" y="208"/>
                </a:cubicBezTo>
                <a:cubicBezTo>
                  <a:pt x="1067" y="209"/>
                  <a:pt x="1067" y="209"/>
                  <a:pt x="1067" y="209"/>
                </a:cubicBezTo>
                <a:cubicBezTo>
                  <a:pt x="1069" y="208"/>
                  <a:pt x="1072" y="208"/>
                  <a:pt x="1074" y="207"/>
                </a:cubicBezTo>
                <a:cubicBezTo>
                  <a:pt x="1072" y="208"/>
                  <a:pt x="1071" y="209"/>
                  <a:pt x="1069" y="210"/>
                </a:cubicBezTo>
                <a:cubicBezTo>
                  <a:pt x="1070" y="209"/>
                  <a:pt x="1071" y="209"/>
                  <a:pt x="1072" y="209"/>
                </a:cubicBezTo>
                <a:cubicBezTo>
                  <a:pt x="1069" y="210"/>
                  <a:pt x="1069" y="210"/>
                  <a:pt x="1069" y="210"/>
                </a:cubicBezTo>
                <a:cubicBezTo>
                  <a:pt x="1069" y="210"/>
                  <a:pt x="1069" y="211"/>
                  <a:pt x="1069" y="212"/>
                </a:cubicBezTo>
                <a:cubicBezTo>
                  <a:pt x="1072" y="211"/>
                  <a:pt x="1072" y="211"/>
                  <a:pt x="1072" y="211"/>
                </a:cubicBezTo>
                <a:cubicBezTo>
                  <a:pt x="1071" y="212"/>
                  <a:pt x="1071" y="212"/>
                  <a:pt x="1071" y="212"/>
                </a:cubicBezTo>
                <a:cubicBezTo>
                  <a:pt x="1072" y="212"/>
                  <a:pt x="1072" y="212"/>
                  <a:pt x="1072" y="212"/>
                </a:cubicBezTo>
                <a:cubicBezTo>
                  <a:pt x="1074" y="212"/>
                  <a:pt x="1074" y="212"/>
                  <a:pt x="1074" y="212"/>
                </a:cubicBezTo>
                <a:cubicBezTo>
                  <a:pt x="1073" y="213"/>
                  <a:pt x="1072" y="213"/>
                  <a:pt x="1071" y="215"/>
                </a:cubicBezTo>
                <a:cubicBezTo>
                  <a:pt x="1073" y="214"/>
                  <a:pt x="1074" y="214"/>
                  <a:pt x="1074" y="212"/>
                </a:cubicBezTo>
                <a:cubicBezTo>
                  <a:pt x="1075" y="212"/>
                  <a:pt x="1075" y="212"/>
                  <a:pt x="1075" y="212"/>
                </a:cubicBezTo>
                <a:cubicBezTo>
                  <a:pt x="1074" y="213"/>
                  <a:pt x="1074" y="213"/>
                  <a:pt x="1073" y="215"/>
                </a:cubicBezTo>
                <a:cubicBezTo>
                  <a:pt x="1075" y="215"/>
                  <a:pt x="1077" y="215"/>
                  <a:pt x="1078" y="213"/>
                </a:cubicBezTo>
                <a:cubicBezTo>
                  <a:pt x="1078" y="214"/>
                  <a:pt x="1078" y="214"/>
                  <a:pt x="1078" y="214"/>
                </a:cubicBezTo>
                <a:cubicBezTo>
                  <a:pt x="1080" y="215"/>
                  <a:pt x="1082" y="214"/>
                  <a:pt x="1083" y="213"/>
                </a:cubicBezTo>
                <a:cubicBezTo>
                  <a:pt x="1082" y="213"/>
                  <a:pt x="1081" y="212"/>
                  <a:pt x="1080" y="211"/>
                </a:cubicBezTo>
                <a:cubicBezTo>
                  <a:pt x="1082" y="212"/>
                  <a:pt x="1084" y="213"/>
                  <a:pt x="1087" y="213"/>
                </a:cubicBezTo>
                <a:cubicBezTo>
                  <a:pt x="1087" y="212"/>
                  <a:pt x="1087" y="211"/>
                  <a:pt x="1088" y="211"/>
                </a:cubicBezTo>
                <a:cubicBezTo>
                  <a:pt x="1087" y="211"/>
                  <a:pt x="1087" y="211"/>
                  <a:pt x="1087" y="211"/>
                </a:cubicBezTo>
                <a:cubicBezTo>
                  <a:pt x="1086" y="210"/>
                  <a:pt x="1085" y="209"/>
                  <a:pt x="1084" y="209"/>
                </a:cubicBezTo>
                <a:cubicBezTo>
                  <a:pt x="1086" y="210"/>
                  <a:pt x="1089" y="210"/>
                  <a:pt x="1090" y="208"/>
                </a:cubicBezTo>
                <a:cubicBezTo>
                  <a:pt x="1089" y="208"/>
                  <a:pt x="1088" y="208"/>
                  <a:pt x="1086" y="208"/>
                </a:cubicBezTo>
                <a:cubicBezTo>
                  <a:pt x="1087" y="207"/>
                  <a:pt x="1089" y="207"/>
                  <a:pt x="1090" y="207"/>
                </a:cubicBezTo>
                <a:cubicBezTo>
                  <a:pt x="1091" y="205"/>
                  <a:pt x="1091" y="205"/>
                  <a:pt x="1091" y="205"/>
                </a:cubicBezTo>
                <a:cubicBezTo>
                  <a:pt x="1092" y="205"/>
                  <a:pt x="1093" y="205"/>
                  <a:pt x="1093" y="204"/>
                </a:cubicBezTo>
                <a:cubicBezTo>
                  <a:pt x="1092" y="204"/>
                  <a:pt x="1092" y="204"/>
                  <a:pt x="1092" y="204"/>
                </a:cubicBezTo>
                <a:cubicBezTo>
                  <a:pt x="1092" y="204"/>
                  <a:pt x="1092" y="204"/>
                  <a:pt x="1092" y="204"/>
                </a:cubicBezTo>
                <a:cubicBezTo>
                  <a:pt x="1095" y="204"/>
                  <a:pt x="1095" y="204"/>
                  <a:pt x="1095" y="204"/>
                </a:cubicBezTo>
                <a:cubicBezTo>
                  <a:pt x="1096" y="203"/>
                  <a:pt x="1096" y="202"/>
                  <a:pt x="1097" y="201"/>
                </a:cubicBezTo>
                <a:cubicBezTo>
                  <a:pt x="1096" y="200"/>
                  <a:pt x="1095" y="200"/>
                  <a:pt x="1094" y="199"/>
                </a:cubicBezTo>
                <a:cubicBezTo>
                  <a:pt x="1094" y="199"/>
                  <a:pt x="1094" y="199"/>
                  <a:pt x="1094" y="199"/>
                </a:cubicBezTo>
                <a:cubicBezTo>
                  <a:pt x="1095" y="199"/>
                  <a:pt x="1097" y="200"/>
                  <a:pt x="1098" y="200"/>
                </a:cubicBezTo>
                <a:cubicBezTo>
                  <a:pt x="1098" y="199"/>
                  <a:pt x="1098" y="199"/>
                  <a:pt x="1097" y="198"/>
                </a:cubicBezTo>
                <a:cubicBezTo>
                  <a:pt x="1096" y="198"/>
                  <a:pt x="1096" y="198"/>
                  <a:pt x="1096" y="198"/>
                </a:cubicBezTo>
                <a:cubicBezTo>
                  <a:pt x="1095" y="197"/>
                  <a:pt x="1095" y="197"/>
                  <a:pt x="1095" y="197"/>
                </a:cubicBezTo>
                <a:cubicBezTo>
                  <a:pt x="1098" y="197"/>
                  <a:pt x="1100" y="196"/>
                  <a:pt x="1103" y="196"/>
                </a:cubicBezTo>
                <a:cubicBezTo>
                  <a:pt x="1102" y="195"/>
                  <a:pt x="1102" y="195"/>
                  <a:pt x="1102" y="195"/>
                </a:cubicBezTo>
                <a:cubicBezTo>
                  <a:pt x="1104" y="194"/>
                  <a:pt x="1104" y="194"/>
                  <a:pt x="1104" y="194"/>
                </a:cubicBezTo>
                <a:cubicBezTo>
                  <a:pt x="1104" y="194"/>
                  <a:pt x="1103" y="194"/>
                  <a:pt x="1102" y="193"/>
                </a:cubicBezTo>
                <a:cubicBezTo>
                  <a:pt x="1103" y="193"/>
                  <a:pt x="1104" y="193"/>
                  <a:pt x="1105" y="194"/>
                </a:cubicBezTo>
                <a:cubicBezTo>
                  <a:pt x="1106" y="193"/>
                  <a:pt x="1106" y="193"/>
                  <a:pt x="1106" y="193"/>
                </a:cubicBezTo>
                <a:cubicBezTo>
                  <a:pt x="1105" y="193"/>
                  <a:pt x="1105" y="193"/>
                  <a:pt x="1104" y="192"/>
                </a:cubicBezTo>
                <a:cubicBezTo>
                  <a:pt x="1105" y="192"/>
                  <a:pt x="1105" y="192"/>
                  <a:pt x="1105" y="192"/>
                </a:cubicBezTo>
                <a:cubicBezTo>
                  <a:pt x="1105" y="192"/>
                  <a:pt x="1107" y="193"/>
                  <a:pt x="1107" y="193"/>
                </a:cubicBezTo>
                <a:cubicBezTo>
                  <a:pt x="1108" y="193"/>
                  <a:pt x="1108" y="193"/>
                  <a:pt x="1108" y="193"/>
                </a:cubicBezTo>
                <a:cubicBezTo>
                  <a:pt x="1108" y="193"/>
                  <a:pt x="1108" y="193"/>
                  <a:pt x="1108" y="193"/>
                </a:cubicBezTo>
                <a:cubicBezTo>
                  <a:pt x="1107" y="193"/>
                  <a:pt x="1106" y="192"/>
                  <a:pt x="1105" y="192"/>
                </a:cubicBezTo>
                <a:cubicBezTo>
                  <a:pt x="1107" y="192"/>
                  <a:pt x="1109" y="192"/>
                  <a:pt x="1111" y="192"/>
                </a:cubicBezTo>
                <a:cubicBezTo>
                  <a:pt x="1111" y="191"/>
                  <a:pt x="1111" y="191"/>
                  <a:pt x="1111" y="191"/>
                </a:cubicBezTo>
                <a:cubicBezTo>
                  <a:pt x="1110" y="190"/>
                  <a:pt x="1109" y="190"/>
                  <a:pt x="1108" y="190"/>
                </a:cubicBezTo>
                <a:cubicBezTo>
                  <a:pt x="1108" y="189"/>
                  <a:pt x="1108" y="189"/>
                  <a:pt x="1108" y="189"/>
                </a:cubicBezTo>
                <a:cubicBezTo>
                  <a:pt x="1110" y="190"/>
                  <a:pt x="1111" y="190"/>
                  <a:pt x="1113" y="190"/>
                </a:cubicBezTo>
                <a:cubicBezTo>
                  <a:pt x="1112" y="188"/>
                  <a:pt x="1111" y="187"/>
                  <a:pt x="1109" y="186"/>
                </a:cubicBezTo>
                <a:cubicBezTo>
                  <a:pt x="1111" y="186"/>
                  <a:pt x="1113" y="186"/>
                  <a:pt x="1115" y="186"/>
                </a:cubicBezTo>
                <a:cubicBezTo>
                  <a:pt x="1116" y="185"/>
                  <a:pt x="1116" y="185"/>
                  <a:pt x="1116" y="185"/>
                </a:cubicBezTo>
                <a:cubicBezTo>
                  <a:pt x="1116" y="184"/>
                  <a:pt x="1115" y="183"/>
                  <a:pt x="1115" y="181"/>
                </a:cubicBezTo>
                <a:cubicBezTo>
                  <a:pt x="1116" y="181"/>
                  <a:pt x="1116" y="181"/>
                  <a:pt x="1116" y="181"/>
                </a:cubicBezTo>
                <a:cubicBezTo>
                  <a:pt x="1117" y="180"/>
                  <a:pt x="1119" y="180"/>
                  <a:pt x="1120" y="182"/>
                </a:cubicBezTo>
                <a:cubicBezTo>
                  <a:pt x="1122" y="181"/>
                  <a:pt x="1124" y="179"/>
                  <a:pt x="1125" y="178"/>
                </a:cubicBezTo>
                <a:cubicBezTo>
                  <a:pt x="1129" y="178"/>
                  <a:pt x="1129" y="178"/>
                  <a:pt x="1129" y="178"/>
                </a:cubicBezTo>
                <a:cubicBezTo>
                  <a:pt x="1130" y="179"/>
                  <a:pt x="1130" y="179"/>
                  <a:pt x="1130" y="179"/>
                </a:cubicBezTo>
                <a:cubicBezTo>
                  <a:pt x="1132" y="179"/>
                  <a:pt x="1134" y="178"/>
                  <a:pt x="1136" y="177"/>
                </a:cubicBezTo>
                <a:cubicBezTo>
                  <a:pt x="1135" y="176"/>
                  <a:pt x="1135" y="176"/>
                  <a:pt x="1135" y="176"/>
                </a:cubicBezTo>
                <a:cubicBezTo>
                  <a:pt x="1136" y="175"/>
                  <a:pt x="1136" y="175"/>
                  <a:pt x="1136" y="175"/>
                </a:cubicBezTo>
                <a:cubicBezTo>
                  <a:pt x="1136" y="176"/>
                  <a:pt x="1136" y="176"/>
                  <a:pt x="1136" y="176"/>
                </a:cubicBezTo>
                <a:cubicBezTo>
                  <a:pt x="1138" y="175"/>
                  <a:pt x="1139" y="174"/>
                  <a:pt x="1140" y="172"/>
                </a:cubicBezTo>
                <a:cubicBezTo>
                  <a:pt x="1140" y="173"/>
                  <a:pt x="1141" y="173"/>
                  <a:pt x="1141" y="174"/>
                </a:cubicBezTo>
                <a:cubicBezTo>
                  <a:pt x="1140" y="174"/>
                  <a:pt x="1140" y="174"/>
                  <a:pt x="1139" y="175"/>
                </a:cubicBezTo>
                <a:cubicBezTo>
                  <a:pt x="1142" y="176"/>
                  <a:pt x="1142" y="176"/>
                  <a:pt x="1142" y="176"/>
                </a:cubicBezTo>
                <a:cubicBezTo>
                  <a:pt x="1143" y="175"/>
                  <a:pt x="1143" y="175"/>
                  <a:pt x="1143" y="175"/>
                </a:cubicBezTo>
                <a:cubicBezTo>
                  <a:pt x="1146" y="177"/>
                  <a:pt x="1151" y="177"/>
                  <a:pt x="1155" y="174"/>
                </a:cubicBezTo>
                <a:cubicBezTo>
                  <a:pt x="1154" y="173"/>
                  <a:pt x="1154" y="173"/>
                  <a:pt x="1154" y="173"/>
                </a:cubicBezTo>
                <a:cubicBezTo>
                  <a:pt x="1163" y="171"/>
                  <a:pt x="1174" y="167"/>
                  <a:pt x="1182" y="162"/>
                </a:cubicBezTo>
                <a:cubicBezTo>
                  <a:pt x="1181" y="161"/>
                  <a:pt x="1181" y="160"/>
                  <a:pt x="1180" y="159"/>
                </a:cubicBezTo>
                <a:cubicBezTo>
                  <a:pt x="1181" y="157"/>
                  <a:pt x="1181" y="157"/>
                  <a:pt x="1181" y="157"/>
                </a:cubicBezTo>
                <a:cubicBezTo>
                  <a:pt x="1181" y="158"/>
                  <a:pt x="1181" y="158"/>
                  <a:pt x="1182" y="159"/>
                </a:cubicBezTo>
                <a:cubicBezTo>
                  <a:pt x="1184" y="160"/>
                  <a:pt x="1184" y="160"/>
                  <a:pt x="1184" y="160"/>
                </a:cubicBezTo>
                <a:cubicBezTo>
                  <a:pt x="1183" y="161"/>
                  <a:pt x="1183" y="161"/>
                  <a:pt x="1183" y="161"/>
                </a:cubicBezTo>
                <a:cubicBezTo>
                  <a:pt x="1184" y="161"/>
                  <a:pt x="1184" y="161"/>
                  <a:pt x="1184" y="161"/>
                </a:cubicBezTo>
                <a:cubicBezTo>
                  <a:pt x="1187" y="161"/>
                  <a:pt x="1187" y="161"/>
                  <a:pt x="1187" y="161"/>
                </a:cubicBezTo>
                <a:cubicBezTo>
                  <a:pt x="1194" y="161"/>
                  <a:pt x="1202" y="160"/>
                  <a:pt x="1209" y="158"/>
                </a:cubicBezTo>
                <a:cubicBezTo>
                  <a:pt x="1210" y="159"/>
                  <a:pt x="1210" y="159"/>
                  <a:pt x="1210" y="159"/>
                </a:cubicBezTo>
                <a:cubicBezTo>
                  <a:pt x="1214" y="158"/>
                  <a:pt x="1218" y="158"/>
                  <a:pt x="1222" y="157"/>
                </a:cubicBezTo>
                <a:close/>
                <a:moveTo>
                  <a:pt x="1041" y="165"/>
                </a:moveTo>
                <a:cubicBezTo>
                  <a:pt x="1041" y="165"/>
                  <a:pt x="1040" y="165"/>
                  <a:pt x="1040" y="165"/>
                </a:cubicBezTo>
                <a:cubicBezTo>
                  <a:pt x="1040" y="165"/>
                  <a:pt x="1040" y="165"/>
                  <a:pt x="1040" y="165"/>
                </a:cubicBezTo>
                <a:cubicBezTo>
                  <a:pt x="1041" y="165"/>
                  <a:pt x="1041" y="165"/>
                  <a:pt x="1041" y="165"/>
                </a:cubicBezTo>
                <a:close/>
                <a:moveTo>
                  <a:pt x="1047" y="183"/>
                </a:moveTo>
                <a:cubicBezTo>
                  <a:pt x="1046" y="182"/>
                  <a:pt x="1046" y="183"/>
                  <a:pt x="1045" y="183"/>
                </a:cubicBezTo>
                <a:cubicBezTo>
                  <a:pt x="1045" y="184"/>
                  <a:pt x="1045" y="184"/>
                  <a:pt x="1045" y="184"/>
                </a:cubicBezTo>
                <a:cubicBezTo>
                  <a:pt x="1046" y="183"/>
                  <a:pt x="1047" y="183"/>
                  <a:pt x="1047" y="183"/>
                </a:cubicBezTo>
                <a:close/>
                <a:moveTo>
                  <a:pt x="1287" y="76"/>
                </a:moveTo>
                <a:cubicBezTo>
                  <a:pt x="1286" y="76"/>
                  <a:pt x="1286" y="76"/>
                  <a:pt x="1286" y="76"/>
                </a:cubicBezTo>
                <a:cubicBezTo>
                  <a:pt x="1286" y="76"/>
                  <a:pt x="1286" y="76"/>
                  <a:pt x="1286" y="76"/>
                </a:cubicBezTo>
                <a:cubicBezTo>
                  <a:pt x="1286" y="77"/>
                  <a:pt x="1286" y="77"/>
                  <a:pt x="1286" y="77"/>
                </a:cubicBezTo>
                <a:cubicBezTo>
                  <a:pt x="1287" y="76"/>
                  <a:pt x="1287" y="76"/>
                  <a:pt x="1287" y="76"/>
                </a:cubicBezTo>
                <a:close/>
                <a:moveTo>
                  <a:pt x="1245" y="124"/>
                </a:moveTo>
                <a:cubicBezTo>
                  <a:pt x="1247" y="125"/>
                  <a:pt x="1249" y="125"/>
                  <a:pt x="1252" y="125"/>
                </a:cubicBezTo>
                <a:cubicBezTo>
                  <a:pt x="1252" y="126"/>
                  <a:pt x="1252" y="126"/>
                  <a:pt x="1252" y="126"/>
                </a:cubicBezTo>
                <a:cubicBezTo>
                  <a:pt x="1253" y="126"/>
                  <a:pt x="1255" y="126"/>
                  <a:pt x="1256" y="126"/>
                </a:cubicBezTo>
                <a:cubicBezTo>
                  <a:pt x="1256" y="126"/>
                  <a:pt x="1256" y="126"/>
                  <a:pt x="1256" y="126"/>
                </a:cubicBezTo>
                <a:cubicBezTo>
                  <a:pt x="1256" y="125"/>
                  <a:pt x="1256" y="125"/>
                  <a:pt x="1256" y="125"/>
                </a:cubicBezTo>
                <a:cubicBezTo>
                  <a:pt x="1256" y="125"/>
                  <a:pt x="1256" y="125"/>
                  <a:pt x="1256" y="125"/>
                </a:cubicBezTo>
                <a:cubicBezTo>
                  <a:pt x="1257" y="125"/>
                  <a:pt x="1257" y="125"/>
                  <a:pt x="1257" y="125"/>
                </a:cubicBezTo>
                <a:cubicBezTo>
                  <a:pt x="1252" y="123"/>
                  <a:pt x="1247" y="123"/>
                  <a:pt x="1242" y="124"/>
                </a:cubicBezTo>
                <a:cubicBezTo>
                  <a:pt x="1243" y="124"/>
                  <a:pt x="1244" y="125"/>
                  <a:pt x="1245" y="124"/>
                </a:cubicBezTo>
                <a:close/>
                <a:moveTo>
                  <a:pt x="1242" y="123"/>
                </a:moveTo>
                <a:cubicBezTo>
                  <a:pt x="1246" y="123"/>
                  <a:pt x="1249" y="123"/>
                  <a:pt x="1252" y="123"/>
                </a:cubicBezTo>
                <a:cubicBezTo>
                  <a:pt x="1252" y="123"/>
                  <a:pt x="1252" y="123"/>
                  <a:pt x="1252" y="123"/>
                </a:cubicBezTo>
                <a:cubicBezTo>
                  <a:pt x="1248" y="123"/>
                  <a:pt x="1244" y="122"/>
                  <a:pt x="1241" y="121"/>
                </a:cubicBezTo>
                <a:cubicBezTo>
                  <a:pt x="1243" y="121"/>
                  <a:pt x="1246" y="121"/>
                  <a:pt x="1248" y="122"/>
                </a:cubicBezTo>
                <a:cubicBezTo>
                  <a:pt x="1246" y="120"/>
                  <a:pt x="1242" y="119"/>
                  <a:pt x="1239" y="120"/>
                </a:cubicBezTo>
                <a:cubicBezTo>
                  <a:pt x="1239" y="120"/>
                  <a:pt x="1239" y="120"/>
                  <a:pt x="1239" y="120"/>
                </a:cubicBezTo>
                <a:cubicBezTo>
                  <a:pt x="1238" y="120"/>
                  <a:pt x="1237" y="121"/>
                  <a:pt x="1236" y="121"/>
                </a:cubicBezTo>
                <a:cubicBezTo>
                  <a:pt x="1238" y="122"/>
                  <a:pt x="1240" y="123"/>
                  <a:pt x="1242" y="123"/>
                </a:cubicBezTo>
                <a:close/>
                <a:moveTo>
                  <a:pt x="1261" y="123"/>
                </a:moveTo>
                <a:cubicBezTo>
                  <a:pt x="1261" y="123"/>
                  <a:pt x="1261" y="123"/>
                  <a:pt x="1261" y="123"/>
                </a:cubicBezTo>
                <a:cubicBezTo>
                  <a:pt x="1260" y="123"/>
                  <a:pt x="1260" y="123"/>
                  <a:pt x="1259" y="123"/>
                </a:cubicBezTo>
                <a:cubicBezTo>
                  <a:pt x="1260" y="123"/>
                  <a:pt x="1260" y="123"/>
                  <a:pt x="1261" y="123"/>
                </a:cubicBezTo>
                <a:close/>
                <a:moveTo>
                  <a:pt x="1269" y="113"/>
                </a:moveTo>
                <a:cubicBezTo>
                  <a:pt x="1269" y="112"/>
                  <a:pt x="1269" y="112"/>
                  <a:pt x="1269" y="112"/>
                </a:cubicBezTo>
                <a:cubicBezTo>
                  <a:pt x="1266" y="111"/>
                  <a:pt x="1263" y="111"/>
                  <a:pt x="1260" y="113"/>
                </a:cubicBezTo>
                <a:cubicBezTo>
                  <a:pt x="1260" y="113"/>
                  <a:pt x="1260" y="113"/>
                  <a:pt x="1260" y="113"/>
                </a:cubicBezTo>
                <a:cubicBezTo>
                  <a:pt x="1263" y="114"/>
                  <a:pt x="1265" y="115"/>
                  <a:pt x="1268" y="114"/>
                </a:cubicBezTo>
                <a:cubicBezTo>
                  <a:pt x="1268" y="114"/>
                  <a:pt x="1268" y="113"/>
                  <a:pt x="1269" y="113"/>
                </a:cubicBezTo>
                <a:close/>
                <a:moveTo>
                  <a:pt x="1278" y="110"/>
                </a:moveTo>
                <a:cubicBezTo>
                  <a:pt x="1278" y="110"/>
                  <a:pt x="1278" y="110"/>
                  <a:pt x="1278" y="110"/>
                </a:cubicBezTo>
                <a:cubicBezTo>
                  <a:pt x="1277" y="110"/>
                  <a:pt x="1276" y="110"/>
                  <a:pt x="1276" y="110"/>
                </a:cubicBezTo>
                <a:cubicBezTo>
                  <a:pt x="1276" y="111"/>
                  <a:pt x="1276" y="111"/>
                  <a:pt x="1276" y="111"/>
                </a:cubicBezTo>
                <a:cubicBezTo>
                  <a:pt x="1277" y="111"/>
                  <a:pt x="1277" y="111"/>
                  <a:pt x="1278" y="110"/>
                </a:cubicBezTo>
                <a:close/>
                <a:moveTo>
                  <a:pt x="1240" y="151"/>
                </a:moveTo>
                <a:cubicBezTo>
                  <a:pt x="1240" y="151"/>
                  <a:pt x="1240" y="151"/>
                  <a:pt x="1240" y="151"/>
                </a:cubicBezTo>
                <a:cubicBezTo>
                  <a:pt x="1239" y="151"/>
                  <a:pt x="1239" y="151"/>
                  <a:pt x="1239" y="151"/>
                </a:cubicBezTo>
                <a:cubicBezTo>
                  <a:pt x="1239" y="152"/>
                  <a:pt x="1239" y="152"/>
                  <a:pt x="1239" y="152"/>
                </a:cubicBezTo>
                <a:cubicBezTo>
                  <a:pt x="1240" y="152"/>
                  <a:pt x="1240" y="152"/>
                  <a:pt x="1240" y="151"/>
                </a:cubicBezTo>
                <a:close/>
                <a:moveTo>
                  <a:pt x="1238" y="124"/>
                </a:moveTo>
                <a:cubicBezTo>
                  <a:pt x="1238" y="125"/>
                  <a:pt x="1238" y="125"/>
                  <a:pt x="1238" y="125"/>
                </a:cubicBezTo>
                <a:cubicBezTo>
                  <a:pt x="1238" y="125"/>
                  <a:pt x="1238" y="125"/>
                  <a:pt x="1238" y="125"/>
                </a:cubicBezTo>
                <a:cubicBezTo>
                  <a:pt x="1239" y="125"/>
                  <a:pt x="1239" y="125"/>
                  <a:pt x="1239" y="125"/>
                </a:cubicBezTo>
                <a:cubicBezTo>
                  <a:pt x="1239" y="125"/>
                  <a:pt x="1239" y="125"/>
                  <a:pt x="1239" y="125"/>
                </a:cubicBezTo>
                <a:cubicBezTo>
                  <a:pt x="1240" y="124"/>
                  <a:pt x="1240" y="124"/>
                  <a:pt x="1240" y="124"/>
                </a:cubicBezTo>
                <a:lnTo>
                  <a:pt x="1238" y="124"/>
                </a:lnTo>
                <a:close/>
                <a:moveTo>
                  <a:pt x="1252" y="129"/>
                </a:moveTo>
                <a:cubicBezTo>
                  <a:pt x="1251" y="129"/>
                  <a:pt x="1250" y="129"/>
                  <a:pt x="1249" y="128"/>
                </a:cubicBezTo>
                <a:cubicBezTo>
                  <a:pt x="1250" y="128"/>
                  <a:pt x="1250" y="128"/>
                  <a:pt x="1251" y="128"/>
                </a:cubicBezTo>
                <a:cubicBezTo>
                  <a:pt x="1252" y="128"/>
                  <a:pt x="1253" y="128"/>
                  <a:pt x="1255" y="129"/>
                </a:cubicBezTo>
                <a:cubicBezTo>
                  <a:pt x="1255" y="128"/>
                  <a:pt x="1255" y="128"/>
                  <a:pt x="1255" y="128"/>
                </a:cubicBezTo>
                <a:cubicBezTo>
                  <a:pt x="1251" y="126"/>
                  <a:pt x="1246" y="125"/>
                  <a:pt x="1242" y="125"/>
                </a:cubicBezTo>
                <a:cubicBezTo>
                  <a:pt x="1242" y="125"/>
                  <a:pt x="1242" y="125"/>
                  <a:pt x="1242" y="125"/>
                </a:cubicBezTo>
                <a:cubicBezTo>
                  <a:pt x="1242" y="126"/>
                  <a:pt x="1242" y="126"/>
                  <a:pt x="1242" y="126"/>
                </a:cubicBezTo>
                <a:cubicBezTo>
                  <a:pt x="1242" y="126"/>
                  <a:pt x="1242" y="126"/>
                  <a:pt x="1242" y="126"/>
                </a:cubicBezTo>
                <a:cubicBezTo>
                  <a:pt x="1242" y="127"/>
                  <a:pt x="1243" y="127"/>
                  <a:pt x="1243" y="128"/>
                </a:cubicBezTo>
                <a:cubicBezTo>
                  <a:pt x="1246" y="129"/>
                  <a:pt x="1248" y="129"/>
                  <a:pt x="1250" y="130"/>
                </a:cubicBezTo>
                <a:cubicBezTo>
                  <a:pt x="1251" y="131"/>
                  <a:pt x="1251" y="131"/>
                  <a:pt x="1251" y="131"/>
                </a:cubicBezTo>
                <a:cubicBezTo>
                  <a:pt x="1252" y="131"/>
                  <a:pt x="1252" y="131"/>
                  <a:pt x="1252" y="131"/>
                </a:cubicBezTo>
                <a:cubicBezTo>
                  <a:pt x="1253" y="131"/>
                  <a:pt x="1253" y="131"/>
                  <a:pt x="1253" y="131"/>
                </a:cubicBezTo>
                <a:cubicBezTo>
                  <a:pt x="1253" y="130"/>
                  <a:pt x="1253" y="130"/>
                  <a:pt x="1253" y="130"/>
                </a:cubicBezTo>
                <a:cubicBezTo>
                  <a:pt x="1253" y="130"/>
                  <a:pt x="1253" y="130"/>
                  <a:pt x="1253" y="130"/>
                </a:cubicBezTo>
                <a:lnTo>
                  <a:pt x="1252" y="129"/>
                </a:lnTo>
                <a:close/>
                <a:moveTo>
                  <a:pt x="1270" y="107"/>
                </a:moveTo>
                <a:cubicBezTo>
                  <a:pt x="1269" y="107"/>
                  <a:pt x="1269" y="107"/>
                  <a:pt x="1269" y="107"/>
                </a:cubicBezTo>
                <a:cubicBezTo>
                  <a:pt x="1269" y="108"/>
                  <a:pt x="1269" y="108"/>
                  <a:pt x="1269" y="108"/>
                </a:cubicBezTo>
                <a:cubicBezTo>
                  <a:pt x="1269" y="109"/>
                  <a:pt x="1270" y="109"/>
                  <a:pt x="1271" y="109"/>
                </a:cubicBezTo>
                <a:cubicBezTo>
                  <a:pt x="1271" y="109"/>
                  <a:pt x="1271" y="109"/>
                  <a:pt x="1271" y="109"/>
                </a:cubicBezTo>
                <a:cubicBezTo>
                  <a:pt x="1272" y="108"/>
                  <a:pt x="1272" y="108"/>
                  <a:pt x="1272" y="108"/>
                </a:cubicBezTo>
                <a:cubicBezTo>
                  <a:pt x="1272" y="108"/>
                  <a:pt x="1272" y="108"/>
                  <a:pt x="1272" y="108"/>
                </a:cubicBezTo>
                <a:cubicBezTo>
                  <a:pt x="1272" y="107"/>
                  <a:pt x="1272" y="107"/>
                  <a:pt x="1272" y="107"/>
                </a:cubicBezTo>
                <a:cubicBezTo>
                  <a:pt x="1271" y="107"/>
                  <a:pt x="1271" y="107"/>
                  <a:pt x="1270" y="107"/>
                </a:cubicBezTo>
                <a:close/>
                <a:moveTo>
                  <a:pt x="1272" y="94"/>
                </a:moveTo>
                <a:cubicBezTo>
                  <a:pt x="1273" y="94"/>
                  <a:pt x="1273" y="94"/>
                  <a:pt x="1273" y="94"/>
                </a:cubicBezTo>
                <a:cubicBezTo>
                  <a:pt x="1272" y="93"/>
                  <a:pt x="1271" y="93"/>
                  <a:pt x="1270" y="94"/>
                </a:cubicBezTo>
                <a:cubicBezTo>
                  <a:pt x="1271" y="94"/>
                  <a:pt x="1272" y="95"/>
                  <a:pt x="1272" y="94"/>
                </a:cubicBezTo>
                <a:close/>
                <a:moveTo>
                  <a:pt x="1282" y="81"/>
                </a:moveTo>
                <a:cubicBezTo>
                  <a:pt x="1281" y="80"/>
                  <a:pt x="1281" y="80"/>
                  <a:pt x="1280" y="80"/>
                </a:cubicBezTo>
                <a:cubicBezTo>
                  <a:pt x="1280" y="80"/>
                  <a:pt x="1280" y="80"/>
                  <a:pt x="1280" y="80"/>
                </a:cubicBezTo>
                <a:cubicBezTo>
                  <a:pt x="1280" y="81"/>
                  <a:pt x="1282" y="81"/>
                  <a:pt x="1283" y="81"/>
                </a:cubicBezTo>
                <a:cubicBezTo>
                  <a:pt x="1283" y="81"/>
                  <a:pt x="1283" y="81"/>
                  <a:pt x="1283" y="81"/>
                </a:cubicBezTo>
                <a:lnTo>
                  <a:pt x="1282" y="81"/>
                </a:lnTo>
                <a:close/>
                <a:moveTo>
                  <a:pt x="1283" y="92"/>
                </a:moveTo>
                <a:cubicBezTo>
                  <a:pt x="1282" y="92"/>
                  <a:pt x="1282" y="92"/>
                  <a:pt x="1282" y="92"/>
                </a:cubicBezTo>
                <a:cubicBezTo>
                  <a:pt x="1281" y="92"/>
                  <a:pt x="1281" y="92"/>
                  <a:pt x="1281" y="92"/>
                </a:cubicBezTo>
                <a:cubicBezTo>
                  <a:pt x="1281" y="93"/>
                  <a:pt x="1281" y="93"/>
                  <a:pt x="1281" y="93"/>
                </a:cubicBezTo>
                <a:cubicBezTo>
                  <a:pt x="1282" y="93"/>
                  <a:pt x="1282" y="93"/>
                  <a:pt x="1282" y="93"/>
                </a:cubicBezTo>
                <a:cubicBezTo>
                  <a:pt x="1282" y="93"/>
                  <a:pt x="1282" y="93"/>
                  <a:pt x="1282" y="93"/>
                </a:cubicBezTo>
                <a:cubicBezTo>
                  <a:pt x="1281" y="94"/>
                  <a:pt x="1281" y="94"/>
                  <a:pt x="1281" y="94"/>
                </a:cubicBezTo>
                <a:cubicBezTo>
                  <a:pt x="1281" y="95"/>
                  <a:pt x="1281" y="95"/>
                  <a:pt x="1281" y="95"/>
                </a:cubicBezTo>
                <a:cubicBezTo>
                  <a:pt x="1282" y="96"/>
                  <a:pt x="1282" y="96"/>
                  <a:pt x="1282" y="96"/>
                </a:cubicBezTo>
                <a:cubicBezTo>
                  <a:pt x="1282" y="97"/>
                  <a:pt x="1282" y="97"/>
                  <a:pt x="1281" y="98"/>
                </a:cubicBezTo>
                <a:cubicBezTo>
                  <a:pt x="1282" y="99"/>
                  <a:pt x="1282" y="99"/>
                  <a:pt x="1282" y="99"/>
                </a:cubicBezTo>
                <a:cubicBezTo>
                  <a:pt x="1283" y="98"/>
                  <a:pt x="1283" y="98"/>
                  <a:pt x="1283" y="98"/>
                </a:cubicBezTo>
                <a:cubicBezTo>
                  <a:pt x="1283" y="97"/>
                  <a:pt x="1283" y="97"/>
                  <a:pt x="1283" y="97"/>
                </a:cubicBezTo>
                <a:cubicBezTo>
                  <a:pt x="1284" y="97"/>
                  <a:pt x="1284" y="97"/>
                  <a:pt x="1284" y="97"/>
                </a:cubicBezTo>
                <a:cubicBezTo>
                  <a:pt x="1283" y="96"/>
                  <a:pt x="1283" y="96"/>
                  <a:pt x="1283" y="96"/>
                </a:cubicBezTo>
                <a:cubicBezTo>
                  <a:pt x="1283" y="95"/>
                  <a:pt x="1283" y="95"/>
                  <a:pt x="1283" y="95"/>
                </a:cubicBezTo>
                <a:cubicBezTo>
                  <a:pt x="1283" y="94"/>
                  <a:pt x="1283" y="94"/>
                  <a:pt x="1283" y="94"/>
                </a:cubicBezTo>
                <a:cubicBezTo>
                  <a:pt x="1283" y="93"/>
                  <a:pt x="1283" y="93"/>
                  <a:pt x="1283" y="93"/>
                </a:cubicBezTo>
                <a:lnTo>
                  <a:pt x="1283" y="92"/>
                </a:lnTo>
                <a:close/>
                <a:moveTo>
                  <a:pt x="1269" y="92"/>
                </a:moveTo>
                <a:cubicBezTo>
                  <a:pt x="1269" y="92"/>
                  <a:pt x="1269" y="92"/>
                  <a:pt x="1269" y="92"/>
                </a:cubicBezTo>
                <a:cubicBezTo>
                  <a:pt x="1270" y="93"/>
                  <a:pt x="1270" y="93"/>
                  <a:pt x="1270" y="93"/>
                </a:cubicBezTo>
                <a:cubicBezTo>
                  <a:pt x="1271" y="93"/>
                  <a:pt x="1271" y="93"/>
                  <a:pt x="1271" y="93"/>
                </a:cubicBezTo>
                <a:cubicBezTo>
                  <a:pt x="1270" y="92"/>
                  <a:pt x="1270" y="92"/>
                  <a:pt x="1270" y="92"/>
                </a:cubicBezTo>
                <a:lnTo>
                  <a:pt x="1269" y="92"/>
                </a:lnTo>
                <a:close/>
                <a:moveTo>
                  <a:pt x="1067" y="115"/>
                </a:moveTo>
                <a:cubicBezTo>
                  <a:pt x="1067" y="115"/>
                  <a:pt x="1067" y="115"/>
                  <a:pt x="1067" y="115"/>
                </a:cubicBezTo>
                <a:cubicBezTo>
                  <a:pt x="1067" y="114"/>
                  <a:pt x="1066" y="114"/>
                  <a:pt x="1065" y="115"/>
                </a:cubicBezTo>
                <a:cubicBezTo>
                  <a:pt x="1066" y="115"/>
                  <a:pt x="1066" y="115"/>
                  <a:pt x="1067" y="115"/>
                </a:cubicBezTo>
                <a:close/>
                <a:moveTo>
                  <a:pt x="1279" y="104"/>
                </a:moveTo>
                <a:cubicBezTo>
                  <a:pt x="1280" y="105"/>
                  <a:pt x="1279" y="106"/>
                  <a:pt x="1279" y="106"/>
                </a:cubicBezTo>
                <a:cubicBezTo>
                  <a:pt x="1280" y="107"/>
                  <a:pt x="1282" y="108"/>
                  <a:pt x="1284" y="107"/>
                </a:cubicBezTo>
                <a:cubicBezTo>
                  <a:pt x="1284" y="108"/>
                  <a:pt x="1284" y="108"/>
                  <a:pt x="1284" y="108"/>
                </a:cubicBezTo>
                <a:cubicBezTo>
                  <a:pt x="1285" y="108"/>
                  <a:pt x="1285" y="108"/>
                  <a:pt x="1285" y="108"/>
                </a:cubicBezTo>
                <a:cubicBezTo>
                  <a:pt x="1286" y="107"/>
                  <a:pt x="1286" y="107"/>
                  <a:pt x="1287" y="107"/>
                </a:cubicBezTo>
                <a:cubicBezTo>
                  <a:pt x="1287" y="106"/>
                  <a:pt x="1287" y="106"/>
                  <a:pt x="1287" y="106"/>
                </a:cubicBezTo>
                <a:cubicBezTo>
                  <a:pt x="1286" y="105"/>
                  <a:pt x="1286" y="105"/>
                  <a:pt x="1286" y="105"/>
                </a:cubicBezTo>
                <a:cubicBezTo>
                  <a:pt x="1286" y="106"/>
                  <a:pt x="1286" y="106"/>
                  <a:pt x="1286" y="106"/>
                </a:cubicBezTo>
                <a:cubicBezTo>
                  <a:pt x="1286" y="106"/>
                  <a:pt x="1286" y="106"/>
                  <a:pt x="1286" y="106"/>
                </a:cubicBezTo>
                <a:cubicBezTo>
                  <a:pt x="1285" y="106"/>
                  <a:pt x="1284" y="106"/>
                  <a:pt x="1284" y="105"/>
                </a:cubicBezTo>
                <a:cubicBezTo>
                  <a:pt x="1284" y="105"/>
                  <a:pt x="1284" y="105"/>
                  <a:pt x="1284" y="105"/>
                </a:cubicBezTo>
                <a:cubicBezTo>
                  <a:pt x="1283" y="104"/>
                  <a:pt x="1283" y="104"/>
                  <a:pt x="1283" y="104"/>
                </a:cubicBezTo>
                <a:cubicBezTo>
                  <a:pt x="1283" y="104"/>
                  <a:pt x="1284" y="104"/>
                  <a:pt x="1284" y="104"/>
                </a:cubicBezTo>
                <a:cubicBezTo>
                  <a:pt x="1285" y="103"/>
                  <a:pt x="1285" y="103"/>
                  <a:pt x="1285" y="103"/>
                </a:cubicBezTo>
                <a:cubicBezTo>
                  <a:pt x="1284" y="103"/>
                  <a:pt x="1284" y="103"/>
                  <a:pt x="1284" y="103"/>
                </a:cubicBezTo>
                <a:cubicBezTo>
                  <a:pt x="1282" y="104"/>
                  <a:pt x="1281" y="104"/>
                  <a:pt x="1279" y="104"/>
                </a:cubicBezTo>
                <a:close/>
                <a:moveTo>
                  <a:pt x="1285" y="79"/>
                </a:moveTo>
                <a:cubicBezTo>
                  <a:pt x="1285" y="79"/>
                  <a:pt x="1285" y="79"/>
                  <a:pt x="1285" y="79"/>
                </a:cubicBezTo>
                <a:cubicBezTo>
                  <a:pt x="1286" y="79"/>
                  <a:pt x="1286" y="79"/>
                  <a:pt x="1286" y="79"/>
                </a:cubicBezTo>
                <a:cubicBezTo>
                  <a:pt x="1286" y="78"/>
                  <a:pt x="1286" y="78"/>
                  <a:pt x="1286" y="78"/>
                </a:cubicBezTo>
                <a:cubicBezTo>
                  <a:pt x="1286" y="78"/>
                  <a:pt x="1286" y="78"/>
                  <a:pt x="1286" y="78"/>
                </a:cubicBezTo>
                <a:cubicBezTo>
                  <a:pt x="1286" y="78"/>
                  <a:pt x="1285" y="78"/>
                  <a:pt x="1285" y="79"/>
                </a:cubicBezTo>
                <a:close/>
                <a:moveTo>
                  <a:pt x="1228" y="144"/>
                </a:moveTo>
                <a:cubicBezTo>
                  <a:pt x="1229" y="144"/>
                  <a:pt x="1230" y="144"/>
                  <a:pt x="1231" y="143"/>
                </a:cubicBezTo>
                <a:cubicBezTo>
                  <a:pt x="1232" y="141"/>
                  <a:pt x="1232" y="141"/>
                  <a:pt x="1232" y="141"/>
                </a:cubicBezTo>
                <a:cubicBezTo>
                  <a:pt x="1231" y="141"/>
                  <a:pt x="1230" y="141"/>
                  <a:pt x="1230" y="140"/>
                </a:cubicBezTo>
                <a:cubicBezTo>
                  <a:pt x="1225" y="140"/>
                  <a:pt x="1219" y="141"/>
                  <a:pt x="1215" y="143"/>
                </a:cubicBezTo>
                <a:cubicBezTo>
                  <a:pt x="1214" y="144"/>
                  <a:pt x="1214" y="144"/>
                  <a:pt x="1214" y="144"/>
                </a:cubicBezTo>
                <a:cubicBezTo>
                  <a:pt x="1214" y="145"/>
                  <a:pt x="1214" y="145"/>
                  <a:pt x="1214" y="145"/>
                </a:cubicBezTo>
                <a:cubicBezTo>
                  <a:pt x="1219" y="144"/>
                  <a:pt x="1224" y="144"/>
                  <a:pt x="1228" y="144"/>
                </a:cubicBezTo>
                <a:close/>
                <a:moveTo>
                  <a:pt x="1292" y="81"/>
                </a:moveTo>
                <a:cubicBezTo>
                  <a:pt x="1292" y="81"/>
                  <a:pt x="1292" y="81"/>
                  <a:pt x="1292" y="81"/>
                </a:cubicBezTo>
                <a:cubicBezTo>
                  <a:pt x="1290" y="82"/>
                  <a:pt x="1290" y="82"/>
                  <a:pt x="1290" y="82"/>
                </a:cubicBezTo>
                <a:cubicBezTo>
                  <a:pt x="1290" y="82"/>
                  <a:pt x="1290" y="82"/>
                  <a:pt x="1290" y="82"/>
                </a:cubicBezTo>
                <a:cubicBezTo>
                  <a:pt x="1289" y="83"/>
                  <a:pt x="1289" y="83"/>
                  <a:pt x="1289" y="83"/>
                </a:cubicBezTo>
                <a:cubicBezTo>
                  <a:pt x="1289" y="83"/>
                  <a:pt x="1289" y="83"/>
                  <a:pt x="1289" y="83"/>
                </a:cubicBezTo>
                <a:cubicBezTo>
                  <a:pt x="1290" y="83"/>
                  <a:pt x="1290" y="83"/>
                  <a:pt x="1290" y="83"/>
                </a:cubicBezTo>
                <a:cubicBezTo>
                  <a:pt x="1291" y="83"/>
                  <a:pt x="1291" y="83"/>
                  <a:pt x="1291" y="83"/>
                </a:cubicBezTo>
                <a:cubicBezTo>
                  <a:pt x="1291" y="83"/>
                  <a:pt x="1291" y="83"/>
                  <a:pt x="1291" y="83"/>
                </a:cubicBezTo>
                <a:cubicBezTo>
                  <a:pt x="1291" y="82"/>
                  <a:pt x="1291" y="82"/>
                  <a:pt x="1292" y="81"/>
                </a:cubicBezTo>
                <a:close/>
                <a:moveTo>
                  <a:pt x="1062" y="119"/>
                </a:moveTo>
                <a:cubicBezTo>
                  <a:pt x="1062" y="119"/>
                  <a:pt x="1062" y="119"/>
                  <a:pt x="1062" y="119"/>
                </a:cubicBezTo>
                <a:cubicBezTo>
                  <a:pt x="1062" y="119"/>
                  <a:pt x="1062" y="119"/>
                  <a:pt x="1062" y="119"/>
                </a:cubicBezTo>
                <a:cubicBezTo>
                  <a:pt x="1063" y="119"/>
                  <a:pt x="1063" y="119"/>
                  <a:pt x="1063" y="119"/>
                </a:cubicBezTo>
                <a:cubicBezTo>
                  <a:pt x="1063" y="119"/>
                  <a:pt x="1062" y="119"/>
                  <a:pt x="1062" y="119"/>
                </a:cubicBezTo>
                <a:close/>
                <a:moveTo>
                  <a:pt x="1061" y="116"/>
                </a:moveTo>
                <a:cubicBezTo>
                  <a:pt x="1061" y="117"/>
                  <a:pt x="1061" y="117"/>
                  <a:pt x="1061" y="117"/>
                </a:cubicBezTo>
                <a:cubicBezTo>
                  <a:pt x="1061" y="117"/>
                  <a:pt x="1062" y="117"/>
                  <a:pt x="1063" y="117"/>
                </a:cubicBezTo>
                <a:cubicBezTo>
                  <a:pt x="1063" y="116"/>
                  <a:pt x="1063" y="116"/>
                  <a:pt x="1063" y="116"/>
                </a:cubicBezTo>
                <a:lnTo>
                  <a:pt x="1061" y="116"/>
                </a:lnTo>
                <a:close/>
                <a:moveTo>
                  <a:pt x="1290" y="57"/>
                </a:moveTo>
                <a:cubicBezTo>
                  <a:pt x="1290" y="58"/>
                  <a:pt x="1290" y="58"/>
                  <a:pt x="1290" y="58"/>
                </a:cubicBezTo>
                <a:cubicBezTo>
                  <a:pt x="1291" y="57"/>
                  <a:pt x="1292" y="57"/>
                  <a:pt x="1294" y="57"/>
                </a:cubicBezTo>
                <a:cubicBezTo>
                  <a:pt x="1294" y="56"/>
                  <a:pt x="1294" y="56"/>
                  <a:pt x="1294" y="56"/>
                </a:cubicBezTo>
                <a:cubicBezTo>
                  <a:pt x="1293" y="55"/>
                  <a:pt x="1293" y="55"/>
                  <a:pt x="1293" y="55"/>
                </a:cubicBezTo>
                <a:cubicBezTo>
                  <a:pt x="1290" y="56"/>
                  <a:pt x="1290" y="56"/>
                  <a:pt x="1290" y="56"/>
                </a:cubicBezTo>
                <a:lnTo>
                  <a:pt x="1290" y="57"/>
                </a:lnTo>
                <a:close/>
                <a:moveTo>
                  <a:pt x="1025" y="67"/>
                </a:moveTo>
                <a:cubicBezTo>
                  <a:pt x="1026" y="67"/>
                  <a:pt x="1026" y="67"/>
                  <a:pt x="1026" y="67"/>
                </a:cubicBezTo>
                <a:cubicBezTo>
                  <a:pt x="1025" y="66"/>
                  <a:pt x="1025" y="66"/>
                  <a:pt x="1025" y="66"/>
                </a:cubicBezTo>
                <a:cubicBezTo>
                  <a:pt x="1024" y="67"/>
                  <a:pt x="1024" y="66"/>
                  <a:pt x="1023" y="66"/>
                </a:cubicBezTo>
                <a:cubicBezTo>
                  <a:pt x="1023" y="66"/>
                  <a:pt x="1022" y="66"/>
                  <a:pt x="1021" y="66"/>
                </a:cubicBezTo>
                <a:cubicBezTo>
                  <a:pt x="1021" y="66"/>
                  <a:pt x="1021" y="66"/>
                  <a:pt x="1021" y="66"/>
                </a:cubicBezTo>
                <a:cubicBezTo>
                  <a:pt x="1022" y="67"/>
                  <a:pt x="1022" y="67"/>
                  <a:pt x="1022" y="67"/>
                </a:cubicBezTo>
                <a:cubicBezTo>
                  <a:pt x="1023" y="67"/>
                  <a:pt x="1024" y="67"/>
                  <a:pt x="1025" y="67"/>
                </a:cubicBezTo>
                <a:close/>
                <a:moveTo>
                  <a:pt x="1065" y="119"/>
                </a:moveTo>
                <a:cubicBezTo>
                  <a:pt x="1065" y="119"/>
                  <a:pt x="1065" y="119"/>
                  <a:pt x="1065" y="119"/>
                </a:cubicBezTo>
                <a:cubicBezTo>
                  <a:pt x="1065" y="118"/>
                  <a:pt x="1065" y="118"/>
                  <a:pt x="1065" y="118"/>
                </a:cubicBezTo>
                <a:cubicBezTo>
                  <a:pt x="1065" y="119"/>
                  <a:pt x="1065" y="119"/>
                  <a:pt x="1065" y="119"/>
                </a:cubicBezTo>
                <a:close/>
                <a:moveTo>
                  <a:pt x="1066" y="118"/>
                </a:moveTo>
                <a:cubicBezTo>
                  <a:pt x="1067" y="118"/>
                  <a:pt x="1067" y="118"/>
                  <a:pt x="1067" y="118"/>
                </a:cubicBezTo>
                <a:cubicBezTo>
                  <a:pt x="1067" y="118"/>
                  <a:pt x="1067" y="118"/>
                  <a:pt x="1067" y="118"/>
                </a:cubicBezTo>
                <a:cubicBezTo>
                  <a:pt x="1066" y="118"/>
                  <a:pt x="1066" y="118"/>
                  <a:pt x="1066" y="118"/>
                </a:cubicBezTo>
                <a:close/>
                <a:moveTo>
                  <a:pt x="1067" y="101"/>
                </a:moveTo>
                <a:cubicBezTo>
                  <a:pt x="1066" y="101"/>
                  <a:pt x="1066" y="101"/>
                  <a:pt x="1066" y="101"/>
                </a:cubicBezTo>
                <a:cubicBezTo>
                  <a:pt x="1067" y="102"/>
                  <a:pt x="1067" y="102"/>
                  <a:pt x="1067" y="102"/>
                </a:cubicBezTo>
                <a:lnTo>
                  <a:pt x="1067" y="101"/>
                </a:lnTo>
                <a:close/>
                <a:moveTo>
                  <a:pt x="1064" y="108"/>
                </a:moveTo>
                <a:cubicBezTo>
                  <a:pt x="1065" y="109"/>
                  <a:pt x="1066" y="109"/>
                  <a:pt x="1067" y="108"/>
                </a:cubicBezTo>
                <a:cubicBezTo>
                  <a:pt x="1066" y="108"/>
                  <a:pt x="1065" y="108"/>
                  <a:pt x="1065" y="108"/>
                </a:cubicBezTo>
                <a:cubicBezTo>
                  <a:pt x="1064" y="108"/>
                  <a:pt x="1064" y="108"/>
                  <a:pt x="1064" y="108"/>
                </a:cubicBezTo>
                <a:close/>
                <a:moveTo>
                  <a:pt x="1064" y="115"/>
                </a:moveTo>
                <a:cubicBezTo>
                  <a:pt x="1065" y="115"/>
                  <a:pt x="1065" y="115"/>
                  <a:pt x="1065" y="115"/>
                </a:cubicBezTo>
                <a:cubicBezTo>
                  <a:pt x="1065" y="114"/>
                  <a:pt x="1065" y="114"/>
                  <a:pt x="1065" y="114"/>
                </a:cubicBezTo>
                <a:cubicBezTo>
                  <a:pt x="1065" y="114"/>
                  <a:pt x="1064" y="114"/>
                  <a:pt x="1064" y="114"/>
                </a:cubicBezTo>
                <a:lnTo>
                  <a:pt x="1064" y="115"/>
                </a:lnTo>
                <a:close/>
                <a:moveTo>
                  <a:pt x="1247" y="197"/>
                </a:moveTo>
                <a:cubicBezTo>
                  <a:pt x="1246" y="197"/>
                  <a:pt x="1246" y="197"/>
                  <a:pt x="1246" y="197"/>
                </a:cubicBezTo>
                <a:cubicBezTo>
                  <a:pt x="1245" y="198"/>
                  <a:pt x="1245" y="198"/>
                  <a:pt x="1245" y="198"/>
                </a:cubicBezTo>
                <a:cubicBezTo>
                  <a:pt x="1246" y="198"/>
                  <a:pt x="1246" y="198"/>
                  <a:pt x="1246" y="198"/>
                </a:cubicBezTo>
                <a:cubicBezTo>
                  <a:pt x="1247" y="198"/>
                  <a:pt x="1247" y="198"/>
                  <a:pt x="1247" y="198"/>
                </a:cubicBezTo>
                <a:lnTo>
                  <a:pt x="1247" y="197"/>
                </a:lnTo>
                <a:close/>
                <a:moveTo>
                  <a:pt x="1296" y="66"/>
                </a:moveTo>
                <a:cubicBezTo>
                  <a:pt x="1295" y="67"/>
                  <a:pt x="1295" y="67"/>
                  <a:pt x="1295" y="67"/>
                </a:cubicBezTo>
                <a:cubicBezTo>
                  <a:pt x="1294" y="67"/>
                  <a:pt x="1294" y="68"/>
                  <a:pt x="1293" y="68"/>
                </a:cubicBezTo>
                <a:cubicBezTo>
                  <a:pt x="1294" y="68"/>
                  <a:pt x="1294" y="69"/>
                  <a:pt x="1294" y="69"/>
                </a:cubicBezTo>
                <a:cubicBezTo>
                  <a:pt x="1295" y="69"/>
                  <a:pt x="1295" y="69"/>
                  <a:pt x="1296" y="68"/>
                </a:cubicBezTo>
                <a:cubicBezTo>
                  <a:pt x="1296" y="67"/>
                  <a:pt x="1296" y="67"/>
                  <a:pt x="1296" y="67"/>
                </a:cubicBezTo>
                <a:cubicBezTo>
                  <a:pt x="1296" y="66"/>
                  <a:pt x="1296" y="66"/>
                  <a:pt x="1296" y="66"/>
                </a:cubicBezTo>
                <a:close/>
                <a:moveTo>
                  <a:pt x="1291" y="184"/>
                </a:moveTo>
                <a:cubicBezTo>
                  <a:pt x="1292" y="183"/>
                  <a:pt x="1292" y="183"/>
                  <a:pt x="1292" y="183"/>
                </a:cubicBezTo>
                <a:cubicBezTo>
                  <a:pt x="1290" y="182"/>
                  <a:pt x="1289" y="182"/>
                  <a:pt x="1287" y="183"/>
                </a:cubicBezTo>
                <a:cubicBezTo>
                  <a:pt x="1288" y="182"/>
                  <a:pt x="1288" y="182"/>
                  <a:pt x="1288" y="182"/>
                </a:cubicBezTo>
                <a:cubicBezTo>
                  <a:pt x="1287" y="181"/>
                  <a:pt x="1287" y="181"/>
                  <a:pt x="1287" y="181"/>
                </a:cubicBezTo>
                <a:cubicBezTo>
                  <a:pt x="1287" y="181"/>
                  <a:pt x="1286" y="181"/>
                  <a:pt x="1285" y="181"/>
                </a:cubicBezTo>
                <a:cubicBezTo>
                  <a:pt x="1285" y="181"/>
                  <a:pt x="1285" y="181"/>
                  <a:pt x="1285" y="181"/>
                </a:cubicBezTo>
                <a:cubicBezTo>
                  <a:pt x="1285" y="180"/>
                  <a:pt x="1286" y="180"/>
                  <a:pt x="1287" y="180"/>
                </a:cubicBezTo>
                <a:cubicBezTo>
                  <a:pt x="1287" y="179"/>
                  <a:pt x="1287" y="179"/>
                  <a:pt x="1287" y="179"/>
                </a:cubicBezTo>
                <a:cubicBezTo>
                  <a:pt x="1286" y="179"/>
                  <a:pt x="1286" y="179"/>
                  <a:pt x="1286" y="179"/>
                </a:cubicBezTo>
                <a:cubicBezTo>
                  <a:pt x="1285" y="179"/>
                  <a:pt x="1285" y="179"/>
                  <a:pt x="1284" y="179"/>
                </a:cubicBezTo>
                <a:cubicBezTo>
                  <a:pt x="1283" y="178"/>
                  <a:pt x="1283" y="178"/>
                  <a:pt x="1283" y="178"/>
                </a:cubicBezTo>
                <a:cubicBezTo>
                  <a:pt x="1285" y="178"/>
                  <a:pt x="1285" y="178"/>
                  <a:pt x="1285" y="178"/>
                </a:cubicBezTo>
                <a:cubicBezTo>
                  <a:pt x="1285" y="177"/>
                  <a:pt x="1285" y="177"/>
                  <a:pt x="1285" y="177"/>
                </a:cubicBezTo>
                <a:cubicBezTo>
                  <a:pt x="1286" y="177"/>
                  <a:pt x="1286" y="176"/>
                  <a:pt x="1287" y="177"/>
                </a:cubicBezTo>
                <a:cubicBezTo>
                  <a:pt x="1285" y="176"/>
                  <a:pt x="1283" y="176"/>
                  <a:pt x="1281" y="178"/>
                </a:cubicBezTo>
                <a:cubicBezTo>
                  <a:pt x="1280" y="178"/>
                  <a:pt x="1280" y="178"/>
                  <a:pt x="1280" y="178"/>
                </a:cubicBezTo>
                <a:cubicBezTo>
                  <a:pt x="1279" y="177"/>
                  <a:pt x="1279" y="177"/>
                  <a:pt x="1279" y="177"/>
                </a:cubicBezTo>
                <a:cubicBezTo>
                  <a:pt x="1280" y="177"/>
                  <a:pt x="1280" y="177"/>
                  <a:pt x="1280" y="177"/>
                </a:cubicBezTo>
                <a:cubicBezTo>
                  <a:pt x="1279" y="177"/>
                  <a:pt x="1279" y="177"/>
                  <a:pt x="1279" y="177"/>
                </a:cubicBezTo>
                <a:cubicBezTo>
                  <a:pt x="1279" y="176"/>
                  <a:pt x="1279" y="176"/>
                  <a:pt x="1279" y="176"/>
                </a:cubicBezTo>
                <a:cubicBezTo>
                  <a:pt x="1278" y="176"/>
                  <a:pt x="1277" y="176"/>
                  <a:pt x="1275" y="176"/>
                </a:cubicBezTo>
                <a:cubicBezTo>
                  <a:pt x="1275" y="177"/>
                  <a:pt x="1275" y="177"/>
                  <a:pt x="1275" y="177"/>
                </a:cubicBezTo>
                <a:cubicBezTo>
                  <a:pt x="1275" y="177"/>
                  <a:pt x="1275" y="177"/>
                  <a:pt x="1275" y="177"/>
                </a:cubicBezTo>
                <a:cubicBezTo>
                  <a:pt x="1275" y="178"/>
                  <a:pt x="1275" y="178"/>
                  <a:pt x="1275" y="178"/>
                </a:cubicBezTo>
                <a:cubicBezTo>
                  <a:pt x="1274" y="178"/>
                  <a:pt x="1272" y="178"/>
                  <a:pt x="1271" y="178"/>
                </a:cubicBezTo>
                <a:cubicBezTo>
                  <a:pt x="1272" y="178"/>
                  <a:pt x="1272" y="178"/>
                  <a:pt x="1272" y="178"/>
                </a:cubicBezTo>
                <a:cubicBezTo>
                  <a:pt x="1271" y="177"/>
                  <a:pt x="1271" y="177"/>
                  <a:pt x="1271" y="177"/>
                </a:cubicBezTo>
                <a:cubicBezTo>
                  <a:pt x="1270" y="178"/>
                  <a:pt x="1269" y="178"/>
                  <a:pt x="1269" y="179"/>
                </a:cubicBezTo>
                <a:cubicBezTo>
                  <a:pt x="1267" y="179"/>
                  <a:pt x="1267" y="179"/>
                  <a:pt x="1267" y="179"/>
                </a:cubicBezTo>
                <a:cubicBezTo>
                  <a:pt x="1266" y="178"/>
                  <a:pt x="1266" y="178"/>
                  <a:pt x="1266" y="178"/>
                </a:cubicBezTo>
                <a:cubicBezTo>
                  <a:pt x="1265" y="178"/>
                  <a:pt x="1264" y="178"/>
                  <a:pt x="1263" y="178"/>
                </a:cubicBezTo>
                <a:cubicBezTo>
                  <a:pt x="1262" y="179"/>
                  <a:pt x="1262" y="179"/>
                  <a:pt x="1262" y="179"/>
                </a:cubicBezTo>
                <a:cubicBezTo>
                  <a:pt x="1264" y="180"/>
                  <a:pt x="1264" y="180"/>
                  <a:pt x="1264" y="180"/>
                </a:cubicBezTo>
                <a:cubicBezTo>
                  <a:pt x="1262" y="183"/>
                  <a:pt x="1262" y="183"/>
                  <a:pt x="1262" y="183"/>
                </a:cubicBezTo>
                <a:cubicBezTo>
                  <a:pt x="1263" y="181"/>
                  <a:pt x="1263" y="181"/>
                  <a:pt x="1263" y="181"/>
                </a:cubicBezTo>
                <a:cubicBezTo>
                  <a:pt x="1261" y="180"/>
                  <a:pt x="1261" y="180"/>
                  <a:pt x="1261" y="180"/>
                </a:cubicBezTo>
                <a:cubicBezTo>
                  <a:pt x="1261" y="179"/>
                  <a:pt x="1261" y="179"/>
                  <a:pt x="1261" y="179"/>
                </a:cubicBezTo>
                <a:cubicBezTo>
                  <a:pt x="1261" y="179"/>
                  <a:pt x="1261" y="179"/>
                  <a:pt x="1261" y="179"/>
                </a:cubicBezTo>
                <a:cubicBezTo>
                  <a:pt x="1261" y="178"/>
                  <a:pt x="1261" y="178"/>
                  <a:pt x="1261" y="178"/>
                </a:cubicBezTo>
                <a:cubicBezTo>
                  <a:pt x="1259" y="177"/>
                  <a:pt x="1258" y="177"/>
                  <a:pt x="1256" y="178"/>
                </a:cubicBezTo>
                <a:cubicBezTo>
                  <a:pt x="1256" y="179"/>
                  <a:pt x="1256" y="179"/>
                  <a:pt x="1256" y="179"/>
                </a:cubicBezTo>
                <a:cubicBezTo>
                  <a:pt x="1256" y="180"/>
                  <a:pt x="1256" y="180"/>
                  <a:pt x="1256" y="180"/>
                </a:cubicBezTo>
                <a:cubicBezTo>
                  <a:pt x="1255" y="181"/>
                  <a:pt x="1255" y="181"/>
                  <a:pt x="1255" y="181"/>
                </a:cubicBezTo>
                <a:cubicBezTo>
                  <a:pt x="1254" y="181"/>
                  <a:pt x="1254" y="181"/>
                  <a:pt x="1254" y="181"/>
                </a:cubicBezTo>
                <a:cubicBezTo>
                  <a:pt x="1254" y="180"/>
                  <a:pt x="1254" y="180"/>
                  <a:pt x="1254" y="180"/>
                </a:cubicBezTo>
                <a:cubicBezTo>
                  <a:pt x="1253" y="180"/>
                  <a:pt x="1253" y="180"/>
                  <a:pt x="1253" y="180"/>
                </a:cubicBezTo>
                <a:cubicBezTo>
                  <a:pt x="1252" y="178"/>
                  <a:pt x="1252" y="178"/>
                  <a:pt x="1252" y="178"/>
                </a:cubicBezTo>
                <a:cubicBezTo>
                  <a:pt x="1251" y="177"/>
                  <a:pt x="1251" y="177"/>
                  <a:pt x="1251" y="177"/>
                </a:cubicBezTo>
                <a:cubicBezTo>
                  <a:pt x="1249" y="178"/>
                  <a:pt x="1249" y="178"/>
                  <a:pt x="1249" y="178"/>
                </a:cubicBezTo>
                <a:cubicBezTo>
                  <a:pt x="1250" y="180"/>
                  <a:pt x="1250" y="180"/>
                  <a:pt x="1250" y="180"/>
                </a:cubicBezTo>
                <a:cubicBezTo>
                  <a:pt x="1250" y="181"/>
                  <a:pt x="1250" y="181"/>
                  <a:pt x="1250" y="181"/>
                </a:cubicBezTo>
                <a:cubicBezTo>
                  <a:pt x="1250" y="182"/>
                  <a:pt x="1250" y="182"/>
                  <a:pt x="1250" y="182"/>
                </a:cubicBezTo>
                <a:cubicBezTo>
                  <a:pt x="1249" y="183"/>
                  <a:pt x="1249" y="183"/>
                  <a:pt x="1248" y="183"/>
                </a:cubicBezTo>
                <a:cubicBezTo>
                  <a:pt x="1248" y="182"/>
                  <a:pt x="1248" y="182"/>
                  <a:pt x="1248" y="182"/>
                </a:cubicBezTo>
                <a:cubicBezTo>
                  <a:pt x="1246" y="182"/>
                  <a:pt x="1246" y="182"/>
                  <a:pt x="1246" y="182"/>
                </a:cubicBezTo>
                <a:cubicBezTo>
                  <a:pt x="1245" y="183"/>
                  <a:pt x="1245" y="183"/>
                  <a:pt x="1245" y="183"/>
                </a:cubicBezTo>
                <a:cubicBezTo>
                  <a:pt x="1244" y="183"/>
                  <a:pt x="1244" y="183"/>
                  <a:pt x="1244" y="183"/>
                </a:cubicBezTo>
                <a:cubicBezTo>
                  <a:pt x="1244" y="185"/>
                  <a:pt x="1244" y="185"/>
                  <a:pt x="1244" y="185"/>
                </a:cubicBezTo>
                <a:cubicBezTo>
                  <a:pt x="1243" y="183"/>
                  <a:pt x="1243" y="183"/>
                  <a:pt x="1243" y="183"/>
                </a:cubicBezTo>
                <a:cubicBezTo>
                  <a:pt x="1242" y="183"/>
                  <a:pt x="1242" y="183"/>
                  <a:pt x="1242" y="183"/>
                </a:cubicBezTo>
                <a:cubicBezTo>
                  <a:pt x="1242" y="183"/>
                  <a:pt x="1243" y="182"/>
                  <a:pt x="1244" y="182"/>
                </a:cubicBezTo>
                <a:cubicBezTo>
                  <a:pt x="1244" y="181"/>
                  <a:pt x="1244" y="181"/>
                  <a:pt x="1244" y="181"/>
                </a:cubicBezTo>
                <a:cubicBezTo>
                  <a:pt x="1242" y="181"/>
                  <a:pt x="1242" y="181"/>
                  <a:pt x="1242" y="181"/>
                </a:cubicBezTo>
                <a:cubicBezTo>
                  <a:pt x="1243" y="181"/>
                  <a:pt x="1243" y="181"/>
                  <a:pt x="1243" y="181"/>
                </a:cubicBezTo>
                <a:cubicBezTo>
                  <a:pt x="1242" y="180"/>
                  <a:pt x="1242" y="180"/>
                  <a:pt x="1242" y="180"/>
                </a:cubicBezTo>
                <a:cubicBezTo>
                  <a:pt x="1243" y="180"/>
                  <a:pt x="1243" y="180"/>
                  <a:pt x="1243" y="180"/>
                </a:cubicBezTo>
                <a:cubicBezTo>
                  <a:pt x="1244" y="180"/>
                  <a:pt x="1244" y="180"/>
                  <a:pt x="1244" y="180"/>
                </a:cubicBezTo>
                <a:cubicBezTo>
                  <a:pt x="1244" y="179"/>
                  <a:pt x="1244" y="179"/>
                  <a:pt x="1244" y="179"/>
                </a:cubicBezTo>
                <a:cubicBezTo>
                  <a:pt x="1242" y="179"/>
                  <a:pt x="1242" y="179"/>
                  <a:pt x="1242" y="179"/>
                </a:cubicBezTo>
                <a:cubicBezTo>
                  <a:pt x="1244" y="178"/>
                  <a:pt x="1244" y="178"/>
                  <a:pt x="1244" y="178"/>
                </a:cubicBezTo>
                <a:cubicBezTo>
                  <a:pt x="1243" y="178"/>
                  <a:pt x="1243" y="178"/>
                  <a:pt x="1243" y="178"/>
                </a:cubicBezTo>
                <a:cubicBezTo>
                  <a:pt x="1242" y="178"/>
                  <a:pt x="1242" y="178"/>
                  <a:pt x="1242" y="178"/>
                </a:cubicBezTo>
                <a:cubicBezTo>
                  <a:pt x="1241" y="177"/>
                  <a:pt x="1240" y="177"/>
                  <a:pt x="1239" y="177"/>
                </a:cubicBezTo>
                <a:cubicBezTo>
                  <a:pt x="1239" y="176"/>
                  <a:pt x="1239" y="176"/>
                  <a:pt x="1239" y="176"/>
                </a:cubicBezTo>
                <a:cubicBezTo>
                  <a:pt x="1239" y="175"/>
                  <a:pt x="1239" y="175"/>
                  <a:pt x="1239" y="175"/>
                </a:cubicBezTo>
                <a:cubicBezTo>
                  <a:pt x="1237" y="175"/>
                  <a:pt x="1235" y="175"/>
                  <a:pt x="1233" y="175"/>
                </a:cubicBezTo>
                <a:cubicBezTo>
                  <a:pt x="1233" y="176"/>
                  <a:pt x="1233" y="176"/>
                  <a:pt x="1233" y="176"/>
                </a:cubicBezTo>
                <a:cubicBezTo>
                  <a:pt x="1234" y="176"/>
                  <a:pt x="1234" y="176"/>
                  <a:pt x="1234" y="176"/>
                </a:cubicBezTo>
                <a:cubicBezTo>
                  <a:pt x="1235" y="176"/>
                  <a:pt x="1235" y="176"/>
                  <a:pt x="1235" y="176"/>
                </a:cubicBezTo>
                <a:cubicBezTo>
                  <a:pt x="1235" y="176"/>
                  <a:pt x="1235" y="176"/>
                  <a:pt x="1235" y="176"/>
                </a:cubicBezTo>
                <a:cubicBezTo>
                  <a:pt x="1236" y="176"/>
                  <a:pt x="1237" y="176"/>
                  <a:pt x="1238" y="176"/>
                </a:cubicBezTo>
                <a:cubicBezTo>
                  <a:pt x="1237" y="177"/>
                  <a:pt x="1237" y="177"/>
                  <a:pt x="1237" y="177"/>
                </a:cubicBezTo>
                <a:cubicBezTo>
                  <a:pt x="1236" y="176"/>
                  <a:pt x="1235" y="176"/>
                  <a:pt x="1235" y="176"/>
                </a:cubicBezTo>
                <a:cubicBezTo>
                  <a:pt x="1235" y="177"/>
                  <a:pt x="1235" y="177"/>
                  <a:pt x="1235" y="177"/>
                </a:cubicBezTo>
                <a:cubicBezTo>
                  <a:pt x="1236" y="177"/>
                  <a:pt x="1237" y="178"/>
                  <a:pt x="1238" y="178"/>
                </a:cubicBezTo>
                <a:cubicBezTo>
                  <a:pt x="1238" y="179"/>
                  <a:pt x="1238" y="179"/>
                  <a:pt x="1238" y="179"/>
                </a:cubicBezTo>
                <a:cubicBezTo>
                  <a:pt x="1237" y="179"/>
                  <a:pt x="1237" y="179"/>
                  <a:pt x="1237" y="179"/>
                </a:cubicBezTo>
                <a:cubicBezTo>
                  <a:pt x="1237" y="179"/>
                  <a:pt x="1237" y="179"/>
                  <a:pt x="1237" y="179"/>
                </a:cubicBezTo>
                <a:cubicBezTo>
                  <a:pt x="1235" y="178"/>
                  <a:pt x="1235" y="178"/>
                  <a:pt x="1235" y="178"/>
                </a:cubicBezTo>
                <a:cubicBezTo>
                  <a:pt x="1235" y="178"/>
                  <a:pt x="1234" y="179"/>
                  <a:pt x="1233" y="178"/>
                </a:cubicBezTo>
                <a:cubicBezTo>
                  <a:pt x="1234" y="178"/>
                  <a:pt x="1234" y="178"/>
                  <a:pt x="1234" y="178"/>
                </a:cubicBezTo>
                <a:cubicBezTo>
                  <a:pt x="1233" y="177"/>
                  <a:pt x="1232" y="176"/>
                  <a:pt x="1230" y="177"/>
                </a:cubicBezTo>
                <a:cubicBezTo>
                  <a:pt x="1231" y="178"/>
                  <a:pt x="1231" y="178"/>
                  <a:pt x="1231" y="178"/>
                </a:cubicBezTo>
                <a:cubicBezTo>
                  <a:pt x="1231" y="178"/>
                  <a:pt x="1231" y="178"/>
                  <a:pt x="1231" y="178"/>
                </a:cubicBezTo>
                <a:cubicBezTo>
                  <a:pt x="1230" y="177"/>
                  <a:pt x="1230" y="177"/>
                  <a:pt x="1229" y="177"/>
                </a:cubicBezTo>
                <a:cubicBezTo>
                  <a:pt x="1228" y="178"/>
                  <a:pt x="1228" y="178"/>
                  <a:pt x="1228" y="178"/>
                </a:cubicBezTo>
                <a:cubicBezTo>
                  <a:pt x="1229" y="178"/>
                  <a:pt x="1230" y="179"/>
                  <a:pt x="1231" y="179"/>
                </a:cubicBezTo>
                <a:cubicBezTo>
                  <a:pt x="1230" y="179"/>
                  <a:pt x="1229" y="179"/>
                  <a:pt x="1228" y="179"/>
                </a:cubicBezTo>
                <a:cubicBezTo>
                  <a:pt x="1228" y="180"/>
                  <a:pt x="1229" y="180"/>
                  <a:pt x="1231" y="180"/>
                </a:cubicBezTo>
                <a:cubicBezTo>
                  <a:pt x="1230" y="180"/>
                  <a:pt x="1229" y="180"/>
                  <a:pt x="1229" y="180"/>
                </a:cubicBezTo>
                <a:cubicBezTo>
                  <a:pt x="1229" y="181"/>
                  <a:pt x="1229" y="181"/>
                  <a:pt x="1229" y="181"/>
                </a:cubicBezTo>
                <a:cubicBezTo>
                  <a:pt x="1228" y="180"/>
                  <a:pt x="1227" y="179"/>
                  <a:pt x="1225" y="180"/>
                </a:cubicBezTo>
                <a:cubicBezTo>
                  <a:pt x="1226" y="181"/>
                  <a:pt x="1226" y="181"/>
                  <a:pt x="1227" y="182"/>
                </a:cubicBezTo>
                <a:cubicBezTo>
                  <a:pt x="1226" y="182"/>
                  <a:pt x="1226" y="182"/>
                  <a:pt x="1226" y="182"/>
                </a:cubicBezTo>
                <a:cubicBezTo>
                  <a:pt x="1225" y="181"/>
                  <a:pt x="1225" y="181"/>
                  <a:pt x="1224" y="181"/>
                </a:cubicBezTo>
                <a:cubicBezTo>
                  <a:pt x="1223" y="181"/>
                  <a:pt x="1223" y="181"/>
                  <a:pt x="1223" y="181"/>
                </a:cubicBezTo>
                <a:cubicBezTo>
                  <a:pt x="1224" y="182"/>
                  <a:pt x="1226" y="182"/>
                  <a:pt x="1227" y="183"/>
                </a:cubicBezTo>
                <a:cubicBezTo>
                  <a:pt x="1229" y="182"/>
                  <a:pt x="1230" y="181"/>
                  <a:pt x="1231" y="181"/>
                </a:cubicBezTo>
                <a:cubicBezTo>
                  <a:pt x="1231" y="181"/>
                  <a:pt x="1231" y="181"/>
                  <a:pt x="1231" y="181"/>
                </a:cubicBezTo>
                <a:cubicBezTo>
                  <a:pt x="1231" y="182"/>
                  <a:pt x="1231" y="182"/>
                  <a:pt x="1231" y="182"/>
                </a:cubicBezTo>
                <a:cubicBezTo>
                  <a:pt x="1232" y="182"/>
                  <a:pt x="1233" y="182"/>
                  <a:pt x="1233" y="181"/>
                </a:cubicBezTo>
                <a:cubicBezTo>
                  <a:pt x="1234" y="182"/>
                  <a:pt x="1234" y="182"/>
                  <a:pt x="1234" y="182"/>
                </a:cubicBezTo>
                <a:cubicBezTo>
                  <a:pt x="1234" y="182"/>
                  <a:pt x="1235" y="182"/>
                  <a:pt x="1236" y="181"/>
                </a:cubicBezTo>
                <a:cubicBezTo>
                  <a:pt x="1236" y="182"/>
                  <a:pt x="1236" y="182"/>
                  <a:pt x="1236" y="182"/>
                </a:cubicBezTo>
                <a:cubicBezTo>
                  <a:pt x="1237" y="182"/>
                  <a:pt x="1237" y="182"/>
                  <a:pt x="1238" y="181"/>
                </a:cubicBezTo>
                <a:cubicBezTo>
                  <a:pt x="1238" y="182"/>
                  <a:pt x="1238" y="182"/>
                  <a:pt x="1237" y="182"/>
                </a:cubicBezTo>
                <a:cubicBezTo>
                  <a:pt x="1238" y="183"/>
                  <a:pt x="1238" y="183"/>
                  <a:pt x="1238" y="183"/>
                </a:cubicBezTo>
                <a:cubicBezTo>
                  <a:pt x="1239" y="182"/>
                  <a:pt x="1239" y="182"/>
                  <a:pt x="1239" y="182"/>
                </a:cubicBezTo>
                <a:cubicBezTo>
                  <a:pt x="1241" y="183"/>
                  <a:pt x="1241" y="183"/>
                  <a:pt x="1241" y="183"/>
                </a:cubicBezTo>
                <a:cubicBezTo>
                  <a:pt x="1239" y="183"/>
                  <a:pt x="1237" y="183"/>
                  <a:pt x="1234" y="184"/>
                </a:cubicBezTo>
                <a:cubicBezTo>
                  <a:pt x="1234" y="184"/>
                  <a:pt x="1234" y="184"/>
                  <a:pt x="1234" y="184"/>
                </a:cubicBezTo>
                <a:cubicBezTo>
                  <a:pt x="1236" y="185"/>
                  <a:pt x="1238" y="185"/>
                  <a:pt x="1240" y="184"/>
                </a:cubicBezTo>
                <a:cubicBezTo>
                  <a:pt x="1240" y="184"/>
                  <a:pt x="1240" y="184"/>
                  <a:pt x="1240" y="184"/>
                </a:cubicBezTo>
                <a:cubicBezTo>
                  <a:pt x="1238" y="185"/>
                  <a:pt x="1236" y="185"/>
                  <a:pt x="1234" y="186"/>
                </a:cubicBezTo>
                <a:cubicBezTo>
                  <a:pt x="1234" y="185"/>
                  <a:pt x="1233" y="185"/>
                  <a:pt x="1233" y="185"/>
                </a:cubicBezTo>
                <a:cubicBezTo>
                  <a:pt x="1233" y="185"/>
                  <a:pt x="1233" y="185"/>
                  <a:pt x="1233" y="185"/>
                </a:cubicBezTo>
                <a:cubicBezTo>
                  <a:pt x="1232" y="185"/>
                  <a:pt x="1232" y="185"/>
                  <a:pt x="1232" y="185"/>
                </a:cubicBezTo>
                <a:cubicBezTo>
                  <a:pt x="1232" y="185"/>
                  <a:pt x="1232" y="185"/>
                  <a:pt x="1232" y="185"/>
                </a:cubicBezTo>
                <a:cubicBezTo>
                  <a:pt x="1232" y="185"/>
                  <a:pt x="1232" y="185"/>
                  <a:pt x="1232" y="185"/>
                </a:cubicBezTo>
                <a:cubicBezTo>
                  <a:pt x="1231" y="186"/>
                  <a:pt x="1231" y="186"/>
                  <a:pt x="1231" y="186"/>
                </a:cubicBezTo>
                <a:cubicBezTo>
                  <a:pt x="1228" y="185"/>
                  <a:pt x="1226" y="185"/>
                  <a:pt x="1224" y="186"/>
                </a:cubicBezTo>
                <a:cubicBezTo>
                  <a:pt x="1224" y="186"/>
                  <a:pt x="1225" y="186"/>
                  <a:pt x="1225" y="187"/>
                </a:cubicBezTo>
                <a:cubicBezTo>
                  <a:pt x="1227" y="187"/>
                  <a:pt x="1227" y="187"/>
                  <a:pt x="1227" y="187"/>
                </a:cubicBezTo>
                <a:cubicBezTo>
                  <a:pt x="1227" y="187"/>
                  <a:pt x="1227" y="187"/>
                  <a:pt x="1227" y="187"/>
                </a:cubicBezTo>
                <a:cubicBezTo>
                  <a:pt x="1230" y="187"/>
                  <a:pt x="1232" y="187"/>
                  <a:pt x="1234" y="187"/>
                </a:cubicBezTo>
                <a:cubicBezTo>
                  <a:pt x="1234" y="188"/>
                  <a:pt x="1234" y="188"/>
                  <a:pt x="1234" y="188"/>
                </a:cubicBezTo>
                <a:cubicBezTo>
                  <a:pt x="1233" y="188"/>
                  <a:pt x="1233" y="188"/>
                  <a:pt x="1233" y="188"/>
                </a:cubicBezTo>
                <a:cubicBezTo>
                  <a:pt x="1233" y="188"/>
                  <a:pt x="1233" y="188"/>
                  <a:pt x="1233" y="188"/>
                </a:cubicBezTo>
                <a:cubicBezTo>
                  <a:pt x="1235" y="189"/>
                  <a:pt x="1235" y="189"/>
                  <a:pt x="1235" y="189"/>
                </a:cubicBezTo>
                <a:cubicBezTo>
                  <a:pt x="1235" y="189"/>
                  <a:pt x="1235" y="189"/>
                  <a:pt x="1235" y="189"/>
                </a:cubicBezTo>
                <a:cubicBezTo>
                  <a:pt x="1236" y="189"/>
                  <a:pt x="1237" y="189"/>
                  <a:pt x="1238" y="189"/>
                </a:cubicBezTo>
                <a:cubicBezTo>
                  <a:pt x="1237" y="189"/>
                  <a:pt x="1236" y="190"/>
                  <a:pt x="1235" y="190"/>
                </a:cubicBezTo>
                <a:cubicBezTo>
                  <a:pt x="1236" y="191"/>
                  <a:pt x="1236" y="191"/>
                  <a:pt x="1236" y="191"/>
                </a:cubicBezTo>
                <a:cubicBezTo>
                  <a:pt x="1238" y="190"/>
                  <a:pt x="1239" y="190"/>
                  <a:pt x="1240" y="190"/>
                </a:cubicBezTo>
                <a:cubicBezTo>
                  <a:pt x="1241" y="191"/>
                  <a:pt x="1241" y="191"/>
                  <a:pt x="1241" y="191"/>
                </a:cubicBezTo>
                <a:cubicBezTo>
                  <a:pt x="1239" y="190"/>
                  <a:pt x="1237" y="191"/>
                  <a:pt x="1235" y="191"/>
                </a:cubicBezTo>
                <a:cubicBezTo>
                  <a:pt x="1235" y="192"/>
                  <a:pt x="1235" y="192"/>
                  <a:pt x="1235" y="192"/>
                </a:cubicBezTo>
                <a:cubicBezTo>
                  <a:pt x="1234" y="192"/>
                  <a:pt x="1234" y="192"/>
                  <a:pt x="1234" y="192"/>
                </a:cubicBezTo>
                <a:cubicBezTo>
                  <a:pt x="1234" y="192"/>
                  <a:pt x="1233" y="192"/>
                  <a:pt x="1233" y="192"/>
                </a:cubicBezTo>
                <a:cubicBezTo>
                  <a:pt x="1232" y="192"/>
                  <a:pt x="1232" y="191"/>
                  <a:pt x="1231" y="191"/>
                </a:cubicBezTo>
                <a:cubicBezTo>
                  <a:pt x="1231" y="192"/>
                  <a:pt x="1231" y="192"/>
                  <a:pt x="1231" y="192"/>
                </a:cubicBezTo>
                <a:cubicBezTo>
                  <a:pt x="1230" y="192"/>
                  <a:pt x="1230" y="192"/>
                  <a:pt x="1230" y="192"/>
                </a:cubicBezTo>
                <a:cubicBezTo>
                  <a:pt x="1230" y="193"/>
                  <a:pt x="1230" y="193"/>
                  <a:pt x="1230" y="193"/>
                </a:cubicBezTo>
                <a:cubicBezTo>
                  <a:pt x="1231" y="193"/>
                  <a:pt x="1231" y="193"/>
                  <a:pt x="1231" y="193"/>
                </a:cubicBezTo>
                <a:cubicBezTo>
                  <a:pt x="1231" y="193"/>
                  <a:pt x="1231" y="193"/>
                  <a:pt x="1231" y="193"/>
                </a:cubicBezTo>
                <a:cubicBezTo>
                  <a:pt x="1230" y="194"/>
                  <a:pt x="1230" y="194"/>
                  <a:pt x="1230" y="194"/>
                </a:cubicBezTo>
                <a:cubicBezTo>
                  <a:pt x="1231" y="195"/>
                  <a:pt x="1232" y="195"/>
                  <a:pt x="1233" y="194"/>
                </a:cubicBezTo>
                <a:cubicBezTo>
                  <a:pt x="1235" y="195"/>
                  <a:pt x="1237" y="195"/>
                  <a:pt x="1238" y="194"/>
                </a:cubicBezTo>
                <a:cubicBezTo>
                  <a:pt x="1239" y="194"/>
                  <a:pt x="1240" y="194"/>
                  <a:pt x="1241" y="194"/>
                </a:cubicBezTo>
                <a:cubicBezTo>
                  <a:pt x="1241" y="194"/>
                  <a:pt x="1241" y="194"/>
                  <a:pt x="1241" y="194"/>
                </a:cubicBezTo>
                <a:cubicBezTo>
                  <a:pt x="1242" y="195"/>
                  <a:pt x="1243" y="195"/>
                  <a:pt x="1244" y="194"/>
                </a:cubicBezTo>
                <a:cubicBezTo>
                  <a:pt x="1244" y="195"/>
                  <a:pt x="1244" y="195"/>
                  <a:pt x="1244" y="195"/>
                </a:cubicBezTo>
                <a:cubicBezTo>
                  <a:pt x="1245" y="196"/>
                  <a:pt x="1246" y="196"/>
                  <a:pt x="1247" y="196"/>
                </a:cubicBezTo>
                <a:cubicBezTo>
                  <a:pt x="1250" y="197"/>
                  <a:pt x="1254" y="197"/>
                  <a:pt x="1259" y="197"/>
                </a:cubicBezTo>
                <a:cubicBezTo>
                  <a:pt x="1258" y="196"/>
                  <a:pt x="1258" y="196"/>
                  <a:pt x="1258" y="196"/>
                </a:cubicBezTo>
                <a:cubicBezTo>
                  <a:pt x="1259" y="196"/>
                  <a:pt x="1259" y="196"/>
                  <a:pt x="1259" y="196"/>
                </a:cubicBezTo>
                <a:cubicBezTo>
                  <a:pt x="1259" y="196"/>
                  <a:pt x="1259" y="196"/>
                  <a:pt x="1259" y="196"/>
                </a:cubicBezTo>
                <a:cubicBezTo>
                  <a:pt x="1261" y="197"/>
                  <a:pt x="1262" y="196"/>
                  <a:pt x="1263" y="196"/>
                </a:cubicBezTo>
                <a:cubicBezTo>
                  <a:pt x="1263" y="195"/>
                  <a:pt x="1263" y="195"/>
                  <a:pt x="1263" y="195"/>
                </a:cubicBezTo>
                <a:cubicBezTo>
                  <a:pt x="1265" y="194"/>
                  <a:pt x="1265" y="194"/>
                  <a:pt x="1265" y="194"/>
                </a:cubicBezTo>
                <a:cubicBezTo>
                  <a:pt x="1264" y="195"/>
                  <a:pt x="1264" y="195"/>
                  <a:pt x="1264" y="195"/>
                </a:cubicBezTo>
                <a:cubicBezTo>
                  <a:pt x="1265" y="195"/>
                  <a:pt x="1265" y="195"/>
                  <a:pt x="1265" y="195"/>
                </a:cubicBezTo>
                <a:cubicBezTo>
                  <a:pt x="1266" y="195"/>
                  <a:pt x="1267" y="195"/>
                  <a:pt x="1268" y="194"/>
                </a:cubicBezTo>
                <a:cubicBezTo>
                  <a:pt x="1269" y="194"/>
                  <a:pt x="1270" y="194"/>
                  <a:pt x="1271" y="194"/>
                </a:cubicBezTo>
                <a:cubicBezTo>
                  <a:pt x="1271" y="194"/>
                  <a:pt x="1271" y="194"/>
                  <a:pt x="1271" y="194"/>
                </a:cubicBezTo>
                <a:cubicBezTo>
                  <a:pt x="1274" y="192"/>
                  <a:pt x="1277" y="191"/>
                  <a:pt x="1281" y="191"/>
                </a:cubicBezTo>
                <a:cubicBezTo>
                  <a:pt x="1281" y="190"/>
                  <a:pt x="1281" y="190"/>
                  <a:pt x="1281" y="190"/>
                </a:cubicBezTo>
                <a:cubicBezTo>
                  <a:pt x="1281" y="190"/>
                  <a:pt x="1281" y="190"/>
                  <a:pt x="1281" y="190"/>
                </a:cubicBezTo>
                <a:cubicBezTo>
                  <a:pt x="1282" y="190"/>
                  <a:pt x="1282" y="190"/>
                  <a:pt x="1282" y="190"/>
                </a:cubicBezTo>
                <a:cubicBezTo>
                  <a:pt x="1282" y="190"/>
                  <a:pt x="1282" y="190"/>
                  <a:pt x="1282" y="190"/>
                </a:cubicBezTo>
                <a:cubicBezTo>
                  <a:pt x="1284" y="191"/>
                  <a:pt x="1284" y="191"/>
                  <a:pt x="1284" y="191"/>
                </a:cubicBezTo>
                <a:cubicBezTo>
                  <a:pt x="1285" y="191"/>
                  <a:pt x="1285" y="190"/>
                  <a:pt x="1285" y="190"/>
                </a:cubicBezTo>
                <a:cubicBezTo>
                  <a:pt x="1285" y="189"/>
                  <a:pt x="1285" y="189"/>
                  <a:pt x="1285" y="189"/>
                </a:cubicBezTo>
                <a:cubicBezTo>
                  <a:pt x="1285" y="189"/>
                  <a:pt x="1285" y="189"/>
                  <a:pt x="1285" y="189"/>
                </a:cubicBezTo>
                <a:cubicBezTo>
                  <a:pt x="1286" y="189"/>
                  <a:pt x="1286" y="189"/>
                  <a:pt x="1286" y="189"/>
                </a:cubicBezTo>
                <a:cubicBezTo>
                  <a:pt x="1285" y="188"/>
                  <a:pt x="1285" y="188"/>
                  <a:pt x="1285" y="188"/>
                </a:cubicBezTo>
                <a:cubicBezTo>
                  <a:pt x="1286" y="187"/>
                  <a:pt x="1286" y="187"/>
                  <a:pt x="1286" y="187"/>
                </a:cubicBezTo>
                <a:cubicBezTo>
                  <a:pt x="1287" y="188"/>
                  <a:pt x="1287" y="188"/>
                  <a:pt x="1287" y="188"/>
                </a:cubicBezTo>
                <a:cubicBezTo>
                  <a:pt x="1287" y="188"/>
                  <a:pt x="1287" y="188"/>
                  <a:pt x="1287" y="188"/>
                </a:cubicBezTo>
                <a:cubicBezTo>
                  <a:pt x="1289" y="188"/>
                  <a:pt x="1289" y="188"/>
                  <a:pt x="1289" y="188"/>
                </a:cubicBezTo>
                <a:cubicBezTo>
                  <a:pt x="1290" y="187"/>
                  <a:pt x="1290" y="187"/>
                  <a:pt x="1290" y="187"/>
                </a:cubicBezTo>
                <a:cubicBezTo>
                  <a:pt x="1289" y="187"/>
                  <a:pt x="1289" y="186"/>
                  <a:pt x="1288" y="186"/>
                </a:cubicBezTo>
                <a:cubicBezTo>
                  <a:pt x="1288" y="185"/>
                  <a:pt x="1288" y="185"/>
                  <a:pt x="1288" y="185"/>
                </a:cubicBezTo>
                <a:cubicBezTo>
                  <a:pt x="1289" y="185"/>
                  <a:pt x="1289" y="185"/>
                  <a:pt x="1289" y="185"/>
                </a:cubicBezTo>
                <a:cubicBezTo>
                  <a:pt x="1289" y="184"/>
                  <a:pt x="1289" y="184"/>
                  <a:pt x="1289" y="184"/>
                </a:cubicBezTo>
                <a:cubicBezTo>
                  <a:pt x="1290" y="184"/>
                  <a:pt x="1290" y="184"/>
                  <a:pt x="1291" y="184"/>
                </a:cubicBezTo>
                <a:close/>
                <a:moveTo>
                  <a:pt x="1061" y="156"/>
                </a:moveTo>
                <a:cubicBezTo>
                  <a:pt x="1061" y="155"/>
                  <a:pt x="1061" y="155"/>
                  <a:pt x="1061" y="155"/>
                </a:cubicBezTo>
                <a:cubicBezTo>
                  <a:pt x="1060" y="155"/>
                  <a:pt x="1059" y="155"/>
                  <a:pt x="1058" y="155"/>
                </a:cubicBezTo>
                <a:cubicBezTo>
                  <a:pt x="1058" y="155"/>
                  <a:pt x="1058" y="155"/>
                  <a:pt x="1058" y="155"/>
                </a:cubicBezTo>
                <a:cubicBezTo>
                  <a:pt x="1059" y="156"/>
                  <a:pt x="1060" y="156"/>
                  <a:pt x="1061" y="156"/>
                </a:cubicBezTo>
                <a:close/>
                <a:moveTo>
                  <a:pt x="2297" y="571"/>
                </a:moveTo>
                <a:cubicBezTo>
                  <a:pt x="2298" y="572"/>
                  <a:pt x="2299" y="573"/>
                  <a:pt x="2301" y="573"/>
                </a:cubicBezTo>
                <a:cubicBezTo>
                  <a:pt x="2298" y="571"/>
                  <a:pt x="2298" y="571"/>
                  <a:pt x="2298" y="571"/>
                </a:cubicBezTo>
                <a:lnTo>
                  <a:pt x="2297" y="571"/>
                </a:lnTo>
                <a:close/>
                <a:moveTo>
                  <a:pt x="2329" y="589"/>
                </a:moveTo>
                <a:cubicBezTo>
                  <a:pt x="2328" y="590"/>
                  <a:pt x="2328" y="590"/>
                  <a:pt x="2328" y="590"/>
                </a:cubicBezTo>
                <a:cubicBezTo>
                  <a:pt x="2330" y="591"/>
                  <a:pt x="2330" y="591"/>
                  <a:pt x="2330" y="591"/>
                </a:cubicBezTo>
                <a:cubicBezTo>
                  <a:pt x="2330" y="590"/>
                  <a:pt x="2330" y="590"/>
                  <a:pt x="2330" y="590"/>
                </a:cubicBezTo>
                <a:lnTo>
                  <a:pt x="2329" y="589"/>
                </a:lnTo>
                <a:close/>
                <a:moveTo>
                  <a:pt x="2308" y="576"/>
                </a:moveTo>
                <a:cubicBezTo>
                  <a:pt x="2306" y="575"/>
                  <a:pt x="2306" y="575"/>
                  <a:pt x="2306" y="575"/>
                </a:cubicBezTo>
                <a:cubicBezTo>
                  <a:pt x="2305" y="576"/>
                  <a:pt x="2305" y="576"/>
                  <a:pt x="2305" y="576"/>
                </a:cubicBezTo>
                <a:cubicBezTo>
                  <a:pt x="2309" y="578"/>
                  <a:pt x="2309" y="578"/>
                  <a:pt x="2309" y="578"/>
                </a:cubicBezTo>
                <a:cubicBezTo>
                  <a:pt x="2308" y="578"/>
                  <a:pt x="2308" y="577"/>
                  <a:pt x="2308" y="576"/>
                </a:cubicBezTo>
                <a:close/>
                <a:moveTo>
                  <a:pt x="2290" y="565"/>
                </a:moveTo>
                <a:cubicBezTo>
                  <a:pt x="2288" y="565"/>
                  <a:pt x="2288" y="565"/>
                  <a:pt x="2288" y="565"/>
                </a:cubicBezTo>
                <a:cubicBezTo>
                  <a:pt x="2286" y="566"/>
                  <a:pt x="2286" y="566"/>
                  <a:pt x="2286" y="566"/>
                </a:cubicBezTo>
                <a:cubicBezTo>
                  <a:pt x="2286" y="566"/>
                  <a:pt x="2286" y="566"/>
                  <a:pt x="2286" y="566"/>
                </a:cubicBezTo>
                <a:cubicBezTo>
                  <a:pt x="2289" y="568"/>
                  <a:pt x="2292" y="569"/>
                  <a:pt x="2294" y="570"/>
                </a:cubicBezTo>
                <a:cubicBezTo>
                  <a:pt x="2294" y="567"/>
                  <a:pt x="2294" y="567"/>
                  <a:pt x="2294" y="567"/>
                </a:cubicBezTo>
                <a:lnTo>
                  <a:pt x="2290" y="565"/>
                </a:lnTo>
                <a:close/>
                <a:moveTo>
                  <a:pt x="2253" y="542"/>
                </a:moveTo>
                <a:cubicBezTo>
                  <a:pt x="2252" y="542"/>
                  <a:pt x="2252" y="542"/>
                  <a:pt x="2252" y="543"/>
                </a:cubicBezTo>
                <a:cubicBezTo>
                  <a:pt x="2253" y="544"/>
                  <a:pt x="2254" y="544"/>
                  <a:pt x="2256" y="543"/>
                </a:cubicBezTo>
                <a:cubicBezTo>
                  <a:pt x="2255" y="543"/>
                  <a:pt x="2254" y="542"/>
                  <a:pt x="2253" y="542"/>
                </a:cubicBezTo>
                <a:close/>
                <a:moveTo>
                  <a:pt x="2274" y="552"/>
                </a:moveTo>
                <a:cubicBezTo>
                  <a:pt x="2273" y="551"/>
                  <a:pt x="2272" y="550"/>
                  <a:pt x="2271" y="550"/>
                </a:cubicBezTo>
                <a:cubicBezTo>
                  <a:pt x="2270" y="551"/>
                  <a:pt x="2270" y="551"/>
                  <a:pt x="2270" y="551"/>
                </a:cubicBezTo>
                <a:cubicBezTo>
                  <a:pt x="2268" y="551"/>
                  <a:pt x="2268" y="551"/>
                  <a:pt x="2268" y="551"/>
                </a:cubicBezTo>
                <a:cubicBezTo>
                  <a:pt x="2270" y="551"/>
                  <a:pt x="2271" y="552"/>
                  <a:pt x="2272" y="553"/>
                </a:cubicBezTo>
                <a:cubicBezTo>
                  <a:pt x="2273" y="553"/>
                  <a:pt x="2274" y="554"/>
                  <a:pt x="2275" y="556"/>
                </a:cubicBezTo>
                <a:cubicBezTo>
                  <a:pt x="2276" y="555"/>
                  <a:pt x="2276" y="555"/>
                  <a:pt x="2276" y="555"/>
                </a:cubicBezTo>
                <a:cubicBezTo>
                  <a:pt x="2276" y="554"/>
                  <a:pt x="2276" y="554"/>
                  <a:pt x="2276" y="553"/>
                </a:cubicBezTo>
                <a:lnTo>
                  <a:pt x="2274" y="552"/>
                </a:lnTo>
                <a:close/>
                <a:moveTo>
                  <a:pt x="2268" y="546"/>
                </a:moveTo>
                <a:cubicBezTo>
                  <a:pt x="2267" y="547"/>
                  <a:pt x="2267" y="547"/>
                  <a:pt x="2267" y="547"/>
                </a:cubicBezTo>
                <a:cubicBezTo>
                  <a:pt x="2269" y="547"/>
                  <a:pt x="2269" y="547"/>
                  <a:pt x="2269" y="547"/>
                </a:cubicBezTo>
                <a:lnTo>
                  <a:pt x="2268" y="546"/>
                </a:lnTo>
                <a:close/>
                <a:moveTo>
                  <a:pt x="1574" y="356"/>
                </a:moveTo>
                <a:cubicBezTo>
                  <a:pt x="1574" y="356"/>
                  <a:pt x="1574" y="356"/>
                  <a:pt x="1574" y="356"/>
                </a:cubicBezTo>
                <a:cubicBezTo>
                  <a:pt x="1573" y="356"/>
                  <a:pt x="1573" y="356"/>
                  <a:pt x="1573" y="356"/>
                </a:cubicBezTo>
                <a:lnTo>
                  <a:pt x="1574" y="356"/>
                </a:lnTo>
                <a:close/>
                <a:moveTo>
                  <a:pt x="2284" y="561"/>
                </a:moveTo>
                <a:cubicBezTo>
                  <a:pt x="2283" y="563"/>
                  <a:pt x="2283" y="563"/>
                  <a:pt x="2283" y="563"/>
                </a:cubicBezTo>
                <a:cubicBezTo>
                  <a:pt x="2284" y="563"/>
                  <a:pt x="2284" y="563"/>
                  <a:pt x="2284" y="563"/>
                </a:cubicBezTo>
                <a:cubicBezTo>
                  <a:pt x="2285" y="563"/>
                  <a:pt x="2285" y="563"/>
                  <a:pt x="2285" y="563"/>
                </a:cubicBezTo>
                <a:cubicBezTo>
                  <a:pt x="2285" y="562"/>
                  <a:pt x="2285" y="562"/>
                  <a:pt x="2285" y="562"/>
                </a:cubicBezTo>
                <a:lnTo>
                  <a:pt x="2284" y="561"/>
                </a:lnTo>
                <a:close/>
                <a:moveTo>
                  <a:pt x="2303" y="575"/>
                </a:moveTo>
                <a:cubicBezTo>
                  <a:pt x="2304" y="575"/>
                  <a:pt x="2304" y="575"/>
                  <a:pt x="2304" y="575"/>
                </a:cubicBezTo>
                <a:cubicBezTo>
                  <a:pt x="2303" y="574"/>
                  <a:pt x="2303" y="574"/>
                  <a:pt x="2303" y="574"/>
                </a:cubicBezTo>
                <a:lnTo>
                  <a:pt x="2303" y="575"/>
                </a:lnTo>
                <a:close/>
                <a:moveTo>
                  <a:pt x="2467" y="611"/>
                </a:moveTo>
                <a:cubicBezTo>
                  <a:pt x="2468" y="611"/>
                  <a:pt x="2468" y="611"/>
                  <a:pt x="2468" y="611"/>
                </a:cubicBezTo>
                <a:cubicBezTo>
                  <a:pt x="2467" y="610"/>
                  <a:pt x="2467" y="610"/>
                  <a:pt x="2467" y="610"/>
                </a:cubicBezTo>
                <a:cubicBezTo>
                  <a:pt x="2468" y="610"/>
                  <a:pt x="2468" y="610"/>
                  <a:pt x="2468" y="610"/>
                </a:cubicBezTo>
                <a:cubicBezTo>
                  <a:pt x="2468" y="608"/>
                  <a:pt x="2468" y="608"/>
                  <a:pt x="2468" y="608"/>
                </a:cubicBezTo>
                <a:cubicBezTo>
                  <a:pt x="2465" y="608"/>
                  <a:pt x="2465" y="608"/>
                  <a:pt x="2465" y="608"/>
                </a:cubicBezTo>
                <a:cubicBezTo>
                  <a:pt x="2463" y="609"/>
                  <a:pt x="2463" y="609"/>
                  <a:pt x="2463" y="609"/>
                </a:cubicBezTo>
                <a:cubicBezTo>
                  <a:pt x="2463" y="610"/>
                  <a:pt x="2463" y="610"/>
                  <a:pt x="2463" y="610"/>
                </a:cubicBezTo>
                <a:cubicBezTo>
                  <a:pt x="2462" y="610"/>
                  <a:pt x="2462" y="610"/>
                  <a:pt x="2461" y="610"/>
                </a:cubicBezTo>
                <a:cubicBezTo>
                  <a:pt x="2463" y="611"/>
                  <a:pt x="2465" y="612"/>
                  <a:pt x="2467" y="611"/>
                </a:cubicBezTo>
                <a:close/>
                <a:moveTo>
                  <a:pt x="2459" y="724"/>
                </a:moveTo>
                <a:cubicBezTo>
                  <a:pt x="2461" y="727"/>
                  <a:pt x="2461" y="727"/>
                  <a:pt x="2461" y="727"/>
                </a:cubicBezTo>
                <a:cubicBezTo>
                  <a:pt x="2461" y="725"/>
                  <a:pt x="2461" y="725"/>
                  <a:pt x="2461" y="725"/>
                </a:cubicBezTo>
                <a:cubicBezTo>
                  <a:pt x="2459" y="723"/>
                  <a:pt x="2459" y="723"/>
                  <a:pt x="2459" y="723"/>
                </a:cubicBezTo>
                <a:lnTo>
                  <a:pt x="2459" y="724"/>
                </a:lnTo>
                <a:close/>
                <a:moveTo>
                  <a:pt x="2721" y="814"/>
                </a:moveTo>
                <a:cubicBezTo>
                  <a:pt x="2719" y="814"/>
                  <a:pt x="2719" y="814"/>
                  <a:pt x="2719" y="814"/>
                </a:cubicBezTo>
                <a:cubicBezTo>
                  <a:pt x="2719" y="813"/>
                  <a:pt x="2719" y="813"/>
                  <a:pt x="2719" y="813"/>
                </a:cubicBezTo>
                <a:cubicBezTo>
                  <a:pt x="2718" y="813"/>
                  <a:pt x="2718" y="813"/>
                  <a:pt x="2718" y="813"/>
                </a:cubicBezTo>
                <a:cubicBezTo>
                  <a:pt x="2717" y="813"/>
                  <a:pt x="2717" y="813"/>
                  <a:pt x="2717" y="813"/>
                </a:cubicBezTo>
                <a:cubicBezTo>
                  <a:pt x="2717" y="812"/>
                  <a:pt x="2717" y="812"/>
                  <a:pt x="2717" y="812"/>
                </a:cubicBezTo>
                <a:cubicBezTo>
                  <a:pt x="2714" y="812"/>
                  <a:pt x="2710" y="812"/>
                  <a:pt x="2707" y="814"/>
                </a:cubicBezTo>
                <a:cubicBezTo>
                  <a:pt x="2707" y="814"/>
                  <a:pt x="2707" y="814"/>
                  <a:pt x="2707" y="814"/>
                </a:cubicBezTo>
                <a:cubicBezTo>
                  <a:pt x="2710" y="815"/>
                  <a:pt x="2712" y="815"/>
                  <a:pt x="2715" y="815"/>
                </a:cubicBezTo>
                <a:cubicBezTo>
                  <a:pt x="2716" y="816"/>
                  <a:pt x="2716" y="816"/>
                  <a:pt x="2717" y="816"/>
                </a:cubicBezTo>
                <a:cubicBezTo>
                  <a:pt x="2717" y="815"/>
                  <a:pt x="2717" y="815"/>
                  <a:pt x="2717" y="815"/>
                </a:cubicBezTo>
                <a:cubicBezTo>
                  <a:pt x="2718" y="815"/>
                  <a:pt x="2718" y="815"/>
                  <a:pt x="2718" y="815"/>
                </a:cubicBezTo>
                <a:cubicBezTo>
                  <a:pt x="2719" y="815"/>
                  <a:pt x="2719" y="815"/>
                  <a:pt x="2719" y="815"/>
                </a:cubicBezTo>
                <a:cubicBezTo>
                  <a:pt x="2722" y="815"/>
                  <a:pt x="2722" y="815"/>
                  <a:pt x="2722" y="815"/>
                </a:cubicBezTo>
                <a:cubicBezTo>
                  <a:pt x="2723" y="814"/>
                  <a:pt x="2723" y="814"/>
                  <a:pt x="2723" y="814"/>
                </a:cubicBezTo>
                <a:cubicBezTo>
                  <a:pt x="2722" y="814"/>
                  <a:pt x="2722" y="814"/>
                  <a:pt x="2721" y="814"/>
                </a:cubicBezTo>
                <a:close/>
                <a:moveTo>
                  <a:pt x="2787" y="856"/>
                </a:moveTo>
                <a:cubicBezTo>
                  <a:pt x="2786" y="855"/>
                  <a:pt x="2786" y="855"/>
                  <a:pt x="2786" y="855"/>
                </a:cubicBezTo>
                <a:cubicBezTo>
                  <a:pt x="2785" y="855"/>
                  <a:pt x="2784" y="856"/>
                  <a:pt x="2784" y="857"/>
                </a:cubicBezTo>
                <a:cubicBezTo>
                  <a:pt x="2785" y="858"/>
                  <a:pt x="2785" y="858"/>
                  <a:pt x="2785" y="858"/>
                </a:cubicBezTo>
                <a:cubicBezTo>
                  <a:pt x="2784" y="859"/>
                  <a:pt x="2784" y="859"/>
                  <a:pt x="2784" y="859"/>
                </a:cubicBezTo>
                <a:cubicBezTo>
                  <a:pt x="2785" y="860"/>
                  <a:pt x="2785" y="860"/>
                  <a:pt x="2785" y="861"/>
                </a:cubicBezTo>
                <a:cubicBezTo>
                  <a:pt x="2787" y="862"/>
                  <a:pt x="2787" y="862"/>
                  <a:pt x="2787" y="862"/>
                </a:cubicBezTo>
                <a:cubicBezTo>
                  <a:pt x="2788" y="861"/>
                  <a:pt x="2788" y="861"/>
                  <a:pt x="2788" y="861"/>
                </a:cubicBezTo>
                <a:cubicBezTo>
                  <a:pt x="2788" y="860"/>
                  <a:pt x="2788" y="859"/>
                  <a:pt x="2789" y="859"/>
                </a:cubicBezTo>
                <a:cubicBezTo>
                  <a:pt x="2788" y="858"/>
                  <a:pt x="2788" y="858"/>
                  <a:pt x="2788" y="858"/>
                </a:cubicBezTo>
                <a:lnTo>
                  <a:pt x="2787" y="856"/>
                </a:lnTo>
                <a:close/>
                <a:moveTo>
                  <a:pt x="2446" y="609"/>
                </a:moveTo>
                <a:cubicBezTo>
                  <a:pt x="2447" y="608"/>
                  <a:pt x="2447" y="608"/>
                  <a:pt x="2447" y="608"/>
                </a:cubicBezTo>
                <a:cubicBezTo>
                  <a:pt x="2446" y="605"/>
                  <a:pt x="2446" y="605"/>
                  <a:pt x="2446" y="605"/>
                </a:cubicBezTo>
                <a:cubicBezTo>
                  <a:pt x="2439" y="606"/>
                  <a:pt x="2433" y="604"/>
                  <a:pt x="2428" y="599"/>
                </a:cubicBezTo>
                <a:cubicBezTo>
                  <a:pt x="2426" y="599"/>
                  <a:pt x="2425" y="599"/>
                  <a:pt x="2424" y="599"/>
                </a:cubicBezTo>
                <a:cubicBezTo>
                  <a:pt x="2419" y="598"/>
                  <a:pt x="2414" y="597"/>
                  <a:pt x="2409" y="596"/>
                </a:cubicBezTo>
                <a:cubicBezTo>
                  <a:pt x="2410" y="598"/>
                  <a:pt x="2410" y="598"/>
                  <a:pt x="2410" y="598"/>
                </a:cubicBezTo>
                <a:cubicBezTo>
                  <a:pt x="2409" y="599"/>
                  <a:pt x="2409" y="599"/>
                  <a:pt x="2409" y="599"/>
                </a:cubicBezTo>
                <a:cubicBezTo>
                  <a:pt x="2402" y="600"/>
                  <a:pt x="2396" y="599"/>
                  <a:pt x="2389" y="598"/>
                </a:cubicBezTo>
                <a:cubicBezTo>
                  <a:pt x="2389" y="597"/>
                  <a:pt x="2389" y="597"/>
                  <a:pt x="2389" y="597"/>
                </a:cubicBezTo>
                <a:cubicBezTo>
                  <a:pt x="2385" y="595"/>
                  <a:pt x="2380" y="594"/>
                  <a:pt x="2375" y="594"/>
                </a:cubicBezTo>
                <a:cubicBezTo>
                  <a:pt x="2375" y="594"/>
                  <a:pt x="2374" y="594"/>
                  <a:pt x="2374" y="595"/>
                </a:cubicBezTo>
                <a:cubicBezTo>
                  <a:pt x="2371" y="594"/>
                  <a:pt x="2368" y="593"/>
                  <a:pt x="2366" y="593"/>
                </a:cubicBezTo>
                <a:cubicBezTo>
                  <a:pt x="2364" y="594"/>
                  <a:pt x="2364" y="594"/>
                  <a:pt x="2364" y="594"/>
                </a:cubicBezTo>
                <a:cubicBezTo>
                  <a:pt x="2365" y="596"/>
                  <a:pt x="2365" y="596"/>
                  <a:pt x="2365" y="596"/>
                </a:cubicBezTo>
                <a:cubicBezTo>
                  <a:pt x="2365" y="597"/>
                  <a:pt x="2365" y="597"/>
                  <a:pt x="2365" y="597"/>
                </a:cubicBezTo>
                <a:cubicBezTo>
                  <a:pt x="2363" y="597"/>
                  <a:pt x="2363" y="597"/>
                  <a:pt x="2363" y="597"/>
                </a:cubicBezTo>
                <a:cubicBezTo>
                  <a:pt x="2363" y="598"/>
                  <a:pt x="2363" y="598"/>
                  <a:pt x="2363" y="598"/>
                </a:cubicBezTo>
                <a:cubicBezTo>
                  <a:pt x="2362" y="598"/>
                  <a:pt x="2362" y="598"/>
                  <a:pt x="2362" y="598"/>
                </a:cubicBezTo>
                <a:cubicBezTo>
                  <a:pt x="2361" y="598"/>
                  <a:pt x="2361" y="598"/>
                  <a:pt x="2360" y="598"/>
                </a:cubicBezTo>
                <a:cubicBezTo>
                  <a:pt x="2360" y="599"/>
                  <a:pt x="2360" y="599"/>
                  <a:pt x="2360" y="599"/>
                </a:cubicBezTo>
                <a:cubicBezTo>
                  <a:pt x="2363" y="599"/>
                  <a:pt x="2365" y="599"/>
                  <a:pt x="2367" y="599"/>
                </a:cubicBezTo>
                <a:cubicBezTo>
                  <a:pt x="2368" y="599"/>
                  <a:pt x="2369" y="600"/>
                  <a:pt x="2370" y="600"/>
                </a:cubicBezTo>
                <a:cubicBezTo>
                  <a:pt x="2371" y="600"/>
                  <a:pt x="2371" y="600"/>
                  <a:pt x="2372" y="600"/>
                </a:cubicBezTo>
                <a:cubicBezTo>
                  <a:pt x="2372" y="600"/>
                  <a:pt x="2371" y="601"/>
                  <a:pt x="2371" y="602"/>
                </a:cubicBezTo>
                <a:cubicBezTo>
                  <a:pt x="2373" y="603"/>
                  <a:pt x="2376" y="603"/>
                  <a:pt x="2378" y="602"/>
                </a:cubicBezTo>
                <a:cubicBezTo>
                  <a:pt x="2382" y="603"/>
                  <a:pt x="2386" y="604"/>
                  <a:pt x="2390" y="605"/>
                </a:cubicBezTo>
                <a:cubicBezTo>
                  <a:pt x="2392" y="604"/>
                  <a:pt x="2392" y="604"/>
                  <a:pt x="2392" y="604"/>
                </a:cubicBezTo>
                <a:cubicBezTo>
                  <a:pt x="2393" y="604"/>
                  <a:pt x="2395" y="604"/>
                  <a:pt x="2397" y="605"/>
                </a:cubicBezTo>
                <a:cubicBezTo>
                  <a:pt x="2397" y="604"/>
                  <a:pt x="2397" y="604"/>
                  <a:pt x="2397" y="604"/>
                </a:cubicBezTo>
                <a:cubicBezTo>
                  <a:pt x="2406" y="606"/>
                  <a:pt x="2414" y="607"/>
                  <a:pt x="2423" y="608"/>
                </a:cubicBezTo>
                <a:cubicBezTo>
                  <a:pt x="2424" y="607"/>
                  <a:pt x="2424" y="607"/>
                  <a:pt x="2424" y="607"/>
                </a:cubicBezTo>
                <a:cubicBezTo>
                  <a:pt x="2432" y="607"/>
                  <a:pt x="2440" y="608"/>
                  <a:pt x="2447" y="611"/>
                </a:cubicBezTo>
                <a:cubicBezTo>
                  <a:pt x="2448" y="611"/>
                  <a:pt x="2448" y="611"/>
                  <a:pt x="2448" y="611"/>
                </a:cubicBezTo>
                <a:cubicBezTo>
                  <a:pt x="2447" y="609"/>
                  <a:pt x="2447" y="609"/>
                  <a:pt x="2447" y="609"/>
                </a:cubicBezTo>
                <a:lnTo>
                  <a:pt x="2446" y="609"/>
                </a:lnTo>
                <a:close/>
                <a:moveTo>
                  <a:pt x="2360" y="597"/>
                </a:moveTo>
                <a:cubicBezTo>
                  <a:pt x="2359" y="597"/>
                  <a:pt x="2359" y="597"/>
                  <a:pt x="2359" y="597"/>
                </a:cubicBezTo>
                <a:cubicBezTo>
                  <a:pt x="2359" y="598"/>
                  <a:pt x="2359" y="598"/>
                  <a:pt x="2359" y="598"/>
                </a:cubicBezTo>
                <a:cubicBezTo>
                  <a:pt x="2360" y="598"/>
                  <a:pt x="2360" y="598"/>
                  <a:pt x="2360" y="598"/>
                </a:cubicBezTo>
                <a:lnTo>
                  <a:pt x="2360" y="597"/>
                </a:lnTo>
                <a:close/>
                <a:moveTo>
                  <a:pt x="2458" y="610"/>
                </a:moveTo>
                <a:cubicBezTo>
                  <a:pt x="2458" y="610"/>
                  <a:pt x="2458" y="610"/>
                  <a:pt x="2458" y="610"/>
                </a:cubicBezTo>
                <a:cubicBezTo>
                  <a:pt x="2458" y="611"/>
                  <a:pt x="2458" y="611"/>
                  <a:pt x="2458" y="611"/>
                </a:cubicBezTo>
                <a:cubicBezTo>
                  <a:pt x="2459" y="610"/>
                  <a:pt x="2459" y="610"/>
                  <a:pt x="2459" y="610"/>
                </a:cubicBezTo>
                <a:lnTo>
                  <a:pt x="2458" y="610"/>
                </a:lnTo>
                <a:close/>
                <a:moveTo>
                  <a:pt x="2359" y="591"/>
                </a:moveTo>
                <a:cubicBezTo>
                  <a:pt x="2360" y="592"/>
                  <a:pt x="2361" y="592"/>
                  <a:pt x="2362" y="593"/>
                </a:cubicBezTo>
                <a:cubicBezTo>
                  <a:pt x="2363" y="592"/>
                  <a:pt x="2363" y="592"/>
                  <a:pt x="2363" y="592"/>
                </a:cubicBezTo>
                <a:cubicBezTo>
                  <a:pt x="2363" y="589"/>
                  <a:pt x="2362" y="586"/>
                  <a:pt x="2360" y="584"/>
                </a:cubicBezTo>
                <a:cubicBezTo>
                  <a:pt x="2361" y="582"/>
                  <a:pt x="2361" y="582"/>
                  <a:pt x="2361" y="582"/>
                </a:cubicBezTo>
                <a:cubicBezTo>
                  <a:pt x="2360" y="581"/>
                  <a:pt x="2359" y="580"/>
                  <a:pt x="2359" y="579"/>
                </a:cubicBezTo>
                <a:cubicBezTo>
                  <a:pt x="2361" y="579"/>
                  <a:pt x="2361" y="579"/>
                  <a:pt x="2361" y="579"/>
                </a:cubicBezTo>
                <a:cubicBezTo>
                  <a:pt x="2361" y="578"/>
                  <a:pt x="2361" y="578"/>
                  <a:pt x="2361" y="578"/>
                </a:cubicBezTo>
                <a:cubicBezTo>
                  <a:pt x="2361" y="577"/>
                  <a:pt x="2361" y="577"/>
                  <a:pt x="2361" y="577"/>
                </a:cubicBezTo>
                <a:cubicBezTo>
                  <a:pt x="2356" y="574"/>
                  <a:pt x="2352" y="573"/>
                  <a:pt x="2347" y="573"/>
                </a:cubicBezTo>
                <a:cubicBezTo>
                  <a:pt x="2347" y="571"/>
                  <a:pt x="2346" y="570"/>
                  <a:pt x="2345" y="570"/>
                </a:cubicBezTo>
                <a:cubicBezTo>
                  <a:pt x="2344" y="570"/>
                  <a:pt x="2344" y="570"/>
                  <a:pt x="2344" y="570"/>
                </a:cubicBezTo>
                <a:cubicBezTo>
                  <a:pt x="2344" y="569"/>
                  <a:pt x="2344" y="569"/>
                  <a:pt x="2344" y="569"/>
                </a:cubicBezTo>
                <a:cubicBezTo>
                  <a:pt x="2343" y="568"/>
                  <a:pt x="2342" y="567"/>
                  <a:pt x="2342" y="565"/>
                </a:cubicBezTo>
                <a:cubicBezTo>
                  <a:pt x="2340" y="566"/>
                  <a:pt x="2340" y="566"/>
                  <a:pt x="2340" y="566"/>
                </a:cubicBezTo>
                <a:cubicBezTo>
                  <a:pt x="2337" y="565"/>
                  <a:pt x="2334" y="565"/>
                  <a:pt x="2331" y="564"/>
                </a:cubicBezTo>
                <a:cubicBezTo>
                  <a:pt x="2331" y="563"/>
                  <a:pt x="2331" y="563"/>
                  <a:pt x="2331" y="563"/>
                </a:cubicBezTo>
                <a:cubicBezTo>
                  <a:pt x="2332" y="562"/>
                  <a:pt x="2333" y="562"/>
                  <a:pt x="2335" y="562"/>
                </a:cubicBezTo>
                <a:cubicBezTo>
                  <a:pt x="2333" y="561"/>
                  <a:pt x="2330" y="561"/>
                  <a:pt x="2328" y="561"/>
                </a:cubicBezTo>
                <a:cubicBezTo>
                  <a:pt x="2330" y="560"/>
                  <a:pt x="2332" y="559"/>
                  <a:pt x="2334" y="559"/>
                </a:cubicBezTo>
                <a:cubicBezTo>
                  <a:pt x="2330" y="556"/>
                  <a:pt x="2326" y="556"/>
                  <a:pt x="2322" y="558"/>
                </a:cubicBezTo>
                <a:cubicBezTo>
                  <a:pt x="2323" y="558"/>
                  <a:pt x="2324" y="557"/>
                  <a:pt x="2325" y="557"/>
                </a:cubicBezTo>
                <a:cubicBezTo>
                  <a:pt x="2325" y="556"/>
                  <a:pt x="2325" y="556"/>
                  <a:pt x="2325" y="556"/>
                </a:cubicBezTo>
                <a:cubicBezTo>
                  <a:pt x="2323" y="555"/>
                  <a:pt x="2319" y="555"/>
                  <a:pt x="2316" y="554"/>
                </a:cubicBezTo>
                <a:cubicBezTo>
                  <a:pt x="2314" y="551"/>
                  <a:pt x="2311" y="549"/>
                  <a:pt x="2307" y="549"/>
                </a:cubicBezTo>
                <a:cubicBezTo>
                  <a:pt x="2304" y="545"/>
                  <a:pt x="2301" y="544"/>
                  <a:pt x="2296" y="544"/>
                </a:cubicBezTo>
                <a:cubicBezTo>
                  <a:pt x="2296" y="544"/>
                  <a:pt x="2296" y="544"/>
                  <a:pt x="2296" y="544"/>
                </a:cubicBezTo>
                <a:cubicBezTo>
                  <a:pt x="2295" y="544"/>
                  <a:pt x="2295" y="544"/>
                  <a:pt x="2295" y="544"/>
                </a:cubicBezTo>
                <a:cubicBezTo>
                  <a:pt x="2294" y="543"/>
                  <a:pt x="2294" y="543"/>
                  <a:pt x="2294" y="543"/>
                </a:cubicBezTo>
                <a:cubicBezTo>
                  <a:pt x="2293" y="543"/>
                  <a:pt x="2293" y="543"/>
                  <a:pt x="2293" y="543"/>
                </a:cubicBezTo>
                <a:cubicBezTo>
                  <a:pt x="2288" y="539"/>
                  <a:pt x="2280" y="536"/>
                  <a:pt x="2273" y="535"/>
                </a:cubicBezTo>
                <a:cubicBezTo>
                  <a:pt x="2272" y="534"/>
                  <a:pt x="2272" y="533"/>
                  <a:pt x="2271" y="532"/>
                </a:cubicBezTo>
                <a:cubicBezTo>
                  <a:pt x="2262" y="528"/>
                  <a:pt x="2253" y="526"/>
                  <a:pt x="2243" y="526"/>
                </a:cubicBezTo>
                <a:cubicBezTo>
                  <a:pt x="2242" y="527"/>
                  <a:pt x="2242" y="527"/>
                  <a:pt x="2242" y="527"/>
                </a:cubicBezTo>
                <a:cubicBezTo>
                  <a:pt x="2247" y="532"/>
                  <a:pt x="2253" y="535"/>
                  <a:pt x="2260" y="536"/>
                </a:cubicBezTo>
                <a:cubicBezTo>
                  <a:pt x="2264" y="539"/>
                  <a:pt x="2268" y="541"/>
                  <a:pt x="2272" y="543"/>
                </a:cubicBezTo>
                <a:cubicBezTo>
                  <a:pt x="2273" y="544"/>
                  <a:pt x="2273" y="544"/>
                  <a:pt x="2273" y="544"/>
                </a:cubicBezTo>
                <a:cubicBezTo>
                  <a:pt x="2276" y="547"/>
                  <a:pt x="2279" y="548"/>
                  <a:pt x="2283" y="549"/>
                </a:cubicBezTo>
                <a:cubicBezTo>
                  <a:pt x="2284" y="549"/>
                  <a:pt x="2284" y="549"/>
                  <a:pt x="2284" y="549"/>
                </a:cubicBezTo>
                <a:cubicBezTo>
                  <a:pt x="2283" y="550"/>
                  <a:pt x="2283" y="550"/>
                  <a:pt x="2283" y="550"/>
                </a:cubicBezTo>
                <a:cubicBezTo>
                  <a:pt x="2286" y="552"/>
                  <a:pt x="2288" y="555"/>
                  <a:pt x="2290" y="557"/>
                </a:cubicBezTo>
                <a:cubicBezTo>
                  <a:pt x="2292" y="558"/>
                  <a:pt x="2294" y="558"/>
                  <a:pt x="2296" y="559"/>
                </a:cubicBezTo>
                <a:cubicBezTo>
                  <a:pt x="2297" y="561"/>
                  <a:pt x="2299" y="563"/>
                  <a:pt x="2302" y="563"/>
                </a:cubicBezTo>
                <a:cubicBezTo>
                  <a:pt x="2303" y="566"/>
                  <a:pt x="2305" y="569"/>
                  <a:pt x="2308" y="570"/>
                </a:cubicBezTo>
                <a:cubicBezTo>
                  <a:pt x="2311" y="573"/>
                  <a:pt x="2315" y="576"/>
                  <a:pt x="2319" y="579"/>
                </a:cubicBezTo>
                <a:cubicBezTo>
                  <a:pt x="2321" y="579"/>
                  <a:pt x="2324" y="579"/>
                  <a:pt x="2326" y="580"/>
                </a:cubicBezTo>
                <a:cubicBezTo>
                  <a:pt x="2327" y="582"/>
                  <a:pt x="2327" y="582"/>
                  <a:pt x="2327" y="582"/>
                </a:cubicBezTo>
                <a:cubicBezTo>
                  <a:pt x="2334" y="585"/>
                  <a:pt x="2341" y="588"/>
                  <a:pt x="2348" y="592"/>
                </a:cubicBezTo>
                <a:cubicBezTo>
                  <a:pt x="2349" y="592"/>
                  <a:pt x="2350" y="593"/>
                  <a:pt x="2351" y="594"/>
                </a:cubicBezTo>
                <a:cubicBezTo>
                  <a:pt x="2352" y="593"/>
                  <a:pt x="2352" y="593"/>
                  <a:pt x="2352" y="593"/>
                </a:cubicBezTo>
                <a:cubicBezTo>
                  <a:pt x="2351" y="592"/>
                  <a:pt x="2351" y="592"/>
                  <a:pt x="2350" y="591"/>
                </a:cubicBezTo>
                <a:cubicBezTo>
                  <a:pt x="2353" y="591"/>
                  <a:pt x="2355" y="592"/>
                  <a:pt x="2356" y="593"/>
                </a:cubicBezTo>
                <a:cubicBezTo>
                  <a:pt x="2357" y="593"/>
                  <a:pt x="2357" y="593"/>
                  <a:pt x="2357" y="593"/>
                </a:cubicBezTo>
                <a:cubicBezTo>
                  <a:pt x="2357" y="591"/>
                  <a:pt x="2357" y="591"/>
                  <a:pt x="2357" y="591"/>
                </a:cubicBezTo>
                <a:cubicBezTo>
                  <a:pt x="2357" y="590"/>
                  <a:pt x="2357" y="590"/>
                  <a:pt x="2357" y="590"/>
                </a:cubicBezTo>
                <a:lnTo>
                  <a:pt x="2359" y="591"/>
                </a:lnTo>
                <a:close/>
                <a:moveTo>
                  <a:pt x="2459" y="608"/>
                </a:moveTo>
                <a:cubicBezTo>
                  <a:pt x="2456" y="606"/>
                  <a:pt x="2451" y="606"/>
                  <a:pt x="2447" y="607"/>
                </a:cubicBezTo>
                <a:cubicBezTo>
                  <a:pt x="2448" y="608"/>
                  <a:pt x="2448" y="608"/>
                  <a:pt x="2448" y="608"/>
                </a:cubicBezTo>
                <a:cubicBezTo>
                  <a:pt x="2450" y="608"/>
                  <a:pt x="2453" y="609"/>
                  <a:pt x="2455" y="611"/>
                </a:cubicBezTo>
                <a:cubicBezTo>
                  <a:pt x="2456" y="609"/>
                  <a:pt x="2457" y="609"/>
                  <a:pt x="2459" y="609"/>
                </a:cubicBezTo>
                <a:lnTo>
                  <a:pt x="2459" y="608"/>
                </a:lnTo>
                <a:close/>
                <a:moveTo>
                  <a:pt x="2348" y="538"/>
                </a:moveTo>
                <a:cubicBezTo>
                  <a:pt x="2348" y="539"/>
                  <a:pt x="2348" y="539"/>
                  <a:pt x="2348" y="539"/>
                </a:cubicBezTo>
                <a:cubicBezTo>
                  <a:pt x="2349" y="538"/>
                  <a:pt x="2349" y="538"/>
                  <a:pt x="2349" y="538"/>
                </a:cubicBezTo>
                <a:lnTo>
                  <a:pt x="2348" y="538"/>
                </a:lnTo>
                <a:close/>
                <a:moveTo>
                  <a:pt x="2345" y="562"/>
                </a:moveTo>
                <a:cubicBezTo>
                  <a:pt x="2346" y="561"/>
                  <a:pt x="2346" y="561"/>
                  <a:pt x="2346" y="561"/>
                </a:cubicBezTo>
                <a:cubicBezTo>
                  <a:pt x="2344" y="560"/>
                  <a:pt x="2343" y="559"/>
                  <a:pt x="2341" y="559"/>
                </a:cubicBezTo>
                <a:cubicBezTo>
                  <a:pt x="2340" y="560"/>
                  <a:pt x="2340" y="560"/>
                  <a:pt x="2340" y="560"/>
                </a:cubicBezTo>
                <a:cubicBezTo>
                  <a:pt x="2341" y="561"/>
                  <a:pt x="2341" y="561"/>
                  <a:pt x="2341" y="561"/>
                </a:cubicBezTo>
                <a:cubicBezTo>
                  <a:pt x="2343" y="561"/>
                  <a:pt x="2344" y="561"/>
                  <a:pt x="2345" y="562"/>
                </a:cubicBezTo>
                <a:close/>
                <a:moveTo>
                  <a:pt x="2343" y="563"/>
                </a:moveTo>
                <a:cubicBezTo>
                  <a:pt x="2342" y="562"/>
                  <a:pt x="2342" y="562"/>
                  <a:pt x="2342" y="562"/>
                </a:cubicBezTo>
                <a:cubicBezTo>
                  <a:pt x="2340" y="562"/>
                  <a:pt x="2340" y="562"/>
                  <a:pt x="2340" y="562"/>
                </a:cubicBezTo>
                <a:cubicBezTo>
                  <a:pt x="2340" y="563"/>
                  <a:pt x="2340" y="563"/>
                  <a:pt x="2340" y="563"/>
                </a:cubicBezTo>
                <a:cubicBezTo>
                  <a:pt x="2341" y="563"/>
                  <a:pt x="2341" y="563"/>
                  <a:pt x="2341" y="563"/>
                </a:cubicBezTo>
                <a:lnTo>
                  <a:pt x="2343" y="563"/>
                </a:lnTo>
                <a:close/>
                <a:moveTo>
                  <a:pt x="2344" y="540"/>
                </a:moveTo>
                <a:cubicBezTo>
                  <a:pt x="2343" y="541"/>
                  <a:pt x="2343" y="541"/>
                  <a:pt x="2343" y="541"/>
                </a:cubicBezTo>
                <a:cubicBezTo>
                  <a:pt x="2344" y="542"/>
                  <a:pt x="2344" y="542"/>
                  <a:pt x="2344" y="542"/>
                </a:cubicBezTo>
                <a:cubicBezTo>
                  <a:pt x="2345" y="542"/>
                  <a:pt x="2345" y="542"/>
                  <a:pt x="2345" y="542"/>
                </a:cubicBezTo>
                <a:cubicBezTo>
                  <a:pt x="2346" y="541"/>
                  <a:pt x="2346" y="541"/>
                  <a:pt x="2346" y="541"/>
                </a:cubicBezTo>
                <a:lnTo>
                  <a:pt x="2344" y="540"/>
                </a:lnTo>
                <a:close/>
                <a:moveTo>
                  <a:pt x="2312" y="501"/>
                </a:moveTo>
                <a:cubicBezTo>
                  <a:pt x="2313" y="501"/>
                  <a:pt x="2313" y="501"/>
                  <a:pt x="2313" y="501"/>
                </a:cubicBezTo>
                <a:cubicBezTo>
                  <a:pt x="2313" y="499"/>
                  <a:pt x="2313" y="499"/>
                  <a:pt x="2313" y="499"/>
                </a:cubicBezTo>
                <a:cubicBezTo>
                  <a:pt x="2312" y="499"/>
                  <a:pt x="2312" y="499"/>
                  <a:pt x="2311" y="499"/>
                </a:cubicBezTo>
                <a:cubicBezTo>
                  <a:pt x="2310" y="499"/>
                  <a:pt x="2310" y="499"/>
                  <a:pt x="2310" y="499"/>
                </a:cubicBezTo>
                <a:cubicBezTo>
                  <a:pt x="2311" y="500"/>
                  <a:pt x="2311" y="500"/>
                  <a:pt x="2311" y="500"/>
                </a:cubicBezTo>
                <a:cubicBezTo>
                  <a:pt x="2311" y="500"/>
                  <a:pt x="2311" y="500"/>
                  <a:pt x="2311" y="500"/>
                </a:cubicBezTo>
                <a:lnTo>
                  <a:pt x="2312" y="501"/>
                </a:lnTo>
                <a:close/>
                <a:moveTo>
                  <a:pt x="2350" y="542"/>
                </a:moveTo>
                <a:cubicBezTo>
                  <a:pt x="2349" y="541"/>
                  <a:pt x="2349" y="541"/>
                  <a:pt x="2349" y="541"/>
                </a:cubicBezTo>
                <a:cubicBezTo>
                  <a:pt x="2349" y="542"/>
                  <a:pt x="2349" y="542"/>
                  <a:pt x="2349" y="542"/>
                </a:cubicBezTo>
                <a:lnTo>
                  <a:pt x="2350" y="542"/>
                </a:lnTo>
                <a:close/>
                <a:moveTo>
                  <a:pt x="2822" y="897"/>
                </a:moveTo>
                <a:cubicBezTo>
                  <a:pt x="2821" y="898"/>
                  <a:pt x="2821" y="898"/>
                  <a:pt x="2821" y="898"/>
                </a:cubicBezTo>
                <a:cubicBezTo>
                  <a:pt x="2821" y="899"/>
                  <a:pt x="2821" y="899"/>
                  <a:pt x="2821" y="899"/>
                </a:cubicBezTo>
                <a:cubicBezTo>
                  <a:pt x="2821" y="901"/>
                  <a:pt x="2821" y="901"/>
                  <a:pt x="2821" y="901"/>
                </a:cubicBezTo>
                <a:cubicBezTo>
                  <a:pt x="2822" y="901"/>
                  <a:pt x="2822" y="901"/>
                  <a:pt x="2822" y="901"/>
                </a:cubicBezTo>
                <a:cubicBezTo>
                  <a:pt x="2822" y="899"/>
                  <a:pt x="2822" y="899"/>
                  <a:pt x="2822" y="899"/>
                </a:cubicBezTo>
                <a:cubicBezTo>
                  <a:pt x="2822" y="898"/>
                  <a:pt x="2822" y="898"/>
                  <a:pt x="2822" y="898"/>
                </a:cubicBezTo>
                <a:lnTo>
                  <a:pt x="2822" y="897"/>
                </a:lnTo>
                <a:close/>
                <a:moveTo>
                  <a:pt x="2338" y="551"/>
                </a:moveTo>
                <a:cubicBezTo>
                  <a:pt x="2338" y="552"/>
                  <a:pt x="2338" y="552"/>
                  <a:pt x="2338" y="552"/>
                </a:cubicBezTo>
                <a:cubicBezTo>
                  <a:pt x="2336" y="552"/>
                  <a:pt x="2336" y="552"/>
                  <a:pt x="2336" y="552"/>
                </a:cubicBezTo>
                <a:cubicBezTo>
                  <a:pt x="2336" y="553"/>
                  <a:pt x="2336" y="553"/>
                  <a:pt x="2336" y="553"/>
                </a:cubicBezTo>
                <a:cubicBezTo>
                  <a:pt x="2338" y="553"/>
                  <a:pt x="2338" y="553"/>
                  <a:pt x="2338" y="553"/>
                </a:cubicBezTo>
                <a:cubicBezTo>
                  <a:pt x="2339" y="555"/>
                  <a:pt x="2339" y="555"/>
                  <a:pt x="2339" y="555"/>
                </a:cubicBezTo>
                <a:cubicBezTo>
                  <a:pt x="2340" y="554"/>
                  <a:pt x="2340" y="554"/>
                  <a:pt x="2340" y="554"/>
                </a:cubicBezTo>
                <a:cubicBezTo>
                  <a:pt x="2340" y="553"/>
                  <a:pt x="2340" y="553"/>
                  <a:pt x="2340" y="553"/>
                </a:cubicBezTo>
                <a:cubicBezTo>
                  <a:pt x="2339" y="552"/>
                  <a:pt x="2339" y="552"/>
                  <a:pt x="2339" y="552"/>
                </a:cubicBezTo>
                <a:cubicBezTo>
                  <a:pt x="2339" y="551"/>
                  <a:pt x="2339" y="551"/>
                  <a:pt x="2339" y="551"/>
                </a:cubicBezTo>
                <a:lnTo>
                  <a:pt x="2338" y="551"/>
                </a:lnTo>
                <a:close/>
                <a:moveTo>
                  <a:pt x="2292" y="490"/>
                </a:moveTo>
                <a:cubicBezTo>
                  <a:pt x="2293" y="490"/>
                  <a:pt x="2293" y="490"/>
                  <a:pt x="2293" y="490"/>
                </a:cubicBezTo>
                <a:cubicBezTo>
                  <a:pt x="2290" y="489"/>
                  <a:pt x="2290" y="489"/>
                  <a:pt x="2290" y="489"/>
                </a:cubicBezTo>
                <a:cubicBezTo>
                  <a:pt x="2290" y="490"/>
                  <a:pt x="2290" y="490"/>
                  <a:pt x="2290" y="490"/>
                </a:cubicBezTo>
                <a:lnTo>
                  <a:pt x="2292" y="490"/>
                </a:lnTo>
                <a:close/>
                <a:moveTo>
                  <a:pt x="2347" y="448"/>
                </a:moveTo>
                <a:cubicBezTo>
                  <a:pt x="2347" y="447"/>
                  <a:pt x="2347" y="447"/>
                  <a:pt x="2348" y="446"/>
                </a:cubicBezTo>
                <a:cubicBezTo>
                  <a:pt x="2346" y="444"/>
                  <a:pt x="2344" y="443"/>
                  <a:pt x="2341" y="444"/>
                </a:cubicBezTo>
                <a:cubicBezTo>
                  <a:pt x="2338" y="444"/>
                  <a:pt x="2335" y="444"/>
                  <a:pt x="2332" y="445"/>
                </a:cubicBezTo>
                <a:cubicBezTo>
                  <a:pt x="2332" y="446"/>
                  <a:pt x="2332" y="446"/>
                  <a:pt x="2332" y="446"/>
                </a:cubicBezTo>
                <a:cubicBezTo>
                  <a:pt x="2330" y="446"/>
                  <a:pt x="2329" y="447"/>
                  <a:pt x="2328" y="448"/>
                </a:cubicBezTo>
                <a:cubicBezTo>
                  <a:pt x="2329" y="450"/>
                  <a:pt x="2330" y="451"/>
                  <a:pt x="2331" y="452"/>
                </a:cubicBezTo>
                <a:cubicBezTo>
                  <a:pt x="2331" y="452"/>
                  <a:pt x="2331" y="452"/>
                  <a:pt x="2331" y="452"/>
                </a:cubicBezTo>
                <a:cubicBezTo>
                  <a:pt x="2334" y="453"/>
                  <a:pt x="2336" y="454"/>
                  <a:pt x="2339" y="454"/>
                </a:cubicBezTo>
                <a:cubicBezTo>
                  <a:pt x="2340" y="454"/>
                  <a:pt x="2340" y="454"/>
                  <a:pt x="2340" y="454"/>
                </a:cubicBezTo>
                <a:cubicBezTo>
                  <a:pt x="2340" y="453"/>
                  <a:pt x="2340" y="453"/>
                  <a:pt x="2340" y="453"/>
                </a:cubicBezTo>
                <a:cubicBezTo>
                  <a:pt x="2341" y="453"/>
                  <a:pt x="2342" y="453"/>
                  <a:pt x="2343" y="453"/>
                </a:cubicBezTo>
                <a:cubicBezTo>
                  <a:pt x="2344" y="452"/>
                  <a:pt x="2344" y="452"/>
                  <a:pt x="2344" y="452"/>
                </a:cubicBezTo>
                <a:cubicBezTo>
                  <a:pt x="2344" y="452"/>
                  <a:pt x="2344" y="452"/>
                  <a:pt x="2344" y="452"/>
                </a:cubicBezTo>
                <a:cubicBezTo>
                  <a:pt x="2345" y="452"/>
                  <a:pt x="2346" y="452"/>
                  <a:pt x="2346" y="451"/>
                </a:cubicBezTo>
                <a:cubicBezTo>
                  <a:pt x="2346" y="450"/>
                  <a:pt x="2346" y="450"/>
                  <a:pt x="2346" y="450"/>
                </a:cubicBezTo>
                <a:cubicBezTo>
                  <a:pt x="2346" y="448"/>
                  <a:pt x="2346" y="448"/>
                  <a:pt x="2346" y="448"/>
                </a:cubicBezTo>
                <a:lnTo>
                  <a:pt x="2347" y="448"/>
                </a:lnTo>
                <a:close/>
                <a:moveTo>
                  <a:pt x="2265" y="513"/>
                </a:moveTo>
                <a:cubicBezTo>
                  <a:pt x="2265" y="513"/>
                  <a:pt x="2265" y="513"/>
                  <a:pt x="2265" y="514"/>
                </a:cubicBezTo>
                <a:cubicBezTo>
                  <a:pt x="2266" y="513"/>
                  <a:pt x="2266" y="513"/>
                  <a:pt x="2266" y="513"/>
                </a:cubicBezTo>
                <a:cubicBezTo>
                  <a:pt x="2266" y="512"/>
                  <a:pt x="2266" y="512"/>
                  <a:pt x="2266" y="512"/>
                </a:cubicBezTo>
                <a:cubicBezTo>
                  <a:pt x="2265" y="512"/>
                  <a:pt x="2265" y="512"/>
                  <a:pt x="2265" y="512"/>
                </a:cubicBezTo>
                <a:lnTo>
                  <a:pt x="2265" y="513"/>
                </a:lnTo>
                <a:close/>
                <a:moveTo>
                  <a:pt x="2278" y="505"/>
                </a:moveTo>
                <a:cubicBezTo>
                  <a:pt x="2278" y="504"/>
                  <a:pt x="2278" y="504"/>
                  <a:pt x="2278" y="504"/>
                </a:cubicBezTo>
                <a:cubicBezTo>
                  <a:pt x="2277" y="503"/>
                  <a:pt x="2277" y="503"/>
                  <a:pt x="2277" y="503"/>
                </a:cubicBezTo>
                <a:cubicBezTo>
                  <a:pt x="2276" y="504"/>
                  <a:pt x="2276" y="504"/>
                  <a:pt x="2276" y="504"/>
                </a:cubicBezTo>
                <a:cubicBezTo>
                  <a:pt x="2277" y="504"/>
                  <a:pt x="2277" y="504"/>
                  <a:pt x="2277" y="504"/>
                </a:cubicBezTo>
                <a:lnTo>
                  <a:pt x="2278" y="505"/>
                </a:lnTo>
                <a:close/>
                <a:moveTo>
                  <a:pt x="2279" y="520"/>
                </a:moveTo>
                <a:cubicBezTo>
                  <a:pt x="2280" y="521"/>
                  <a:pt x="2280" y="521"/>
                  <a:pt x="2280" y="521"/>
                </a:cubicBezTo>
                <a:cubicBezTo>
                  <a:pt x="2281" y="521"/>
                  <a:pt x="2281" y="521"/>
                  <a:pt x="2281" y="521"/>
                </a:cubicBezTo>
                <a:cubicBezTo>
                  <a:pt x="2281" y="520"/>
                  <a:pt x="2281" y="520"/>
                  <a:pt x="2281" y="520"/>
                </a:cubicBezTo>
                <a:cubicBezTo>
                  <a:pt x="2280" y="520"/>
                  <a:pt x="2280" y="520"/>
                  <a:pt x="2279" y="520"/>
                </a:cubicBezTo>
                <a:close/>
                <a:moveTo>
                  <a:pt x="2286" y="526"/>
                </a:moveTo>
                <a:cubicBezTo>
                  <a:pt x="2287" y="527"/>
                  <a:pt x="2288" y="528"/>
                  <a:pt x="2288" y="528"/>
                </a:cubicBezTo>
                <a:cubicBezTo>
                  <a:pt x="2289" y="528"/>
                  <a:pt x="2289" y="528"/>
                  <a:pt x="2289" y="528"/>
                </a:cubicBezTo>
                <a:cubicBezTo>
                  <a:pt x="2288" y="527"/>
                  <a:pt x="2288" y="526"/>
                  <a:pt x="2286" y="526"/>
                </a:cubicBezTo>
                <a:close/>
                <a:moveTo>
                  <a:pt x="768" y="119"/>
                </a:moveTo>
                <a:cubicBezTo>
                  <a:pt x="768" y="119"/>
                  <a:pt x="768" y="119"/>
                  <a:pt x="768" y="119"/>
                </a:cubicBezTo>
                <a:cubicBezTo>
                  <a:pt x="768" y="118"/>
                  <a:pt x="768" y="118"/>
                  <a:pt x="768" y="118"/>
                </a:cubicBezTo>
                <a:cubicBezTo>
                  <a:pt x="768" y="118"/>
                  <a:pt x="768" y="118"/>
                  <a:pt x="768" y="118"/>
                </a:cubicBezTo>
                <a:cubicBezTo>
                  <a:pt x="768" y="118"/>
                  <a:pt x="768" y="118"/>
                  <a:pt x="768" y="118"/>
                </a:cubicBezTo>
                <a:lnTo>
                  <a:pt x="768" y="119"/>
                </a:lnTo>
                <a:close/>
                <a:moveTo>
                  <a:pt x="2307" y="547"/>
                </a:moveTo>
                <a:cubicBezTo>
                  <a:pt x="2308" y="549"/>
                  <a:pt x="2308" y="549"/>
                  <a:pt x="2308" y="549"/>
                </a:cubicBezTo>
                <a:cubicBezTo>
                  <a:pt x="2310" y="549"/>
                  <a:pt x="2310" y="549"/>
                  <a:pt x="2310" y="549"/>
                </a:cubicBezTo>
                <a:cubicBezTo>
                  <a:pt x="2311" y="548"/>
                  <a:pt x="2311" y="548"/>
                  <a:pt x="2311" y="548"/>
                </a:cubicBezTo>
                <a:cubicBezTo>
                  <a:pt x="2309" y="547"/>
                  <a:pt x="2309" y="547"/>
                  <a:pt x="2309" y="547"/>
                </a:cubicBezTo>
                <a:cubicBezTo>
                  <a:pt x="2309" y="547"/>
                  <a:pt x="2308" y="548"/>
                  <a:pt x="2307" y="547"/>
                </a:cubicBezTo>
                <a:close/>
                <a:moveTo>
                  <a:pt x="2275" y="502"/>
                </a:moveTo>
                <a:cubicBezTo>
                  <a:pt x="2276" y="503"/>
                  <a:pt x="2276" y="503"/>
                  <a:pt x="2276" y="503"/>
                </a:cubicBezTo>
                <a:cubicBezTo>
                  <a:pt x="2277" y="502"/>
                  <a:pt x="2277" y="502"/>
                  <a:pt x="2277" y="502"/>
                </a:cubicBezTo>
                <a:lnTo>
                  <a:pt x="2275" y="502"/>
                </a:lnTo>
                <a:close/>
                <a:moveTo>
                  <a:pt x="2332" y="553"/>
                </a:moveTo>
                <a:cubicBezTo>
                  <a:pt x="2334" y="553"/>
                  <a:pt x="2334" y="553"/>
                  <a:pt x="2334" y="553"/>
                </a:cubicBezTo>
                <a:cubicBezTo>
                  <a:pt x="2335" y="552"/>
                  <a:pt x="2335" y="552"/>
                  <a:pt x="2335" y="552"/>
                </a:cubicBezTo>
                <a:cubicBezTo>
                  <a:pt x="2334" y="551"/>
                  <a:pt x="2334" y="551"/>
                  <a:pt x="2334" y="551"/>
                </a:cubicBezTo>
                <a:lnTo>
                  <a:pt x="2332" y="553"/>
                </a:lnTo>
                <a:close/>
                <a:moveTo>
                  <a:pt x="2314" y="550"/>
                </a:moveTo>
                <a:cubicBezTo>
                  <a:pt x="2315" y="551"/>
                  <a:pt x="2317" y="552"/>
                  <a:pt x="2318" y="553"/>
                </a:cubicBezTo>
                <a:cubicBezTo>
                  <a:pt x="2319" y="552"/>
                  <a:pt x="2319" y="552"/>
                  <a:pt x="2319" y="552"/>
                </a:cubicBezTo>
                <a:cubicBezTo>
                  <a:pt x="2318" y="551"/>
                  <a:pt x="2316" y="550"/>
                  <a:pt x="2314" y="550"/>
                </a:cubicBezTo>
                <a:close/>
                <a:moveTo>
                  <a:pt x="2320" y="552"/>
                </a:moveTo>
                <a:cubicBezTo>
                  <a:pt x="2319" y="553"/>
                  <a:pt x="2319" y="553"/>
                  <a:pt x="2319" y="553"/>
                </a:cubicBezTo>
                <a:cubicBezTo>
                  <a:pt x="2320" y="554"/>
                  <a:pt x="2320" y="554"/>
                  <a:pt x="2320" y="554"/>
                </a:cubicBezTo>
                <a:cubicBezTo>
                  <a:pt x="2322" y="554"/>
                  <a:pt x="2324" y="555"/>
                  <a:pt x="2325" y="555"/>
                </a:cubicBezTo>
                <a:cubicBezTo>
                  <a:pt x="2326" y="555"/>
                  <a:pt x="2326" y="555"/>
                  <a:pt x="2326" y="555"/>
                </a:cubicBezTo>
                <a:cubicBezTo>
                  <a:pt x="2325" y="553"/>
                  <a:pt x="2322" y="552"/>
                  <a:pt x="2320" y="552"/>
                </a:cubicBezTo>
                <a:close/>
                <a:moveTo>
                  <a:pt x="2795" y="865"/>
                </a:moveTo>
                <a:cubicBezTo>
                  <a:pt x="2796" y="866"/>
                  <a:pt x="2796" y="866"/>
                  <a:pt x="2796" y="866"/>
                </a:cubicBezTo>
                <a:cubicBezTo>
                  <a:pt x="2797" y="866"/>
                  <a:pt x="2797" y="866"/>
                  <a:pt x="2797" y="866"/>
                </a:cubicBezTo>
                <a:cubicBezTo>
                  <a:pt x="2796" y="864"/>
                  <a:pt x="2796" y="864"/>
                  <a:pt x="2796" y="864"/>
                </a:cubicBezTo>
                <a:lnTo>
                  <a:pt x="2795" y="865"/>
                </a:lnTo>
                <a:close/>
                <a:moveTo>
                  <a:pt x="2998" y="683"/>
                </a:moveTo>
                <a:cubicBezTo>
                  <a:pt x="2999" y="684"/>
                  <a:pt x="2999" y="684"/>
                  <a:pt x="2999" y="684"/>
                </a:cubicBezTo>
                <a:cubicBezTo>
                  <a:pt x="3000" y="685"/>
                  <a:pt x="3000" y="685"/>
                  <a:pt x="3000" y="685"/>
                </a:cubicBezTo>
                <a:cubicBezTo>
                  <a:pt x="3000" y="684"/>
                  <a:pt x="3000" y="684"/>
                  <a:pt x="3000" y="684"/>
                </a:cubicBezTo>
                <a:lnTo>
                  <a:pt x="2998" y="683"/>
                </a:lnTo>
                <a:close/>
                <a:moveTo>
                  <a:pt x="2994" y="678"/>
                </a:moveTo>
                <a:cubicBezTo>
                  <a:pt x="2993" y="678"/>
                  <a:pt x="2993" y="678"/>
                  <a:pt x="2993" y="678"/>
                </a:cubicBezTo>
                <a:cubicBezTo>
                  <a:pt x="2994" y="679"/>
                  <a:pt x="2995" y="680"/>
                  <a:pt x="2996" y="681"/>
                </a:cubicBezTo>
                <a:cubicBezTo>
                  <a:pt x="2995" y="679"/>
                  <a:pt x="2995" y="679"/>
                  <a:pt x="2995" y="679"/>
                </a:cubicBezTo>
                <a:lnTo>
                  <a:pt x="2994" y="678"/>
                </a:lnTo>
                <a:close/>
                <a:moveTo>
                  <a:pt x="3019" y="1011"/>
                </a:moveTo>
                <a:cubicBezTo>
                  <a:pt x="3020" y="1009"/>
                  <a:pt x="3020" y="1009"/>
                  <a:pt x="3020" y="1009"/>
                </a:cubicBezTo>
                <a:cubicBezTo>
                  <a:pt x="3019" y="1008"/>
                  <a:pt x="3019" y="1008"/>
                  <a:pt x="3019" y="1008"/>
                </a:cubicBezTo>
                <a:cubicBezTo>
                  <a:pt x="3018" y="1008"/>
                  <a:pt x="3018" y="1008"/>
                  <a:pt x="3018" y="1008"/>
                </a:cubicBezTo>
                <a:cubicBezTo>
                  <a:pt x="3015" y="1012"/>
                  <a:pt x="3015" y="1012"/>
                  <a:pt x="3015" y="1012"/>
                </a:cubicBezTo>
                <a:cubicBezTo>
                  <a:pt x="3017" y="1013"/>
                  <a:pt x="3017" y="1013"/>
                  <a:pt x="3017" y="1013"/>
                </a:cubicBezTo>
                <a:cubicBezTo>
                  <a:pt x="3018" y="1012"/>
                  <a:pt x="3019" y="1012"/>
                  <a:pt x="3021" y="1013"/>
                </a:cubicBezTo>
                <a:cubicBezTo>
                  <a:pt x="3021" y="1012"/>
                  <a:pt x="3021" y="1012"/>
                  <a:pt x="3021" y="1012"/>
                </a:cubicBezTo>
                <a:lnTo>
                  <a:pt x="3019" y="1011"/>
                </a:lnTo>
                <a:close/>
                <a:moveTo>
                  <a:pt x="2993" y="699"/>
                </a:moveTo>
                <a:cubicBezTo>
                  <a:pt x="2990" y="699"/>
                  <a:pt x="2990" y="699"/>
                  <a:pt x="2990" y="699"/>
                </a:cubicBezTo>
                <a:cubicBezTo>
                  <a:pt x="2991" y="701"/>
                  <a:pt x="2992" y="701"/>
                  <a:pt x="2994" y="702"/>
                </a:cubicBezTo>
                <a:cubicBezTo>
                  <a:pt x="2994" y="701"/>
                  <a:pt x="2994" y="701"/>
                  <a:pt x="2994" y="701"/>
                </a:cubicBezTo>
                <a:cubicBezTo>
                  <a:pt x="2995" y="701"/>
                  <a:pt x="2995" y="701"/>
                  <a:pt x="2995" y="701"/>
                </a:cubicBezTo>
                <a:cubicBezTo>
                  <a:pt x="2995" y="700"/>
                  <a:pt x="2995" y="700"/>
                  <a:pt x="2995" y="700"/>
                </a:cubicBezTo>
                <a:lnTo>
                  <a:pt x="2993" y="699"/>
                </a:lnTo>
                <a:close/>
                <a:moveTo>
                  <a:pt x="2985" y="695"/>
                </a:moveTo>
                <a:cubicBezTo>
                  <a:pt x="2984" y="693"/>
                  <a:pt x="2984" y="693"/>
                  <a:pt x="2984" y="693"/>
                </a:cubicBezTo>
                <a:cubicBezTo>
                  <a:pt x="2983" y="693"/>
                  <a:pt x="2983" y="693"/>
                  <a:pt x="2983" y="693"/>
                </a:cubicBezTo>
                <a:cubicBezTo>
                  <a:pt x="2982" y="694"/>
                  <a:pt x="2982" y="694"/>
                  <a:pt x="2982" y="694"/>
                </a:cubicBezTo>
                <a:cubicBezTo>
                  <a:pt x="2982" y="695"/>
                  <a:pt x="2982" y="695"/>
                  <a:pt x="2982" y="695"/>
                </a:cubicBezTo>
                <a:cubicBezTo>
                  <a:pt x="2982" y="695"/>
                  <a:pt x="2982" y="695"/>
                  <a:pt x="2982" y="695"/>
                </a:cubicBezTo>
                <a:cubicBezTo>
                  <a:pt x="2983" y="696"/>
                  <a:pt x="2985" y="697"/>
                  <a:pt x="2986" y="697"/>
                </a:cubicBezTo>
                <a:cubicBezTo>
                  <a:pt x="2987" y="696"/>
                  <a:pt x="2987" y="696"/>
                  <a:pt x="2987" y="696"/>
                </a:cubicBezTo>
                <a:cubicBezTo>
                  <a:pt x="2985" y="696"/>
                  <a:pt x="2985" y="696"/>
                  <a:pt x="2985" y="696"/>
                </a:cubicBezTo>
                <a:lnTo>
                  <a:pt x="2985" y="695"/>
                </a:lnTo>
                <a:close/>
                <a:moveTo>
                  <a:pt x="2906" y="623"/>
                </a:moveTo>
                <a:cubicBezTo>
                  <a:pt x="2903" y="621"/>
                  <a:pt x="2899" y="620"/>
                  <a:pt x="2896" y="620"/>
                </a:cubicBezTo>
                <a:cubicBezTo>
                  <a:pt x="2899" y="623"/>
                  <a:pt x="2903" y="624"/>
                  <a:pt x="2907" y="624"/>
                </a:cubicBezTo>
                <a:cubicBezTo>
                  <a:pt x="2906" y="623"/>
                  <a:pt x="2906" y="623"/>
                  <a:pt x="2906" y="623"/>
                </a:cubicBezTo>
                <a:close/>
                <a:moveTo>
                  <a:pt x="2940" y="623"/>
                </a:moveTo>
                <a:cubicBezTo>
                  <a:pt x="2939" y="624"/>
                  <a:pt x="2939" y="624"/>
                  <a:pt x="2939" y="624"/>
                </a:cubicBezTo>
                <a:cubicBezTo>
                  <a:pt x="2939" y="624"/>
                  <a:pt x="2940" y="624"/>
                  <a:pt x="2941" y="624"/>
                </a:cubicBezTo>
                <a:cubicBezTo>
                  <a:pt x="2942" y="623"/>
                  <a:pt x="2942" y="623"/>
                  <a:pt x="2942" y="623"/>
                </a:cubicBezTo>
                <a:cubicBezTo>
                  <a:pt x="2941" y="623"/>
                  <a:pt x="2941" y="623"/>
                  <a:pt x="2940" y="623"/>
                </a:cubicBezTo>
                <a:close/>
                <a:moveTo>
                  <a:pt x="2833" y="885"/>
                </a:moveTo>
                <a:cubicBezTo>
                  <a:pt x="2831" y="883"/>
                  <a:pt x="2831" y="883"/>
                  <a:pt x="2831" y="883"/>
                </a:cubicBezTo>
                <a:cubicBezTo>
                  <a:pt x="2832" y="881"/>
                  <a:pt x="2832" y="881"/>
                  <a:pt x="2832" y="881"/>
                </a:cubicBezTo>
                <a:cubicBezTo>
                  <a:pt x="2831" y="879"/>
                  <a:pt x="2831" y="879"/>
                  <a:pt x="2831" y="879"/>
                </a:cubicBezTo>
                <a:cubicBezTo>
                  <a:pt x="2832" y="877"/>
                  <a:pt x="2832" y="877"/>
                  <a:pt x="2832" y="877"/>
                </a:cubicBezTo>
                <a:cubicBezTo>
                  <a:pt x="2831" y="876"/>
                  <a:pt x="2831" y="874"/>
                  <a:pt x="2831" y="872"/>
                </a:cubicBezTo>
                <a:cubicBezTo>
                  <a:pt x="2830" y="871"/>
                  <a:pt x="2829" y="871"/>
                  <a:pt x="2827" y="871"/>
                </a:cubicBezTo>
                <a:cubicBezTo>
                  <a:pt x="2827" y="872"/>
                  <a:pt x="2827" y="872"/>
                  <a:pt x="2827" y="872"/>
                </a:cubicBezTo>
                <a:cubicBezTo>
                  <a:pt x="2826" y="872"/>
                  <a:pt x="2826" y="872"/>
                  <a:pt x="2825" y="872"/>
                </a:cubicBezTo>
                <a:cubicBezTo>
                  <a:pt x="2822" y="874"/>
                  <a:pt x="2818" y="874"/>
                  <a:pt x="2816" y="874"/>
                </a:cubicBezTo>
                <a:cubicBezTo>
                  <a:pt x="2816" y="875"/>
                  <a:pt x="2816" y="875"/>
                  <a:pt x="2816" y="875"/>
                </a:cubicBezTo>
                <a:cubicBezTo>
                  <a:pt x="2815" y="874"/>
                  <a:pt x="2813" y="874"/>
                  <a:pt x="2811" y="875"/>
                </a:cubicBezTo>
                <a:cubicBezTo>
                  <a:pt x="2808" y="873"/>
                  <a:pt x="2804" y="872"/>
                  <a:pt x="2801" y="871"/>
                </a:cubicBezTo>
                <a:cubicBezTo>
                  <a:pt x="2800" y="869"/>
                  <a:pt x="2800" y="869"/>
                  <a:pt x="2800" y="869"/>
                </a:cubicBezTo>
                <a:cubicBezTo>
                  <a:pt x="2799" y="869"/>
                  <a:pt x="2799" y="869"/>
                  <a:pt x="2799" y="869"/>
                </a:cubicBezTo>
                <a:cubicBezTo>
                  <a:pt x="2800" y="870"/>
                  <a:pt x="2800" y="870"/>
                  <a:pt x="2800" y="870"/>
                </a:cubicBezTo>
                <a:cubicBezTo>
                  <a:pt x="2797" y="869"/>
                  <a:pt x="2795" y="868"/>
                  <a:pt x="2793" y="868"/>
                </a:cubicBezTo>
                <a:cubicBezTo>
                  <a:pt x="2793" y="868"/>
                  <a:pt x="2793" y="868"/>
                  <a:pt x="2793" y="868"/>
                </a:cubicBezTo>
                <a:cubicBezTo>
                  <a:pt x="2793" y="870"/>
                  <a:pt x="2793" y="870"/>
                  <a:pt x="2793" y="870"/>
                </a:cubicBezTo>
                <a:cubicBezTo>
                  <a:pt x="2793" y="870"/>
                  <a:pt x="2793" y="870"/>
                  <a:pt x="2793" y="870"/>
                </a:cubicBezTo>
                <a:cubicBezTo>
                  <a:pt x="2795" y="875"/>
                  <a:pt x="2797" y="879"/>
                  <a:pt x="2799" y="884"/>
                </a:cubicBezTo>
                <a:cubicBezTo>
                  <a:pt x="2800" y="884"/>
                  <a:pt x="2800" y="884"/>
                  <a:pt x="2800" y="884"/>
                </a:cubicBezTo>
                <a:cubicBezTo>
                  <a:pt x="2801" y="885"/>
                  <a:pt x="2802" y="886"/>
                  <a:pt x="2803" y="886"/>
                </a:cubicBezTo>
                <a:cubicBezTo>
                  <a:pt x="2802" y="887"/>
                  <a:pt x="2800" y="886"/>
                  <a:pt x="2799" y="885"/>
                </a:cubicBezTo>
                <a:cubicBezTo>
                  <a:pt x="2798" y="886"/>
                  <a:pt x="2798" y="886"/>
                  <a:pt x="2798" y="886"/>
                </a:cubicBezTo>
                <a:cubicBezTo>
                  <a:pt x="2800" y="889"/>
                  <a:pt x="2800" y="889"/>
                  <a:pt x="2800" y="889"/>
                </a:cubicBezTo>
                <a:cubicBezTo>
                  <a:pt x="2802" y="890"/>
                  <a:pt x="2802" y="890"/>
                  <a:pt x="2802" y="890"/>
                </a:cubicBezTo>
                <a:cubicBezTo>
                  <a:pt x="2801" y="890"/>
                  <a:pt x="2801" y="890"/>
                  <a:pt x="2801" y="890"/>
                </a:cubicBezTo>
                <a:cubicBezTo>
                  <a:pt x="2804" y="894"/>
                  <a:pt x="2804" y="894"/>
                  <a:pt x="2804" y="894"/>
                </a:cubicBezTo>
                <a:cubicBezTo>
                  <a:pt x="2805" y="895"/>
                  <a:pt x="2805" y="895"/>
                  <a:pt x="2805" y="895"/>
                </a:cubicBezTo>
                <a:cubicBezTo>
                  <a:pt x="2805" y="896"/>
                  <a:pt x="2805" y="896"/>
                  <a:pt x="2805" y="896"/>
                </a:cubicBezTo>
                <a:cubicBezTo>
                  <a:pt x="2806" y="897"/>
                  <a:pt x="2806" y="897"/>
                  <a:pt x="2806" y="897"/>
                </a:cubicBezTo>
                <a:cubicBezTo>
                  <a:pt x="2808" y="898"/>
                  <a:pt x="2808" y="898"/>
                  <a:pt x="2808" y="898"/>
                </a:cubicBezTo>
                <a:cubicBezTo>
                  <a:pt x="2807" y="899"/>
                  <a:pt x="2807" y="899"/>
                  <a:pt x="2807" y="899"/>
                </a:cubicBezTo>
                <a:cubicBezTo>
                  <a:pt x="2808" y="900"/>
                  <a:pt x="2808" y="900"/>
                  <a:pt x="2808" y="900"/>
                </a:cubicBezTo>
                <a:cubicBezTo>
                  <a:pt x="2810" y="900"/>
                  <a:pt x="2811" y="901"/>
                  <a:pt x="2813" y="901"/>
                </a:cubicBezTo>
                <a:cubicBezTo>
                  <a:pt x="2814" y="900"/>
                  <a:pt x="2814" y="900"/>
                  <a:pt x="2814" y="900"/>
                </a:cubicBezTo>
                <a:cubicBezTo>
                  <a:pt x="2814" y="901"/>
                  <a:pt x="2815" y="902"/>
                  <a:pt x="2816" y="902"/>
                </a:cubicBezTo>
                <a:cubicBezTo>
                  <a:pt x="2818" y="902"/>
                  <a:pt x="2818" y="902"/>
                  <a:pt x="2818" y="902"/>
                </a:cubicBezTo>
                <a:cubicBezTo>
                  <a:pt x="2819" y="900"/>
                  <a:pt x="2819" y="900"/>
                  <a:pt x="2819" y="900"/>
                </a:cubicBezTo>
                <a:cubicBezTo>
                  <a:pt x="2818" y="899"/>
                  <a:pt x="2818" y="898"/>
                  <a:pt x="2818" y="897"/>
                </a:cubicBezTo>
                <a:cubicBezTo>
                  <a:pt x="2820" y="898"/>
                  <a:pt x="2820" y="898"/>
                  <a:pt x="2820" y="898"/>
                </a:cubicBezTo>
                <a:cubicBezTo>
                  <a:pt x="2820" y="897"/>
                  <a:pt x="2821" y="896"/>
                  <a:pt x="2822" y="896"/>
                </a:cubicBezTo>
                <a:cubicBezTo>
                  <a:pt x="2822" y="894"/>
                  <a:pt x="2822" y="894"/>
                  <a:pt x="2822" y="894"/>
                </a:cubicBezTo>
                <a:cubicBezTo>
                  <a:pt x="2822" y="896"/>
                  <a:pt x="2822" y="896"/>
                  <a:pt x="2822" y="896"/>
                </a:cubicBezTo>
                <a:cubicBezTo>
                  <a:pt x="2824" y="896"/>
                  <a:pt x="2824" y="896"/>
                  <a:pt x="2824" y="896"/>
                </a:cubicBezTo>
                <a:cubicBezTo>
                  <a:pt x="2824" y="895"/>
                  <a:pt x="2824" y="895"/>
                  <a:pt x="2824" y="895"/>
                </a:cubicBezTo>
                <a:cubicBezTo>
                  <a:pt x="2825" y="894"/>
                  <a:pt x="2827" y="895"/>
                  <a:pt x="2828" y="895"/>
                </a:cubicBezTo>
                <a:cubicBezTo>
                  <a:pt x="2828" y="897"/>
                  <a:pt x="2828" y="897"/>
                  <a:pt x="2828" y="897"/>
                </a:cubicBezTo>
                <a:cubicBezTo>
                  <a:pt x="2825" y="896"/>
                  <a:pt x="2825" y="896"/>
                  <a:pt x="2825" y="896"/>
                </a:cubicBezTo>
                <a:cubicBezTo>
                  <a:pt x="2826" y="898"/>
                  <a:pt x="2826" y="898"/>
                  <a:pt x="2826" y="898"/>
                </a:cubicBezTo>
                <a:cubicBezTo>
                  <a:pt x="2827" y="897"/>
                  <a:pt x="2828" y="897"/>
                  <a:pt x="2829" y="898"/>
                </a:cubicBezTo>
                <a:cubicBezTo>
                  <a:pt x="2830" y="895"/>
                  <a:pt x="2830" y="895"/>
                  <a:pt x="2830" y="895"/>
                </a:cubicBezTo>
                <a:cubicBezTo>
                  <a:pt x="2830" y="894"/>
                  <a:pt x="2830" y="894"/>
                  <a:pt x="2830" y="894"/>
                </a:cubicBezTo>
                <a:cubicBezTo>
                  <a:pt x="2828" y="894"/>
                  <a:pt x="2828" y="894"/>
                  <a:pt x="2828" y="894"/>
                </a:cubicBezTo>
                <a:cubicBezTo>
                  <a:pt x="2829" y="892"/>
                  <a:pt x="2829" y="892"/>
                  <a:pt x="2829" y="892"/>
                </a:cubicBezTo>
                <a:cubicBezTo>
                  <a:pt x="2828" y="891"/>
                  <a:pt x="2828" y="891"/>
                  <a:pt x="2828" y="891"/>
                </a:cubicBezTo>
                <a:cubicBezTo>
                  <a:pt x="2829" y="891"/>
                  <a:pt x="2829" y="891"/>
                  <a:pt x="2829" y="891"/>
                </a:cubicBezTo>
                <a:cubicBezTo>
                  <a:pt x="2830" y="890"/>
                  <a:pt x="2830" y="890"/>
                  <a:pt x="2830" y="890"/>
                </a:cubicBezTo>
                <a:cubicBezTo>
                  <a:pt x="2829" y="887"/>
                  <a:pt x="2829" y="887"/>
                  <a:pt x="2829" y="887"/>
                </a:cubicBezTo>
                <a:cubicBezTo>
                  <a:pt x="2830" y="886"/>
                  <a:pt x="2830" y="886"/>
                  <a:pt x="2830" y="886"/>
                </a:cubicBezTo>
                <a:cubicBezTo>
                  <a:pt x="2830" y="885"/>
                  <a:pt x="2830" y="885"/>
                  <a:pt x="2830" y="885"/>
                </a:cubicBezTo>
                <a:cubicBezTo>
                  <a:pt x="2831" y="886"/>
                  <a:pt x="2832" y="887"/>
                  <a:pt x="2833" y="888"/>
                </a:cubicBezTo>
                <a:cubicBezTo>
                  <a:pt x="2833" y="887"/>
                  <a:pt x="2833" y="887"/>
                  <a:pt x="2833" y="887"/>
                </a:cubicBezTo>
                <a:cubicBezTo>
                  <a:pt x="2832" y="885"/>
                  <a:pt x="2832" y="885"/>
                  <a:pt x="2832" y="885"/>
                </a:cubicBezTo>
                <a:lnTo>
                  <a:pt x="2833" y="885"/>
                </a:lnTo>
                <a:close/>
                <a:moveTo>
                  <a:pt x="2984" y="670"/>
                </a:moveTo>
                <a:cubicBezTo>
                  <a:pt x="2983" y="670"/>
                  <a:pt x="2983" y="670"/>
                  <a:pt x="2983" y="670"/>
                </a:cubicBezTo>
                <a:cubicBezTo>
                  <a:pt x="2983" y="671"/>
                  <a:pt x="2984" y="672"/>
                  <a:pt x="2986" y="672"/>
                </a:cubicBezTo>
                <a:cubicBezTo>
                  <a:pt x="2987" y="672"/>
                  <a:pt x="2987" y="672"/>
                  <a:pt x="2987" y="672"/>
                </a:cubicBezTo>
                <a:cubicBezTo>
                  <a:pt x="2987" y="670"/>
                  <a:pt x="2986" y="670"/>
                  <a:pt x="2984" y="670"/>
                </a:cubicBezTo>
                <a:close/>
                <a:moveTo>
                  <a:pt x="2983" y="704"/>
                </a:moveTo>
                <a:cubicBezTo>
                  <a:pt x="2979" y="703"/>
                  <a:pt x="2976" y="701"/>
                  <a:pt x="2973" y="699"/>
                </a:cubicBezTo>
                <a:cubicBezTo>
                  <a:pt x="2971" y="700"/>
                  <a:pt x="2971" y="700"/>
                  <a:pt x="2971" y="700"/>
                </a:cubicBezTo>
                <a:cubicBezTo>
                  <a:pt x="2966" y="696"/>
                  <a:pt x="2960" y="693"/>
                  <a:pt x="2954" y="690"/>
                </a:cubicBezTo>
                <a:cubicBezTo>
                  <a:pt x="2954" y="691"/>
                  <a:pt x="2954" y="691"/>
                  <a:pt x="2954" y="691"/>
                </a:cubicBezTo>
                <a:cubicBezTo>
                  <a:pt x="2950" y="688"/>
                  <a:pt x="2950" y="688"/>
                  <a:pt x="2950" y="688"/>
                </a:cubicBezTo>
                <a:cubicBezTo>
                  <a:pt x="2951" y="690"/>
                  <a:pt x="2951" y="690"/>
                  <a:pt x="2951" y="690"/>
                </a:cubicBezTo>
                <a:cubicBezTo>
                  <a:pt x="2953" y="692"/>
                  <a:pt x="2956" y="694"/>
                  <a:pt x="2960" y="696"/>
                </a:cubicBezTo>
                <a:cubicBezTo>
                  <a:pt x="2960" y="697"/>
                  <a:pt x="2962" y="698"/>
                  <a:pt x="2963" y="698"/>
                </a:cubicBezTo>
                <a:cubicBezTo>
                  <a:pt x="2966" y="699"/>
                  <a:pt x="2968" y="700"/>
                  <a:pt x="2970" y="702"/>
                </a:cubicBezTo>
                <a:cubicBezTo>
                  <a:pt x="2970" y="701"/>
                  <a:pt x="2971" y="701"/>
                  <a:pt x="2971" y="702"/>
                </a:cubicBezTo>
                <a:cubicBezTo>
                  <a:pt x="2973" y="703"/>
                  <a:pt x="2973" y="703"/>
                  <a:pt x="2973" y="703"/>
                </a:cubicBezTo>
                <a:cubicBezTo>
                  <a:pt x="2976" y="703"/>
                  <a:pt x="2976" y="703"/>
                  <a:pt x="2976" y="703"/>
                </a:cubicBezTo>
                <a:cubicBezTo>
                  <a:pt x="2976" y="705"/>
                  <a:pt x="2978" y="705"/>
                  <a:pt x="2979" y="706"/>
                </a:cubicBezTo>
                <a:cubicBezTo>
                  <a:pt x="2981" y="705"/>
                  <a:pt x="2981" y="705"/>
                  <a:pt x="2981" y="705"/>
                </a:cubicBezTo>
                <a:cubicBezTo>
                  <a:pt x="2983" y="706"/>
                  <a:pt x="2983" y="706"/>
                  <a:pt x="2983" y="706"/>
                </a:cubicBezTo>
                <a:cubicBezTo>
                  <a:pt x="2984" y="706"/>
                  <a:pt x="2985" y="706"/>
                  <a:pt x="2986" y="707"/>
                </a:cubicBezTo>
                <a:cubicBezTo>
                  <a:pt x="2985" y="705"/>
                  <a:pt x="2985" y="705"/>
                  <a:pt x="2985" y="705"/>
                </a:cubicBezTo>
                <a:lnTo>
                  <a:pt x="2983" y="704"/>
                </a:lnTo>
                <a:close/>
                <a:moveTo>
                  <a:pt x="3043" y="961"/>
                </a:moveTo>
                <a:cubicBezTo>
                  <a:pt x="3042" y="961"/>
                  <a:pt x="3042" y="960"/>
                  <a:pt x="3041" y="960"/>
                </a:cubicBezTo>
                <a:cubicBezTo>
                  <a:pt x="3042" y="960"/>
                  <a:pt x="3042" y="960"/>
                  <a:pt x="3042" y="960"/>
                </a:cubicBezTo>
                <a:cubicBezTo>
                  <a:pt x="3042" y="961"/>
                  <a:pt x="3043" y="961"/>
                  <a:pt x="3043" y="960"/>
                </a:cubicBezTo>
                <a:cubicBezTo>
                  <a:pt x="3042" y="959"/>
                  <a:pt x="3040" y="957"/>
                  <a:pt x="3038" y="957"/>
                </a:cubicBezTo>
                <a:cubicBezTo>
                  <a:pt x="3037" y="957"/>
                  <a:pt x="3037" y="957"/>
                  <a:pt x="3037" y="957"/>
                </a:cubicBezTo>
                <a:cubicBezTo>
                  <a:pt x="3037" y="958"/>
                  <a:pt x="3038" y="959"/>
                  <a:pt x="3038" y="961"/>
                </a:cubicBezTo>
                <a:cubicBezTo>
                  <a:pt x="3037" y="961"/>
                  <a:pt x="3037" y="961"/>
                  <a:pt x="3037" y="961"/>
                </a:cubicBezTo>
                <a:cubicBezTo>
                  <a:pt x="3037" y="962"/>
                  <a:pt x="3037" y="962"/>
                  <a:pt x="3037" y="962"/>
                </a:cubicBezTo>
                <a:cubicBezTo>
                  <a:pt x="3036" y="962"/>
                  <a:pt x="3036" y="963"/>
                  <a:pt x="3035" y="964"/>
                </a:cubicBezTo>
                <a:cubicBezTo>
                  <a:pt x="3036" y="964"/>
                  <a:pt x="3036" y="964"/>
                  <a:pt x="3036" y="964"/>
                </a:cubicBezTo>
                <a:cubicBezTo>
                  <a:pt x="3037" y="965"/>
                  <a:pt x="3037" y="965"/>
                  <a:pt x="3037" y="965"/>
                </a:cubicBezTo>
                <a:cubicBezTo>
                  <a:pt x="3038" y="963"/>
                  <a:pt x="3038" y="963"/>
                  <a:pt x="3038" y="963"/>
                </a:cubicBezTo>
                <a:cubicBezTo>
                  <a:pt x="3040" y="963"/>
                  <a:pt x="3042" y="963"/>
                  <a:pt x="3044" y="963"/>
                </a:cubicBezTo>
                <a:cubicBezTo>
                  <a:pt x="3044" y="962"/>
                  <a:pt x="3044" y="962"/>
                  <a:pt x="3044" y="962"/>
                </a:cubicBezTo>
                <a:cubicBezTo>
                  <a:pt x="3044" y="961"/>
                  <a:pt x="3043" y="961"/>
                  <a:pt x="3043" y="961"/>
                </a:cubicBezTo>
                <a:close/>
                <a:moveTo>
                  <a:pt x="3098" y="893"/>
                </a:moveTo>
                <a:cubicBezTo>
                  <a:pt x="3098" y="892"/>
                  <a:pt x="3098" y="892"/>
                  <a:pt x="3098" y="892"/>
                </a:cubicBezTo>
                <a:cubicBezTo>
                  <a:pt x="3097" y="892"/>
                  <a:pt x="3097" y="892"/>
                  <a:pt x="3097" y="892"/>
                </a:cubicBezTo>
                <a:cubicBezTo>
                  <a:pt x="3097" y="893"/>
                  <a:pt x="3097" y="893"/>
                  <a:pt x="3097" y="893"/>
                </a:cubicBezTo>
                <a:lnTo>
                  <a:pt x="3098" y="893"/>
                </a:lnTo>
                <a:close/>
                <a:moveTo>
                  <a:pt x="3096" y="892"/>
                </a:moveTo>
                <a:cubicBezTo>
                  <a:pt x="3097" y="892"/>
                  <a:pt x="3097" y="892"/>
                  <a:pt x="3097" y="892"/>
                </a:cubicBezTo>
                <a:cubicBezTo>
                  <a:pt x="3097" y="892"/>
                  <a:pt x="3097" y="892"/>
                  <a:pt x="3097" y="892"/>
                </a:cubicBezTo>
                <a:cubicBezTo>
                  <a:pt x="3095" y="892"/>
                  <a:pt x="3095" y="892"/>
                  <a:pt x="3095" y="892"/>
                </a:cubicBezTo>
                <a:lnTo>
                  <a:pt x="3096" y="892"/>
                </a:lnTo>
                <a:close/>
                <a:moveTo>
                  <a:pt x="3106" y="847"/>
                </a:moveTo>
                <a:cubicBezTo>
                  <a:pt x="3105" y="847"/>
                  <a:pt x="3105" y="847"/>
                  <a:pt x="3105" y="847"/>
                </a:cubicBezTo>
                <a:cubicBezTo>
                  <a:pt x="3105" y="847"/>
                  <a:pt x="3106" y="847"/>
                  <a:pt x="3106" y="847"/>
                </a:cubicBezTo>
                <a:close/>
                <a:moveTo>
                  <a:pt x="3141" y="862"/>
                </a:moveTo>
                <a:cubicBezTo>
                  <a:pt x="3141" y="860"/>
                  <a:pt x="3141" y="860"/>
                  <a:pt x="3141" y="860"/>
                </a:cubicBezTo>
                <a:cubicBezTo>
                  <a:pt x="3141" y="859"/>
                  <a:pt x="3142" y="858"/>
                  <a:pt x="3143" y="858"/>
                </a:cubicBezTo>
                <a:cubicBezTo>
                  <a:pt x="3141" y="858"/>
                  <a:pt x="3140" y="857"/>
                  <a:pt x="3138" y="856"/>
                </a:cubicBezTo>
                <a:cubicBezTo>
                  <a:pt x="3139" y="856"/>
                  <a:pt x="3139" y="856"/>
                  <a:pt x="3139" y="856"/>
                </a:cubicBezTo>
                <a:cubicBezTo>
                  <a:pt x="3139" y="856"/>
                  <a:pt x="3139" y="856"/>
                  <a:pt x="3139" y="856"/>
                </a:cubicBezTo>
                <a:cubicBezTo>
                  <a:pt x="3136" y="855"/>
                  <a:pt x="3136" y="855"/>
                  <a:pt x="3136" y="855"/>
                </a:cubicBezTo>
                <a:cubicBezTo>
                  <a:pt x="3135" y="856"/>
                  <a:pt x="3134" y="857"/>
                  <a:pt x="3133" y="859"/>
                </a:cubicBezTo>
                <a:cubicBezTo>
                  <a:pt x="3131" y="859"/>
                  <a:pt x="3130" y="859"/>
                  <a:pt x="3129" y="860"/>
                </a:cubicBezTo>
                <a:cubicBezTo>
                  <a:pt x="3126" y="858"/>
                  <a:pt x="3123" y="857"/>
                  <a:pt x="3120" y="856"/>
                </a:cubicBezTo>
                <a:cubicBezTo>
                  <a:pt x="3119" y="856"/>
                  <a:pt x="3118" y="855"/>
                  <a:pt x="3116" y="854"/>
                </a:cubicBezTo>
                <a:cubicBezTo>
                  <a:pt x="3117" y="853"/>
                  <a:pt x="3117" y="853"/>
                  <a:pt x="3117" y="853"/>
                </a:cubicBezTo>
                <a:cubicBezTo>
                  <a:pt x="3115" y="851"/>
                  <a:pt x="3113" y="848"/>
                  <a:pt x="3111" y="845"/>
                </a:cubicBezTo>
                <a:cubicBezTo>
                  <a:pt x="3110" y="845"/>
                  <a:pt x="3110" y="845"/>
                  <a:pt x="3110" y="845"/>
                </a:cubicBezTo>
                <a:cubicBezTo>
                  <a:pt x="3110" y="844"/>
                  <a:pt x="3109" y="843"/>
                  <a:pt x="3108" y="843"/>
                </a:cubicBezTo>
                <a:cubicBezTo>
                  <a:pt x="3107" y="843"/>
                  <a:pt x="3107" y="843"/>
                  <a:pt x="3107" y="843"/>
                </a:cubicBezTo>
                <a:cubicBezTo>
                  <a:pt x="3105" y="842"/>
                  <a:pt x="3105" y="842"/>
                  <a:pt x="3105" y="842"/>
                </a:cubicBezTo>
                <a:cubicBezTo>
                  <a:pt x="3105" y="843"/>
                  <a:pt x="3105" y="843"/>
                  <a:pt x="3105" y="843"/>
                </a:cubicBezTo>
                <a:cubicBezTo>
                  <a:pt x="3107" y="844"/>
                  <a:pt x="3108" y="844"/>
                  <a:pt x="3109" y="846"/>
                </a:cubicBezTo>
                <a:cubicBezTo>
                  <a:pt x="3108" y="847"/>
                  <a:pt x="3108" y="847"/>
                  <a:pt x="3108" y="847"/>
                </a:cubicBezTo>
                <a:cubicBezTo>
                  <a:pt x="3109" y="848"/>
                  <a:pt x="3110" y="849"/>
                  <a:pt x="3111" y="850"/>
                </a:cubicBezTo>
                <a:cubicBezTo>
                  <a:pt x="3109" y="850"/>
                  <a:pt x="3109" y="850"/>
                  <a:pt x="3109" y="850"/>
                </a:cubicBezTo>
                <a:cubicBezTo>
                  <a:pt x="3108" y="850"/>
                  <a:pt x="3107" y="849"/>
                  <a:pt x="3107" y="848"/>
                </a:cubicBezTo>
                <a:cubicBezTo>
                  <a:pt x="3105" y="848"/>
                  <a:pt x="3105" y="848"/>
                  <a:pt x="3105" y="848"/>
                </a:cubicBezTo>
                <a:cubicBezTo>
                  <a:pt x="3104" y="847"/>
                  <a:pt x="3104" y="847"/>
                  <a:pt x="3104" y="847"/>
                </a:cubicBezTo>
                <a:cubicBezTo>
                  <a:pt x="3103" y="847"/>
                  <a:pt x="3102" y="846"/>
                  <a:pt x="3101" y="847"/>
                </a:cubicBezTo>
                <a:cubicBezTo>
                  <a:pt x="3101" y="846"/>
                  <a:pt x="3101" y="846"/>
                  <a:pt x="3101" y="846"/>
                </a:cubicBezTo>
                <a:cubicBezTo>
                  <a:pt x="3102" y="845"/>
                  <a:pt x="3102" y="845"/>
                  <a:pt x="3102" y="845"/>
                </a:cubicBezTo>
                <a:cubicBezTo>
                  <a:pt x="3102" y="845"/>
                  <a:pt x="3102" y="845"/>
                  <a:pt x="3102" y="845"/>
                </a:cubicBezTo>
                <a:cubicBezTo>
                  <a:pt x="3100" y="844"/>
                  <a:pt x="3100" y="844"/>
                  <a:pt x="3100" y="844"/>
                </a:cubicBezTo>
                <a:cubicBezTo>
                  <a:pt x="3100" y="842"/>
                  <a:pt x="3100" y="842"/>
                  <a:pt x="3100" y="842"/>
                </a:cubicBezTo>
                <a:cubicBezTo>
                  <a:pt x="3101" y="842"/>
                  <a:pt x="3101" y="842"/>
                  <a:pt x="3101" y="842"/>
                </a:cubicBezTo>
                <a:cubicBezTo>
                  <a:pt x="3101" y="840"/>
                  <a:pt x="3101" y="840"/>
                  <a:pt x="3101" y="840"/>
                </a:cubicBezTo>
                <a:cubicBezTo>
                  <a:pt x="3100" y="839"/>
                  <a:pt x="3100" y="839"/>
                  <a:pt x="3100" y="839"/>
                </a:cubicBezTo>
                <a:cubicBezTo>
                  <a:pt x="3100" y="839"/>
                  <a:pt x="3100" y="839"/>
                  <a:pt x="3100" y="839"/>
                </a:cubicBezTo>
                <a:cubicBezTo>
                  <a:pt x="3099" y="838"/>
                  <a:pt x="3098" y="837"/>
                  <a:pt x="3098" y="836"/>
                </a:cubicBezTo>
                <a:cubicBezTo>
                  <a:pt x="3095" y="835"/>
                  <a:pt x="3095" y="835"/>
                  <a:pt x="3095" y="835"/>
                </a:cubicBezTo>
                <a:cubicBezTo>
                  <a:pt x="3095" y="834"/>
                  <a:pt x="3095" y="834"/>
                  <a:pt x="3095" y="834"/>
                </a:cubicBezTo>
                <a:cubicBezTo>
                  <a:pt x="3096" y="835"/>
                  <a:pt x="3097" y="835"/>
                  <a:pt x="3098" y="834"/>
                </a:cubicBezTo>
                <a:cubicBezTo>
                  <a:pt x="3097" y="833"/>
                  <a:pt x="3097" y="833"/>
                  <a:pt x="3097" y="833"/>
                </a:cubicBezTo>
                <a:cubicBezTo>
                  <a:pt x="3098" y="833"/>
                  <a:pt x="3098" y="833"/>
                  <a:pt x="3098" y="833"/>
                </a:cubicBezTo>
                <a:cubicBezTo>
                  <a:pt x="3097" y="831"/>
                  <a:pt x="3095" y="829"/>
                  <a:pt x="3094" y="828"/>
                </a:cubicBezTo>
                <a:cubicBezTo>
                  <a:pt x="3094" y="828"/>
                  <a:pt x="3093" y="828"/>
                  <a:pt x="3092" y="829"/>
                </a:cubicBezTo>
                <a:cubicBezTo>
                  <a:pt x="3089" y="827"/>
                  <a:pt x="3089" y="827"/>
                  <a:pt x="3089" y="827"/>
                </a:cubicBezTo>
                <a:cubicBezTo>
                  <a:pt x="3090" y="827"/>
                  <a:pt x="3090" y="827"/>
                  <a:pt x="3090" y="827"/>
                </a:cubicBezTo>
                <a:cubicBezTo>
                  <a:pt x="3089" y="826"/>
                  <a:pt x="3088" y="826"/>
                  <a:pt x="3088" y="826"/>
                </a:cubicBezTo>
                <a:cubicBezTo>
                  <a:pt x="3088" y="825"/>
                  <a:pt x="3088" y="825"/>
                  <a:pt x="3088" y="825"/>
                </a:cubicBezTo>
                <a:cubicBezTo>
                  <a:pt x="3089" y="825"/>
                  <a:pt x="3089" y="825"/>
                  <a:pt x="3089" y="825"/>
                </a:cubicBezTo>
                <a:cubicBezTo>
                  <a:pt x="3088" y="824"/>
                  <a:pt x="3088" y="824"/>
                  <a:pt x="3088" y="824"/>
                </a:cubicBezTo>
                <a:cubicBezTo>
                  <a:pt x="3087" y="824"/>
                  <a:pt x="3086" y="824"/>
                  <a:pt x="3085" y="823"/>
                </a:cubicBezTo>
                <a:cubicBezTo>
                  <a:pt x="3084" y="823"/>
                  <a:pt x="3084" y="823"/>
                  <a:pt x="3084" y="823"/>
                </a:cubicBezTo>
                <a:cubicBezTo>
                  <a:pt x="3083" y="822"/>
                  <a:pt x="3083" y="822"/>
                  <a:pt x="3083" y="822"/>
                </a:cubicBezTo>
                <a:cubicBezTo>
                  <a:pt x="3083" y="822"/>
                  <a:pt x="3083" y="822"/>
                  <a:pt x="3083" y="822"/>
                </a:cubicBezTo>
                <a:cubicBezTo>
                  <a:pt x="3084" y="821"/>
                  <a:pt x="3084" y="821"/>
                  <a:pt x="3084" y="821"/>
                </a:cubicBezTo>
                <a:cubicBezTo>
                  <a:pt x="3083" y="821"/>
                  <a:pt x="3083" y="821"/>
                  <a:pt x="3083" y="821"/>
                </a:cubicBezTo>
                <a:cubicBezTo>
                  <a:pt x="3082" y="822"/>
                  <a:pt x="3082" y="822"/>
                  <a:pt x="3082" y="822"/>
                </a:cubicBezTo>
                <a:cubicBezTo>
                  <a:pt x="3082" y="822"/>
                  <a:pt x="3082" y="822"/>
                  <a:pt x="3082" y="822"/>
                </a:cubicBezTo>
                <a:cubicBezTo>
                  <a:pt x="3082" y="823"/>
                  <a:pt x="3082" y="823"/>
                  <a:pt x="3082" y="823"/>
                </a:cubicBezTo>
                <a:cubicBezTo>
                  <a:pt x="3080" y="823"/>
                  <a:pt x="3080" y="823"/>
                  <a:pt x="3080" y="823"/>
                </a:cubicBezTo>
                <a:cubicBezTo>
                  <a:pt x="3080" y="822"/>
                  <a:pt x="3080" y="822"/>
                  <a:pt x="3080" y="822"/>
                </a:cubicBezTo>
                <a:cubicBezTo>
                  <a:pt x="3079" y="821"/>
                  <a:pt x="3077" y="819"/>
                  <a:pt x="3077" y="818"/>
                </a:cubicBezTo>
                <a:cubicBezTo>
                  <a:pt x="3077" y="817"/>
                  <a:pt x="3077" y="817"/>
                  <a:pt x="3077" y="817"/>
                </a:cubicBezTo>
                <a:cubicBezTo>
                  <a:pt x="3076" y="817"/>
                  <a:pt x="3076" y="817"/>
                  <a:pt x="3076" y="817"/>
                </a:cubicBezTo>
                <a:cubicBezTo>
                  <a:pt x="3075" y="818"/>
                  <a:pt x="3074" y="818"/>
                  <a:pt x="3072" y="817"/>
                </a:cubicBezTo>
                <a:cubicBezTo>
                  <a:pt x="3072" y="818"/>
                  <a:pt x="3072" y="818"/>
                  <a:pt x="3072" y="818"/>
                </a:cubicBezTo>
                <a:cubicBezTo>
                  <a:pt x="3076" y="819"/>
                  <a:pt x="3079" y="822"/>
                  <a:pt x="3081" y="826"/>
                </a:cubicBezTo>
                <a:cubicBezTo>
                  <a:pt x="3080" y="826"/>
                  <a:pt x="3080" y="826"/>
                  <a:pt x="3080" y="826"/>
                </a:cubicBezTo>
                <a:cubicBezTo>
                  <a:pt x="3079" y="826"/>
                  <a:pt x="3079" y="826"/>
                  <a:pt x="3079" y="826"/>
                </a:cubicBezTo>
                <a:cubicBezTo>
                  <a:pt x="3079" y="826"/>
                  <a:pt x="3079" y="826"/>
                  <a:pt x="3079" y="826"/>
                </a:cubicBezTo>
                <a:cubicBezTo>
                  <a:pt x="3080" y="828"/>
                  <a:pt x="3081" y="829"/>
                  <a:pt x="3083" y="830"/>
                </a:cubicBezTo>
                <a:cubicBezTo>
                  <a:pt x="3084" y="829"/>
                  <a:pt x="3085" y="829"/>
                  <a:pt x="3086" y="829"/>
                </a:cubicBezTo>
                <a:cubicBezTo>
                  <a:pt x="3085" y="829"/>
                  <a:pt x="3085" y="829"/>
                  <a:pt x="3085" y="829"/>
                </a:cubicBezTo>
                <a:cubicBezTo>
                  <a:pt x="3084" y="830"/>
                  <a:pt x="3084" y="830"/>
                  <a:pt x="3084" y="830"/>
                </a:cubicBezTo>
                <a:cubicBezTo>
                  <a:pt x="3087" y="833"/>
                  <a:pt x="3090" y="837"/>
                  <a:pt x="3092" y="841"/>
                </a:cubicBezTo>
                <a:cubicBezTo>
                  <a:pt x="3093" y="841"/>
                  <a:pt x="3093" y="841"/>
                  <a:pt x="3093" y="841"/>
                </a:cubicBezTo>
                <a:cubicBezTo>
                  <a:pt x="3093" y="840"/>
                  <a:pt x="3093" y="839"/>
                  <a:pt x="3092" y="839"/>
                </a:cubicBezTo>
                <a:cubicBezTo>
                  <a:pt x="3092" y="838"/>
                  <a:pt x="3092" y="838"/>
                  <a:pt x="3092" y="838"/>
                </a:cubicBezTo>
                <a:cubicBezTo>
                  <a:pt x="3093" y="839"/>
                  <a:pt x="3094" y="839"/>
                  <a:pt x="3094" y="840"/>
                </a:cubicBezTo>
                <a:cubicBezTo>
                  <a:pt x="3095" y="840"/>
                  <a:pt x="3095" y="840"/>
                  <a:pt x="3095" y="840"/>
                </a:cubicBezTo>
                <a:cubicBezTo>
                  <a:pt x="3095" y="839"/>
                  <a:pt x="3095" y="839"/>
                  <a:pt x="3095" y="839"/>
                </a:cubicBezTo>
                <a:cubicBezTo>
                  <a:pt x="3095" y="839"/>
                  <a:pt x="3095" y="839"/>
                  <a:pt x="3095" y="839"/>
                </a:cubicBezTo>
                <a:cubicBezTo>
                  <a:pt x="3095" y="839"/>
                  <a:pt x="3095" y="839"/>
                  <a:pt x="3095" y="839"/>
                </a:cubicBezTo>
                <a:cubicBezTo>
                  <a:pt x="3096" y="840"/>
                  <a:pt x="3096" y="840"/>
                  <a:pt x="3096" y="840"/>
                </a:cubicBezTo>
                <a:cubicBezTo>
                  <a:pt x="3095" y="841"/>
                  <a:pt x="3095" y="842"/>
                  <a:pt x="3096" y="843"/>
                </a:cubicBezTo>
                <a:cubicBezTo>
                  <a:pt x="3095" y="843"/>
                  <a:pt x="3095" y="843"/>
                  <a:pt x="3095" y="843"/>
                </a:cubicBezTo>
                <a:cubicBezTo>
                  <a:pt x="3095" y="842"/>
                  <a:pt x="3094" y="842"/>
                  <a:pt x="3093" y="842"/>
                </a:cubicBezTo>
                <a:cubicBezTo>
                  <a:pt x="3094" y="844"/>
                  <a:pt x="3097" y="846"/>
                  <a:pt x="3099" y="847"/>
                </a:cubicBezTo>
                <a:cubicBezTo>
                  <a:pt x="3099" y="847"/>
                  <a:pt x="3099" y="847"/>
                  <a:pt x="3099" y="847"/>
                </a:cubicBezTo>
                <a:cubicBezTo>
                  <a:pt x="3100" y="848"/>
                  <a:pt x="3101" y="849"/>
                  <a:pt x="3102" y="849"/>
                </a:cubicBezTo>
                <a:cubicBezTo>
                  <a:pt x="3101" y="850"/>
                  <a:pt x="3101" y="850"/>
                  <a:pt x="3101" y="850"/>
                </a:cubicBezTo>
                <a:cubicBezTo>
                  <a:pt x="3101" y="850"/>
                  <a:pt x="3101" y="850"/>
                  <a:pt x="3101" y="850"/>
                </a:cubicBezTo>
                <a:cubicBezTo>
                  <a:pt x="3102" y="851"/>
                  <a:pt x="3102" y="851"/>
                  <a:pt x="3102" y="851"/>
                </a:cubicBezTo>
                <a:cubicBezTo>
                  <a:pt x="3102" y="853"/>
                  <a:pt x="3102" y="854"/>
                  <a:pt x="3103" y="856"/>
                </a:cubicBezTo>
                <a:cubicBezTo>
                  <a:pt x="3103" y="856"/>
                  <a:pt x="3103" y="856"/>
                  <a:pt x="3103" y="856"/>
                </a:cubicBezTo>
                <a:cubicBezTo>
                  <a:pt x="3104" y="857"/>
                  <a:pt x="3104" y="857"/>
                  <a:pt x="3104" y="857"/>
                </a:cubicBezTo>
                <a:cubicBezTo>
                  <a:pt x="3104" y="857"/>
                  <a:pt x="3104" y="857"/>
                  <a:pt x="3104" y="857"/>
                </a:cubicBezTo>
                <a:cubicBezTo>
                  <a:pt x="3103" y="857"/>
                  <a:pt x="3103" y="857"/>
                  <a:pt x="3103" y="857"/>
                </a:cubicBezTo>
                <a:cubicBezTo>
                  <a:pt x="3102" y="858"/>
                  <a:pt x="3102" y="858"/>
                  <a:pt x="3102" y="858"/>
                </a:cubicBezTo>
                <a:cubicBezTo>
                  <a:pt x="3103" y="859"/>
                  <a:pt x="3103" y="860"/>
                  <a:pt x="3104" y="860"/>
                </a:cubicBezTo>
                <a:cubicBezTo>
                  <a:pt x="3104" y="860"/>
                  <a:pt x="3103" y="860"/>
                  <a:pt x="3102" y="860"/>
                </a:cubicBezTo>
                <a:cubicBezTo>
                  <a:pt x="3102" y="863"/>
                  <a:pt x="3103" y="866"/>
                  <a:pt x="3104" y="868"/>
                </a:cubicBezTo>
                <a:cubicBezTo>
                  <a:pt x="3100" y="868"/>
                  <a:pt x="3097" y="869"/>
                  <a:pt x="3094" y="871"/>
                </a:cubicBezTo>
                <a:cubicBezTo>
                  <a:pt x="3099" y="875"/>
                  <a:pt x="3105" y="880"/>
                  <a:pt x="3111" y="884"/>
                </a:cubicBezTo>
                <a:cubicBezTo>
                  <a:pt x="3111" y="884"/>
                  <a:pt x="3111" y="884"/>
                  <a:pt x="3111" y="884"/>
                </a:cubicBezTo>
                <a:cubicBezTo>
                  <a:pt x="3112" y="888"/>
                  <a:pt x="3110" y="893"/>
                  <a:pt x="3106" y="896"/>
                </a:cubicBezTo>
                <a:cubicBezTo>
                  <a:pt x="3106" y="897"/>
                  <a:pt x="3107" y="897"/>
                  <a:pt x="3109" y="897"/>
                </a:cubicBezTo>
                <a:cubicBezTo>
                  <a:pt x="3109" y="896"/>
                  <a:pt x="3109" y="896"/>
                  <a:pt x="3109" y="896"/>
                </a:cubicBezTo>
                <a:cubicBezTo>
                  <a:pt x="3110" y="896"/>
                  <a:pt x="3110" y="896"/>
                  <a:pt x="3110" y="896"/>
                </a:cubicBezTo>
                <a:cubicBezTo>
                  <a:pt x="3110" y="896"/>
                  <a:pt x="3110" y="897"/>
                  <a:pt x="3110" y="898"/>
                </a:cubicBezTo>
                <a:cubicBezTo>
                  <a:pt x="3111" y="898"/>
                  <a:pt x="3111" y="898"/>
                  <a:pt x="3112" y="898"/>
                </a:cubicBezTo>
                <a:cubicBezTo>
                  <a:pt x="3113" y="898"/>
                  <a:pt x="3113" y="898"/>
                  <a:pt x="3113" y="898"/>
                </a:cubicBezTo>
                <a:cubicBezTo>
                  <a:pt x="3118" y="898"/>
                  <a:pt x="3124" y="893"/>
                  <a:pt x="3128" y="887"/>
                </a:cubicBezTo>
                <a:cubicBezTo>
                  <a:pt x="3129" y="887"/>
                  <a:pt x="3129" y="887"/>
                  <a:pt x="3129" y="887"/>
                </a:cubicBezTo>
                <a:cubicBezTo>
                  <a:pt x="3128" y="886"/>
                  <a:pt x="3128" y="886"/>
                  <a:pt x="3128" y="886"/>
                </a:cubicBezTo>
                <a:cubicBezTo>
                  <a:pt x="3129" y="885"/>
                  <a:pt x="3129" y="885"/>
                  <a:pt x="3129" y="885"/>
                </a:cubicBezTo>
                <a:cubicBezTo>
                  <a:pt x="3130" y="884"/>
                  <a:pt x="3130" y="884"/>
                  <a:pt x="3130" y="884"/>
                </a:cubicBezTo>
                <a:cubicBezTo>
                  <a:pt x="3130" y="883"/>
                  <a:pt x="3130" y="881"/>
                  <a:pt x="3131" y="879"/>
                </a:cubicBezTo>
                <a:cubicBezTo>
                  <a:pt x="3130" y="879"/>
                  <a:pt x="3130" y="879"/>
                  <a:pt x="3130" y="879"/>
                </a:cubicBezTo>
                <a:cubicBezTo>
                  <a:pt x="3131" y="878"/>
                  <a:pt x="3131" y="878"/>
                  <a:pt x="3131" y="878"/>
                </a:cubicBezTo>
                <a:cubicBezTo>
                  <a:pt x="3129" y="877"/>
                  <a:pt x="3128" y="877"/>
                  <a:pt x="3126" y="877"/>
                </a:cubicBezTo>
                <a:cubicBezTo>
                  <a:pt x="3126" y="876"/>
                  <a:pt x="3127" y="876"/>
                  <a:pt x="3128" y="876"/>
                </a:cubicBezTo>
                <a:cubicBezTo>
                  <a:pt x="3130" y="872"/>
                  <a:pt x="3133" y="871"/>
                  <a:pt x="3138" y="872"/>
                </a:cubicBezTo>
                <a:cubicBezTo>
                  <a:pt x="3138" y="873"/>
                  <a:pt x="3138" y="874"/>
                  <a:pt x="3139" y="874"/>
                </a:cubicBezTo>
                <a:cubicBezTo>
                  <a:pt x="3139" y="874"/>
                  <a:pt x="3140" y="873"/>
                  <a:pt x="3141" y="873"/>
                </a:cubicBezTo>
                <a:cubicBezTo>
                  <a:pt x="3138" y="872"/>
                  <a:pt x="3138" y="872"/>
                  <a:pt x="3138" y="872"/>
                </a:cubicBezTo>
                <a:cubicBezTo>
                  <a:pt x="3137" y="871"/>
                  <a:pt x="3137" y="869"/>
                  <a:pt x="3138" y="868"/>
                </a:cubicBezTo>
                <a:cubicBezTo>
                  <a:pt x="3139" y="867"/>
                  <a:pt x="3140" y="868"/>
                  <a:pt x="3140" y="868"/>
                </a:cubicBezTo>
                <a:cubicBezTo>
                  <a:pt x="3141" y="867"/>
                  <a:pt x="3142" y="865"/>
                  <a:pt x="3142" y="864"/>
                </a:cubicBezTo>
                <a:cubicBezTo>
                  <a:pt x="3142" y="863"/>
                  <a:pt x="3141" y="862"/>
                  <a:pt x="3141" y="862"/>
                </a:cubicBezTo>
                <a:close/>
                <a:moveTo>
                  <a:pt x="3048" y="1041"/>
                </a:moveTo>
                <a:cubicBezTo>
                  <a:pt x="3046" y="1041"/>
                  <a:pt x="3046" y="1041"/>
                  <a:pt x="3046" y="1041"/>
                </a:cubicBezTo>
                <a:cubicBezTo>
                  <a:pt x="3046" y="1042"/>
                  <a:pt x="3046" y="1042"/>
                  <a:pt x="3046" y="1042"/>
                </a:cubicBezTo>
                <a:cubicBezTo>
                  <a:pt x="3047" y="1043"/>
                  <a:pt x="3048" y="1043"/>
                  <a:pt x="3050" y="1043"/>
                </a:cubicBezTo>
                <a:cubicBezTo>
                  <a:pt x="3051" y="1041"/>
                  <a:pt x="3051" y="1041"/>
                  <a:pt x="3051" y="1041"/>
                </a:cubicBezTo>
                <a:cubicBezTo>
                  <a:pt x="3049" y="1040"/>
                  <a:pt x="3049" y="1040"/>
                  <a:pt x="3049" y="1040"/>
                </a:cubicBezTo>
                <a:lnTo>
                  <a:pt x="3048" y="1041"/>
                </a:lnTo>
                <a:close/>
                <a:moveTo>
                  <a:pt x="3046" y="960"/>
                </a:moveTo>
                <a:cubicBezTo>
                  <a:pt x="3047" y="960"/>
                  <a:pt x="3047" y="960"/>
                  <a:pt x="3047" y="960"/>
                </a:cubicBezTo>
                <a:cubicBezTo>
                  <a:pt x="3047" y="960"/>
                  <a:pt x="3047" y="960"/>
                  <a:pt x="3047" y="960"/>
                </a:cubicBezTo>
                <a:lnTo>
                  <a:pt x="3046" y="960"/>
                </a:lnTo>
                <a:close/>
                <a:moveTo>
                  <a:pt x="3103" y="900"/>
                </a:moveTo>
                <a:cubicBezTo>
                  <a:pt x="3102" y="899"/>
                  <a:pt x="3101" y="898"/>
                  <a:pt x="3101" y="896"/>
                </a:cubicBezTo>
                <a:cubicBezTo>
                  <a:pt x="3101" y="896"/>
                  <a:pt x="3101" y="896"/>
                  <a:pt x="3101" y="896"/>
                </a:cubicBezTo>
                <a:cubicBezTo>
                  <a:pt x="3102" y="895"/>
                  <a:pt x="3102" y="895"/>
                  <a:pt x="3102" y="895"/>
                </a:cubicBezTo>
                <a:cubicBezTo>
                  <a:pt x="3101" y="895"/>
                  <a:pt x="3101" y="895"/>
                  <a:pt x="3100" y="895"/>
                </a:cubicBezTo>
                <a:cubicBezTo>
                  <a:pt x="3101" y="894"/>
                  <a:pt x="3101" y="894"/>
                  <a:pt x="3101" y="894"/>
                </a:cubicBezTo>
                <a:cubicBezTo>
                  <a:pt x="3102" y="893"/>
                  <a:pt x="3102" y="893"/>
                  <a:pt x="3102" y="893"/>
                </a:cubicBezTo>
                <a:cubicBezTo>
                  <a:pt x="3101" y="893"/>
                  <a:pt x="3101" y="893"/>
                  <a:pt x="3101" y="893"/>
                </a:cubicBezTo>
                <a:cubicBezTo>
                  <a:pt x="3100" y="892"/>
                  <a:pt x="3100" y="892"/>
                  <a:pt x="3100" y="892"/>
                </a:cubicBezTo>
                <a:cubicBezTo>
                  <a:pt x="3099" y="892"/>
                  <a:pt x="3099" y="892"/>
                  <a:pt x="3099" y="892"/>
                </a:cubicBezTo>
                <a:cubicBezTo>
                  <a:pt x="3098" y="893"/>
                  <a:pt x="3098" y="893"/>
                  <a:pt x="3098" y="893"/>
                </a:cubicBezTo>
                <a:cubicBezTo>
                  <a:pt x="3099" y="894"/>
                  <a:pt x="3100" y="894"/>
                  <a:pt x="3100" y="894"/>
                </a:cubicBezTo>
                <a:cubicBezTo>
                  <a:pt x="3099" y="895"/>
                  <a:pt x="3099" y="895"/>
                  <a:pt x="3099" y="895"/>
                </a:cubicBezTo>
                <a:cubicBezTo>
                  <a:pt x="3097" y="894"/>
                  <a:pt x="3097" y="894"/>
                  <a:pt x="3097" y="894"/>
                </a:cubicBezTo>
                <a:cubicBezTo>
                  <a:pt x="3097" y="893"/>
                  <a:pt x="3097" y="893"/>
                  <a:pt x="3097" y="893"/>
                </a:cubicBezTo>
                <a:cubicBezTo>
                  <a:pt x="3096" y="893"/>
                  <a:pt x="3096" y="893"/>
                  <a:pt x="3095" y="893"/>
                </a:cubicBezTo>
                <a:cubicBezTo>
                  <a:pt x="3094" y="893"/>
                  <a:pt x="3093" y="894"/>
                  <a:pt x="3093" y="895"/>
                </a:cubicBezTo>
                <a:cubicBezTo>
                  <a:pt x="3092" y="895"/>
                  <a:pt x="3090" y="894"/>
                  <a:pt x="3089" y="892"/>
                </a:cubicBezTo>
                <a:cubicBezTo>
                  <a:pt x="3090" y="892"/>
                  <a:pt x="3090" y="892"/>
                  <a:pt x="3091" y="891"/>
                </a:cubicBezTo>
                <a:cubicBezTo>
                  <a:pt x="3091" y="890"/>
                  <a:pt x="3091" y="890"/>
                  <a:pt x="3091" y="890"/>
                </a:cubicBezTo>
                <a:cubicBezTo>
                  <a:pt x="3090" y="890"/>
                  <a:pt x="3090" y="890"/>
                  <a:pt x="3090" y="890"/>
                </a:cubicBezTo>
                <a:cubicBezTo>
                  <a:pt x="3090" y="890"/>
                  <a:pt x="3090" y="890"/>
                  <a:pt x="3090" y="890"/>
                </a:cubicBezTo>
                <a:cubicBezTo>
                  <a:pt x="3089" y="889"/>
                  <a:pt x="3089" y="889"/>
                  <a:pt x="3089" y="889"/>
                </a:cubicBezTo>
                <a:cubicBezTo>
                  <a:pt x="3088" y="890"/>
                  <a:pt x="3088" y="890"/>
                  <a:pt x="3088" y="890"/>
                </a:cubicBezTo>
                <a:cubicBezTo>
                  <a:pt x="3087" y="890"/>
                  <a:pt x="3087" y="889"/>
                  <a:pt x="3086" y="889"/>
                </a:cubicBezTo>
                <a:cubicBezTo>
                  <a:pt x="3086" y="888"/>
                  <a:pt x="3086" y="888"/>
                  <a:pt x="3086" y="888"/>
                </a:cubicBezTo>
                <a:cubicBezTo>
                  <a:pt x="3086" y="887"/>
                  <a:pt x="3086" y="887"/>
                  <a:pt x="3086" y="887"/>
                </a:cubicBezTo>
                <a:cubicBezTo>
                  <a:pt x="3084" y="887"/>
                  <a:pt x="3084" y="887"/>
                  <a:pt x="3084" y="887"/>
                </a:cubicBezTo>
                <a:cubicBezTo>
                  <a:pt x="3083" y="887"/>
                  <a:pt x="3081" y="888"/>
                  <a:pt x="3080" y="889"/>
                </a:cubicBezTo>
                <a:cubicBezTo>
                  <a:pt x="3081" y="891"/>
                  <a:pt x="3081" y="894"/>
                  <a:pt x="3080" y="896"/>
                </a:cubicBezTo>
                <a:cubicBezTo>
                  <a:pt x="3079" y="896"/>
                  <a:pt x="3079" y="896"/>
                  <a:pt x="3079" y="896"/>
                </a:cubicBezTo>
                <a:cubicBezTo>
                  <a:pt x="3078" y="897"/>
                  <a:pt x="3077" y="898"/>
                  <a:pt x="3077" y="899"/>
                </a:cubicBezTo>
                <a:cubicBezTo>
                  <a:pt x="3076" y="900"/>
                  <a:pt x="3075" y="900"/>
                  <a:pt x="3074" y="900"/>
                </a:cubicBezTo>
                <a:cubicBezTo>
                  <a:pt x="3073" y="900"/>
                  <a:pt x="3073" y="900"/>
                  <a:pt x="3073" y="900"/>
                </a:cubicBezTo>
                <a:cubicBezTo>
                  <a:pt x="3073" y="901"/>
                  <a:pt x="3073" y="902"/>
                  <a:pt x="3073" y="903"/>
                </a:cubicBezTo>
                <a:cubicBezTo>
                  <a:pt x="3073" y="903"/>
                  <a:pt x="3072" y="904"/>
                  <a:pt x="3072" y="905"/>
                </a:cubicBezTo>
                <a:cubicBezTo>
                  <a:pt x="3072" y="906"/>
                  <a:pt x="3072" y="906"/>
                  <a:pt x="3072" y="906"/>
                </a:cubicBezTo>
                <a:cubicBezTo>
                  <a:pt x="3072" y="907"/>
                  <a:pt x="3072" y="907"/>
                  <a:pt x="3072" y="907"/>
                </a:cubicBezTo>
                <a:cubicBezTo>
                  <a:pt x="3072" y="908"/>
                  <a:pt x="3072" y="908"/>
                  <a:pt x="3072" y="908"/>
                </a:cubicBezTo>
                <a:cubicBezTo>
                  <a:pt x="3070" y="912"/>
                  <a:pt x="3067" y="914"/>
                  <a:pt x="3063" y="915"/>
                </a:cubicBezTo>
                <a:cubicBezTo>
                  <a:pt x="3063" y="916"/>
                  <a:pt x="3063" y="916"/>
                  <a:pt x="3063" y="916"/>
                </a:cubicBezTo>
                <a:cubicBezTo>
                  <a:pt x="3059" y="917"/>
                  <a:pt x="3055" y="919"/>
                  <a:pt x="3051" y="921"/>
                </a:cubicBezTo>
                <a:cubicBezTo>
                  <a:pt x="3052" y="922"/>
                  <a:pt x="3052" y="922"/>
                  <a:pt x="3052" y="922"/>
                </a:cubicBezTo>
                <a:cubicBezTo>
                  <a:pt x="3053" y="923"/>
                  <a:pt x="3053" y="924"/>
                  <a:pt x="3054" y="925"/>
                </a:cubicBezTo>
                <a:cubicBezTo>
                  <a:pt x="3051" y="924"/>
                  <a:pt x="3048" y="923"/>
                  <a:pt x="3045" y="924"/>
                </a:cubicBezTo>
                <a:cubicBezTo>
                  <a:pt x="3043" y="926"/>
                  <a:pt x="3041" y="927"/>
                  <a:pt x="3039" y="928"/>
                </a:cubicBezTo>
                <a:cubicBezTo>
                  <a:pt x="3038" y="930"/>
                  <a:pt x="3038" y="930"/>
                  <a:pt x="3038" y="930"/>
                </a:cubicBezTo>
                <a:cubicBezTo>
                  <a:pt x="3038" y="932"/>
                  <a:pt x="3038" y="932"/>
                  <a:pt x="3038" y="932"/>
                </a:cubicBezTo>
                <a:cubicBezTo>
                  <a:pt x="3038" y="931"/>
                  <a:pt x="3037" y="930"/>
                  <a:pt x="3036" y="930"/>
                </a:cubicBezTo>
                <a:cubicBezTo>
                  <a:pt x="3036" y="931"/>
                  <a:pt x="3035" y="931"/>
                  <a:pt x="3034" y="932"/>
                </a:cubicBezTo>
                <a:cubicBezTo>
                  <a:pt x="3035" y="933"/>
                  <a:pt x="3035" y="933"/>
                  <a:pt x="3035" y="933"/>
                </a:cubicBezTo>
                <a:cubicBezTo>
                  <a:pt x="3035" y="934"/>
                  <a:pt x="3035" y="934"/>
                  <a:pt x="3035" y="934"/>
                </a:cubicBezTo>
                <a:cubicBezTo>
                  <a:pt x="3034" y="934"/>
                  <a:pt x="3034" y="934"/>
                  <a:pt x="3034" y="934"/>
                </a:cubicBezTo>
                <a:cubicBezTo>
                  <a:pt x="3032" y="936"/>
                  <a:pt x="3032" y="936"/>
                  <a:pt x="3032" y="936"/>
                </a:cubicBezTo>
                <a:cubicBezTo>
                  <a:pt x="3031" y="936"/>
                  <a:pt x="3031" y="936"/>
                  <a:pt x="3031" y="936"/>
                </a:cubicBezTo>
                <a:cubicBezTo>
                  <a:pt x="3030" y="937"/>
                  <a:pt x="3030" y="937"/>
                  <a:pt x="3030" y="937"/>
                </a:cubicBezTo>
                <a:cubicBezTo>
                  <a:pt x="3032" y="940"/>
                  <a:pt x="3032" y="940"/>
                  <a:pt x="3032" y="940"/>
                </a:cubicBezTo>
                <a:cubicBezTo>
                  <a:pt x="3031" y="940"/>
                  <a:pt x="3031" y="940"/>
                  <a:pt x="3031" y="940"/>
                </a:cubicBezTo>
                <a:cubicBezTo>
                  <a:pt x="3031" y="939"/>
                  <a:pt x="3030" y="939"/>
                  <a:pt x="3029" y="939"/>
                </a:cubicBezTo>
                <a:cubicBezTo>
                  <a:pt x="3028" y="940"/>
                  <a:pt x="3028" y="941"/>
                  <a:pt x="3027" y="942"/>
                </a:cubicBezTo>
                <a:cubicBezTo>
                  <a:pt x="3028" y="943"/>
                  <a:pt x="3030" y="944"/>
                  <a:pt x="3031" y="945"/>
                </a:cubicBezTo>
                <a:cubicBezTo>
                  <a:pt x="3031" y="945"/>
                  <a:pt x="3031" y="945"/>
                  <a:pt x="3031" y="945"/>
                </a:cubicBezTo>
                <a:cubicBezTo>
                  <a:pt x="3029" y="945"/>
                  <a:pt x="3028" y="945"/>
                  <a:pt x="3027" y="945"/>
                </a:cubicBezTo>
                <a:cubicBezTo>
                  <a:pt x="3025" y="947"/>
                  <a:pt x="3025" y="947"/>
                  <a:pt x="3025" y="947"/>
                </a:cubicBezTo>
                <a:cubicBezTo>
                  <a:pt x="3026" y="947"/>
                  <a:pt x="3027" y="948"/>
                  <a:pt x="3028" y="948"/>
                </a:cubicBezTo>
                <a:cubicBezTo>
                  <a:pt x="3027" y="948"/>
                  <a:pt x="3027" y="948"/>
                  <a:pt x="3027" y="948"/>
                </a:cubicBezTo>
                <a:cubicBezTo>
                  <a:pt x="3027" y="950"/>
                  <a:pt x="3027" y="950"/>
                  <a:pt x="3027" y="950"/>
                </a:cubicBezTo>
                <a:cubicBezTo>
                  <a:pt x="3029" y="951"/>
                  <a:pt x="3031" y="951"/>
                  <a:pt x="3033" y="951"/>
                </a:cubicBezTo>
                <a:cubicBezTo>
                  <a:pt x="3034" y="952"/>
                  <a:pt x="3034" y="952"/>
                  <a:pt x="3035" y="952"/>
                </a:cubicBezTo>
                <a:cubicBezTo>
                  <a:pt x="3034" y="951"/>
                  <a:pt x="3034" y="951"/>
                  <a:pt x="3034" y="951"/>
                </a:cubicBezTo>
                <a:cubicBezTo>
                  <a:pt x="3036" y="950"/>
                  <a:pt x="3038" y="951"/>
                  <a:pt x="3039" y="952"/>
                </a:cubicBezTo>
                <a:cubicBezTo>
                  <a:pt x="3038" y="953"/>
                  <a:pt x="3038" y="953"/>
                  <a:pt x="3038" y="953"/>
                </a:cubicBezTo>
                <a:cubicBezTo>
                  <a:pt x="3042" y="954"/>
                  <a:pt x="3045" y="955"/>
                  <a:pt x="3048" y="958"/>
                </a:cubicBezTo>
                <a:cubicBezTo>
                  <a:pt x="3047" y="958"/>
                  <a:pt x="3047" y="958"/>
                  <a:pt x="3047" y="958"/>
                </a:cubicBezTo>
                <a:cubicBezTo>
                  <a:pt x="3048" y="959"/>
                  <a:pt x="3049" y="958"/>
                  <a:pt x="3050" y="958"/>
                </a:cubicBezTo>
                <a:cubicBezTo>
                  <a:pt x="3050" y="958"/>
                  <a:pt x="3050" y="958"/>
                  <a:pt x="3050" y="958"/>
                </a:cubicBezTo>
                <a:cubicBezTo>
                  <a:pt x="3055" y="959"/>
                  <a:pt x="3058" y="958"/>
                  <a:pt x="3062" y="955"/>
                </a:cubicBezTo>
                <a:cubicBezTo>
                  <a:pt x="3062" y="954"/>
                  <a:pt x="3061" y="953"/>
                  <a:pt x="3060" y="953"/>
                </a:cubicBezTo>
                <a:cubicBezTo>
                  <a:pt x="3062" y="954"/>
                  <a:pt x="3062" y="954"/>
                  <a:pt x="3062" y="954"/>
                </a:cubicBezTo>
                <a:cubicBezTo>
                  <a:pt x="3062" y="955"/>
                  <a:pt x="3062" y="955"/>
                  <a:pt x="3062" y="955"/>
                </a:cubicBezTo>
                <a:cubicBezTo>
                  <a:pt x="3064" y="954"/>
                  <a:pt x="3064" y="954"/>
                  <a:pt x="3064" y="954"/>
                </a:cubicBezTo>
                <a:cubicBezTo>
                  <a:pt x="3064" y="953"/>
                  <a:pt x="3064" y="952"/>
                  <a:pt x="3065" y="951"/>
                </a:cubicBezTo>
                <a:cubicBezTo>
                  <a:pt x="3066" y="950"/>
                  <a:pt x="3068" y="950"/>
                  <a:pt x="3070" y="950"/>
                </a:cubicBezTo>
                <a:cubicBezTo>
                  <a:pt x="3071" y="950"/>
                  <a:pt x="3071" y="950"/>
                  <a:pt x="3071" y="950"/>
                </a:cubicBezTo>
                <a:cubicBezTo>
                  <a:pt x="3070" y="949"/>
                  <a:pt x="3070" y="949"/>
                  <a:pt x="3070" y="949"/>
                </a:cubicBezTo>
                <a:cubicBezTo>
                  <a:pt x="3069" y="949"/>
                  <a:pt x="3069" y="949"/>
                  <a:pt x="3069" y="949"/>
                </a:cubicBezTo>
                <a:cubicBezTo>
                  <a:pt x="3069" y="949"/>
                  <a:pt x="3069" y="949"/>
                  <a:pt x="3069" y="949"/>
                </a:cubicBezTo>
                <a:cubicBezTo>
                  <a:pt x="3070" y="948"/>
                  <a:pt x="3070" y="948"/>
                  <a:pt x="3070" y="948"/>
                </a:cubicBezTo>
                <a:cubicBezTo>
                  <a:pt x="3069" y="948"/>
                  <a:pt x="3069" y="948"/>
                  <a:pt x="3069" y="948"/>
                </a:cubicBezTo>
                <a:cubicBezTo>
                  <a:pt x="3071" y="946"/>
                  <a:pt x="3071" y="944"/>
                  <a:pt x="3070" y="942"/>
                </a:cubicBezTo>
                <a:cubicBezTo>
                  <a:pt x="3071" y="940"/>
                  <a:pt x="3073" y="939"/>
                  <a:pt x="3074" y="939"/>
                </a:cubicBezTo>
                <a:cubicBezTo>
                  <a:pt x="3075" y="937"/>
                  <a:pt x="3075" y="937"/>
                  <a:pt x="3075" y="937"/>
                </a:cubicBezTo>
                <a:cubicBezTo>
                  <a:pt x="3074" y="936"/>
                  <a:pt x="3074" y="936"/>
                  <a:pt x="3074" y="936"/>
                </a:cubicBezTo>
                <a:cubicBezTo>
                  <a:pt x="3075" y="935"/>
                  <a:pt x="3075" y="933"/>
                  <a:pt x="3076" y="932"/>
                </a:cubicBezTo>
                <a:cubicBezTo>
                  <a:pt x="3075" y="931"/>
                  <a:pt x="3075" y="931"/>
                  <a:pt x="3075" y="931"/>
                </a:cubicBezTo>
                <a:cubicBezTo>
                  <a:pt x="3075" y="930"/>
                  <a:pt x="3076" y="929"/>
                  <a:pt x="3077" y="929"/>
                </a:cubicBezTo>
                <a:cubicBezTo>
                  <a:pt x="3077" y="928"/>
                  <a:pt x="3077" y="928"/>
                  <a:pt x="3077" y="928"/>
                </a:cubicBezTo>
                <a:cubicBezTo>
                  <a:pt x="3078" y="928"/>
                  <a:pt x="3079" y="929"/>
                  <a:pt x="3080" y="928"/>
                </a:cubicBezTo>
                <a:cubicBezTo>
                  <a:pt x="3080" y="927"/>
                  <a:pt x="3080" y="927"/>
                  <a:pt x="3080" y="927"/>
                </a:cubicBezTo>
                <a:cubicBezTo>
                  <a:pt x="3081" y="927"/>
                  <a:pt x="3082" y="927"/>
                  <a:pt x="3083" y="927"/>
                </a:cubicBezTo>
                <a:cubicBezTo>
                  <a:pt x="3083" y="926"/>
                  <a:pt x="3083" y="926"/>
                  <a:pt x="3083" y="926"/>
                </a:cubicBezTo>
                <a:cubicBezTo>
                  <a:pt x="3083" y="925"/>
                  <a:pt x="3082" y="924"/>
                  <a:pt x="3081" y="924"/>
                </a:cubicBezTo>
                <a:cubicBezTo>
                  <a:pt x="3082" y="925"/>
                  <a:pt x="3084" y="926"/>
                  <a:pt x="3086" y="926"/>
                </a:cubicBezTo>
                <a:cubicBezTo>
                  <a:pt x="3086" y="925"/>
                  <a:pt x="3086" y="925"/>
                  <a:pt x="3086" y="925"/>
                </a:cubicBezTo>
                <a:cubicBezTo>
                  <a:pt x="3087" y="924"/>
                  <a:pt x="3087" y="924"/>
                  <a:pt x="3087" y="924"/>
                </a:cubicBezTo>
                <a:cubicBezTo>
                  <a:pt x="3089" y="925"/>
                  <a:pt x="3089" y="925"/>
                  <a:pt x="3089" y="925"/>
                </a:cubicBezTo>
                <a:cubicBezTo>
                  <a:pt x="3089" y="925"/>
                  <a:pt x="3089" y="925"/>
                  <a:pt x="3089" y="925"/>
                </a:cubicBezTo>
                <a:cubicBezTo>
                  <a:pt x="3087" y="926"/>
                  <a:pt x="3087" y="926"/>
                  <a:pt x="3087" y="926"/>
                </a:cubicBezTo>
                <a:cubicBezTo>
                  <a:pt x="3089" y="926"/>
                  <a:pt x="3090" y="926"/>
                  <a:pt x="3091" y="926"/>
                </a:cubicBezTo>
                <a:cubicBezTo>
                  <a:pt x="3092" y="926"/>
                  <a:pt x="3092" y="926"/>
                  <a:pt x="3092" y="926"/>
                </a:cubicBezTo>
                <a:cubicBezTo>
                  <a:pt x="3091" y="924"/>
                  <a:pt x="3091" y="924"/>
                  <a:pt x="3091" y="924"/>
                </a:cubicBezTo>
                <a:cubicBezTo>
                  <a:pt x="3091" y="924"/>
                  <a:pt x="3091" y="924"/>
                  <a:pt x="3091" y="924"/>
                </a:cubicBezTo>
                <a:cubicBezTo>
                  <a:pt x="3092" y="924"/>
                  <a:pt x="3092" y="924"/>
                  <a:pt x="3092" y="924"/>
                </a:cubicBezTo>
                <a:cubicBezTo>
                  <a:pt x="3093" y="926"/>
                  <a:pt x="3093" y="926"/>
                  <a:pt x="3093" y="926"/>
                </a:cubicBezTo>
                <a:cubicBezTo>
                  <a:pt x="3093" y="926"/>
                  <a:pt x="3093" y="926"/>
                  <a:pt x="3093" y="926"/>
                </a:cubicBezTo>
                <a:cubicBezTo>
                  <a:pt x="3094" y="926"/>
                  <a:pt x="3094" y="926"/>
                  <a:pt x="3094" y="926"/>
                </a:cubicBezTo>
                <a:cubicBezTo>
                  <a:pt x="3094" y="924"/>
                  <a:pt x="3092" y="923"/>
                  <a:pt x="3090" y="922"/>
                </a:cubicBezTo>
                <a:cubicBezTo>
                  <a:pt x="3091" y="922"/>
                  <a:pt x="3091" y="922"/>
                  <a:pt x="3091" y="922"/>
                </a:cubicBezTo>
                <a:cubicBezTo>
                  <a:pt x="3089" y="921"/>
                  <a:pt x="3089" y="919"/>
                  <a:pt x="3089" y="918"/>
                </a:cubicBezTo>
                <a:cubicBezTo>
                  <a:pt x="3091" y="917"/>
                  <a:pt x="3093" y="917"/>
                  <a:pt x="3095" y="915"/>
                </a:cubicBezTo>
                <a:cubicBezTo>
                  <a:pt x="3095" y="915"/>
                  <a:pt x="3095" y="915"/>
                  <a:pt x="3095" y="915"/>
                </a:cubicBezTo>
                <a:cubicBezTo>
                  <a:pt x="3096" y="913"/>
                  <a:pt x="3096" y="913"/>
                  <a:pt x="3096" y="913"/>
                </a:cubicBezTo>
                <a:cubicBezTo>
                  <a:pt x="3096" y="911"/>
                  <a:pt x="3096" y="911"/>
                  <a:pt x="3096" y="911"/>
                </a:cubicBezTo>
                <a:cubicBezTo>
                  <a:pt x="3097" y="910"/>
                  <a:pt x="3097" y="910"/>
                  <a:pt x="3097" y="910"/>
                </a:cubicBezTo>
                <a:cubicBezTo>
                  <a:pt x="3099" y="910"/>
                  <a:pt x="3099" y="910"/>
                  <a:pt x="3099" y="910"/>
                </a:cubicBezTo>
                <a:cubicBezTo>
                  <a:pt x="3098" y="909"/>
                  <a:pt x="3098" y="909"/>
                  <a:pt x="3098" y="909"/>
                </a:cubicBezTo>
                <a:cubicBezTo>
                  <a:pt x="3100" y="907"/>
                  <a:pt x="3100" y="907"/>
                  <a:pt x="3100" y="907"/>
                </a:cubicBezTo>
                <a:cubicBezTo>
                  <a:pt x="3100" y="906"/>
                  <a:pt x="3100" y="906"/>
                  <a:pt x="3100" y="906"/>
                </a:cubicBezTo>
                <a:cubicBezTo>
                  <a:pt x="3102" y="904"/>
                  <a:pt x="3103" y="903"/>
                  <a:pt x="3105" y="902"/>
                </a:cubicBezTo>
                <a:cubicBezTo>
                  <a:pt x="3104" y="902"/>
                  <a:pt x="3104" y="902"/>
                  <a:pt x="3104" y="902"/>
                </a:cubicBezTo>
                <a:lnTo>
                  <a:pt x="3103" y="900"/>
                </a:lnTo>
                <a:close/>
                <a:moveTo>
                  <a:pt x="3098" y="889"/>
                </a:moveTo>
                <a:cubicBezTo>
                  <a:pt x="3096" y="889"/>
                  <a:pt x="3096" y="889"/>
                  <a:pt x="3096" y="889"/>
                </a:cubicBezTo>
                <a:cubicBezTo>
                  <a:pt x="3096" y="890"/>
                  <a:pt x="3096" y="890"/>
                  <a:pt x="3096" y="890"/>
                </a:cubicBezTo>
                <a:cubicBezTo>
                  <a:pt x="3096" y="890"/>
                  <a:pt x="3097" y="891"/>
                  <a:pt x="3096" y="891"/>
                </a:cubicBezTo>
                <a:cubicBezTo>
                  <a:pt x="3097" y="891"/>
                  <a:pt x="3097" y="891"/>
                  <a:pt x="3097" y="891"/>
                </a:cubicBezTo>
                <a:cubicBezTo>
                  <a:pt x="3097" y="890"/>
                  <a:pt x="3097" y="890"/>
                  <a:pt x="3097" y="890"/>
                </a:cubicBezTo>
                <a:cubicBezTo>
                  <a:pt x="3098" y="890"/>
                  <a:pt x="3098" y="890"/>
                  <a:pt x="3098" y="890"/>
                </a:cubicBezTo>
                <a:lnTo>
                  <a:pt x="3098" y="889"/>
                </a:lnTo>
                <a:close/>
                <a:moveTo>
                  <a:pt x="3027" y="944"/>
                </a:moveTo>
                <a:cubicBezTo>
                  <a:pt x="3026" y="943"/>
                  <a:pt x="3026" y="943"/>
                  <a:pt x="3026" y="943"/>
                </a:cubicBezTo>
                <a:cubicBezTo>
                  <a:pt x="3025" y="943"/>
                  <a:pt x="3025" y="943"/>
                  <a:pt x="3025" y="943"/>
                </a:cubicBezTo>
                <a:cubicBezTo>
                  <a:pt x="3025" y="943"/>
                  <a:pt x="3025" y="943"/>
                  <a:pt x="3025" y="943"/>
                </a:cubicBezTo>
                <a:cubicBezTo>
                  <a:pt x="3025" y="944"/>
                  <a:pt x="3026" y="944"/>
                  <a:pt x="3027" y="944"/>
                </a:cubicBezTo>
                <a:close/>
                <a:moveTo>
                  <a:pt x="2801" y="844"/>
                </a:moveTo>
                <a:cubicBezTo>
                  <a:pt x="2800" y="844"/>
                  <a:pt x="2800" y="844"/>
                  <a:pt x="2800" y="844"/>
                </a:cubicBezTo>
                <a:cubicBezTo>
                  <a:pt x="2799" y="844"/>
                  <a:pt x="2799" y="844"/>
                  <a:pt x="2799" y="844"/>
                </a:cubicBezTo>
                <a:cubicBezTo>
                  <a:pt x="2800" y="845"/>
                  <a:pt x="2800" y="845"/>
                  <a:pt x="2800" y="845"/>
                </a:cubicBezTo>
                <a:lnTo>
                  <a:pt x="2801" y="844"/>
                </a:lnTo>
                <a:close/>
                <a:moveTo>
                  <a:pt x="2811" y="849"/>
                </a:moveTo>
                <a:cubicBezTo>
                  <a:pt x="2813" y="849"/>
                  <a:pt x="2813" y="849"/>
                  <a:pt x="2813" y="849"/>
                </a:cubicBezTo>
                <a:cubicBezTo>
                  <a:pt x="2813" y="849"/>
                  <a:pt x="2813" y="849"/>
                  <a:pt x="2813" y="849"/>
                </a:cubicBezTo>
                <a:lnTo>
                  <a:pt x="2811" y="849"/>
                </a:lnTo>
                <a:close/>
                <a:moveTo>
                  <a:pt x="2833" y="868"/>
                </a:moveTo>
                <a:cubicBezTo>
                  <a:pt x="2833" y="867"/>
                  <a:pt x="2833" y="867"/>
                  <a:pt x="2833" y="867"/>
                </a:cubicBezTo>
                <a:cubicBezTo>
                  <a:pt x="2831" y="866"/>
                  <a:pt x="2829" y="865"/>
                  <a:pt x="2827" y="866"/>
                </a:cubicBezTo>
                <a:cubicBezTo>
                  <a:pt x="2828" y="867"/>
                  <a:pt x="2828" y="867"/>
                  <a:pt x="2828" y="867"/>
                </a:cubicBezTo>
                <a:cubicBezTo>
                  <a:pt x="2830" y="867"/>
                  <a:pt x="2831" y="867"/>
                  <a:pt x="2833" y="868"/>
                </a:cubicBezTo>
                <a:close/>
                <a:moveTo>
                  <a:pt x="2830" y="870"/>
                </a:moveTo>
                <a:cubicBezTo>
                  <a:pt x="2830" y="869"/>
                  <a:pt x="2830" y="869"/>
                  <a:pt x="2830" y="869"/>
                </a:cubicBezTo>
                <a:cubicBezTo>
                  <a:pt x="2829" y="869"/>
                  <a:pt x="2829" y="869"/>
                  <a:pt x="2829" y="869"/>
                </a:cubicBezTo>
                <a:lnTo>
                  <a:pt x="2830" y="870"/>
                </a:lnTo>
                <a:close/>
                <a:moveTo>
                  <a:pt x="2796" y="868"/>
                </a:moveTo>
                <a:cubicBezTo>
                  <a:pt x="2798" y="869"/>
                  <a:pt x="2798" y="869"/>
                  <a:pt x="2798" y="869"/>
                </a:cubicBezTo>
                <a:cubicBezTo>
                  <a:pt x="2799" y="868"/>
                  <a:pt x="2799" y="868"/>
                  <a:pt x="2799" y="868"/>
                </a:cubicBezTo>
                <a:cubicBezTo>
                  <a:pt x="2798" y="867"/>
                  <a:pt x="2797" y="867"/>
                  <a:pt x="2796" y="867"/>
                </a:cubicBezTo>
                <a:lnTo>
                  <a:pt x="2796" y="868"/>
                </a:lnTo>
                <a:close/>
                <a:moveTo>
                  <a:pt x="2830" y="893"/>
                </a:moveTo>
                <a:cubicBezTo>
                  <a:pt x="2831" y="892"/>
                  <a:pt x="2831" y="892"/>
                  <a:pt x="2831" y="892"/>
                </a:cubicBezTo>
                <a:cubicBezTo>
                  <a:pt x="2830" y="891"/>
                  <a:pt x="2830" y="891"/>
                  <a:pt x="2830" y="891"/>
                </a:cubicBezTo>
                <a:lnTo>
                  <a:pt x="2830" y="893"/>
                </a:lnTo>
                <a:close/>
                <a:moveTo>
                  <a:pt x="2826" y="860"/>
                </a:moveTo>
                <a:cubicBezTo>
                  <a:pt x="2825" y="861"/>
                  <a:pt x="2825" y="861"/>
                  <a:pt x="2825" y="861"/>
                </a:cubicBezTo>
                <a:cubicBezTo>
                  <a:pt x="2826" y="862"/>
                  <a:pt x="2826" y="862"/>
                  <a:pt x="2826" y="862"/>
                </a:cubicBezTo>
                <a:cubicBezTo>
                  <a:pt x="2826" y="863"/>
                  <a:pt x="2826" y="863"/>
                  <a:pt x="2826" y="863"/>
                </a:cubicBezTo>
                <a:cubicBezTo>
                  <a:pt x="2827" y="864"/>
                  <a:pt x="2827" y="864"/>
                  <a:pt x="2828" y="865"/>
                </a:cubicBezTo>
                <a:cubicBezTo>
                  <a:pt x="2831" y="864"/>
                  <a:pt x="2831" y="864"/>
                  <a:pt x="2831" y="864"/>
                </a:cubicBezTo>
                <a:cubicBezTo>
                  <a:pt x="2830" y="862"/>
                  <a:pt x="2830" y="862"/>
                  <a:pt x="2830" y="862"/>
                </a:cubicBezTo>
                <a:lnTo>
                  <a:pt x="2826" y="860"/>
                </a:lnTo>
                <a:close/>
                <a:moveTo>
                  <a:pt x="2795" y="865"/>
                </a:moveTo>
                <a:cubicBezTo>
                  <a:pt x="2794" y="864"/>
                  <a:pt x="2794" y="864"/>
                  <a:pt x="2794" y="864"/>
                </a:cubicBezTo>
                <a:cubicBezTo>
                  <a:pt x="2793" y="865"/>
                  <a:pt x="2793" y="865"/>
                  <a:pt x="2793" y="865"/>
                </a:cubicBezTo>
                <a:cubicBezTo>
                  <a:pt x="2793" y="866"/>
                  <a:pt x="2793" y="866"/>
                  <a:pt x="2793" y="866"/>
                </a:cubicBezTo>
                <a:cubicBezTo>
                  <a:pt x="2794" y="866"/>
                  <a:pt x="2794" y="866"/>
                  <a:pt x="2794" y="866"/>
                </a:cubicBezTo>
                <a:lnTo>
                  <a:pt x="2795" y="865"/>
                </a:lnTo>
                <a:close/>
                <a:moveTo>
                  <a:pt x="2349" y="540"/>
                </a:moveTo>
                <a:cubicBezTo>
                  <a:pt x="2348" y="540"/>
                  <a:pt x="2348" y="540"/>
                  <a:pt x="2348" y="540"/>
                </a:cubicBezTo>
                <a:cubicBezTo>
                  <a:pt x="2350" y="540"/>
                  <a:pt x="2350" y="540"/>
                  <a:pt x="2350" y="540"/>
                </a:cubicBezTo>
                <a:lnTo>
                  <a:pt x="2349" y="540"/>
                </a:lnTo>
                <a:close/>
                <a:moveTo>
                  <a:pt x="2865" y="746"/>
                </a:moveTo>
                <a:cubicBezTo>
                  <a:pt x="2864" y="745"/>
                  <a:pt x="2864" y="745"/>
                  <a:pt x="2864" y="745"/>
                </a:cubicBezTo>
                <a:cubicBezTo>
                  <a:pt x="2865" y="747"/>
                  <a:pt x="2865" y="747"/>
                  <a:pt x="2865" y="747"/>
                </a:cubicBezTo>
                <a:lnTo>
                  <a:pt x="2865" y="746"/>
                </a:lnTo>
                <a:close/>
                <a:moveTo>
                  <a:pt x="2884" y="612"/>
                </a:moveTo>
                <a:cubicBezTo>
                  <a:pt x="2882" y="612"/>
                  <a:pt x="2882" y="612"/>
                  <a:pt x="2882" y="612"/>
                </a:cubicBezTo>
                <a:cubicBezTo>
                  <a:pt x="2883" y="613"/>
                  <a:pt x="2884" y="613"/>
                  <a:pt x="2885" y="613"/>
                </a:cubicBezTo>
                <a:lnTo>
                  <a:pt x="2884" y="612"/>
                </a:lnTo>
                <a:close/>
                <a:moveTo>
                  <a:pt x="2876" y="607"/>
                </a:moveTo>
                <a:cubicBezTo>
                  <a:pt x="2871" y="605"/>
                  <a:pt x="2866" y="603"/>
                  <a:pt x="2861" y="603"/>
                </a:cubicBezTo>
                <a:cubicBezTo>
                  <a:pt x="2866" y="604"/>
                  <a:pt x="2870" y="606"/>
                  <a:pt x="2874" y="609"/>
                </a:cubicBezTo>
                <a:cubicBezTo>
                  <a:pt x="2875" y="608"/>
                  <a:pt x="2875" y="608"/>
                  <a:pt x="2875" y="608"/>
                </a:cubicBezTo>
                <a:cubicBezTo>
                  <a:pt x="2877" y="609"/>
                  <a:pt x="2877" y="609"/>
                  <a:pt x="2877" y="609"/>
                </a:cubicBezTo>
                <a:cubicBezTo>
                  <a:pt x="2876" y="608"/>
                  <a:pt x="2876" y="608"/>
                  <a:pt x="2876" y="608"/>
                </a:cubicBezTo>
                <a:lnTo>
                  <a:pt x="2876" y="607"/>
                </a:lnTo>
                <a:close/>
                <a:moveTo>
                  <a:pt x="2890" y="618"/>
                </a:moveTo>
                <a:cubicBezTo>
                  <a:pt x="2890" y="617"/>
                  <a:pt x="2890" y="617"/>
                  <a:pt x="2890" y="617"/>
                </a:cubicBezTo>
                <a:cubicBezTo>
                  <a:pt x="2890" y="616"/>
                  <a:pt x="2890" y="616"/>
                  <a:pt x="2890" y="616"/>
                </a:cubicBezTo>
                <a:cubicBezTo>
                  <a:pt x="2886" y="615"/>
                  <a:pt x="2882" y="614"/>
                  <a:pt x="2879" y="613"/>
                </a:cubicBezTo>
                <a:cubicBezTo>
                  <a:pt x="2878" y="614"/>
                  <a:pt x="2878" y="614"/>
                  <a:pt x="2878" y="614"/>
                </a:cubicBezTo>
                <a:cubicBezTo>
                  <a:pt x="2878" y="615"/>
                  <a:pt x="2878" y="615"/>
                  <a:pt x="2878" y="615"/>
                </a:cubicBezTo>
                <a:cubicBezTo>
                  <a:pt x="2882" y="617"/>
                  <a:pt x="2886" y="618"/>
                  <a:pt x="2890" y="618"/>
                </a:cubicBezTo>
                <a:close/>
                <a:moveTo>
                  <a:pt x="2889" y="628"/>
                </a:moveTo>
                <a:cubicBezTo>
                  <a:pt x="2887" y="628"/>
                  <a:pt x="2887" y="628"/>
                  <a:pt x="2887" y="628"/>
                </a:cubicBezTo>
                <a:cubicBezTo>
                  <a:pt x="2889" y="629"/>
                  <a:pt x="2891" y="629"/>
                  <a:pt x="2893" y="629"/>
                </a:cubicBezTo>
                <a:cubicBezTo>
                  <a:pt x="2892" y="629"/>
                  <a:pt x="2891" y="628"/>
                  <a:pt x="2889" y="628"/>
                </a:cubicBezTo>
                <a:close/>
                <a:moveTo>
                  <a:pt x="2666" y="643"/>
                </a:moveTo>
                <a:cubicBezTo>
                  <a:pt x="2666" y="643"/>
                  <a:pt x="2666" y="643"/>
                  <a:pt x="2666" y="643"/>
                </a:cubicBezTo>
                <a:cubicBezTo>
                  <a:pt x="2667" y="644"/>
                  <a:pt x="2667" y="644"/>
                  <a:pt x="2667" y="644"/>
                </a:cubicBezTo>
                <a:cubicBezTo>
                  <a:pt x="2667" y="643"/>
                  <a:pt x="2667" y="643"/>
                  <a:pt x="2667" y="643"/>
                </a:cubicBezTo>
                <a:cubicBezTo>
                  <a:pt x="2666" y="642"/>
                  <a:pt x="2666" y="642"/>
                  <a:pt x="2666" y="642"/>
                </a:cubicBezTo>
                <a:cubicBezTo>
                  <a:pt x="2665" y="643"/>
                  <a:pt x="2665" y="643"/>
                  <a:pt x="2665" y="643"/>
                </a:cubicBezTo>
                <a:lnTo>
                  <a:pt x="2666" y="643"/>
                </a:lnTo>
                <a:close/>
                <a:moveTo>
                  <a:pt x="2557" y="656"/>
                </a:moveTo>
                <a:cubicBezTo>
                  <a:pt x="2557" y="655"/>
                  <a:pt x="2556" y="655"/>
                  <a:pt x="2555" y="654"/>
                </a:cubicBezTo>
                <a:cubicBezTo>
                  <a:pt x="2556" y="656"/>
                  <a:pt x="2556" y="656"/>
                  <a:pt x="2556" y="656"/>
                </a:cubicBezTo>
                <a:lnTo>
                  <a:pt x="2557" y="656"/>
                </a:lnTo>
                <a:close/>
                <a:moveTo>
                  <a:pt x="2868" y="752"/>
                </a:moveTo>
                <a:cubicBezTo>
                  <a:pt x="2866" y="749"/>
                  <a:pt x="2863" y="746"/>
                  <a:pt x="2861" y="744"/>
                </a:cubicBezTo>
                <a:cubicBezTo>
                  <a:pt x="2860" y="740"/>
                  <a:pt x="2860" y="738"/>
                  <a:pt x="2858" y="734"/>
                </a:cubicBezTo>
                <a:cubicBezTo>
                  <a:pt x="2858" y="733"/>
                  <a:pt x="2858" y="733"/>
                  <a:pt x="2858" y="733"/>
                </a:cubicBezTo>
                <a:cubicBezTo>
                  <a:pt x="2856" y="732"/>
                  <a:pt x="2855" y="730"/>
                  <a:pt x="2854" y="728"/>
                </a:cubicBezTo>
                <a:cubicBezTo>
                  <a:pt x="2854" y="727"/>
                  <a:pt x="2854" y="727"/>
                  <a:pt x="2854" y="727"/>
                </a:cubicBezTo>
                <a:cubicBezTo>
                  <a:pt x="2852" y="727"/>
                  <a:pt x="2850" y="726"/>
                  <a:pt x="2850" y="724"/>
                </a:cubicBezTo>
                <a:cubicBezTo>
                  <a:pt x="2846" y="721"/>
                  <a:pt x="2842" y="719"/>
                  <a:pt x="2838" y="718"/>
                </a:cubicBezTo>
                <a:cubicBezTo>
                  <a:pt x="2835" y="715"/>
                  <a:pt x="2833" y="714"/>
                  <a:pt x="2829" y="712"/>
                </a:cubicBezTo>
                <a:cubicBezTo>
                  <a:pt x="2829" y="711"/>
                  <a:pt x="2829" y="711"/>
                  <a:pt x="2829" y="711"/>
                </a:cubicBezTo>
                <a:cubicBezTo>
                  <a:pt x="2827" y="710"/>
                  <a:pt x="2827" y="710"/>
                  <a:pt x="2827" y="710"/>
                </a:cubicBezTo>
                <a:cubicBezTo>
                  <a:pt x="2828" y="708"/>
                  <a:pt x="2828" y="708"/>
                  <a:pt x="2828" y="708"/>
                </a:cubicBezTo>
                <a:cubicBezTo>
                  <a:pt x="2828" y="707"/>
                  <a:pt x="2827" y="706"/>
                  <a:pt x="2826" y="704"/>
                </a:cubicBezTo>
                <a:cubicBezTo>
                  <a:pt x="2826" y="705"/>
                  <a:pt x="2825" y="705"/>
                  <a:pt x="2825" y="706"/>
                </a:cubicBezTo>
                <a:cubicBezTo>
                  <a:pt x="2822" y="704"/>
                  <a:pt x="2820" y="703"/>
                  <a:pt x="2817" y="702"/>
                </a:cubicBezTo>
                <a:cubicBezTo>
                  <a:pt x="2818" y="702"/>
                  <a:pt x="2818" y="703"/>
                  <a:pt x="2817" y="704"/>
                </a:cubicBezTo>
                <a:cubicBezTo>
                  <a:pt x="2820" y="706"/>
                  <a:pt x="2820" y="706"/>
                  <a:pt x="2820" y="706"/>
                </a:cubicBezTo>
                <a:cubicBezTo>
                  <a:pt x="2817" y="704"/>
                  <a:pt x="2817" y="704"/>
                  <a:pt x="2817" y="704"/>
                </a:cubicBezTo>
                <a:cubicBezTo>
                  <a:pt x="2816" y="705"/>
                  <a:pt x="2816" y="705"/>
                  <a:pt x="2816" y="705"/>
                </a:cubicBezTo>
                <a:cubicBezTo>
                  <a:pt x="2814" y="703"/>
                  <a:pt x="2813" y="700"/>
                  <a:pt x="2812" y="698"/>
                </a:cubicBezTo>
                <a:cubicBezTo>
                  <a:pt x="2810" y="697"/>
                  <a:pt x="2810" y="697"/>
                  <a:pt x="2810" y="697"/>
                </a:cubicBezTo>
                <a:cubicBezTo>
                  <a:pt x="2810" y="696"/>
                  <a:pt x="2810" y="696"/>
                  <a:pt x="2810" y="696"/>
                </a:cubicBezTo>
                <a:cubicBezTo>
                  <a:pt x="2808" y="695"/>
                  <a:pt x="2808" y="695"/>
                  <a:pt x="2808" y="695"/>
                </a:cubicBezTo>
                <a:cubicBezTo>
                  <a:pt x="2808" y="694"/>
                  <a:pt x="2808" y="694"/>
                  <a:pt x="2808" y="694"/>
                </a:cubicBezTo>
                <a:cubicBezTo>
                  <a:pt x="2805" y="694"/>
                  <a:pt x="2803" y="692"/>
                  <a:pt x="2802" y="690"/>
                </a:cubicBezTo>
                <a:cubicBezTo>
                  <a:pt x="2803" y="690"/>
                  <a:pt x="2803" y="690"/>
                  <a:pt x="2803" y="690"/>
                </a:cubicBezTo>
                <a:cubicBezTo>
                  <a:pt x="2803" y="689"/>
                  <a:pt x="2803" y="689"/>
                  <a:pt x="2803" y="689"/>
                </a:cubicBezTo>
                <a:cubicBezTo>
                  <a:pt x="2799" y="687"/>
                  <a:pt x="2795" y="686"/>
                  <a:pt x="2791" y="684"/>
                </a:cubicBezTo>
                <a:cubicBezTo>
                  <a:pt x="2791" y="685"/>
                  <a:pt x="2791" y="685"/>
                  <a:pt x="2791" y="685"/>
                </a:cubicBezTo>
                <a:cubicBezTo>
                  <a:pt x="2790" y="684"/>
                  <a:pt x="2789" y="684"/>
                  <a:pt x="2787" y="684"/>
                </a:cubicBezTo>
                <a:cubicBezTo>
                  <a:pt x="2786" y="685"/>
                  <a:pt x="2786" y="685"/>
                  <a:pt x="2786" y="685"/>
                </a:cubicBezTo>
                <a:cubicBezTo>
                  <a:pt x="2787" y="684"/>
                  <a:pt x="2787" y="684"/>
                  <a:pt x="2787" y="684"/>
                </a:cubicBezTo>
                <a:cubicBezTo>
                  <a:pt x="2789" y="683"/>
                  <a:pt x="2789" y="683"/>
                  <a:pt x="2789" y="683"/>
                </a:cubicBezTo>
                <a:cubicBezTo>
                  <a:pt x="2789" y="683"/>
                  <a:pt x="2788" y="682"/>
                  <a:pt x="2787" y="682"/>
                </a:cubicBezTo>
                <a:cubicBezTo>
                  <a:pt x="2781" y="682"/>
                  <a:pt x="2775" y="679"/>
                  <a:pt x="2771" y="674"/>
                </a:cubicBezTo>
                <a:cubicBezTo>
                  <a:pt x="2771" y="670"/>
                  <a:pt x="2770" y="667"/>
                  <a:pt x="2767" y="665"/>
                </a:cubicBezTo>
                <a:cubicBezTo>
                  <a:pt x="2766" y="664"/>
                  <a:pt x="2765" y="664"/>
                  <a:pt x="2764" y="664"/>
                </a:cubicBezTo>
                <a:cubicBezTo>
                  <a:pt x="2761" y="663"/>
                  <a:pt x="2760" y="661"/>
                  <a:pt x="2760" y="658"/>
                </a:cubicBezTo>
                <a:cubicBezTo>
                  <a:pt x="2757" y="656"/>
                  <a:pt x="2756" y="653"/>
                  <a:pt x="2755" y="650"/>
                </a:cubicBezTo>
                <a:cubicBezTo>
                  <a:pt x="2752" y="648"/>
                  <a:pt x="2749" y="647"/>
                  <a:pt x="2746" y="645"/>
                </a:cubicBezTo>
                <a:cubicBezTo>
                  <a:pt x="2745" y="646"/>
                  <a:pt x="2745" y="646"/>
                  <a:pt x="2745" y="646"/>
                </a:cubicBezTo>
                <a:cubicBezTo>
                  <a:pt x="2744" y="646"/>
                  <a:pt x="2744" y="646"/>
                  <a:pt x="2744" y="646"/>
                </a:cubicBezTo>
                <a:cubicBezTo>
                  <a:pt x="2743" y="647"/>
                  <a:pt x="2743" y="647"/>
                  <a:pt x="2743" y="647"/>
                </a:cubicBezTo>
                <a:cubicBezTo>
                  <a:pt x="2742" y="647"/>
                  <a:pt x="2742" y="647"/>
                  <a:pt x="2742" y="647"/>
                </a:cubicBezTo>
                <a:cubicBezTo>
                  <a:pt x="2739" y="645"/>
                  <a:pt x="2739" y="645"/>
                  <a:pt x="2739" y="645"/>
                </a:cubicBezTo>
                <a:cubicBezTo>
                  <a:pt x="2739" y="644"/>
                  <a:pt x="2738" y="643"/>
                  <a:pt x="2736" y="643"/>
                </a:cubicBezTo>
                <a:cubicBezTo>
                  <a:pt x="2736" y="640"/>
                  <a:pt x="2736" y="640"/>
                  <a:pt x="2736" y="640"/>
                </a:cubicBezTo>
                <a:cubicBezTo>
                  <a:pt x="2735" y="639"/>
                  <a:pt x="2734" y="638"/>
                  <a:pt x="2732" y="637"/>
                </a:cubicBezTo>
                <a:cubicBezTo>
                  <a:pt x="2733" y="636"/>
                  <a:pt x="2733" y="636"/>
                  <a:pt x="2733" y="636"/>
                </a:cubicBezTo>
                <a:cubicBezTo>
                  <a:pt x="2731" y="635"/>
                  <a:pt x="2731" y="635"/>
                  <a:pt x="2730" y="633"/>
                </a:cubicBezTo>
                <a:cubicBezTo>
                  <a:pt x="2729" y="633"/>
                  <a:pt x="2729" y="633"/>
                  <a:pt x="2729" y="633"/>
                </a:cubicBezTo>
                <a:cubicBezTo>
                  <a:pt x="2728" y="632"/>
                  <a:pt x="2728" y="632"/>
                  <a:pt x="2728" y="632"/>
                </a:cubicBezTo>
                <a:cubicBezTo>
                  <a:pt x="2729" y="631"/>
                  <a:pt x="2729" y="631"/>
                  <a:pt x="2729" y="631"/>
                </a:cubicBezTo>
                <a:cubicBezTo>
                  <a:pt x="2727" y="631"/>
                  <a:pt x="2726" y="630"/>
                  <a:pt x="2725" y="630"/>
                </a:cubicBezTo>
                <a:cubicBezTo>
                  <a:pt x="2724" y="627"/>
                  <a:pt x="2724" y="627"/>
                  <a:pt x="2724" y="627"/>
                </a:cubicBezTo>
                <a:cubicBezTo>
                  <a:pt x="2723" y="627"/>
                  <a:pt x="2722" y="626"/>
                  <a:pt x="2722" y="625"/>
                </a:cubicBezTo>
                <a:cubicBezTo>
                  <a:pt x="2720" y="625"/>
                  <a:pt x="2720" y="625"/>
                  <a:pt x="2720" y="625"/>
                </a:cubicBezTo>
                <a:cubicBezTo>
                  <a:pt x="2719" y="624"/>
                  <a:pt x="2719" y="624"/>
                  <a:pt x="2719" y="624"/>
                </a:cubicBezTo>
                <a:cubicBezTo>
                  <a:pt x="2717" y="624"/>
                  <a:pt x="2717" y="624"/>
                  <a:pt x="2717" y="624"/>
                </a:cubicBezTo>
                <a:cubicBezTo>
                  <a:pt x="2717" y="625"/>
                  <a:pt x="2717" y="625"/>
                  <a:pt x="2717" y="625"/>
                </a:cubicBezTo>
                <a:cubicBezTo>
                  <a:pt x="2718" y="627"/>
                  <a:pt x="2718" y="628"/>
                  <a:pt x="2718" y="630"/>
                </a:cubicBezTo>
                <a:cubicBezTo>
                  <a:pt x="2717" y="631"/>
                  <a:pt x="2716" y="633"/>
                  <a:pt x="2716" y="634"/>
                </a:cubicBezTo>
                <a:cubicBezTo>
                  <a:pt x="2717" y="635"/>
                  <a:pt x="2718" y="635"/>
                  <a:pt x="2720" y="636"/>
                </a:cubicBezTo>
                <a:cubicBezTo>
                  <a:pt x="2719" y="636"/>
                  <a:pt x="2719" y="636"/>
                  <a:pt x="2719" y="636"/>
                </a:cubicBezTo>
                <a:cubicBezTo>
                  <a:pt x="2717" y="636"/>
                  <a:pt x="2717" y="636"/>
                  <a:pt x="2717" y="636"/>
                </a:cubicBezTo>
                <a:cubicBezTo>
                  <a:pt x="2717" y="637"/>
                  <a:pt x="2717" y="638"/>
                  <a:pt x="2717" y="639"/>
                </a:cubicBezTo>
                <a:cubicBezTo>
                  <a:pt x="2718" y="639"/>
                  <a:pt x="2719" y="640"/>
                  <a:pt x="2719" y="641"/>
                </a:cubicBezTo>
                <a:cubicBezTo>
                  <a:pt x="2718" y="641"/>
                  <a:pt x="2718" y="641"/>
                  <a:pt x="2718" y="641"/>
                </a:cubicBezTo>
                <a:cubicBezTo>
                  <a:pt x="2717" y="641"/>
                  <a:pt x="2717" y="641"/>
                  <a:pt x="2717" y="641"/>
                </a:cubicBezTo>
                <a:cubicBezTo>
                  <a:pt x="2718" y="644"/>
                  <a:pt x="2719" y="646"/>
                  <a:pt x="2720" y="648"/>
                </a:cubicBezTo>
                <a:cubicBezTo>
                  <a:pt x="2721" y="649"/>
                  <a:pt x="2722" y="650"/>
                  <a:pt x="2722" y="652"/>
                </a:cubicBezTo>
                <a:cubicBezTo>
                  <a:pt x="2721" y="653"/>
                  <a:pt x="2721" y="653"/>
                  <a:pt x="2721" y="653"/>
                </a:cubicBezTo>
                <a:cubicBezTo>
                  <a:pt x="2721" y="654"/>
                  <a:pt x="2721" y="654"/>
                  <a:pt x="2721" y="654"/>
                </a:cubicBezTo>
                <a:cubicBezTo>
                  <a:pt x="2720" y="656"/>
                  <a:pt x="2720" y="656"/>
                  <a:pt x="2720" y="656"/>
                </a:cubicBezTo>
                <a:cubicBezTo>
                  <a:pt x="2722" y="659"/>
                  <a:pt x="2722" y="659"/>
                  <a:pt x="2722" y="659"/>
                </a:cubicBezTo>
                <a:cubicBezTo>
                  <a:pt x="2721" y="661"/>
                  <a:pt x="2721" y="661"/>
                  <a:pt x="2721" y="661"/>
                </a:cubicBezTo>
                <a:cubicBezTo>
                  <a:pt x="2722" y="662"/>
                  <a:pt x="2722" y="662"/>
                  <a:pt x="2722" y="662"/>
                </a:cubicBezTo>
                <a:cubicBezTo>
                  <a:pt x="2722" y="664"/>
                  <a:pt x="2722" y="664"/>
                  <a:pt x="2722" y="664"/>
                </a:cubicBezTo>
                <a:cubicBezTo>
                  <a:pt x="2720" y="665"/>
                  <a:pt x="2720" y="665"/>
                  <a:pt x="2720" y="665"/>
                </a:cubicBezTo>
                <a:cubicBezTo>
                  <a:pt x="2721" y="667"/>
                  <a:pt x="2721" y="667"/>
                  <a:pt x="2721" y="667"/>
                </a:cubicBezTo>
                <a:cubicBezTo>
                  <a:pt x="2719" y="669"/>
                  <a:pt x="2716" y="670"/>
                  <a:pt x="2714" y="670"/>
                </a:cubicBezTo>
                <a:cubicBezTo>
                  <a:pt x="2709" y="669"/>
                  <a:pt x="2704" y="667"/>
                  <a:pt x="2701" y="664"/>
                </a:cubicBezTo>
                <a:cubicBezTo>
                  <a:pt x="2694" y="663"/>
                  <a:pt x="2687" y="661"/>
                  <a:pt x="2681" y="658"/>
                </a:cubicBezTo>
                <a:cubicBezTo>
                  <a:pt x="2680" y="657"/>
                  <a:pt x="2680" y="657"/>
                  <a:pt x="2680" y="657"/>
                </a:cubicBezTo>
                <a:cubicBezTo>
                  <a:pt x="2674" y="656"/>
                  <a:pt x="2667" y="653"/>
                  <a:pt x="2662" y="649"/>
                </a:cubicBezTo>
                <a:cubicBezTo>
                  <a:pt x="2663" y="647"/>
                  <a:pt x="2663" y="647"/>
                  <a:pt x="2663" y="647"/>
                </a:cubicBezTo>
                <a:cubicBezTo>
                  <a:pt x="2662" y="646"/>
                  <a:pt x="2662" y="646"/>
                  <a:pt x="2662" y="646"/>
                </a:cubicBezTo>
                <a:cubicBezTo>
                  <a:pt x="2664" y="645"/>
                  <a:pt x="2664" y="645"/>
                  <a:pt x="2664" y="645"/>
                </a:cubicBezTo>
                <a:cubicBezTo>
                  <a:pt x="2664" y="644"/>
                  <a:pt x="2664" y="643"/>
                  <a:pt x="2664" y="642"/>
                </a:cubicBezTo>
                <a:cubicBezTo>
                  <a:pt x="2663" y="643"/>
                  <a:pt x="2663" y="643"/>
                  <a:pt x="2663" y="643"/>
                </a:cubicBezTo>
                <a:cubicBezTo>
                  <a:pt x="2661" y="641"/>
                  <a:pt x="2661" y="641"/>
                  <a:pt x="2661" y="641"/>
                </a:cubicBezTo>
                <a:cubicBezTo>
                  <a:pt x="2662" y="640"/>
                  <a:pt x="2662" y="640"/>
                  <a:pt x="2662" y="640"/>
                </a:cubicBezTo>
                <a:cubicBezTo>
                  <a:pt x="2662" y="639"/>
                  <a:pt x="2662" y="639"/>
                  <a:pt x="2662" y="639"/>
                </a:cubicBezTo>
                <a:cubicBezTo>
                  <a:pt x="2664" y="640"/>
                  <a:pt x="2666" y="639"/>
                  <a:pt x="2668" y="639"/>
                </a:cubicBezTo>
                <a:cubicBezTo>
                  <a:pt x="2668" y="637"/>
                  <a:pt x="2668" y="637"/>
                  <a:pt x="2668" y="637"/>
                </a:cubicBezTo>
                <a:cubicBezTo>
                  <a:pt x="2666" y="637"/>
                  <a:pt x="2666" y="637"/>
                  <a:pt x="2666" y="637"/>
                </a:cubicBezTo>
                <a:cubicBezTo>
                  <a:pt x="2667" y="636"/>
                  <a:pt x="2667" y="636"/>
                  <a:pt x="2667" y="636"/>
                </a:cubicBezTo>
                <a:cubicBezTo>
                  <a:pt x="2668" y="636"/>
                  <a:pt x="2668" y="636"/>
                  <a:pt x="2668" y="636"/>
                </a:cubicBezTo>
                <a:cubicBezTo>
                  <a:pt x="2668" y="634"/>
                  <a:pt x="2668" y="634"/>
                  <a:pt x="2668" y="634"/>
                </a:cubicBezTo>
                <a:cubicBezTo>
                  <a:pt x="2669" y="634"/>
                  <a:pt x="2669" y="634"/>
                  <a:pt x="2669" y="634"/>
                </a:cubicBezTo>
                <a:cubicBezTo>
                  <a:pt x="2670" y="632"/>
                  <a:pt x="2670" y="632"/>
                  <a:pt x="2670" y="632"/>
                </a:cubicBezTo>
                <a:cubicBezTo>
                  <a:pt x="2668" y="632"/>
                  <a:pt x="2668" y="632"/>
                  <a:pt x="2668" y="632"/>
                </a:cubicBezTo>
                <a:cubicBezTo>
                  <a:pt x="2667" y="632"/>
                  <a:pt x="2667" y="632"/>
                  <a:pt x="2667" y="632"/>
                </a:cubicBezTo>
                <a:cubicBezTo>
                  <a:pt x="2666" y="632"/>
                  <a:pt x="2666" y="632"/>
                  <a:pt x="2666" y="632"/>
                </a:cubicBezTo>
                <a:cubicBezTo>
                  <a:pt x="2665" y="630"/>
                  <a:pt x="2665" y="630"/>
                  <a:pt x="2665" y="630"/>
                </a:cubicBezTo>
                <a:cubicBezTo>
                  <a:pt x="2663" y="630"/>
                  <a:pt x="2662" y="631"/>
                  <a:pt x="2662" y="632"/>
                </a:cubicBezTo>
                <a:cubicBezTo>
                  <a:pt x="2663" y="633"/>
                  <a:pt x="2663" y="633"/>
                  <a:pt x="2663" y="633"/>
                </a:cubicBezTo>
                <a:cubicBezTo>
                  <a:pt x="2663" y="633"/>
                  <a:pt x="2663" y="633"/>
                  <a:pt x="2663" y="633"/>
                </a:cubicBezTo>
                <a:cubicBezTo>
                  <a:pt x="2662" y="634"/>
                  <a:pt x="2662" y="634"/>
                  <a:pt x="2662" y="634"/>
                </a:cubicBezTo>
                <a:cubicBezTo>
                  <a:pt x="2661" y="633"/>
                  <a:pt x="2660" y="633"/>
                  <a:pt x="2658" y="632"/>
                </a:cubicBezTo>
                <a:cubicBezTo>
                  <a:pt x="2658" y="633"/>
                  <a:pt x="2658" y="633"/>
                  <a:pt x="2658" y="633"/>
                </a:cubicBezTo>
                <a:cubicBezTo>
                  <a:pt x="2657" y="633"/>
                  <a:pt x="2657" y="633"/>
                  <a:pt x="2657" y="633"/>
                </a:cubicBezTo>
                <a:cubicBezTo>
                  <a:pt x="2657" y="632"/>
                  <a:pt x="2657" y="632"/>
                  <a:pt x="2657" y="632"/>
                </a:cubicBezTo>
                <a:cubicBezTo>
                  <a:pt x="2658" y="631"/>
                  <a:pt x="2658" y="631"/>
                  <a:pt x="2658" y="631"/>
                </a:cubicBezTo>
                <a:cubicBezTo>
                  <a:pt x="2654" y="633"/>
                  <a:pt x="2651" y="633"/>
                  <a:pt x="2647" y="630"/>
                </a:cubicBezTo>
                <a:cubicBezTo>
                  <a:pt x="2644" y="632"/>
                  <a:pt x="2641" y="631"/>
                  <a:pt x="2639" y="629"/>
                </a:cubicBezTo>
                <a:cubicBezTo>
                  <a:pt x="2637" y="630"/>
                  <a:pt x="2634" y="630"/>
                  <a:pt x="2632" y="629"/>
                </a:cubicBezTo>
                <a:cubicBezTo>
                  <a:pt x="2632" y="628"/>
                  <a:pt x="2632" y="628"/>
                  <a:pt x="2632" y="628"/>
                </a:cubicBezTo>
                <a:cubicBezTo>
                  <a:pt x="2630" y="627"/>
                  <a:pt x="2629" y="627"/>
                  <a:pt x="2627" y="628"/>
                </a:cubicBezTo>
                <a:cubicBezTo>
                  <a:pt x="2625" y="627"/>
                  <a:pt x="2622" y="626"/>
                  <a:pt x="2619" y="625"/>
                </a:cubicBezTo>
                <a:cubicBezTo>
                  <a:pt x="2618" y="626"/>
                  <a:pt x="2618" y="626"/>
                  <a:pt x="2618" y="626"/>
                </a:cubicBezTo>
                <a:cubicBezTo>
                  <a:pt x="2620" y="628"/>
                  <a:pt x="2621" y="628"/>
                  <a:pt x="2623" y="627"/>
                </a:cubicBezTo>
                <a:cubicBezTo>
                  <a:pt x="2627" y="629"/>
                  <a:pt x="2627" y="629"/>
                  <a:pt x="2627" y="629"/>
                </a:cubicBezTo>
                <a:cubicBezTo>
                  <a:pt x="2627" y="630"/>
                  <a:pt x="2627" y="631"/>
                  <a:pt x="2628" y="631"/>
                </a:cubicBezTo>
                <a:cubicBezTo>
                  <a:pt x="2626" y="631"/>
                  <a:pt x="2626" y="631"/>
                  <a:pt x="2626" y="631"/>
                </a:cubicBezTo>
                <a:cubicBezTo>
                  <a:pt x="2626" y="633"/>
                  <a:pt x="2626" y="633"/>
                  <a:pt x="2626" y="633"/>
                </a:cubicBezTo>
                <a:cubicBezTo>
                  <a:pt x="2626" y="632"/>
                  <a:pt x="2625" y="632"/>
                  <a:pt x="2624" y="632"/>
                </a:cubicBezTo>
                <a:cubicBezTo>
                  <a:pt x="2620" y="632"/>
                  <a:pt x="2616" y="633"/>
                  <a:pt x="2613" y="632"/>
                </a:cubicBezTo>
                <a:cubicBezTo>
                  <a:pt x="2613" y="633"/>
                  <a:pt x="2613" y="633"/>
                  <a:pt x="2613" y="633"/>
                </a:cubicBezTo>
                <a:cubicBezTo>
                  <a:pt x="2611" y="633"/>
                  <a:pt x="2611" y="633"/>
                  <a:pt x="2611" y="633"/>
                </a:cubicBezTo>
                <a:cubicBezTo>
                  <a:pt x="2612" y="634"/>
                  <a:pt x="2612" y="634"/>
                  <a:pt x="2612" y="634"/>
                </a:cubicBezTo>
                <a:cubicBezTo>
                  <a:pt x="2609" y="634"/>
                  <a:pt x="2609" y="634"/>
                  <a:pt x="2609" y="634"/>
                </a:cubicBezTo>
                <a:cubicBezTo>
                  <a:pt x="2609" y="635"/>
                  <a:pt x="2609" y="635"/>
                  <a:pt x="2609" y="635"/>
                </a:cubicBezTo>
                <a:cubicBezTo>
                  <a:pt x="2610" y="636"/>
                  <a:pt x="2610" y="636"/>
                  <a:pt x="2610" y="636"/>
                </a:cubicBezTo>
                <a:cubicBezTo>
                  <a:pt x="2607" y="635"/>
                  <a:pt x="2607" y="635"/>
                  <a:pt x="2607" y="635"/>
                </a:cubicBezTo>
                <a:cubicBezTo>
                  <a:pt x="2607" y="636"/>
                  <a:pt x="2607" y="636"/>
                  <a:pt x="2607" y="636"/>
                </a:cubicBezTo>
                <a:cubicBezTo>
                  <a:pt x="2608" y="637"/>
                  <a:pt x="2608" y="637"/>
                  <a:pt x="2608" y="637"/>
                </a:cubicBezTo>
                <a:cubicBezTo>
                  <a:pt x="2607" y="637"/>
                  <a:pt x="2606" y="637"/>
                  <a:pt x="2606" y="638"/>
                </a:cubicBezTo>
                <a:cubicBezTo>
                  <a:pt x="2606" y="639"/>
                  <a:pt x="2608" y="639"/>
                  <a:pt x="2609" y="640"/>
                </a:cubicBezTo>
                <a:cubicBezTo>
                  <a:pt x="2607" y="639"/>
                  <a:pt x="2607" y="639"/>
                  <a:pt x="2607" y="639"/>
                </a:cubicBezTo>
                <a:cubicBezTo>
                  <a:pt x="2606" y="640"/>
                  <a:pt x="2605" y="640"/>
                  <a:pt x="2604" y="640"/>
                </a:cubicBezTo>
                <a:cubicBezTo>
                  <a:pt x="2603" y="641"/>
                  <a:pt x="2603" y="642"/>
                  <a:pt x="2602" y="644"/>
                </a:cubicBezTo>
                <a:cubicBezTo>
                  <a:pt x="2601" y="644"/>
                  <a:pt x="2601" y="644"/>
                  <a:pt x="2601" y="644"/>
                </a:cubicBezTo>
                <a:cubicBezTo>
                  <a:pt x="2601" y="646"/>
                  <a:pt x="2601" y="646"/>
                  <a:pt x="2601" y="646"/>
                </a:cubicBezTo>
                <a:cubicBezTo>
                  <a:pt x="2600" y="646"/>
                  <a:pt x="2600" y="646"/>
                  <a:pt x="2600" y="646"/>
                </a:cubicBezTo>
                <a:cubicBezTo>
                  <a:pt x="2602" y="647"/>
                  <a:pt x="2603" y="648"/>
                  <a:pt x="2605" y="647"/>
                </a:cubicBezTo>
                <a:cubicBezTo>
                  <a:pt x="2604" y="648"/>
                  <a:pt x="2604" y="648"/>
                  <a:pt x="2604" y="648"/>
                </a:cubicBezTo>
                <a:cubicBezTo>
                  <a:pt x="2604" y="648"/>
                  <a:pt x="2604" y="648"/>
                  <a:pt x="2604" y="648"/>
                </a:cubicBezTo>
                <a:cubicBezTo>
                  <a:pt x="2608" y="649"/>
                  <a:pt x="2608" y="649"/>
                  <a:pt x="2608" y="649"/>
                </a:cubicBezTo>
                <a:cubicBezTo>
                  <a:pt x="2606" y="650"/>
                  <a:pt x="2604" y="650"/>
                  <a:pt x="2603" y="649"/>
                </a:cubicBezTo>
                <a:cubicBezTo>
                  <a:pt x="2603" y="650"/>
                  <a:pt x="2603" y="650"/>
                  <a:pt x="2603" y="650"/>
                </a:cubicBezTo>
                <a:cubicBezTo>
                  <a:pt x="2605" y="650"/>
                  <a:pt x="2605" y="650"/>
                  <a:pt x="2605" y="650"/>
                </a:cubicBezTo>
                <a:cubicBezTo>
                  <a:pt x="2606" y="652"/>
                  <a:pt x="2606" y="652"/>
                  <a:pt x="2606" y="652"/>
                </a:cubicBezTo>
                <a:cubicBezTo>
                  <a:pt x="2608" y="653"/>
                  <a:pt x="2608" y="653"/>
                  <a:pt x="2608" y="653"/>
                </a:cubicBezTo>
                <a:cubicBezTo>
                  <a:pt x="2606" y="652"/>
                  <a:pt x="2604" y="651"/>
                  <a:pt x="2603" y="650"/>
                </a:cubicBezTo>
                <a:cubicBezTo>
                  <a:pt x="2601" y="651"/>
                  <a:pt x="2601" y="651"/>
                  <a:pt x="2601" y="651"/>
                </a:cubicBezTo>
                <a:cubicBezTo>
                  <a:pt x="2601" y="651"/>
                  <a:pt x="2601" y="651"/>
                  <a:pt x="2601" y="651"/>
                </a:cubicBezTo>
                <a:cubicBezTo>
                  <a:pt x="2600" y="650"/>
                  <a:pt x="2600" y="650"/>
                  <a:pt x="2600" y="650"/>
                </a:cubicBezTo>
                <a:cubicBezTo>
                  <a:pt x="2598" y="649"/>
                  <a:pt x="2595" y="648"/>
                  <a:pt x="2593" y="649"/>
                </a:cubicBezTo>
                <a:cubicBezTo>
                  <a:pt x="2594" y="650"/>
                  <a:pt x="2594" y="650"/>
                  <a:pt x="2594" y="650"/>
                </a:cubicBezTo>
                <a:cubicBezTo>
                  <a:pt x="2593" y="650"/>
                  <a:pt x="2593" y="650"/>
                  <a:pt x="2593" y="650"/>
                </a:cubicBezTo>
                <a:cubicBezTo>
                  <a:pt x="2591" y="650"/>
                  <a:pt x="2591" y="650"/>
                  <a:pt x="2591" y="650"/>
                </a:cubicBezTo>
                <a:cubicBezTo>
                  <a:pt x="2591" y="651"/>
                  <a:pt x="2591" y="651"/>
                  <a:pt x="2591" y="651"/>
                </a:cubicBezTo>
                <a:cubicBezTo>
                  <a:pt x="2591" y="653"/>
                  <a:pt x="2591" y="653"/>
                  <a:pt x="2591" y="653"/>
                </a:cubicBezTo>
                <a:cubicBezTo>
                  <a:pt x="2590" y="653"/>
                  <a:pt x="2589" y="654"/>
                  <a:pt x="2587" y="654"/>
                </a:cubicBezTo>
                <a:cubicBezTo>
                  <a:pt x="2588" y="654"/>
                  <a:pt x="2589" y="653"/>
                  <a:pt x="2590" y="652"/>
                </a:cubicBezTo>
                <a:cubicBezTo>
                  <a:pt x="2589" y="650"/>
                  <a:pt x="2589" y="650"/>
                  <a:pt x="2589" y="650"/>
                </a:cubicBezTo>
                <a:cubicBezTo>
                  <a:pt x="2590" y="649"/>
                  <a:pt x="2590" y="649"/>
                  <a:pt x="2590" y="649"/>
                </a:cubicBezTo>
                <a:cubicBezTo>
                  <a:pt x="2586" y="646"/>
                  <a:pt x="2581" y="644"/>
                  <a:pt x="2576" y="642"/>
                </a:cubicBezTo>
                <a:cubicBezTo>
                  <a:pt x="2575" y="643"/>
                  <a:pt x="2575" y="643"/>
                  <a:pt x="2575" y="643"/>
                </a:cubicBezTo>
                <a:cubicBezTo>
                  <a:pt x="2576" y="643"/>
                  <a:pt x="2576" y="643"/>
                  <a:pt x="2576" y="643"/>
                </a:cubicBezTo>
                <a:cubicBezTo>
                  <a:pt x="2575" y="644"/>
                  <a:pt x="2575" y="644"/>
                  <a:pt x="2575" y="644"/>
                </a:cubicBezTo>
                <a:cubicBezTo>
                  <a:pt x="2574" y="645"/>
                  <a:pt x="2574" y="645"/>
                  <a:pt x="2574" y="645"/>
                </a:cubicBezTo>
                <a:cubicBezTo>
                  <a:pt x="2573" y="645"/>
                  <a:pt x="2573" y="645"/>
                  <a:pt x="2573" y="645"/>
                </a:cubicBezTo>
                <a:cubicBezTo>
                  <a:pt x="2573" y="644"/>
                  <a:pt x="2573" y="644"/>
                  <a:pt x="2573" y="644"/>
                </a:cubicBezTo>
                <a:cubicBezTo>
                  <a:pt x="2572" y="644"/>
                  <a:pt x="2572" y="644"/>
                  <a:pt x="2572" y="644"/>
                </a:cubicBezTo>
                <a:cubicBezTo>
                  <a:pt x="2571" y="645"/>
                  <a:pt x="2571" y="645"/>
                  <a:pt x="2571" y="645"/>
                </a:cubicBezTo>
                <a:cubicBezTo>
                  <a:pt x="2568" y="643"/>
                  <a:pt x="2568" y="643"/>
                  <a:pt x="2568" y="643"/>
                </a:cubicBezTo>
                <a:cubicBezTo>
                  <a:pt x="2568" y="644"/>
                  <a:pt x="2568" y="644"/>
                  <a:pt x="2568" y="644"/>
                </a:cubicBezTo>
                <a:cubicBezTo>
                  <a:pt x="2570" y="645"/>
                  <a:pt x="2570" y="645"/>
                  <a:pt x="2570" y="645"/>
                </a:cubicBezTo>
                <a:cubicBezTo>
                  <a:pt x="2568" y="645"/>
                  <a:pt x="2568" y="645"/>
                  <a:pt x="2568" y="645"/>
                </a:cubicBezTo>
                <a:cubicBezTo>
                  <a:pt x="2568" y="647"/>
                  <a:pt x="2568" y="647"/>
                  <a:pt x="2568" y="647"/>
                </a:cubicBezTo>
                <a:cubicBezTo>
                  <a:pt x="2569" y="647"/>
                  <a:pt x="2569" y="647"/>
                  <a:pt x="2569" y="647"/>
                </a:cubicBezTo>
                <a:cubicBezTo>
                  <a:pt x="2568" y="648"/>
                  <a:pt x="2568" y="648"/>
                  <a:pt x="2568" y="648"/>
                </a:cubicBezTo>
                <a:cubicBezTo>
                  <a:pt x="2565" y="647"/>
                  <a:pt x="2565" y="647"/>
                  <a:pt x="2565" y="647"/>
                </a:cubicBezTo>
                <a:cubicBezTo>
                  <a:pt x="2566" y="646"/>
                  <a:pt x="2566" y="646"/>
                  <a:pt x="2566" y="646"/>
                </a:cubicBezTo>
                <a:cubicBezTo>
                  <a:pt x="2564" y="646"/>
                  <a:pt x="2564" y="646"/>
                  <a:pt x="2564" y="646"/>
                </a:cubicBezTo>
                <a:cubicBezTo>
                  <a:pt x="2564" y="647"/>
                  <a:pt x="2564" y="647"/>
                  <a:pt x="2564" y="647"/>
                </a:cubicBezTo>
                <a:cubicBezTo>
                  <a:pt x="2562" y="647"/>
                  <a:pt x="2562" y="647"/>
                  <a:pt x="2562" y="647"/>
                </a:cubicBezTo>
                <a:cubicBezTo>
                  <a:pt x="2562" y="648"/>
                  <a:pt x="2562" y="648"/>
                  <a:pt x="2562" y="648"/>
                </a:cubicBezTo>
                <a:cubicBezTo>
                  <a:pt x="2562" y="649"/>
                  <a:pt x="2562" y="649"/>
                  <a:pt x="2562" y="649"/>
                </a:cubicBezTo>
                <a:cubicBezTo>
                  <a:pt x="2565" y="650"/>
                  <a:pt x="2565" y="650"/>
                  <a:pt x="2565" y="650"/>
                </a:cubicBezTo>
                <a:cubicBezTo>
                  <a:pt x="2563" y="651"/>
                  <a:pt x="2563" y="651"/>
                  <a:pt x="2563" y="651"/>
                </a:cubicBezTo>
                <a:cubicBezTo>
                  <a:pt x="2561" y="650"/>
                  <a:pt x="2561" y="650"/>
                  <a:pt x="2561" y="650"/>
                </a:cubicBezTo>
                <a:cubicBezTo>
                  <a:pt x="2559" y="651"/>
                  <a:pt x="2559" y="651"/>
                  <a:pt x="2559" y="651"/>
                </a:cubicBezTo>
                <a:cubicBezTo>
                  <a:pt x="2560" y="652"/>
                  <a:pt x="2560" y="652"/>
                  <a:pt x="2560" y="652"/>
                </a:cubicBezTo>
                <a:cubicBezTo>
                  <a:pt x="2563" y="652"/>
                  <a:pt x="2563" y="652"/>
                  <a:pt x="2563" y="652"/>
                </a:cubicBezTo>
                <a:cubicBezTo>
                  <a:pt x="2562" y="653"/>
                  <a:pt x="2562" y="653"/>
                  <a:pt x="2562" y="653"/>
                </a:cubicBezTo>
                <a:cubicBezTo>
                  <a:pt x="2561" y="654"/>
                  <a:pt x="2561" y="654"/>
                  <a:pt x="2561" y="654"/>
                </a:cubicBezTo>
                <a:cubicBezTo>
                  <a:pt x="2558" y="652"/>
                  <a:pt x="2558" y="652"/>
                  <a:pt x="2558" y="652"/>
                </a:cubicBezTo>
                <a:cubicBezTo>
                  <a:pt x="2557" y="653"/>
                  <a:pt x="2557" y="653"/>
                  <a:pt x="2557" y="653"/>
                </a:cubicBezTo>
                <a:cubicBezTo>
                  <a:pt x="2555" y="654"/>
                  <a:pt x="2555" y="654"/>
                  <a:pt x="2555" y="654"/>
                </a:cubicBezTo>
                <a:cubicBezTo>
                  <a:pt x="2556" y="654"/>
                  <a:pt x="2557" y="655"/>
                  <a:pt x="2557" y="656"/>
                </a:cubicBezTo>
                <a:cubicBezTo>
                  <a:pt x="2558" y="656"/>
                  <a:pt x="2558" y="656"/>
                  <a:pt x="2558" y="656"/>
                </a:cubicBezTo>
                <a:cubicBezTo>
                  <a:pt x="2558" y="657"/>
                  <a:pt x="2558" y="657"/>
                  <a:pt x="2558" y="657"/>
                </a:cubicBezTo>
                <a:cubicBezTo>
                  <a:pt x="2559" y="658"/>
                  <a:pt x="2559" y="658"/>
                  <a:pt x="2559" y="658"/>
                </a:cubicBezTo>
                <a:cubicBezTo>
                  <a:pt x="2558" y="658"/>
                  <a:pt x="2557" y="658"/>
                  <a:pt x="2557" y="659"/>
                </a:cubicBezTo>
                <a:cubicBezTo>
                  <a:pt x="2560" y="660"/>
                  <a:pt x="2560" y="660"/>
                  <a:pt x="2560" y="660"/>
                </a:cubicBezTo>
                <a:cubicBezTo>
                  <a:pt x="2558" y="661"/>
                  <a:pt x="2558" y="661"/>
                  <a:pt x="2558" y="661"/>
                </a:cubicBezTo>
                <a:cubicBezTo>
                  <a:pt x="2556" y="660"/>
                  <a:pt x="2555" y="660"/>
                  <a:pt x="2553" y="659"/>
                </a:cubicBezTo>
                <a:cubicBezTo>
                  <a:pt x="2552" y="660"/>
                  <a:pt x="2552" y="660"/>
                  <a:pt x="2552" y="660"/>
                </a:cubicBezTo>
                <a:cubicBezTo>
                  <a:pt x="2551" y="659"/>
                  <a:pt x="2550" y="658"/>
                  <a:pt x="2549" y="658"/>
                </a:cubicBezTo>
                <a:cubicBezTo>
                  <a:pt x="2548" y="659"/>
                  <a:pt x="2548" y="659"/>
                  <a:pt x="2548" y="659"/>
                </a:cubicBezTo>
                <a:cubicBezTo>
                  <a:pt x="2550" y="660"/>
                  <a:pt x="2550" y="660"/>
                  <a:pt x="2550" y="660"/>
                </a:cubicBezTo>
                <a:cubicBezTo>
                  <a:pt x="2550" y="661"/>
                  <a:pt x="2550" y="661"/>
                  <a:pt x="2550" y="661"/>
                </a:cubicBezTo>
                <a:cubicBezTo>
                  <a:pt x="2551" y="662"/>
                  <a:pt x="2552" y="663"/>
                  <a:pt x="2554" y="662"/>
                </a:cubicBezTo>
                <a:cubicBezTo>
                  <a:pt x="2553" y="663"/>
                  <a:pt x="2553" y="663"/>
                  <a:pt x="2553" y="663"/>
                </a:cubicBezTo>
                <a:cubicBezTo>
                  <a:pt x="2552" y="664"/>
                  <a:pt x="2552" y="664"/>
                  <a:pt x="2552" y="664"/>
                </a:cubicBezTo>
                <a:cubicBezTo>
                  <a:pt x="2553" y="665"/>
                  <a:pt x="2553" y="665"/>
                  <a:pt x="2553" y="665"/>
                </a:cubicBezTo>
                <a:cubicBezTo>
                  <a:pt x="2552" y="666"/>
                  <a:pt x="2552" y="667"/>
                  <a:pt x="2553" y="668"/>
                </a:cubicBezTo>
                <a:cubicBezTo>
                  <a:pt x="2550" y="665"/>
                  <a:pt x="2547" y="663"/>
                  <a:pt x="2543" y="661"/>
                </a:cubicBezTo>
                <a:cubicBezTo>
                  <a:pt x="2543" y="659"/>
                  <a:pt x="2543" y="659"/>
                  <a:pt x="2543" y="659"/>
                </a:cubicBezTo>
                <a:cubicBezTo>
                  <a:pt x="2543" y="660"/>
                  <a:pt x="2542" y="661"/>
                  <a:pt x="2541" y="661"/>
                </a:cubicBezTo>
                <a:cubicBezTo>
                  <a:pt x="2541" y="662"/>
                  <a:pt x="2541" y="662"/>
                  <a:pt x="2541" y="662"/>
                </a:cubicBezTo>
                <a:cubicBezTo>
                  <a:pt x="2540" y="663"/>
                  <a:pt x="2540" y="663"/>
                  <a:pt x="2540" y="663"/>
                </a:cubicBezTo>
                <a:cubicBezTo>
                  <a:pt x="2538" y="663"/>
                  <a:pt x="2538" y="663"/>
                  <a:pt x="2538" y="663"/>
                </a:cubicBezTo>
                <a:cubicBezTo>
                  <a:pt x="2538" y="664"/>
                  <a:pt x="2537" y="665"/>
                  <a:pt x="2536" y="665"/>
                </a:cubicBezTo>
                <a:cubicBezTo>
                  <a:pt x="2538" y="667"/>
                  <a:pt x="2539" y="669"/>
                  <a:pt x="2540" y="671"/>
                </a:cubicBezTo>
                <a:cubicBezTo>
                  <a:pt x="2539" y="672"/>
                  <a:pt x="2539" y="672"/>
                  <a:pt x="2539" y="672"/>
                </a:cubicBezTo>
                <a:cubicBezTo>
                  <a:pt x="2538" y="673"/>
                  <a:pt x="2536" y="675"/>
                  <a:pt x="2534" y="675"/>
                </a:cubicBezTo>
                <a:cubicBezTo>
                  <a:pt x="2535" y="677"/>
                  <a:pt x="2535" y="677"/>
                  <a:pt x="2535" y="677"/>
                </a:cubicBezTo>
                <a:cubicBezTo>
                  <a:pt x="2528" y="682"/>
                  <a:pt x="2519" y="684"/>
                  <a:pt x="2510" y="684"/>
                </a:cubicBezTo>
                <a:cubicBezTo>
                  <a:pt x="2510" y="685"/>
                  <a:pt x="2510" y="685"/>
                  <a:pt x="2510" y="685"/>
                </a:cubicBezTo>
                <a:cubicBezTo>
                  <a:pt x="2507" y="685"/>
                  <a:pt x="2504" y="686"/>
                  <a:pt x="2501" y="686"/>
                </a:cubicBezTo>
                <a:cubicBezTo>
                  <a:pt x="2501" y="687"/>
                  <a:pt x="2501" y="687"/>
                  <a:pt x="2501" y="687"/>
                </a:cubicBezTo>
                <a:cubicBezTo>
                  <a:pt x="2498" y="688"/>
                  <a:pt x="2494" y="688"/>
                  <a:pt x="2491" y="688"/>
                </a:cubicBezTo>
                <a:cubicBezTo>
                  <a:pt x="2490" y="687"/>
                  <a:pt x="2490" y="687"/>
                  <a:pt x="2490" y="687"/>
                </a:cubicBezTo>
                <a:cubicBezTo>
                  <a:pt x="2489" y="688"/>
                  <a:pt x="2489" y="688"/>
                  <a:pt x="2489" y="688"/>
                </a:cubicBezTo>
                <a:cubicBezTo>
                  <a:pt x="2488" y="689"/>
                  <a:pt x="2488" y="689"/>
                  <a:pt x="2488" y="689"/>
                </a:cubicBezTo>
                <a:cubicBezTo>
                  <a:pt x="2482" y="691"/>
                  <a:pt x="2477" y="693"/>
                  <a:pt x="2471" y="694"/>
                </a:cubicBezTo>
                <a:cubicBezTo>
                  <a:pt x="2470" y="696"/>
                  <a:pt x="2470" y="696"/>
                  <a:pt x="2470" y="696"/>
                </a:cubicBezTo>
                <a:cubicBezTo>
                  <a:pt x="2470" y="698"/>
                  <a:pt x="2470" y="698"/>
                  <a:pt x="2470" y="698"/>
                </a:cubicBezTo>
                <a:cubicBezTo>
                  <a:pt x="2469" y="700"/>
                  <a:pt x="2469" y="700"/>
                  <a:pt x="2469" y="700"/>
                </a:cubicBezTo>
                <a:cubicBezTo>
                  <a:pt x="2467" y="699"/>
                  <a:pt x="2467" y="699"/>
                  <a:pt x="2467" y="699"/>
                </a:cubicBezTo>
                <a:cubicBezTo>
                  <a:pt x="2467" y="698"/>
                  <a:pt x="2467" y="698"/>
                  <a:pt x="2467" y="698"/>
                </a:cubicBezTo>
                <a:cubicBezTo>
                  <a:pt x="2467" y="697"/>
                  <a:pt x="2467" y="697"/>
                  <a:pt x="2467" y="697"/>
                </a:cubicBezTo>
                <a:cubicBezTo>
                  <a:pt x="2467" y="696"/>
                  <a:pt x="2467" y="696"/>
                  <a:pt x="2467" y="696"/>
                </a:cubicBezTo>
                <a:cubicBezTo>
                  <a:pt x="2467" y="695"/>
                  <a:pt x="2467" y="695"/>
                  <a:pt x="2467" y="695"/>
                </a:cubicBezTo>
                <a:cubicBezTo>
                  <a:pt x="2464" y="696"/>
                  <a:pt x="2464" y="696"/>
                  <a:pt x="2464" y="696"/>
                </a:cubicBezTo>
                <a:cubicBezTo>
                  <a:pt x="2464" y="698"/>
                  <a:pt x="2464" y="699"/>
                  <a:pt x="2463" y="701"/>
                </a:cubicBezTo>
                <a:cubicBezTo>
                  <a:pt x="2465" y="703"/>
                  <a:pt x="2465" y="703"/>
                  <a:pt x="2465" y="703"/>
                </a:cubicBezTo>
                <a:cubicBezTo>
                  <a:pt x="2465" y="704"/>
                  <a:pt x="2465" y="704"/>
                  <a:pt x="2465" y="704"/>
                </a:cubicBezTo>
                <a:cubicBezTo>
                  <a:pt x="2466" y="707"/>
                  <a:pt x="2466" y="707"/>
                  <a:pt x="2466" y="707"/>
                </a:cubicBezTo>
                <a:cubicBezTo>
                  <a:pt x="2463" y="710"/>
                  <a:pt x="2463" y="710"/>
                  <a:pt x="2463" y="710"/>
                </a:cubicBezTo>
                <a:cubicBezTo>
                  <a:pt x="2463" y="714"/>
                  <a:pt x="2463" y="714"/>
                  <a:pt x="2463" y="714"/>
                </a:cubicBezTo>
                <a:cubicBezTo>
                  <a:pt x="2465" y="715"/>
                  <a:pt x="2466" y="717"/>
                  <a:pt x="2466" y="719"/>
                </a:cubicBezTo>
                <a:cubicBezTo>
                  <a:pt x="2469" y="722"/>
                  <a:pt x="2470" y="723"/>
                  <a:pt x="2473" y="726"/>
                </a:cubicBezTo>
                <a:cubicBezTo>
                  <a:pt x="2472" y="727"/>
                  <a:pt x="2472" y="727"/>
                  <a:pt x="2472" y="727"/>
                </a:cubicBezTo>
                <a:cubicBezTo>
                  <a:pt x="2474" y="729"/>
                  <a:pt x="2474" y="729"/>
                  <a:pt x="2474" y="729"/>
                </a:cubicBezTo>
                <a:cubicBezTo>
                  <a:pt x="2472" y="730"/>
                  <a:pt x="2472" y="730"/>
                  <a:pt x="2472" y="730"/>
                </a:cubicBezTo>
                <a:cubicBezTo>
                  <a:pt x="2471" y="729"/>
                  <a:pt x="2470" y="728"/>
                  <a:pt x="2470" y="726"/>
                </a:cubicBezTo>
                <a:cubicBezTo>
                  <a:pt x="2468" y="727"/>
                  <a:pt x="2468" y="727"/>
                  <a:pt x="2468" y="727"/>
                </a:cubicBezTo>
                <a:cubicBezTo>
                  <a:pt x="2468" y="725"/>
                  <a:pt x="2467" y="723"/>
                  <a:pt x="2465" y="722"/>
                </a:cubicBezTo>
                <a:cubicBezTo>
                  <a:pt x="2464" y="724"/>
                  <a:pt x="2464" y="724"/>
                  <a:pt x="2464" y="724"/>
                </a:cubicBezTo>
                <a:cubicBezTo>
                  <a:pt x="2466" y="727"/>
                  <a:pt x="2468" y="729"/>
                  <a:pt x="2471" y="731"/>
                </a:cubicBezTo>
                <a:cubicBezTo>
                  <a:pt x="2469" y="731"/>
                  <a:pt x="2469" y="731"/>
                  <a:pt x="2469" y="731"/>
                </a:cubicBezTo>
                <a:cubicBezTo>
                  <a:pt x="2467" y="730"/>
                  <a:pt x="2465" y="729"/>
                  <a:pt x="2464" y="727"/>
                </a:cubicBezTo>
                <a:cubicBezTo>
                  <a:pt x="2464" y="728"/>
                  <a:pt x="2464" y="728"/>
                  <a:pt x="2464" y="728"/>
                </a:cubicBezTo>
                <a:cubicBezTo>
                  <a:pt x="2463" y="728"/>
                  <a:pt x="2463" y="728"/>
                  <a:pt x="2463" y="728"/>
                </a:cubicBezTo>
                <a:cubicBezTo>
                  <a:pt x="2469" y="731"/>
                  <a:pt x="2474" y="736"/>
                  <a:pt x="2475" y="743"/>
                </a:cubicBezTo>
                <a:cubicBezTo>
                  <a:pt x="2478" y="746"/>
                  <a:pt x="2481" y="750"/>
                  <a:pt x="2484" y="753"/>
                </a:cubicBezTo>
                <a:cubicBezTo>
                  <a:pt x="2484" y="755"/>
                  <a:pt x="2484" y="755"/>
                  <a:pt x="2484" y="755"/>
                </a:cubicBezTo>
                <a:cubicBezTo>
                  <a:pt x="2486" y="757"/>
                  <a:pt x="2487" y="760"/>
                  <a:pt x="2487" y="763"/>
                </a:cubicBezTo>
                <a:cubicBezTo>
                  <a:pt x="2489" y="766"/>
                  <a:pt x="2491" y="769"/>
                  <a:pt x="2494" y="772"/>
                </a:cubicBezTo>
                <a:cubicBezTo>
                  <a:pt x="2492" y="773"/>
                  <a:pt x="2492" y="773"/>
                  <a:pt x="2492" y="773"/>
                </a:cubicBezTo>
                <a:cubicBezTo>
                  <a:pt x="2493" y="774"/>
                  <a:pt x="2493" y="774"/>
                  <a:pt x="2493" y="774"/>
                </a:cubicBezTo>
                <a:cubicBezTo>
                  <a:pt x="2493" y="775"/>
                  <a:pt x="2493" y="777"/>
                  <a:pt x="2494" y="778"/>
                </a:cubicBezTo>
                <a:cubicBezTo>
                  <a:pt x="2493" y="779"/>
                  <a:pt x="2493" y="779"/>
                  <a:pt x="2493" y="779"/>
                </a:cubicBezTo>
                <a:cubicBezTo>
                  <a:pt x="2493" y="780"/>
                  <a:pt x="2493" y="780"/>
                  <a:pt x="2493" y="780"/>
                </a:cubicBezTo>
                <a:cubicBezTo>
                  <a:pt x="2494" y="782"/>
                  <a:pt x="2494" y="782"/>
                  <a:pt x="2494" y="782"/>
                </a:cubicBezTo>
                <a:cubicBezTo>
                  <a:pt x="2492" y="783"/>
                  <a:pt x="2492" y="783"/>
                  <a:pt x="2492" y="783"/>
                </a:cubicBezTo>
                <a:cubicBezTo>
                  <a:pt x="2493" y="784"/>
                  <a:pt x="2493" y="784"/>
                  <a:pt x="2493" y="784"/>
                </a:cubicBezTo>
                <a:cubicBezTo>
                  <a:pt x="2491" y="786"/>
                  <a:pt x="2491" y="786"/>
                  <a:pt x="2491" y="786"/>
                </a:cubicBezTo>
                <a:cubicBezTo>
                  <a:pt x="2489" y="785"/>
                  <a:pt x="2489" y="785"/>
                  <a:pt x="2489" y="785"/>
                </a:cubicBezTo>
                <a:cubicBezTo>
                  <a:pt x="2487" y="788"/>
                  <a:pt x="2487" y="788"/>
                  <a:pt x="2487" y="788"/>
                </a:cubicBezTo>
                <a:cubicBezTo>
                  <a:pt x="2489" y="792"/>
                  <a:pt x="2489" y="792"/>
                  <a:pt x="2489" y="792"/>
                </a:cubicBezTo>
                <a:cubicBezTo>
                  <a:pt x="2492" y="793"/>
                  <a:pt x="2494" y="794"/>
                  <a:pt x="2497" y="796"/>
                </a:cubicBezTo>
                <a:cubicBezTo>
                  <a:pt x="2498" y="797"/>
                  <a:pt x="2498" y="797"/>
                  <a:pt x="2498" y="797"/>
                </a:cubicBezTo>
                <a:cubicBezTo>
                  <a:pt x="2502" y="799"/>
                  <a:pt x="2507" y="799"/>
                  <a:pt x="2512" y="799"/>
                </a:cubicBezTo>
                <a:cubicBezTo>
                  <a:pt x="2513" y="800"/>
                  <a:pt x="2513" y="800"/>
                  <a:pt x="2513" y="800"/>
                </a:cubicBezTo>
                <a:cubicBezTo>
                  <a:pt x="2515" y="799"/>
                  <a:pt x="2518" y="799"/>
                  <a:pt x="2520" y="799"/>
                </a:cubicBezTo>
                <a:cubicBezTo>
                  <a:pt x="2520" y="798"/>
                  <a:pt x="2520" y="798"/>
                  <a:pt x="2520" y="798"/>
                </a:cubicBezTo>
                <a:cubicBezTo>
                  <a:pt x="2521" y="798"/>
                  <a:pt x="2521" y="798"/>
                  <a:pt x="2521" y="798"/>
                </a:cubicBezTo>
                <a:cubicBezTo>
                  <a:pt x="2522" y="796"/>
                  <a:pt x="2522" y="796"/>
                  <a:pt x="2522" y="796"/>
                </a:cubicBezTo>
                <a:cubicBezTo>
                  <a:pt x="2525" y="797"/>
                  <a:pt x="2525" y="797"/>
                  <a:pt x="2525" y="797"/>
                </a:cubicBezTo>
                <a:cubicBezTo>
                  <a:pt x="2525" y="795"/>
                  <a:pt x="2525" y="795"/>
                  <a:pt x="2525" y="795"/>
                </a:cubicBezTo>
                <a:cubicBezTo>
                  <a:pt x="2527" y="794"/>
                  <a:pt x="2529" y="794"/>
                  <a:pt x="2530" y="796"/>
                </a:cubicBezTo>
                <a:cubicBezTo>
                  <a:pt x="2533" y="794"/>
                  <a:pt x="2533" y="794"/>
                  <a:pt x="2533" y="794"/>
                </a:cubicBezTo>
                <a:cubicBezTo>
                  <a:pt x="2533" y="793"/>
                  <a:pt x="2533" y="793"/>
                  <a:pt x="2533" y="793"/>
                </a:cubicBezTo>
                <a:cubicBezTo>
                  <a:pt x="2535" y="790"/>
                  <a:pt x="2538" y="790"/>
                  <a:pt x="2541" y="791"/>
                </a:cubicBezTo>
                <a:cubicBezTo>
                  <a:pt x="2543" y="790"/>
                  <a:pt x="2545" y="789"/>
                  <a:pt x="2548" y="790"/>
                </a:cubicBezTo>
                <a:cubicBezTo>
                  <a:pt x="2549" y="790"/>
                  <a:pt x="2549" y="790"/>
                  <a:pt x="2549" y="790"/>
                </a:cubicBezTo>
                <a:cubicBezTo>
                  <a:pt x="2551" y="791"/>
                  <a:pt x="2554" y="790"/>
                  <a:pt x="2557" y="790"/>
                </a:cubicBezTo>
                <a:cubicBezTo>
                  <a:pt x="2558" y="791"/>
                  <a:pt x="2558" y="791"/>
                  <a:pt x="2558" y="791"/>
                </a:cubicBezTo>
                <a:cubicBezTo>
                  <a:pt x="2559" y="791"/>
                  <a:pt x="2560" y="791"/>
                  <a:pt x="2561" y="791"/>
                </a:cubicBezTo>
                <a:cubicBezTo>
                  <a:pt x="2562" y="791"/>
                  <a:pt x="2562" y="791"/>
                  <a:pt x="2562" y="791"/>
                </a:cubicBezTo>
                <a:cubicBezTo>
                  <a:pt x="2563" y="790"/>
                  <a:pt x="2565" y="790"/>
                  <a:pt x="2567" y="791"/>
                </a:cubicBezTo>
                <a:cubicBezTo>
                  <a:pt x="2568" y="792"/>
                  <a:pt x="2568" y="792"/>
                  <a:pt x="2568" y="792"/>
                </a:cubicBezTo>
                <a:cubicBezTo>
                  <a:pt x="2570" y="791"/>
                  <a:pt x="2570" y="791"/>
                  <a:pt x="2570" y="791"/>
                </a:cubicBezTo>
                <a:cubicBezTo>
                  <a:pt x="2572" y="791"/>
                  <a:pt x="2572" y="791"/>
                  <a:pt x="2572" y="791"/>
                </a:cubicBezTo>
                <a:cubicBezTo>
                  <a:pt x="2574" y="790"/>
                  <a:pt x="2576" y="788"/>
                  <a:pt x="2577" y="787"/>
                </a:cubicBezTo>
                <a:cubicBezTo>
                  <a:pt x="2577" y="784"/>
                  <a:pt x="2577" y="784"/>
                  <a:pt x="2577" y="784"/>
                </a:cubicBezTo>
                <a:cubicBezTo>
                  <a:pt x="2603" y="776"/>
                  <a:pt x="2633" y="769"/>
                  <a:pt x="2659" y="778"/>
                </a:cubicBezTo>
                <a:cubicBezTo>
                  <a:pt x="2660" y="778"/>
                  <a:pt x="2661" y="777"/>
                  <a:pt x="2661" y="777"/>
                </a:cubicBezTo>
                <a:cubicBezTo>
                  <a:pt x="2663" y="778"/>
                  <a:pt x="2663" y="778"/>
                  <a:pt x="2663" y="778"/>
                </a:cubicBezTo>
                <a:cubicBezTo>
                  <a:pt x="2665" y="778"/>
                  <a:pt x="2669" y="779"/>
                  <a:pt x="2672" y="779"/>
                </a:cubicBezTo>
                <a:cubicBezTo>
                  <a:pt x="2677" y="781"/>
                  <a:pt x="2677" y="781"/>
                  <a:pt x="2677" y="781"/>
                </a:cubicBezTo>
                <a:cubicBezTo>
                  <a:pt x="2677" y="783"/>
                  <a:pt x="2677" y="783"/>
                  <a:pt x="2677" y="783"/>
                </a:cubicBezTo>
                <a:cubicBezTo>
                  <a:pt x="2679" y="782"/>
                  <a:pt x="2680" y="783"/>
                  <a:pt x="2681" y="784"/>
                </a:cubicBezTo>
                <a:cubicBezTo>
                  <a:pt x="2681" y="785"/>
                  <a:pt x="2681" y="785"/>
                  <a:pt x="2681" y="785"/>
                </a:cubicBezTo>
                <a:cubicBezTo>
                  <a:pt x="2679" y="785"/>
                  <a:pt x="2679" y="785"/>
                  <a:pt x="2679" y="785"/>
                </a:cubicBezTo>
                <a:cubicBezTo>
                  <a:pt x="2679" y="785"/>
                  <a:pt x="2679" y="785"/>
                  <a:pt x="2679" y="785"/>
                </a:cubicBezTo>
                <a:cubicBezTo>
                  <a:pt x="2682" y="788"/>
                  <a:pt x="2682" y="788"/>
                  <a:pt x="2682" y="788"/>
                </a:cubicBezTo>
                <a:cubicBezTo>
                  <a:pt x="2685" y="788"/>
                  <a:pt x="2687" y="790"/>
                  <a:pt x="2688" y="793"/>
                </a:cubicBezTo>
                <a:cubicBezTo>
                  <a:pt x="2692" y="796"/>
                  <a:pt x="2692" y="796"/>
                  <a:pt x="2692" y="796"/>
                </a:cubicBezTo>
                <a:cubicBezTo>
                  <a:pt x="2692" y="798"/>
                  <a:pt x="2692" y="798"/>
                  <a:pt x="2692" y="798"/>
                </a:cubicBezTo>
                <a:cubicBezTo>
                  <a:pt x="2693" y="798"/>
                  <a:pt x="2693" y="798"/>
                  <a:pt x="2693" y="798"/>
                </a:cubicBezTo>
                <a:cubicBezTo>
                  <a:pt x="2694" y="799"/>
                  <a:pt x="2694" y="800"/>
                  <a:pt x="2693" y="801"/>
                </a:cubicBezTo>
                <a:cubicBezTo>
                  <a:pt x="2691" y="801"/>
                  <a:pt x="2691" y="801"/>
                  <a:pt x="2691" y="801"/>
                </a:cubicBezTo>
                <a:cubicBezTo>
                  <a:pt x="2693" y="802"/>
                  <a:pt x="2695" y="803"/>
                  <a:pt x="2696" y="804"/>
                </a:cubicBezTo>
                <a:cubicBezTo>
                  <a:pt x="2698" y="804"/>
                  <a:pt x="2698" y="804"/>
                  <a:pt x="2698" y="804"/>
                </a:cubicBezTo>
                <a:cubicBezTo>
                  <a:pt x="2700" y="805"/>
                  <a:pt x="2700" y="805"/>
                  <a:pt x="2700" y="805"/>
                </a:cubicBezTo>
                <a:cubicBezTo>
                  <a:pt x="2700" y="804"/>
                  <a:pt x="2699" y="803"/>
                  <a:pt x="2698" y="803"/>
                </a:cubicBezTo>
                <a:cubicBezTo>
                  <a:pt x="2699" y="802"/>
                  <a:pt x="2699" y="801"/>
                  <a:pt x="2699" y="800"/>
                </a:cubicBezTo>
                <a:cubicBezTo>
                  <a:pt x="2701" y="800"/>
                  <a:pt x="2701" y="800"/>
                  <a:pt x="2701" y="800"/>
                </a:cubicBezTo>
                <a:cubicBezTo>
                  <a:pt x="2701" y="799"/>
                  <a:pt x="2701" y="799"/>
                  <a:pt x="2701" y="799"/>
                </a:cubicBezTo>
                <a:cubicBezTo>
                  <a:pt x="2703" y="799"/>
                  <a:pt x="2703" y="799"/>
                  <a:pt x="2703" y="799"/>
                </a:cubicBezTo>
                <a:cubicBezTo>
                  <a:pt x="2704" y="796"/>
                  <a:pt x="2708" y="793"/>
                  <a:pt x="2711" y="793"/>
                </a:cubicBezTo>
                <a:cubicBezTo>
                  <a:pt x="2711" y="791"/>
                  <a:pt x="2712" y="789"/>
                  <a:pt x="2713" y="788"/>
                </a:cubicBezTo>
                <a:cubicBezTo>
                  <a:pt x="2716" y="788"/>
                  <a:pt x="2716" y="788"/>
                  <a:pt x="2716" y="788"/>
                </a:cubicBezTo>
                <a:cubicBezTo>
                  <a:pt x="2716" y="786"/>
                  <a:pt x="2716" y="786"/>
                  <a:pt x="2716" y="786"/>
                </a:cubicBezTo>
                <a:cubicBezTo>
                  <a:pt x="2715" y="786"/>
                  <a:pt x="2714" y="785"/>
                  <a:pt x="2714" y="783"/>
                </a:cubicBezTo>
                <a:cubicBezTo>
                  <a:pt x="2716" y="785"/>
                  <a:pt x="2717" y="787"/>
                  <a:pt x="2718" y="789"/>
                </a:cubicBezTo>
                <a:cubicBezTo>
                  <a:pt x="2717" y="790"/>
                  <a:pt x="2717" y="790"/>
                  <a:pt x="2717" y="790"/>
                </a:cubicBezTo>
                <a:cubicBezTo>
                  <a:pt x="2718" y="793"/>
                  <a:pt x="2718" y="793"/>
                  <a:pt x="2718" y="793"/>
                </a:cubicBezTo>
                <a:cubicBezTo>
                  <a:pt x="2715" y="795"/>
                  <a:pt x="2715" y="795"/>
                  <a:pt x="2715" y="795"/>
                </a:cubicBezTo>
                <a:cubicBezTo>
                  <a:pt x="2715" y="796"/>
                  <a:pt x="2715" y="796"/>
                  <a:pt x="2715" y="796"/>
                </a:cubicBezTo>
                <a:cubicBezTo>
                  <a:pt x="2714" y="797"/>
                  <a:pt x="2714" y="797"/>
                  <a:pt x="2714" y="797"/>
                </a:cubicBezTo>
                <a:cubicBezTo>
                  <a:pt x="2715" y="799"/>
                  <a:pt x="2715" y="799"/>
                  <a:pt x="2715" y="799"/>
                </a:cubicBezTo>
                <a:cubicBezTo>
                  <a:pt x="2714" y="801"/>
                  <a:pt x="2714" y="801"/>
                  <a:pt x="2714" y="801"/>
                </a:cubicBezTo>
                <a:cubicBezTo>
                  <a:pt x="2715" y="802"/>
                  <a:pt x="2715" y="802"/>
                  <a:pt x="2715" y="802"/>
                </a:cubicBezTo>
                <a:cubicBezTo>
                  <a:pt x="2714" y="805"/>
                  <a:pt x="2714" y="805"/>
                  <a:pt x="2714" y="805"/>
                </a:cubicBezTo>
                <a:cubicBezTo>
                  <a:pt x="2710" y="805"/>
                  <a:pt x="2710" y="805"/>
                  <a:pt x="2710" y="805"/>
                </a:cubicBezTo>
                <a:cubicBezTo>
                  <a:pt x="2709" y="806"/>
                  <a:pt x="2709" y="807"/>
                  <a:pt x="2709" y="809"/>
                </a:cubicBezTo>
                <a:cubicBezTo>
                  <a:pt x="2712" y="807"/>
                  <a:pt x="2715" y="807"/>
                  <a:pt x="2718" y="808"/>
                </a:cubicBezTo>
                <a:cubicBezTo>
                  <a:pt x="2720" y="806"/>
                  <a:pt x="2720" y="803"/>
                  <a:pt x="2719" y="801"/>
                </a:cubicBezTo>
                <a:cubicBezTo>
                  <a:pt x="2722" y="799"/>
                  <a:pt x="2722" y="799"/>
                  <a:pt x="2722" y="799"/>
                </a:cubicBezTo>
                <a:cubicBezTo>
                  <a:pt x="2723" y="802"/>
                  <a:pt x="2725" y="805"/>
                  <a:pt x="2726" y="808"/>
                </a:cubicBezTo>
                <a:cubicBezTo>
                  <a:pt x="2725" y="811"/>
                  <a:pt x="2725" y="811"/>
                  <a:pt x="2725" y="811"/>
                </a:cubicBezTo>
                <a:cubicBezTo>
                  <a:pt x="2722" y="812"/>
                  <a:pt x="2722" y="812"/>
                  <a:pt x="2722" y="812"/>
                </a:cubicBezTo>
                <a:cubicBezTo>
                  <a:pt x="2723" y="813"/>
                  <a:pt x="2723" y="813"/>
                  <a:pt x="2723" y="813"/>
                </a:cubicBezTo>
                <a:cubicBezTo>
                  <a:pt x="2725" y="812"/>
                  <a:pt x="2726" y="812"/>
                  <a:pt x="2728" y="812"/>
                </a:cubicBezTo>
                <a:cubicBezTo>
                  <a:pt x="2729" y="812"/>
                  <a:pt x="2729" y="812"/>
                  <a:pt x="2729" y="812"/>
                </a:cubicBezTo>
                <a:cubicBezTo>
                  <a:pt x="2730" y="812"/>
                  <a:pt x="2731" y="811"/>
                  <a:pt x="2732" y="810"/>
                </a:cubicBezTo>
                <a:cubicBezTo>
                  <a:pt x="2733" y="811"/>
                  <a:pt x="2734" y="811"/>
                  <a:pt x="2735" y="810"/>
                </a:cubicBezTo>
                <a:cubicBezTo>
                  <a:pt x="2735" y="811"/>
                  <a:pt x="2735" y="812"/>
                  <a:pt x="2734" y="813"/>
                </a:cubicBezTo>
                <a:cubicBezTo>
                  <a:pt x="2732" y="813"/>
                  <a:pt x="2732" y="813"/>
                  <a:pt x="2732" y="813"/>
                </a:cubicBezTo>
                <a:cubicBezTo>
                  <a:pt x="2737" y="816"/>
                  <a:pt x="2740" y="820"/>
                  <a:pt x="2741" y="824"/>
                </a:cubicBezTo>
                <a:cubicBezTo>
                  <a:pt x="2739" y="826"/>
                  <a:pt x="2739" y="826"/>
                  <a:pt x="2739" y="826"/>
                </a:cubicBezTo>
                <a:cubicBezTo>
                  <a:pt x="2740" y="827"/>
                  <a:pt x="2741" y="828"/>
                  <a:pt x="2741" y="829"/>
                </a:cubicBezTo>
                <a:cubicBezTo>
                  <a:pt x="2747" y="834"/>
                  <a:pt x="2753" y="838"/>
                  <a:pt x="2759" y="841"/>
                </a:cubicBezTo>
                <a:cubicBezTo>
                  <a:pt x="2765" y="840"/>
                  <a:pt x="2771" y="842"/>
                  <a:pt x="2775" y="846"/>
                </a:cubicBezTo>
                <a:cubicBezTo>
                  <a:pt x="2777" y="846"/>
                  <a:pt x="2780" y="847"/>
                  <a:pt x="2782" y="848"/>
                </a:cubicBezTo>
                <a:cubicBezTo>
                  <a:pt x="2782" y="847"/>
                  <a:pt x="2782" y="847"/>
                  <a:pt x="2782" y="847"/>
                </a:cubicBezTo>
                <a:cubicBezTo>
                  <a:pt x="2785" y="846"/>
                  <a:pt x="2785" y="846"/>
                  <a:pt x="2785" y="846"/>
                </a:cubicBezTo>
                <a:cubicBezTo>
                  <a:pt x="2786" y="844"/>
                  <a:pt x="2786" y="844"/>
                  <a:pt x="2786" y="844"/>
                </a:cubicBezTo>
                <a:cubicBezTo>
                  <a:pt x="2789" y="844"/>
                  <a:pt x="2789" y="844"/>
                  <a:pt x="2789" y="844"/>
                </a:cubicBezTo>
                <a:cubicBezTo>
                  <a:pt x="2790" y="842"/>
                  <a:pt x="2790" y="842"/>
                  <a:pt x="2790" y="842"/>
                </a:cubicBezTo>
                <a:cubicBezTo>
                  <a:pt x="2792" y="843"/>
                  <a:pt x="2792" y="843"/>
                  <a:pt x="2792" y="843"/>
                </a:cubicBezTo>
                <a:cubicBezTo>
                  <a:pt x="2792" y="841"/>
                  <a:pt x="2792" y="841"/>
                  <a:pt x="2792" y="841"/>
                </a:cubicBezTo>
                <a:cubicBezTo>
                  <a:pt x="2790" y="841"/>
                  <a:pt x="2790" y="841"/>
                  <a:pt x="2790" y="841"/>
                </a:cubicBezTo>
                <a:cubicBezTo>
                  <a:pt x="2790" y="840"/>
                  <a:pt x="2790" y="840"/>
                  <a:pt x="2790" y="840"/>
                </a:cubicBezTo>
                <a:cubicBezTo>
                  <a:pt x="2793" y="838"/>
                  <a:pt x="2793" y="838"/>
                  <a:pt x="2793" y="838"/>
                </a:cubicBezTo>
                <a:cubicBezTo>
                  <a:pt x="2797" y="840"/>
                  <a:pt x="2797" y="840"/>
                  <a:pt x="2797" y="840"/>
                </a:cubicBezTo>
                <a:cubicBezTo>
                  <a:pt x="2798" y="841"/>
                  <a:pt x="2798" y="841"/>
                  <a:pt x="2798" y="841"/>
                </a:cubicBezTo>
                <a:cubicBezTo>
                  <a:pt x="2794" y="843"/>
                  <a:pt x="2794" y="843"/>
                  <a:pt x="2794" y="843"/>
                </a:cubicBezTo>
                <a:cubicBezTo>
                  <a:pt x="2795" y="844"/>
                  <a:pt x="2796" y="844"/>
                  <a:pt x="2797" y="844"/>
                </a:cubicBezTo>
                <a:cubicBezTo>
                  <a:pt x="2798" y="844"/>
                  <a:pt x="2799" y="843"/>
                  <a:pt x="2800" y="842"/>
                </a:cubicBezTo>
                <a:cubicBezTo>
                  <a:pt x="2802" y="843"/>
                  <a:pt x="2802" y="843"/>
                  <a:pt x="2802" y="843"/>
                </a:cubicBezTo>
                <a:cubicBezTo>
                  <a:pt x="2802" y="844"/>
                  <a:pt x="2801" y="845"/>
                  <a:pt x="2800" y="846"/>
                </a:cubicBezTo>
                <a:cubicBezTo>
                  <a:pt x="2802" y="847"/>
                  <a:pt x="2805" y="849"/>
                  <a:pt x="2808" y="850"/>
                </a:cubicBezTo>
                <a:cubicBezTo>
                  <a:pt x="2808" y="851"/>
                  <a:pt x="2809" y="852"/>
                  <a:pt x="2811" y="853"/>
                </a:cubicBezTo>
                <a:cubicBezTo>
                  <a:pt x="2811" y="851"/>
                  <a:pt x="2811" y="851"/>
                  <a:pt x="2811" y="851"/>
                </a:cubicBezTo>
                <a:cubicBezTo>
                  <a:pt x="2810" y="849"/>
                  <a:pt x="2810" y="849"/>
                  <a:pt x="2810" y="849"/>
                </a:cubicBezTo>
                <a:cubicBezTo>
                  <a:pt x="2808" y="849"/>
                  <a:pt x="2808" y="849"/>
                  <a:pt x="2808" y="849"/>
                </a:cubicBezTo>
                <a:cubicBezTo>
                  <a:pt x="2809" y="848"/>
                  <a:pt x="2809" y="848"/>
                  <a:pt x="2809" y="848"/>
                </a:cubicBezTo>
                <a:cubicBezTo>
                  <a:pt x="2815" y="849"/>
                  <a:pt x="2815" y="849"/>
                  <a:pt x="2815" y="849"/>
                </a:cubicBezTo>
                <a:cubicBezTo>
                  <a:pt x="2817" y="846"/>
                  <a:pt x="2820" y="843"/>
                  <a:pt x="2823" y="842"/>
                </a:cubicBezTo>
                <a:cubicBezTo>
                  <a:pt x="2822" y="842"/>
                  <a:pt x="2820" y="842"/>
                  <a:pt x="2819" y="842"/>
                </a:cubicBezTo>
                <a:cubicBezTo>
                  <a:pt x="2827" y="841"/>
                  <a:pt x="2836" y="840"/>
                  <a:pt x="2843" y="839"/>
                </a:cubicBezTo>
                <a:cubicBezTo>
                  <a:pt x="2843" y="838"/>
                  <a:pt x="2843" y="838"/>
                  <a:pt x="2843" y="838"/>
                </a:cubicBezTo>
                <a:cubicBezTo>
                  <a:pt x="2844" y="839"/>
                  <a:pt x="2845" y="838"/>
                  <a:pt x="2846" y="837"/>
                </a:cubicBezTo>
                <a:cubicBezTo>
                  <a:pt x="2847" y="835"/>
                  <a:pt x="2847" y="835"/>
                  <a:pt x="2847" y="835"/>
                </a:cubicBezTo>
                <a:cubicBezTo>
                  <a:pt x="2845" y="834"/>
                  <a:pt x="2844" y="832"/>
                  <a:pt x="2844" y="831"/>
                </a:cubicBezTo>
                <a:cubicBezTo>
                  <a:pt x="2846" y="828"/>
                  <a:pt x="2846" y="828"/>
                  <a:pt x="2846" y="828"/>
                </a:cubicBezTo>
                <a:cubicBezTo>
                  <a:pt x="2844" y="824"/>
                  <a:pt x="2844" y="824"/>
                  <a:pt x="2844" y="824"/>
                </a:cubicBezTo>
                <a:cubicBezTo>
                  <a:pt x="2845" y="823"/>
                  <a:pt x="2845" y="823"/>
                  <a:pt x="2845" y="823"/>
                </a:cubicBezTo>
                <a:cubicBezTo>
                  <a:pt x="2844" y="820"/>
                  <a:pt x="2844" y="820"/>
                  <a:pt x="2844" y="820"/>
                </a:cubicBezTo>
                <a:cubicBezTo>
                  <a:pt x="2846" y="820"/>
                  <a:pt x="2846" y="820"/>
                  <a:pt x="2846" y="820"/>
                </a:cubicBezTo>
                <a:cubicBezTo>
                  <a:pt x="2845" y="818"/>
                  <a:pt x="2845" y="818"/>
                  <a:pt x="2845" y="818"/>
                </a:cubicBezTo>
                <a:cubicBezTo>
                  <a:pt x="2849" y="813"/>
                  <a:pt x="2849" y="813"/>
                  <a:pt x="2849" y="813"/>
                </a:cubicBezTo>
                <a:cubicBezTo>
                  <a:pt x="2850" y="813"/>
                  <a:pt x="2850" y="813"/>
                  <a:pt x="2850" y="813"/>
                </a:cubicBezTo>
                <a:cubicBezTo>
                  <a:pt x="2850" y="810"/>
                  <a:pt x="2850" y="810"/>
                  <a:pt x="2850" y="810"/>
                </a:cubicBezTo>
                <a:cubicBezTo>
                  <a:pt x="2851" y="809"/>
                  <a:pt x="2852" y="807"/>
                  <a:pt x="2852" y="805"/>
                </a:cubicBezTo>
                <a:cubicBezTo>
                  <a:pt x="2853" y="803"/>
                  <a:pt x="2853" y="803"/>
                  <a:pt x="2853" y="803"/>
                </a:cubicBezTo>
                <a:cubicBezTo>
                  <a:pt x="2852" y="802"/>
                  <a:pt x="2852" y="802"/>
                  <a:pt x="2852" y="802"/>
                </a:cubicBezTo>
                <a:cubicBezTo>
                  <a:pt x="2854" y="801"/>
                  <a:pt x="2854" y="801"/>
                  <a:pt x="2854" y="801"/>
                </a:cubicBezTo>
                <a:cubicBezTo>
                  <a:pt x="2854" y="799"/>
                  <a:pt x="2854" y="799"/>
                  <a:pt x="2854" y="799"/>
                </a:cubicBezTo>
                <a:cubicBezTo>
                  <a:pt x="2852" y="798"/>
                  <a:pt x="2852" y="798"/>
                  <a:pt x="2852" y="798"/>
                </a:cubicBezTo>
                <a:cubicBezTo>
                  <a:pt x="2855" y="797"/>
                  <a:pt x="2855" y="797"/>
                  <a:pt x="2855" y="797"/>
                </a:cubicBezTo>
                <a:cubicBezTo>
                  <a:pt x="2856" y="795"/>
                  <a:pt x="2857" y="794"/>
                  <a:pt x="2857" y="792"/>
                </a:cubicBezTo>
                <a:cubicBezTo>
                  <a:pt x="2859" y="792"/>
                  <a:pt x="2860" y="791"/>
                  <a:pt x="2861" y="791"/>
                </a:cubicBezTo>
                <a:cubicBezTo>
                  <a:pt x="2858" y="791"/>
                  <a:pt x="2858" y="791"/>
                  <a:pt x="2858" y="791"/>
                </a:cubicBezTo>
                <a:cubicBezTo>
                  <a:pt x="2859" y="790"/>
                  <a:pt x="2859" y="790"/>
                  <a:pt x="2859" y="790"/>
                </a:cubicBezTo>
                <a:cubicBezTo>
                  <a:pt x="2861" y="791"/>
                  <a:pt x="2863" y="790"/>
                  <a:pt x="2865" y="788"/>
                </a:cubicBezTo>
                <a:cubicBezTo>
                  <a:pt x="2865" y="787"/>
                  <a:pt x="2865" y="787"/>
                  <a:pt x="2865" y="787"/>
                </a:cubicBezTo>
                <a:cubicBezTo>
                  <a:pt x="2864" y="786"/>
                  <a:pt x="2864" y="786"/>
                  <a:pt x="2864" y="786"/>
                </a:cubicBezTo>
                <a:cubicBezTo>
                  <a:pt x="2863" y="785"/>
                  <a:pt x="2863" y="785"/>
                  <a:pt x="2863" y="785"/>
                </a:cubicBezTo>
                <a:cubicBezTo>
                  <a:pt x="2866" y="783"/>
                  <a:pt x="2866" y="783"/>
                  <a:pt x="2866" y="783"/>
                </a:cubicBezTo>
                <a:cubicBezTo>
                  <a:pt x="2865" y="782"/>
                  <a:pt x="2865" y="782"/>
                  <a:pt x="2865" y="782"/>
                </a:cubicBezTo>
                <a:cubicBezTo>
                  <a:pt x="2867" y="781"/>
                  <a:pt x="2867" y="781"/>
                  <a:pt x="2867" y="781"/>
                </a:cubicBezTo>
                <a:cubicBezTo>
                  <a:pt x="2868" y="779"/>
                  <a:pt x="2868" y="779"/>
                  <a:pt x="2868" y="779"/>
                </a:cubicBezTo>
                <a:cubicBezTo>
                  <a:pt x="2867" y="777"/>
                  <a:pt x="2867" y="777"/>
                  <a:pt x="2867" y="777"/>
                </a:cubicBezTo>
                <a:cubicBezTo>
                  <a:pt x="2867" y="775"/>
                  <a:pt x="2867" y="775"/>
                  <a:pt x="2867" y="775"/>
                </a:cubicBezTo>
                <a:cubicBezTo>
                  <a:pt x="2866" y="775"/>
                  <a:pt x="2866" y="775"/>
                  <a:pt x="2866" y="775"/>
                </a:cubicBezTo>
                <a:cubicBezTo>
                  <a:pt x="2866" y="771"/>
                  <a:pt x="2866" y="767"/>
                  <a:pt x="2867" y="763"/>
                </a:cubicBezTo>
                <a:cubicBezTo>
                  <a:pt x="2866" y="761"/>
                  <a:pt x="2866" y="761"/>
                  <a:pt x="2866" y="761"/>
                </a:cubicBezTo>
                <a:cubicBezTo>
                  <a:pt x="2867" y="758"/>
                  <a:pt x="2867" y="758"/>
                  <a:pt x="2867" y="758"/>
                </a:cubicBezTo>
                <a:cubicBezTo>
                  <a:pt x="2869" y="757"/>
                  <a:pt x="2869" y="757"/>
                  <a:pt x="2869" y="757"/>
                </a:cubicBezTo>
                <a:cubicBezTo>
                  <a:pt x="2869" y="755"/>
                  <a:pt x="2869" y="755"/>
                  <a:pt x="2869" y="755"/>
                </a:cubicBezTo>
                <a:cubicBezTo>
                  <a:pt x="2867" y="753"/>
                  <a:pt x="2867" y="753"/>
                  <a:pt x="2867" y="753"/>
                </a:cubicBezTo>
                <a:lnTo>
                  <a:pt x="2868" y="752"/>
                </a:lnTo>
                <a:close/>
                <a:moveTo>
                  <a:pt x="2897" y="615"/>
                </a:moveTo>
                <a:cubicBezTo>
                  <a:pt x="2894" y="614"/>
                  <a:pt x="2891" y="612"/>
                  <a:pt x="2888" y="610"/>
                </a:cubicBezTo>
                <a:cubicBezTo>
                  <a:pt x="2888" y="609"/>
                  <a:pt x="2888" y="609"/>
                  <a:pt x="2888" y="609"/>
                </a:cubicBezTo>
                <a:cubicBezTo>
                  <a:pt x="2887" y="608"/>
                  <a:pt x="2885" y="608"/>
                  <a:pt x="2883" y="608"/>
                </a:cubicBezTo>
                <a:cubicBezTo>
                  <a:pt x="2883" y="608"/>
                  <a:pt x="2883" y="608"/>
                  <a:pt x="2883" y="608"/>
                </a:cubicBezTo>
                <a:cubicBezTo>
                  <a:pt x="2885" y="609"/>
                  <a:pt x="2885" y="609"/>
                  <a:pt x="2885" y="609"/>
                </a:cubicBezTo>
                <a:cubicBezTo>
                  <a:pt x="2885" y="610"/>
                  <a:pt x="2885" y="610"/>
                  <a:pt x="2885" y="610"/>
                </a:cubicBezTo>
                <a:cubicBezTo>
                  <a:pt x="2888" y="612"/>
                  <a:pt x="2891" y="614"/>
                  <a:pt x="2895" y="615"/>
                </a:cubicBezTo>
                <a:cubicBezTo>
                  <a:pt x="2896" y="616"/>
                  <a:pt x="2896" y="616"/>
                  <a:pt x="2896" y="616"/>
                </a:cubicBezTo>
                <a:cubicBezTo>
                  <a:pt x="2897" y="616"/>
                  <a:pt x="2897" y="616"/>
                  <a:pt x="2897" y="616"/>
                </a:cubicBezTo>
                <a:lnTo>
                  <a:pt x="2897" y="615"/>
                </a:lnTo>
                <a:close/>
                <a:moveTo>
                  <a:pt x="2287" y="558"/>
                </a:moveTo>
                <a:cubicBezTo>
                  <a:pt x="2285" y="558"/>
                  <a:pt x="2285" y="558"/>
                  <a:pt x="2285" y="558"/>
                </a:cubicBezTo>
                <a:cubicBezTo>
                  <a:pt x="2284" y="558"/>
                  <a:pt x="2284" y="558"/>
                  <a:pt x="2284" y="558"/>
                </a:cubicBezTo>
                <a:cubicBezTo>
                  <a:pt x="2285" y="558"/>
                  <a:pt x="2286" y="558"/>
                  <a:pt x="2287" y="559"/>
                </a:cubicBezTo>
                <a:lnTo>
                  <a:pt x="2287" y="558"/>
                </a:lnTo>
                <a:close/>
                <a:moveTo>
                  <a:pt x="1451" y="236"/>
                </a:moveTo>
                <a:cubicBezTo>
                  <a:pt x="1446" y="238"/>
                  <a:pt x="1443" y="239"/>
                  <a:pt x="1438" y="241"/>
                </a:cubicBezTo>
                <a:cubicBezTo>
                  <a:pt x="1437" y="241"/>
                  <a:pt x="1437" y="240"/>
                  <a:pt x="1436" y="241"/>
                </a:cubicBezTo>
                <a:cubicBezTo>
                  <a:pt x="1436" y="242"/>
                  <a:pt x="1435" y="242"/>
                  <a:pt x="1435" y="242"/>
                </a:cubicBezTo>
                <a:cubicBezTo>
                  <a:pt x="1435" y="243"/>
                  <a:pt x="1435" y="243"/>
                  <a:pt x="1435" y="243"/>
                </a:cubicBezTo>
                <a:cubicBezTo>
                  <a:pt x="1436" y="242"/>
                  <a:pt x="1436" y="242"/>
                  <a:pt x="1436" y="242"/>
                </a:cubicBezTo>
                <a:cubicBezTo>
                  <a:pt x="1438" y="243"/>
                  <a:pt x="1438" y="243"/>
                  <a:pt x="1438" y="243"/>
                </a:cubicBezTo>
                <a:cubicBezTo>
                  <a:pt x="1437" y="242"/>
                  <a:pt x="1437" y="242"/>
                  <a:pt x="1437" y="242"/>
                </a:cubicBezTo>
                <a:cubicBezTo>
                  <a:pt x="1438" y="242"/>
                  <a:pt x="1438" y="242"/>
                  <a:pt x="1438" y="242"/>
                </a:cubicBezTo>
                <a:cubicBezTo>
                  <a:pt x="1440" y="241"/>
                  <a:pt x="1440" y="241"/>
                  <a:pt x="1440" y="241"/>
                </a:cubicBezTo>
                <a:cubicBezTo>
                  <a:pt x="1444" y="242"/>
                  <a:pt x="1447" y="241"/>
                  <a:pt x="1450" y="239"/>
                </a:cubicBezTo>
                <a:cubicBezTo>
                  <a:pt x="1450" y="239"/>
                  <a:pt x="1450" y="239"/>
                  <a:pt x="1450" y="239"/>
                </a:cubicBezTo>
                <a:cubicBezTo>
                  <a:pt x="1450" y="238"/>
                  <a:pt x="1450" y="238"/>
                  <a:pt x="1450" y="238"/>
                </a:cubicBezTo>
                <a:cubicBezTo>
                  <a:pt x="1450" y="237"/>
                  <a:pt x="1450" y="237"/>
                  <a:pt x="1450" y="237"/>
                </a:cubicBezTo>
                <a:cubicBezTo>
                  <a:pt x="1451" y="236"/>
                  <a:pt x="1451" y="236"/>
                  <a:pt x="1451" y="236"/>
                </a:cubicBezTo>
                <a:close/>
                <a:moveTo>
                  <a:pt x="1438" y="242"/>
                </a:moveTo>
                <a:cubicBezTo>
                  <a:pt x="1438" y="243"/>
                  <a:pt x="1438" y="243"/>
                  <a:pt x="1438" y="243"/>
                </a:cubicBezTo>
                <a:cubicBezTo>
                  <a:pt x="1439" y="243"/>
                  <a:pt x="1440" y="243"/>
                  <a:pt x="1440" y="242"/>
                </a:cubicBezTo>
                <a:cubicBezTo>
                  <a:pt x="1440" y="241"/>
                  <a:pt x="1440" y="241"/>
                  <a:pt x="1440" y="241"/>
                </a:cubicBezTo>
                <a:cubicBezTo>
                  <a:pt x="1440" y="241"/>
                  <a:pt x="1439" y="241"/>
                  <a:pt x="1438" y="242"/>
                </a:cubicBezTo>
                <a:close/>
                <a:moveTo>
                  <a:pt x="1456" y="249"/>
                </a:moveTo>
                <a:cubicBezTo>
                  <a:pt x="1456" y="250"/>
                  <a:pt x="1456" y="250"/>
                  <a:pt x="1456" y="250"/>
                </a:cubicBezTo>
                <a:cubicBezTo>
                  <a:pt x="1456" y="251"/>
                  <a:pt x="1456" y="251"/>
                  <a:pt x="1456" y="251"/>
                </a:cubicBezTo>
                <a:cubicBezTo>
                  <a:pt x="1457" y="251"/>
                  <a:pt x="1459" y="252"/>
                  <a:pt x="1460" y="252"/>
                </a:cubicBezTo>
                <a:cubicBezTo>
                  <a:pt x="1460" y="252"/>
                  <a:pt x="1460" y="252"/>
                  <a:pt x="1460" y="252"/>
                </a:cubicBezTo>
                <a:cubicBezTo>
                  <a:pt x="1460" y="252"/>
                  <a:pt x="1460" y="252"/>
                  <a:pt x="1460" y="252"/>
                </a:cubicBezTo>
                <a:cubicBezTo>
                  <a:pt x="1460" y="253"/>
                  <a:pt x="1460" y="253"/>
                  <a:pt x="1460" y="253"/>
                </a:cubicBezTo>
                <a:cubicBezTo>
                  <a:pt x="1461" y="253"/>
                  <a:pt x="1462" y="253"/>
                  <a:pt x="1462" y="252"/>
                </a:cubicBezTo>
                <a:cubicBezTo>
                  <a:pt x="1462" y="252"/>
                  <a:pt x="1462" y="252"/>
                  <a:pt x="1462" y="252"/>
                </a:cubicBezTo>
                <a:cubicBezTo>
                  <a:pt x="1463" y="252"/>
                  <a:pt x="1464" y="252"/>
                  <a:pt x="1465" y="251"/>
                </a:cubicBezTo>
                <a:cubicBezTo>
                  <a:pt x="1464" y="251"/>
                  <a:pt x="1464" y="251"/>
                  <a:pt x="1464" y="251"/>
                </a:cubicBezTo>
                <a:cubicBezTo>
                  <a:pt x="1463" y="250"/>
                  <a:pt x="1463" y="250"/>
                  <a:pt x="1463" y="250"/>
                </a:cubicBezTo>
                <a:cubicBezTo>
                  <a:pt x="1463" y="250"/>
                  <a:pt x="1463" y="250"/>
                  <a:pt x="1463" y="250"/>
                </a:cubicBezTo>
                <a:cubicBezTo>
                  <a:pt x="1465" y="249"/>
                  <a:pt x="1465" y="249"/>
                  <a:pt x="1465" y="249"/>
                </a:cubicBezTo>
                <a:cubicBezTo>
                  <a:pt x="1465" y="248"/>
                  <a:pt x="1465" y="248"/>
                  <a:pt x="1465" y="248"/>
                </a:cubicBezTo>
                <a:cubicBezTo>
                  <a:pt x="1465" y="248"/>
                  <a:pt x="1465" y="247"/>
                  <a:pt x="1464" y="247"/>
                </a:cubicBezTo>
                <a:cubicBezTo>
                  <a:pt x="1463" y="247"/>
                  <a:pt x="1462" y="247"/>
                  <a:pt x="1460" y="247"/>
                </a:cubicBezTo>
                <a:cubicBezTo>
                  <a:pt x="1460" y="248"/>
                  <a:pt x="1460" y="248"/>
                  <a:pt x="1460" y="248"/>
                </a:cubicBezTo>
                <a:cubicBezTo>
                  <a:pt x="1460" y="248"/>
                  <a:pt x="1461" y="248"/>
                  <a:pt x="1461" y="248"/>
                </a:cubicBezTo>
                <a:cubicBezTo>
                  <a:pt x="1461" y="249"/>
                  <a:pt x="1461" y="249"/>
                  <a:pt x="1461" y="249"/>
                </a:cubicBezTo>
                <a:cubicBezTo>
                  <a:pt x="1460" y="249"/>
                  <a:pt x="1460" y="249"/>
                  <a:pt x="1460" y="249"/>
                </a:cubicBezTo>
                <a:cubicBezTo>
                  <a:pt x="1460" y="249"/>
                  <a:pt x="1460" y="249"/>
                  <a:pt x="1460" y="249"/>
                </a:cubicBezTo>
                <a:cubicBezTo>
                  <a:pt x="1459" y="249"/>
                  <a:pt x="1459" y="249"/>
                  <a:pt x="1459" y="249"/>
                </a:cubicBezTo>
                <a:cubicBezTo>
                  <a:pt x="1459" y="248"/>
                  <a:pt x="1459" y="248"/>
                  <a:pt x="1459" y="248"/>
                </a:cubicBezTo>
                <a:cubicBezTo>
                  <a:pt x="1458" y="248"/>
                  <a:pt x="1458" y="248"/>
                  <a:pt x="1458" y="248"/>
                </a:cubicBezTo>
                <a:cubicBezTo>
                  <a:pt x="1457" y="248"/>
                  <a:pt x="1456" y="248"/>
                  <a:pt x="1456" y="249"/>
                </a:cubicBezTo>
                <a:close/>
                <a:moveTo>
                  <a:pt x="1457" y="233"/>
                </a:moveTo>
                <a:cubicBezTo>
                  <a:pt x="1456" y="234"/>
                  <a:pt x="1456" y="234"/>
                  <a:pt x="1456" y="234"/>
                </a:cubicBezTo>
                <a:cubicBezTo>
                  <a:pt x="1456" y="234"/>
                  <a:pt x="1456" y="234"/>
                  <a:pt x="1456" y="234"/>
                </a:cubicBezTo>
                <a:cubicBezTo>
                  <a:pt x="1457" y="234"/>
                  <a:pt x="1457" y="234"/>
                  <a:pt x="1457" y="234"/>
                </a:cubicBezTo>
                <a:lnTo>
                  <a:pt x="1457" y="233"/>
                </a:lnTo>
                <a:close/>
                <a:moveTo>
                  <a:pt x="1413" y="220"/>
                </a:moveTo>
                <a:cubicBezTo>
                  <a:pt x="1414" y="219"/>
                  <a:pt x="1414" y="219"/>
                  <a:pt x="1414" y="219"/>
                </a:cubicBezTo>
                <a:cubicBezTo>
                  <a:pt x="1412" y="218"/>
                  <a:pt x="1412" y="218"/>
                  <a:pt x="1412" y="218"/>
                </a:cubicBezTo>
                <a:lnTo>
                  <a:pt x="1413" y="220"/>
                </a:lnTo>
                <a:close/>
                <a:moveTo>
                  <a:pt x="1466" y="249"/>
                </a:moveTo>
                <a:cubicBezTo>
                  <a:pt x="1465" y="250"/>
                  <a:pt x="1465" y="250"/>
                  <a:pt x="1465" y="250"/>
                </a:cubicBezTo>
                <a:cubicBezTo>
                  <a:pt x="1466" y="250"/>
                  <a:pt x="1466" y="250"/>
                  <a:pt x="1466" y="250"/>
                </a:cubicBezTo>
                <a:lnTo>
                  <a:pt x="1466" y="249"/>
                </a:lnTo>
                <a:close/>
                <a:moveTo>
                  <a:pt x="1414" y="221"/>
                </a:moveTo>
                <a:cubicBezTo>
                  <a:pt x="1413" y="221"/>
                  <a:pt x="1413" y="221"/>
                  <a:pt x="1413" y="221"/>
                </a:cubicBezTo>
                <a:cubicBezTo>
                  <a:pt x="1414" y="221"/>
                  <a:pt x="1414" y="221"/>
                  <a:pt x="1414" y="221"/>
                </a:cubicBezTo>
                <a:close/>
                <a:moveTo>
                  <a:pt x="1412" y="221"/>
                </a:moveTo>
                <a:cubicBezTo>
                  <a:pt x="1413" y="220"/>
                  <a:pt x="1413" y="220"/>
                  <a:pt x="1413" y="220"/>
                </a:cubicBezTo>
                <a:cubicBezTo>
                  <a:pt x="1411" y="221"/>
                  <a:pt x="1411" y="221"/>
                  <a:pt x="1411" y="221"/>
                </a:cubicBezTo>
                <a:lnTo>
                  <a:pt x="1412" y="221"/>
                </a:lnTo>
                <a:close/>
                <a:moveTo>
                  <a:pt x="1411" y="222"/>
                </a:moveTo>
                <a:cubicBezTo>
                  <a:pt x="1413" y="223"/>
                  <a:pt x="1413" y="223"/>
                  <a:pt x="1413" y="223"/>
                </a:cubicBezTo>
                <a:cubicBezTo>
                  <a:pt x="1413" y="223"/>
                  <a:pt x="1413" y="223"/>
                  <a:pt x="1413" y="223"/>
                </a:cubicBezTo>
                <a:cubicBezTo>
                  <a:pt x="1412" y="222"/>
                  <a:pt x="1412" y="222"/>
                  <a:pt x="1412" y="222"/>
                </a:cubicBezTo>
                <a:lnTo>
                  <a:pt x="1411" y="222"/>
                </a:lnTo>
                <a:close/>
                <a:moveTo>
                  <a:pt x="1490" y="315"/>
                </a:moveTo>
                <a:cubicBezTo>
                  <a:pt x="1489" y="315"/>
                  <a:pt x="1489" y="315"/>
                  <a:pt x="1489" y="315"/>
                </a:cubicBezTo>
                <a:cubicBezTo>
                  <a:pt x="1490" y="315"/>
                  <a:pt x="1490" y="315"/>
                  <a:pt x="1490" y="315"/>
                </a:cubicBezTo>
                <a:close/>
                <a:moveTo>
                  <a:pt x="1463" y="253"/>
                </a:moveTo>
                <a:cubicBezTo>
                  <a:pt x="1463" y="253"/>
                  <a:pt x="1463" y="253"/>
                  <a:pt x="1463" y="253"/>
                </a:cubicBezTo>
                <a:cubicBezTo>
                  <a:pt x="1463" y="253"/>
                  <a:pt x="1464" y="253"/>
                  <a:pt x="1465" y="253"/>
                </a:cubicBezTo>
                <a:cubicBezTo>
                  <a:pt x="1464" y="252"/>
                  <a:pt x="1464" y="252"/>
                  <a:pt x="1464" y="252"/>
                </a:cubicBezTo>
                <a:cubicBezTo>
                  <a:pt x="1464" y="252"/>
                  <a:pt x="1463" y="253"/>
                  <a:pt x="1463" y="253"/>
                </a:cubicBezTo>
                <a:close/>
                <a:moveTo>
                  <a:pt x="1452" y="248"/>
                </a:moveTo>
                <a:cubicBezTo>
                  <a:pt x="1451" y="247"/>
                  <a:pt x="1451" y="247"/>
                  <a:pt x="1451" y="247"/>
                </a:cubicBezTo>
                <a:cubicBezTo>
                  <a:pt x="1451" y="248"/>
                  <a:pt x="1451" y="248"/>
                  <a:pt x="1451" y="248"/>
                </a:cubicBezTo>
                <a:cubicBezTo>
                  <a:pt x="1451" y="249"/>
                  <a:pt x="1451" y="249"/>
                  <a:pt x="1451" y="249"/>
                </a:cubicBezTo>
                <a:cubicBezTo>
                  <a:pt x="1452" y="249"/>
                  <a:pt x="1452" y="249"/>
                  <a:pt x="1452" y="249"/>
                </a:cubicBezTo>
                <a:lnTo>
                  <a:pt x="1452" y="248"/>
                </a:lnTo>
                <a:close/>
                <a:moveTo>
                  <a:pt x="1454" y="254"/>
                </a:moveTo>
                <a:cubicBezTo>
                  <a:pt x="1455" y="253"/>
                  <a:pt x="1455" y="253"/>
                  <a:pt x="1455" y="253"/>
                </a:cubicBezTo>
                <a:cubicBezTo>
                  <a:pt x="1454" y="252"/>
                  <a:pt x="1454" y="252"/>
                  <a:pt x="1454" y="252"/>
                </a:cubicBezTo>
                <a:cubicBezTo>
                  <a:pt x="1453" y="253"/>
                  <a:pt x="1453" y="253"/>
                  <a:pt x="1452" y="254"/>
                </a:cubicBezTo>
                <a:cubicBezTo>
                  <a:pt x="1453" y="254"/>
                  <a:pt x="1453" y="254"/>
                  <a:pt x="1453" y="254"/>
                </a:cubicBezTo>
                <a:lnTo>
                  <a:pt x="1454" y="254"/>
                </a:lnTo>
                <a:close/>
                <a:moveTo>
                  <a:pt x="1484" y="252"/>
                </a:moveTo>
                <a:cubicBezTo>
                  <a:pt x="1484" y="251"/>
                  <a:pt x="1483" y="251"/>
                  <a:pt x="1481" y="251"/>
                </a:cubicBezTo>
                <a:cubicBezTo>
                  <a:pt x="1481" y="252"/>
                  <a:pt x="1481" y="252"/>
                  <a:pt x="1481" y="252"/>
                </a:cubicBezTo>
                <a:cubicBezTo>
                  <a:pt x="1481" y="253"/>
                  <a:pt x="1481" y="253"/>
                  <a:pt x="1481" y="253"/>
                </a:cubicBezTo>
                <a:cubicBezTo>
                  <a:pt x="1484" y="253"/>
                  <a:pt x="1484" y="253"/>
                  <a:pt x="1484" y="253"/>
                </a:cubicBezTo>
                <a:lnTo>
                  <a:pt x="1484" y="252"/>
                </a:lnTo>
                <a:close/>
                <a:moveTo>
                  <a:pt x="1470" y="256"/>
                </a:moveTo>
                <a:cubicBezTo>
                  <a:pt x="1470" y="257"/>
                  <a:pt x="1470" y="257"/>
                  <a:pt x="1470" y="257"/>
                </a:cubicBezTo>
                <a:cubicBezTo>
                  <a:pt x="1470" y="257"/>
                  <a:pt x="1471" y="257"/>
                  <a:pt x="1472" y="257"/>
                </a:cubicBezTo>
                <a:cubicBezTo>
                  <a:pt x="1473" y="256"/>
                  <a:pt x="1473" y="256"/>
                  <a:pt x="1473" y="256"/>
                </a:cubicBezTo>
                <a:cubicBezTo>
                  <a:pt x="1474" y="257"/>
                  <a:pt x="1474" y="257"/>
                  <a:pt x="1474" y="257"/>
                </a:cubicBezTo>
                <a:cubicBezTo>
                  <a:pt x="1474" y="256"/>
                  <a:pt x="1474" y="256"/>
                  <a:pt x="1474" y="256"/>
                </a:cubicBezTo>
                <a:cubicBezTo>
                  <a:pt x="1473" y="256"/>
                  <a:pt x="1473" y="256"/>
                  <a:pt x="1473" y="256"/>
                </a:cubicBezTo>
                <a:cubicBezTo>
                  <a:pt x="1474" y="255"/>
                  <a:pt x="1474" y="255"/>
                  <a:pt x="1474" y="255"/>
                </a:cubicBezTo>
                <a:cubicBezTo>
                  <a:pt x="1472" y="255"/>
                  <a:pt x="1471" y="255"/>
                  <a:pt x="1470" y="255"/>
                </a:cubicBezTo>
                <a:cubicBezTo>
                  <a:pt x="1470" y="255"/>
                  <a:pt x="1470" y="255"/>
                  <a:pt x="1470" y="255"/>
                </a:cubicBezTo>
                <a:cubicBezTo>
                  <a:pt x="1472" y="255"/>
                  <a:pt x="1472" y="255"/>
                  <a:pt x="1472" y="255"/>
                </a:cubicBezTo>
                <a:cubicBezTo>
                  <a:pt x="1471" y="256"/>
                  <a:pt x="1471" y="256"/>
                  <a:pt x="1470" y="256"/>
                </a:cubicBezTo>
                <a:close/>
                <a:moveTo>
                  <a:pt x="1453" y="239"/>
                </a:moveTo>
                <a:cubicBezTo>
                  <a:pt x="1453" y="239"/>
                  <a:pt x="1454" y="239"/>
                  <a:pt x="1455" y="238"/>
                </a:cubicBezTo>
                <a:cubicBezTo>
                  <a:pt x="1454" y="238"/>
                  <a:pt x="1453" y="238"/>
                  <a:pt x="1453" y="239"/>
                </a:cubicBezTo>
                <a:close/>
                <a:moveTo>
                  <a:pt x="1451" y="254"/>
                </a:moveTo>
                <a:cubicBezTo>
                  <a:pt x="1452" y="254"/>
                  <a:pt x="1452" y="254"/>
                  <a:pt x="1452" y="254"/>
                </a:cubicBezTo>
                <a:cubicBezTo>
                  <a:pt x="1450" y="253"/>
                  <a:pt x="1450" y="253"/>
                  <a:pt x="1450" y="253"/>
                </a:cubicBezTo>
                <a:lnTo>
                  <a:pt x="1451" y="254"/>
                </a:lnTo>
                <a:close/>
                <a:moveTo>
                  <a:pt x="1456" y="254"/>
                </a:moveTo>
                <a:cubicBezTo>
                  <a:pt x="1455" y="254"/>
                  <a:pt x="1455" y="254"/>
                  <a:pt x="1455" y="254"/>
                </a:cubicBezTo>
                <a:cubicBezTo>
                  <a:pt x="1457" y="255"/>
                  <a:pt x="1459" y="256"/>
                  <a:pt x="1461" y="254"/>
                </a:cubicBezTo>
                <a:cubicBezTo>
                  <a:pt x="1461" y="255"/>
                  <a:pt x="1461" y="255"/>
                  <a:pt x="1461" y="255"/>
                </a:cubicBezTo>
                <a:cubicBezTo>
                  <a:pt x="1462" y="255"/>
                  <a:pt x="1462" y="255"/>
                  <a:pt x="1462" y="255"/>
                </a:cubicBezTo>
                <a:cubicBezTo>
                  <a:pt x="1461" y="255"/>
                  <a:pt x="1461" y="255"/>
                  <a:pt x="1461" y="255"/>
                </a:cubicBezTo>
                <a:cubicBezTo>
                  <a:pt x="1462" y="254"/>
                  <a:pt x="1462" y="254"/>
                  <a:pt x="1462" y="254"/>
                </a:cubicBezTo>
                <a:cubicBezTo>
                  <a:pt x="1462" y="253"/>
                  <a:pt x="1462" y="253"/>
                  <a:pt x="1462" y="253"/>
                </a:cubicBezTo>
                <a:cubicBezTo>
                  <a:pt x="1461" y="253"/>
                  <a:pt x="1461" y="254"/>
                  <a:pt x="1460" y="253"/>
                </a:cubicBezTo>
                <a:cubicBezTo>
                  <a:pt x="1460" y="254"/>
                  <a:pt x="1460" y="254"/>
                  <a:pt x="1460" y="254"/>
                </a:cubicBezTo>
                <a:cubicBezTo>
                  <a:pt x="1459" y="254"/>
                  <a:pt x="1459" y="254"/>
                  <a:pt x="1458" y="254"/>
                </a:cubicBezTo>
                <a:cubicBezTo>
                  <a:pt x="1456" y="253"/>
                  <a:pt x="1456" y="253"/>
                  <a:pt x="1456" y="253"/>
                </a:cubicBezTo>
                <a:cubicBezTo>
                  <a:pt x="1456" y="253"/>
                  <a:pt x="1455" y="253"/>
                  <a:pt x="1455" y="254"/>
                </a:cubicBezTo>
                <a:lnTo>
                  <a:pt x="1456" y="254"/>
                </a:lnTo>
                <a:close/>
                <a:moveTo>
                  <a:pt x="1453" y="252"/>
                </a:moveTo>
                <a:cubicBezTo>
                  <a:pt x="1452" y="251"/>
                  <a:pt x="1452" y="250"/>
                  <a:pt x="1451" y="250"/>
                </a:cubicBezTo>
                <a:cubicBezTo>
                  <a:pt x="1450" y="250"/>
                  <a:pt x="1448" y="250"/>
                  <a:pt x="1446" y="250"/>
                </a:cubicBezTo>
                <a:cubicBezTo>
                  <a:pt x="1446" y="251"/>
                  <a:pt x="1446" y="251"/>
                  <a:pt x="1446" y="251"/>
                </a:cubicBezTo>
                <a:cubicBezTo>
                  <a:pt x="1447" y="252"/>
                  <a:pt x="1450" y="253"/>
                  <a:pt x="1452" y="253"/>
                </a:cubicBezTo>
                <a:lnTo>
                  <a:pt x="1453" y="252"/>
                </a:lnTo>
                <a:close/>
                <a:moveTo>
                  <a:pt x="1574" y="359"/>
                </a:moveTo>
                <a:cubicBezTo>
                  <a:pt x="1574" y="358"/>
                  <a:pt x="1574" y="358"/>
                  <a:pt x="1574" y="358"/>
                </a:cubicBezTo>
                <a:cubicBezTo>
                  <a:pt x="1573" y="358"/>
                  <a:pt x="1573" y="358"/>
                  <a:pt x="1573" y="358"/>
                </a:cubicBezTo>
                <a:cubicBezTo>
                  <a:pt x="1572" y="359"/>
                  <a:pt x="1572" y="359"/>
                  <a:pt x="1572" y="359"/>
                </a:cubicBezTo>
                <a:cubicBezTo>
                  <a:pt x="1573" y="359"/>
                  <a:pt x="1573" y="359"/>
                  <a:pt x="1574" y="359"/>
                </a:cubicBezTo>
                <a:close/>
                <a:moveTo>
                  <a:pt x="1589" y="359"/>
                </a:moveTo>
                <a:cubicBezTo>
                  <a:pt x="1589" y="359"/>
                  <a:pt x="1589" y="359"/>
                  <a:pt x="1589" y="359"/>
                </a:cubicBezTo>
                <a:cubicBezTo>
                  <a:pt x="1590" y="359"/>
                  <a:pt x="1591" y="359"/>
                  <a:pt x="1591" y="359"/>
                </a:cubicBezTo>
                <a:cubicBezTo>
                  <a:pt x="1590" y="358"/>
                  <a:pt x="1589" y="359"/>
                  <a:pt x="1589" y="359"/>
                </a:cubicBezTo>
                <a:close/>
                <a:moveTo>
                  <a:pt x="1592" y="353"/>
                </a:moveTo>
                <a:cubicBezTo>
                  <a:pt x="1592" y="353"/>
                  <a:pt x="1593" y="353"/>
                  <a:pt x="1593" y="353"/>
                </a:cubicBezTo>
                <a:cubicBezTo>
                  <a:pt x="1593" y="352"/>
                  <a:pt x="1593" y="352"/>
                  <a:pt x="1593" y="352"/>
                </a:cubicBezTo>
                <a:cubicBezTo>
                  <a:pt x="1593" y="352"/>
                  <a:pt x="1593" y="352"/>
                  <a:pt x="1593" y="352"/>
                </a:cubicBezTo>
                <a:cubicBezTo>
                  <a:pt x="1592" y="353"/>
                  <a:pt x="1592" y="353"/>
                  <a:pt x="1592" y="353"/>
                </a:cubicBezTo>
                <a:cubicBezTo>
                  <a:pt x="1591" y="352"/>
                  <a:pt x="1590" y="352"/>
                  <a:pt x="1589" y="353"/>
                </a:cubicBezTo>
                <a:cubicBezTo>
                  <a:pt x="1590" y="353"/>
                  <a:pt x="1591" y="353"/>
                  <a:pt x="1592" y="353"/>
                </a:cubicBezTo>
                <a:close/>
                <a:moveTo>
                  <a:pt x="1605" y="360"/>
                </a:moveTo>
                <a:cubicBezTo>
                  <a:pt x="1605" y="360"/>
                  <a:pt x="1605" y="360"/>
                  <a:pt x="1605" y="360"/>
                </a:cubicBezTo>
                <a:cubicBezTo>
                  <a:pt x="1605" y="359"/>
                  <a:pt x="1605" y="359"/>
                  <a:pt x="1605" y="359"/>
                </a:cubicBezTo>
                <a:cubicBezTo>
                  <a:pt x="1604" y="360"/>
                  <a:pt x="1602" y="360"/>
                  <a:pt x="1601" y="361"/>
                </a:cubicBezTo>
                <a:cubicBezTo>
                  <a:pt x="1601" y="362"/>
                  <a:pt x="1601" y="362"/>
                  <a:pt x="1601" y="362"/>
                </a:cubicBezTo>
                <a:cubicBezTo>
                  <a:pt x="1601" y="362"/>
                  <a:pt x="1601" y="362"/>
                  <a:pt x="1601" y="362"/>
                </a:cubicBezTo>
                <a:cubicBezTo>
                  <a:pt x="1601" y="362"/>
                  <a:pt x="1601" y="362"/>
                  <a:pt x="1601" y="362"/>
                </a:cubicBezTo>
                <a:cubicBezTo>
                  <a:pt x="1602" y="362"/>
                  <a:pt x="1603" y="362"/>
                  <a:pt x="1604" y="361"/>
                </a:cubicBezTo>
                <a:cubicBezTo>
                  <a:pt x="1604" y="361"/>
                  <a:pt x="1604" y="361"/>
                  <a:pt x="1604" y="361"/>
                </a:cubicBezTo>
                <a:cubicBezTo>
                  <a:pt x="1605" y="361"/>
                  <a:pt x="1605" y="361"/>
                  <a:pt x="1605" y="360"/>
                </a:cubicBezTo>
                <a:close/>
                <a:moveTo>
                  <a:pt x="1487" y="310"/>
                </a:moveTo>
                <a:cubicBezTo>
                  <a:pt x="1486" y="311"/>
                  <a:pt x="1486" y="311"/>
                  <a:pt x="1486" y="311"/>
                </a:cubicBezTo>
                <a:cubicBezTo>
                  <a:pt x="1487" y="312"/>
                  <a:pt x="1487" y="312"/>
                  <a:pt x="1487" y="312"/>
                </a:cubicBezTo>
                <a:cubicBezTo>
                  <a:pt x="1487" y="312"/>
                  <a:pt x="1488" y="312"/>
                  <a:pt x="1488" y="312"/>
                </a:cubicBezTo>
                <a:cubicBezTo>
                  <a:pt x="1490" y="312"/>
                  <a:pt x="1490" y="312"/>
                  <a:pt x="1490" y="312"/>
                </a:cubicBezTo>
                <a:lnTo>
                  <a:pt x="1487" y="310"/>
                </a:lnTo>
                <a:close/>
                <a:moveTo>
                  <a:pt x="1597" y="364"/>
                </a:moveTo>
                <a:cubicBezTo>
                  <a:pt x="1597" y="365"/>
                  <a:pt x="1597" y="365"/>
                  <a:pt x="1597" y="365"/>
                </a:cubicBezTo>
                <a:cubicBezTo>
                  <a:pt x="1597" y="365"/>
                  <a:pt x="1597" y="365"/>
                  <a:pt x="1597" y="365"/>
                </a:cubicBezTo>
                <a:cubicBezTo>
                  <a:pt x="1598" y="364"/>
                  <a:pt x="1598" y="364"/>
                  <a:pt x="1598" y="364"/>
                </a:cubicBezTo>
                <a:cubicBezTo>
                  <a:pt x="1597" y="364"/>
                  <a:pt x="1597" y="364"/>
                  <a:pt x="1597" y="363"/>
                </a:cubicBezTo>
                <a:cubicBezTo>
                  <a:pt x="1596" y="364"/>
                  <a:pt x="1596" y="364"/>
                  <a:pt x="1596" y="364"/>
                </a:cubicBezTo>
                <a:lnTo>
                  <a:pt x="1597" y="364"/>
                </a:lnTo>
                <a:close/>
                <a:moveTo>
                  <a:pt x="1493" y="242"/>
                </a:moveTo>
                <a:cubicBezTo>
                  <a:pt x="1493" y="243"/>
                  <a:pt x="1493" y="244"/>
                  <a:pt x="1493" y="245"/>
                </a:cubicBezTo>
                <a:cubicBezTo>
                  <a:pt x="1494" y="246"/>
                  <a:pt x="1494" y="246"/>
                  <a:pt x="1494" y="246"/>
                </a:cubicBezTo>
                <a:cubicBezTo>
                  <a:pt x="1495" y="244"/>
                  <a:pt x="1496" y="242"/>
                  <a:pt x="1496" y="239"/>
                </a:cubicBezTo>
                <a:cubicBezTo>
                  <a:pt x="1495" y="239"/>
                  <a:pt x="1495" y="239"/>
                  <a:pt x="1495" y="239"/>
                </a:cubicBezTo>
                <a:cubicBezTo>
                  <a:pt x="1494" y="240"/>
                  <a:pt x="1494" y="240"/>
                  <a:pt x="1494" y="240"/>
                </a:cubicBezTo>
                <a:cubicBezTo>
                  <a:pt x="1495" y="240"/>
                  <a:pt x="1495" y="240"/>
                  <a:pt x="1495" y="240"/>
                </a:cubicBezTo>
                <a:cubicBezTo>
                  <a:pt x="1494" y="241"/>
                  <a:pt x="1494" y="241"/>
                  <a:pt x="1494" y="241"/>
                </a:cubicBezTo>
                <a:lnTo>
                  <a:pt x="1493" y="242"/>
                </a:lnTo>
                <a:close/>
                <a:moveTo>
                  <a:pt x="1571" y="354"/>
                </a:moveTo>
                <a:cubicBezTo>
                  <a:pt x="1572" y="354"/>
                  <a:pt x="1572" y="354"/>
                  <a:pt x="1572" y="354"/>
                </a:cubicBezTo>
                <a:cubicBezTo>
                  <a:pt x="1572" y="354"/>
                  <a:pt x="1572" y="354"/>
                  <a:pt x="1572" y="354"/>
                </a:cubicBezTo>
                <a:cubicBezTo>
                  <a:pt x="1572" y="354"/>
                  <a:pt x="1572" y="354"/>
                  <a:pt x="1572" y="354"/>
                </a:cubicBezTo>
                <a:lnTo>
                  <a:pt x="1571" y="354"/>
                </a:lnTo>
                <a:close/>
                <a:moveTo>
                  <a:pt x="1573" y="346"/>
                </a:moveTo>
                <a:cubicBezTo>
                  <a:pt x="1572" y="345"/>
                  <a:pt x="1572" y="345"/>
                  <a:pt x="1572" y="345"/>
                </a:cubicBezTo>
                <a:cubicBezTo>
                  <a:pt x="1572" y="345"/>
                  <a:pt x="1572" y="345"/>
                  <a:pt x="1572" y="345"/>
                </a:cubicBezTo>
                <a:cubicBezTo>
                  <a:pt x="1572" y="346"/>
                  <a:pt x="1573" y="346"/>
                  <a:pt x="1573" y="346"/>
                </a:cubicBezTo>
                <a:cubicBezTo>
                  <a:pt x="1574" y="347"/>
                  <a:pt x="1574" y="347"/>
                  <a:pt x="1574" y="347"/>
                </a:cubicBezTo>
                <a:cubicBezTo>
                  <a:pt x="1574" y="347"/>
                  <a:pt x="1574" y="347"/>
                  <a:pt x="1574" y="347"/>
                </a:cubicBezTo>
                <a:cubicBezTo>
                  <a:pt x="1574" y="346"/>
                  <a:pt x="1574" y="346"/>
                  <a:pt x="1574" y="346"/>
                </a:cubicBezTo>
                <a:lnTo>
                  <a:pt x="1573" y="346"/>
                </a:lnTo>
                <a:close/>
                <a:moveTo>
                  <a:pt x="1571" y="335"/>
                </a:moveTo>
                <a:cubicBezTo>
                  <a:pt x="1571" y="335"/>
                  <a:pt x="1571" y="335"/>
                  <a:pt x="1571" y="335"/>
                </a:cubicBezTo>
                <a:cubicBezTo>
                  <a:pt x="1570" y="336"/>
                  <a:pt x="1570" y="336"/>
                  <a:pt x="1570" y="336"/>
                </a:cubicBezTo>
                <a:cubicBezTo>
                  <a:pt x="1571" y="336"/>
                  <a:pt x="1572" y="336"/>
                  <a:pt x="1573" y="335"/>
                </a:cubicBezTo>
                <a:cubicBezTo>
                  <a:pt x="1573" y="335"/>
                  <a:pt x="1573" y="335"/>
                  <a:pt x="1573" y="335"/>
                </a:cubicBezTo>
                <a:lnTo>
                  <a:pt x="1571" y="335"/>
                </a:lnTo>
                <a:close/>
                <a:moveTo>
                  <a:pt x="1597" y="363"/>
                </a:moveTo>
                <a:cubicBezTo>
                  <a:pt x="1597" y="362"/>
                  <a:pt x="1597" y="362"/>
                  <a:pt x="1597" y="362"/>
                </a:cubicBezTo>
                <a:cubicBezTo>
                  <a:pt x="1597" y="363"/>
                  <a:pt x="1597" y="363"/>
                  <a:pt x="1597" y="363"/>
                </a:cubicBezTo>
                <a:cubicBezTo>
                  <a:pt x="1597" y="363"/>
                  <a:pt x="1597" y="363"/>
                  <a:pt x="1597" y="363"/>
                </a:cubicBezTo>
                <a:close/>
                <a:moveTo>
                  <a:pt x="1490" y="313"/>
                </a:moveTo>
                <a:cubicBezTo>
                  <a:pt x="1490" y="314"/>
                  <a:pt x="1490" y="314"/>
                  <a:pt x="1490" y="314"/>
                </a:cubicBezTo>
                <a:cubicBezTo>
                  <a:pt x="1492" y="314"/>
                  <a:pt x="1492" y="314"/>
                  <a:pt x="1492" y="314"/>
                </a:cubicBezTo>
                <a:lnTo>
                  <a:pt x="1490" y="313"/>
                </a:lnTo>
                <a:close/>
                <a:moveTo>
                  <a:pt x="1494" y="315"/>
                </a:moveTo>
                <a:cubicBezTo>
                  <a:pt x="1493" y="315"/>
                  <a:pt x="1493" y="314"/>
                  <a:pt x="1492" y="314"/>
                </a:cubicBezTo>
                <a:cubicBezTo>
                  <a:pt x="1493" y="316"/>
                  <a:pt x="1493" y="316"/>
                  <a:pt x="1493" y="316"/>
                </a:cubicBezTo>
                <a:lnTo>
                  <a:pt x="1494" y="315"/>
                </a:lnTo>
                <a:close/>
                <a:moveTo>
                  <a:pt x="1493" y="318"/>
                </a:moveTo>
                <a:cubicBezTo>
                  <a:pt x="1493" y="317"/>
                  <a:pt x="1492" y="316"/>
                  <a:pt x="1491" y="316"/>
                </a:cubicBezTo>
                <a:lnTo>
                  <a:pt x="1493" y="318"/>
                </a:lnTo>
                <a:close/>
                <a:moveTo>
                  <a:pt x="1601" y="359"/>
                </a:moveTo>
                <a:cubicBezTo>
                  <a:pt x="1600" y="359"/>
                  <a:pt x="1600" y="359"/>
                  <a:pt x="1600" y="359"/>
                </a:cubicBezTo>
                <a:cubicBezTo>
                  <a:pt x="1600" y="359"/>
                  <a:pt x="1601" y="359"/>
                  <a:pt x="1601" y="359"/>
                </a:cubicBezTo>
                <a:cubicBezTo>
                  <a:pt x="1601" y="359"/>
                  <a:pt x="1601" y="359"/>
                  <a:pt x="1601" y="359"/>
                </a:cubicBezTo>
                <a:close/>
                <a:moveTo>
                  <a:pt x="1488" y="314"/>
                </a:moveTo>
                <a:cubicBezTo>
                  <a:pt x="1489" y="314"/>
                  <a:pt x="1489" y="314"/>
                  <a:pt x="1489" y="314"/>
                </a:cubicBezTo>
                <a:cubicBezTo>
                  <a:pt x="1488" y="313"/>
                  <a:pt x="1488" y="313"/>
                  <a:pt x="1488" y="313"/>
                </a:cubicBezTo>
                <a:cubicBezTo>
                  <a:pt x="1486" y="312"/>
                  <a:pt x="1486" y="312"/>
                  <a:pt x="1486" y="312"/>
                </a:cubicBezTo>
                <a:cubicBezTo>
                  <a:pt x="1487" y="313"/>
                  <a:pt x="1487" y="313"/>
                  <a:pt x="1487" y="313"/>
                </a:cubicBezTo>
                <a:cubicBezTo>
                  <a:pt x="1487" y="313"/>
                  <a:pt x="1487" y="313"/>
                  <a:pt x="1487" y="313"/>
                </a:cubicBezTo>
                <a:lnTo>
                  <a:pt x="1488" y="314"/>
                </a:lnTo>
                <a:close/>
                <a:moveTo>
                  <a:pt x="1506" y="322"/>
                </a:moveTo>
                <a:cubicBezTo>
                  <a:pt x="1508" y="321"/>
                  <a:pt x="1508" y="321"/>
                  <a:pt x="1508" y="321"/>
                </a:cubicBezTo>
                <a:cubicBezTo>
                  <a:pt x="1504" y="321"/>
                  <a:pt x="1504" y="321"/>
                  <a:pt x="1504" y="321"/>
                </a:cubicBezTo>
                <a:lnTo>
                  <a:pt x="1506" y="322"/>
                </a:lnTo>
                <a:close/>
                <a:moveTo>
                  <a:pt x="1658" y="364"/>
                </a:moveTo>
                <a:cubicBezTo>
                  <a:pt x="1659" y="364"/>
                  <a:pt x="1659" y="364"/>
                  <a:pt x="1659" y="364"/>
                </a:cubicBezTo>
                <a:cubicBezTo>
                  <a:pt x="1655" y="365"/>
                  <a:pt x="1650" y="365"/>
                  <a:pt x="1645" y="365"/>
                </a:cubicBezTo>
                <a:cubicBezTo>
                  <a:pt x="1645" y="365"/>
                  <a:pt x="1645" y="366"/>
                  <a:pt x="1645" y="366"/>
                </a:cubicBezTo>
                <a:cubicBezTo>
                  <a:pt x="1644" y="366"/>
                  <a:pt x="1643" y="366"/>
                  <a:pt x="1642" y="366"/>
                </a:cubicBezTo>
                <a:cubicBezTo>
                  <a:pt x="1642" y="366"/>
                  <a:pt x="1641" y="367"/>
                  <a:pt x="1640" y="367"/>
                </a:cubicBezTo>
                <a:cubicBezTo>
                  <a:pt x="1640" y="368"/>
                  <a:pt x="1640" y="368"/>
                  <a:pt x="1640" y="368"/>
                </a:cubicBezTo>
                <a:cubicBezTo>
                  <a:pt x="1642" y="369"/>
                  <a:pt x="1644" y="370"/>
                  <a:pt x="1647" y="369"/>
                </a:cubicBezTo>
                <a:cubicBezTo>
                  <a:pt x="1649" y="368"/>
                  <a:pt x="1652" y="368"/>
                  <a:pt x="1655" y="368"/>
                </a:cubicBezTo>
                <a:cubicBezTo>
                  <a:pt x="1655" y="367"/>
                  <a:pt x="1655" y="367"/>
                  <a:pt x="1655" y="367"/>
                </a:cubicBezTo>
                <a:cubicBezTo>
                  <a:pt x="1654" y="366"/>
                  <a:pt x="1654" y="366"/>
                  <a:pt x="1654" y="366"/>
                </a:cubicBezTo>
                <a:cubicBezTo>
                  <a:pt x="1655" y="365"/>
                  <a:pt x="1656" y="364"/>
                  <a:pt x="1658" y="364"/>
                </a:cubicBezTo>
                <a:close/>
                <a:moveTo>
                  <a:pt x="1508" y="321"/>
                </a:moveTo>
                <a:cubicBezTo>
                  <a:pt x="1507" y="320"/>
                  <a:pt x="1505" y="320"/>
                  <a:pt x="1504" y="320"/>
                </a:cubicBezTo>
                <a:cubicBezTo>
                  <a:pt x="1505" y="321"/>
                  <a:pt x="1507" y="321"/>
                  <a:pt x="1508" y="321"/>
                </a:cubicBezTo>
                <a:close/>
                <a:moveTo>
                  <a:pt x="1510" y="323"/>
                </a:moveTo>
                <a:cubicBezTo>
                  <a:pt x="1509" y="322"/>
                  <a:pt x="1507" y="322"/>
                  <a:pt x="1506" y="322"/>
                </a:cubicBezTo>
                <a:cubicBezTo>
                  <a:pt x="1507" y="323"/>
                  <a:pt x="1508" y="323"/>
                  <a:pt x="1510" y="323"/>
                </a:cubicBezTo>
                <a:close/>
                <a:moveTo>
                  <a:pt x="1510" y="235"/>
                </a:moveTo>
                <a:cubicBezTo>
                  <a:pt x="1511" y="235"/>
                  <a:pt x="1511" y="235"/>
                  <a:pt x="1511" y="235"/>
                </a:cubicBezTo>
                <a:cubicBezTo>
                  <a:pt x="1511" y="235"/>
                  <a:pt x="1512" y="235"/>
                  <a:pt x="1513" y="235"/>
                </a:cubicBezTo>
                <a:cubicBezTo>
                  <a:pt x="1513" y="234"/>
                  <a:pt x="1513" y="234"/>
                  <a:pt x="1513" y="234"/>
                </a:cubicBezTo>
                <a:cubicBezTo>
                  <a:pt x="1512" y="234"/>
                  <a:pt x="1511" y="234"/>
                  <a:pt x="1510" y="235"/>
                </a:cubicBezTo>
                <a:close/>
                <a:moveTo>
                  <a:pt x="1850" y="91"/>
                </a:moveTo>
                <a:cubicBezTo>
                  <a:pt x="1851" y="90"/>
                  <a:pt x="1851" y="90"/>
                  <a:pt x="1851" y="90"/>
                </a:cubicBezTo>
                <a:cubicBezTo>
                  <a:pt x="1850" y="90"/>
                  <a:pt x="1849" y="90"/>
                  <a:pt x="1848" y="90"/>
                </a:cubicBezTo>
                <a:cubicBezTo>
                  <a:pt x="1849" y="91"/>
                  <a:pt x="1849" y="91"/>
                  <a:pt x="1849" y="91"/>
                </a:cubicBezTo>
                <a:cubicBezTo>
                  <a:pt x="1848" y="91"/>
                  <a:pt x="1848" y="91"/>
                  <a:pt x="1848" y="91"/>
                </a:cubicBezTo>
                <a:lnTo>
                  <a:pt x="1850" y="91"/>
                </a:lnTo>
                <a:close/>
                <a:moveTo>
                  <a:pt x="1649" y="170"/>
                </a:moveTo>
                <a:cubicBezTo>
                  <a:pt x="1649" y="170"/>
                  <a:pt x="1649" y="170"/>
                  <a:pt x="1649" y="170"/>
                </a:cubicBezTo>
                <a:cubicBezTo>
                  <a:pt x="1648" y="169"/>
                  <a:pt x="1648" y="169"/>
                  <a:pt x="1648" y="169"/>
                </a:cubicBezTo>
                <a:cubicBezTo>
                  <a:pt x="1647" y="170"/>
                  <a:pt x="1647" y="170"/>
                  <a:pt x="1647" y="170"/>
                </a:cubicBezTo>
                <a:cubicBezTo>
                  <a:pt x="1647" y="170"/>
                  <a:pt x="1647" y="170"/>
                  <a:pt x="1647" y="170"/>
                </a:cubicBezTo>
                <a:cubicBezTo>
                  <a:pt x="1648" y="170"/>
                  <a:pt x="1648" y="171"/>
                  <a:pt x="1649" y="170"/>
                </a:cubicBezTo>
                <a:close/>
                <a:moveTo>
                  <a:pt x="1857" y="92"/>
                </a:moveTo>
                <a:cubicBezTo>
                  <a:pt x="1856" y="92"/>
                  <a:pt x="1855" y="92"/>
                  <a:pt x="1855" y="92"/>
                </a:cubicBezTo>
                <a:cubicBezTo>
                  <a:pt x="1855" y="92"/>
                  <a:pt x="1855" y="93"/>
                  <a:pt x="1856" y="93"/>
                </a:cubicBezTo>
                <a:lnTo>
                  <a:pt x="1857" y="92"/>
                </a:lnTo>
                <a:close/>
                <a:moveTo>
                  <a:pt x="2366" y="57"/>
                </a:moveTo>
                <a:cubicBezTo>
                  <a:pt x="2365" y="57"/>
                  <a:pt x="2365" y="57"/>
                  <a:pt x="2365" y="57"/>
                </a:cubicBezTo>
                <a:cubicBezTo>
                  <a:pt x="2365" y="58"/>
                  <a:pt x="2365" y="58"/>
                  <a:pt x="2365" y="58"/>
                </a:cubicBezTo>
                <a:cubicBezTo>
                  <a:pt x="2365" y="58"/>
                  <a:pt x="2365" y="58"/>
                  <a:pt x="2365" y="58"/>
                </a:cubicBezTo>
                <a:cubicBezTo>
                  <a:pt x="2366" y="58"/>
                  <a:pt x="2366" y="58"/>
                  <a:pt x="2366" y="58"/>
                </a:cubicBezTo>
                <a:lnTo>
                  <a:pt x="2366" y="57"/>
                </a:lnTo>
                <a:close/>
                <a:moveTo>
                  <a:pt x="1785" y="142"/>
                </a:moveTo>
                <a:cubicBezTo>
                  <a:pt x="1786" y="142"/>
                  <a:pt x="1786" y="142"/>
                  <a:pt x="1786" y="142"/>
                </a:cubicBezTo>
                <a:cubicBezTo>
                  <a:pt x="1787" y="142"/>
                  <a:pt x="1787" y="142"/>
                  <a:pt x="1787" y="142"/>
                </a:cubicBezTo>
                <a:cubicBezTo>
                  <a:pt x="1786" y="141"/>
                  <a:pt x="1786" y="141"/>
                  <a:pt x="1786" y="141"/>
                </a:cubicBezTo>
                <a:cubicBezTo>
                  <a:pt x="1786" y="141"/>
                  <a:pt x="1786" y="141"/>
                  <a:pt x="1786" y="141"/>
                </a:cubicBezTo>
                <a:cubicBezTo>
                  <a:pt x="1785" y="141"/>
                  <a:pt x="1785" y="141"/>
                  <a:pt x="1785" y="141"/>
                </a:cubicBezTo>
                <a:cubicBezTo>
                  <a:pt x="1785" y="141"/>
                  <a:pt x="1785" y="141"/>
                  <a:pt x="1785" y="141"/>
                </a:cubicBezTo>
                <a:cubicBezTo>
                  <a:pt x="1784" y="142"/>
                  <a:pt x="1784" y="142"/>
                  <a:pt x="1784" y="142"/>
                </a:cubicBezTo>
                <a:lnTo>
                  <a:pt x="1785" y="142"/>
                </a:lnTo>
                <a:close/>
                <a:moveTo>
                  <a:pt x="2503" y="160"/>
                </a:moveTo>
                <a:cubicBezTo>
                  <a:pt x="2504" y="159"/>
                  <a:pt x="2505" y="159"/>
                  <a:pt x="2505" y="159"/>
                </a:cubicBezTo>
                <a:cubicBezTo>
                  <a:pt x="2504" y="157"/>
                  <a:pt x="2502" y="156"/>
                  <a:pt x="2500" y="156"/>
                </a:cubicBezTo>
                <a:cubicBezTo>
                  <a:pt x="2499" y="156"/>
                  <a:pt x="2499" y="156"/>
                  <a:pt x="2499" y="156"/>
                </a:cubicBezTo>
                <a:cubicBezTo>
                  <a:pt x="2499" y="157"/>
                  <a:pt x="2499" y="157"/>
                  <a:pt x="2499" y="157"/>
                </a:cubicBezTo>
                <a:cubicBezTo>
                  <a:pt x="2499" y="157"/>
                  <a:pt x="2498" y="158"/>
                  <a:pt x="2497" y="158"/>
                </a:cubicBezTo>
                <a:cubicBezTo>
                  <a:pt x="2496" y="159"/>
                  <a:pt x="2496" y="159"/>
                  <a:pt x="2496" y="159"/>
                </a:cubicBezTo>
                <a:cubicBezTo>
                  <a:pt x="2497" y="159"/>
                  <a:pt x="2498" y="159"/>
                  <a:pt x="2499" y="159"/>
                </a:cubicBezTo>
                <a:cubicBezTo>
                  <a:pt x="2499" y="159"/>
                  <a:pt x="2499" y="159"/>
                  <a:pt x="2499" y="159"/>
                </a:cubicBezTo>
                <a:cubicBezTo>
                  <a:pt x="2500" y="160"/>
                  <a:pt x="2500" y="161"/>
                  <a:pt x="2501" y="162"/>
                </a:cubicBezTo>
                <a:cubicBezTo>
                  <a:pt x="2501" y="163"/>
                  <a:pt x="2501" y="163"/>
                  <a:pt x="2501" y="163"/>
                </a:cubicBezTo>
                <a:cubicBezTo>
                  <a:pt x="2502" y="163"/>
                  <a:pt x="2503" y="164"/>
                  <a:pt x="2504" y="164"/>
                </a:cubicBezTo>
                <a:cubicBezTo>
                  <a:pt x="2503" y="163"/>
                  <a:pt x="2503" y="163"/>
                  <a:pt x="2502" y="162"/>
                </a:cubicBezTo>
                <a:cubicBezTo>
                  <a:pt x="2502" y="162"/>
                  <a:pt x="2502" y="162"/>
                  <a:pt x="2502" y="162"/>
                </a:cubicBezTo>
                <a:cubicBezTo>
                  <a:pt x="2502" y="161"/>
                  <a:pt x="2502" y="161"/>
                  <a:pt x="2502" y="161"/>
                </a:cubicBezTo>
                <a:cubicBezTo>
                  <a:pt x="2502" y="161"/>
                  <a:pt x="2502" y="160"/>
                  <a:pt x="2503" y="160"/>
                </a:cubicBezTo>
                <a:close/>
                <a:moveTo>
                  <a:pt x="1819" y="161"/>
                </a:moveTo>
                <a:cubicBezTo>
                  <a:pt x="1818" y="161"/>
                  <a:pt x="1817" y="160"/>
                  <a:pt x="1817" y="161"/>
                </a:cubicBezTo>
                <a:cubicBezTo>
                  <a:pt x="1817" y="161"/>
                  <a:pt x="1817" y="161"/>
                  <a:pt x="1817" y="161"/>
                </a:cubicBezTo>
                <a:cubicBezTo>
                  <a:pt x="1818" y="161"/>
                  <a:pt x="1818" y="161"/>
                  <a:pt x="1818" y="161"/>
                </a:cubicBezTo>
                <a:cubicBezTo>
                  <a:pt x="1818" y="162"/>
                  <a:pt x="1818" y="162"/>
                  <a:pt x="1818" y="162"/>
                </a:cubicBezTo>
                <a:cubicBezTo>
                  <a:pt x="1819" y="162"/>
                  <a:pt x="1821" y="162"/>
                  <a:pt x="1822" y="161"/>
                </a:cubicBezTo>
                <a:cubicBezTo>
                  <a:pt x="1821" y="161"/>
                  <a:pt x="1821" y="161"/>
                  <a:pt x="1821" y="161"/>
                </a:cubicBezTo>
                <a:cubicBezTo>
                  <a:pt x="1820" y="161"/>
                  <a:pt x="1820" y="161"/>
                  <a:pt x="1819" y="161"/>
                </a:cubicBezTo>
                <a:close/>
                <a:moveTo>
                  <a:pt x="1873" y="125"/>
                </a:moveTo>
                <a:cubicBezTo>
                  <a:pt x="1873" y="126"/>
                  <a:pt x="1873" y="126"/>
                  <a:pt x="1873" y="126"/>
                </a:cubicBezTo>
                <a:cubicBezTo>
                  <a:pt x="1874" y="125"/>
                  <a:pt x="1874" y="125"/>
                  <a:pt x="1874" y="125"/>
                </a:cubicBezTo>
                <a:cubicBezTo>
                  <a:pt x="1874" y="123"/>
                  <a:pt x="1873" y="122"/>
                  <a:pt x="1872" y="122"/>
                </a:cubicBezTo>
                <a:cubicBezTo>
                  <a:pt x="1872" y="122"/>
                  <a:pt x="1872" y="122"/>
                  <a:pt x="1872" y="122"/>
                </a:cubicBezTo>
                <a:cubicBezTo>
                  <a:pt x="1872" y="123"/>
                  <a:pt x="1872" y="123"/>
                  <a:pt x="1872" y="123"/>
                </a:cubicBezTo>
                <a:cubicBezTo>
                  <a:pt x="1873" y="124"/>
                  <a:pt x="1873" y="124"/>
                  <a:pt x="1873" y="124"/>
                </a:cubicBezTo>
                <a:lnTo>
                  <a:pt x="1873" y="125"/>
                </a:lnTo>
                <a:close/>
                <a:moveTo>
                  <a:pt x="1871" y="121"/>
                </a:moveTo>
                <a:cubicBezTo>
                  <a:pt x="1870" y="120"/>
                  <a:pt x="1870" y="120"/>
                  <a:pt x="1870" y="120"/>
                </a:cubicBezTo>
                <a:cubicBezTo>
                  <a:pt x="1869" y="120"/>
                  <a:pt x="1869" y="120"/>
                  <a:pt x="1869" y="120"/>
                </a:cubicBezTo>
                <a:cubicBezTo>
                  <a:pt x="1870" y="121"/>
                  <a:pt x="1870" y="121"/>
                  <a:pt x="1871" y="121"/>
                </a:cubicBezTo>
                <a:close/>
                <a:moveTo>
                  <a:pt x="2164" y="75"/>
                </a:moveTo>
                <a:cubicBezTo>
                  <a:pt x="2166" y="74"/>
                  <a:pt x="2166" y="74"/>
                  <a:pt x="2166" y="74"/>
                </a:cubicBezTo>
                <a:cubicBezTo>
                  <a:pt x="2166" y="74"/>
                  <a:pt x="2166" y="74"/>
                  <a:pt x="2166" y="74"/>
                </a:cubicBezTo>
                <a:cubicBezTo>
                  <a:pt x="2165" y="74"/>
                  <a:pt x="2165" y="73"/>
                  <a:pt x="2164" y="73"/>
                </a:cubicBezTo>
                <a:cubicBezTo>
                  <a:pt x="2164" y="73"/>
                  <a:pt x="2164" y="73"/>
                  <a:pt x="2164" y="73"/>
                </a:cubicBezTo>
                <a:cubicBezTo>
                  <a:pt x="2164" y="74"/>
                  <a:pt x="2164" y="74"/>
                  <a:pt x="2164" y="74"/>
                </a:cubicBezTo>
                <a:cubicBezTo>
                  <a:pt x="2163" y="74"/>
                  <a:pt x="2162" y="74"/>
                  <a:pt x="2161" y="74"/>
                </a:cubicBezTo>
                <a:cubicBezTo>
                  <a:pt x="2162" y="75"/>
                  <a:pt x="2163" y="75"/>
                  <a:pt x="2164" y="75"/>
                </a:cubicBezTo>
                <a:close/>
                <a:moveTo>
                  <a:pt x="2369" y="576"/>
                </a:moveTo>
                <a:cubicBezTo>
                  <a:pt x="2368" y="576"/>
                  <a:pt x="2368" y="576"/>
                  <a:pt x="2368" y="576"/>
                </a:cubicBezTo>
                <a:cubicBezTo>
                  <a:pt x="2368" y="577"/>
                  <a:pt x="2368" y="577"/>
                  <a:pt x="2368" y="577"/>
                </a:cubicBezTo>
                <a:lnTo>
                  <a:pt x="2369" y="576"/>
                </a:lnTo>
                <a:close/>
                <a:moveTo>
                  <a:pt x="2393" y="374"/>
                </a:moveTo>
                <a:cubicBezTo>
                  <a:pt x="2392" y="373"/>
                  <a:pt x="2391" y="373"/>
                  <a:pt x="2390" y="373"/>
                </a:cubicBezTo>
                <a:cubicBezTo>
                  <a:pt x="2390" y="374"/>
                  <a:pt x="2390" y="374"/>
                  <a:pt x="2390" y="374"/>
                </a:cubicBezTo>
                <a:cubicBezTo>
                  <a:pt x="2391" y="374"/>
                  <a:pt x="2393" y="374"/>
                  <a:pt x="2395" y="375"/>
                </a:cubicBezTo>
                <a:cubicBezTo>
                  <a:pt x="2394" y="374"/>
                  <a:pt x="2394" y="374"/>
                  <a:pt x="2394" y="374"/>
                </a:cubicBezTo>
                <a:lnTo>
                  <a:pt x="2393" y="374"/>
                </a:lnTo>
                <a:close/>
                <a:moveTo>
                  <a:pt x="2352" y="571"/>
                </a:moveTo>
                <a:cubicBezTo>
                  <a:pt x="2354" y="571"/>
                  <a:pt x="2355" y="571"/>
                  <a:pt x="2356" y="572"/>
                </a:cubicBezTo>
                <a:cubicBezTo>
                  <a:pt x="2357" y="573"/>
                  <a:pt x="2357" y="573"/>
                  <a:pt x="2357" y="573"/>
                </a:cubicBezTo>
                <a:cubicBezTo>
                  <a:pt x="2359" y="575"/>
                  <a:pt x="2361" y="576"/>
                  <a:pt x="2363" y="576"/>
                </a:cubicBezTo>
                <a:cubicBezTo>
                  <a:pt x="2364" y="577"/>
                  <a:pt x="2364" y="577"/>
                  <a:pt x="2365" y="577"/>
                </a:cubicBezTo>
                <a:cubicBezTo>
                  <a:pt x="2366" y="577"/>
                  <a:pt x="2366" y="577"/>
                  <a:pt x="2366" y="577"/>
                </a:cubicBezTo>
                <a:cubicBezTo>
                  <a:pt x="2365" y="575"/>
                  <a:pt x="2365" y="575"/>
                  <a:pt x="2365" y="575"/>
                </a:cubicBezTo>
                <a:cubicBezTo>
                  <a:pt x="2365" y="574"/>
                  <a:pt x="2365" y="574"/>
                  <a:pt x="2365" y="574"/>
                </a:cubicBezTo>
                <a:cubicBezTo>
                  <a:pt x="2362" y="574"/>
                  <a:pt x="2359" y="572"/>
                  <a:pt x="2357" y="568"/>
                </a:cubicBezTo>
                <a:cubicBezTo>
                  <a:pt x="2356" y="568"/>
                  <a:pt x="2355" y="568"/>
                  <a:pt x="2354" y="568"/>
                </a:cubicBezTo>
                <a:cubicBezTo>
                  <a:pt x="2354" y="569"/>
                  <a:pt x="2355" y="569"/>
                  <a:pt x="2356" y="570"/>
                </a:cubicBezTo>
                <a:cubicBezTo>
                  <a:pt x="2354" y="570"/>
                  <a:pt x="2353" y="569"/>
                  <a:pt x="2352" y="569"/>
                </a:cubicBezTo>
                <a:cubicBezTo>
                  <a:pt x="2352" y="569"/>
                  <a:pt x="2352" y="569"/>
                  <a:pt x="2352" y="569"/>
                </a:cubicBezTo>
                <a:cubicBezTo>
                  <a:pt x="2352" y="570"/>
                  <a:pt x="2352" y="570"/>
                  <a:pt x="2352" y="570"/>
                </a:cubicBezTo>
                <a:cubicBezTo>
                  <a:pt x="2350" y="570"/>
                  <a:pt x="2350" y="570"/>
                  <a:pt x="2350" y="570"/>
                </a:cubicBezTo>
                <a:lnTo>
                  <a:pt x="2352" y="571"/>
                </a:lnTo>
                <a:close/>
                <a:moveTo>
                  <a:pt x="1510" y="218"/>
                </a:moveTo>
                <a:cubicBezTo>
                  <a:pt x="1510" y="218"/>
                  <a:pt x="1510" y="218"/>
                  <a:pt x="1510" y="218"/>
                </a:cubicBezTo>
                <a:cubicBezTo>
                  <a:pt x="1511" y="219"/>
                  <a:pt x="1513" y="220"/>
                  <a:pt x="1515" y="220"/>
                </a:cubicBezTo>
                <a:cubicBezTo>
                  <a:pt x="1516" y="220"/>
                  <a:pt x="1516" y="220"/>
                  <a:pt x="1516" y="220"/>
                </a:cubicBezTo>
                <a:cubicBezTo>
                  <a:pt x="1515" y="219"/>
                  <a:pt x="1515" y="219"/>
                  <a:pt x="1515" y="219"/>
                </a:cubicBezTo>
                <a:cubicBezTo>
                  <a:pt x="1514" y="219"/>
                  <a:pt x="1514" y="219"/>
                  <a:pt x="1514" y="219"/>
                </a:cubicBezTo>
                <a:cubicBezTo>
                  <a:pt x="1513" y="219"/>
                  <a:pt x="1513" y="219"/>
                  <a:pt x="1513" y="219"/>
                </a:cubicBezTo>
                <a:cubicBezTo>
                  <a:pt x="1514" y="218"/>
                  <a:pt x="1514" y="218"/>
                  <a:pt x="1514" y="218"/>
                </a:cubicBezTo>
                <a:cubicBezTo>
                  <a:pt x="1515" y="218"/>
                  <a:pt x="1515" y="218"/>
                  <a:pt x="1515" y="218"/>
                </a:cubicBezTo>
                <a:cubicBezTo>
                  <a:pt x="1515" y="218"/>
                  <a:pt x="1515" y="218"/>
                  <a:pt x="1515" y="218"/>
                </a:cubicBezTo>
                <a:cubicBezTo>
                  <a:pt x="1514" y="217"/>
                  <a:pt x="1513" y="217"/>
                  <a:pt x="1511" y="217"/>
                </a:cubicBezTo>
                <a:cubicBezTo>
                  <a:pt x="1511" y="218"/>
                  <a:pt x="1511" y="218"/>
                  <a:pt x="1511" y="218"/>
                </a:cubicBezTo>
                <a:cubicBezTo>
                  <a:pt x="1513" y="218"/>
                  <a:pt x="1513" y="218"/>
                  <a:pt x="1513" y="218"/>
                </a:cubicBezTo>
                <a:cubicBezTo>
                  <a:pt x="1512" y="218"/>
                  <a:pt x="1512" y="218"/>
                  <a:pt x="1512" y="218"/>
                </a:cubicBezTo>
                <a:lnTo>
                  <a:pt x="1510" y="218"/>
                </a:lnTo>
                <a:close/>
                <a:moveTo>
                  <a:pt x="2369" y="214"/>
                </a:moveTo>
                <a:cubicBezTo>
                  <a:pt x="2370" y="214"/>
                  <a:pt x="2370" y="214"/>
                  <a:pt x="2370" y="214"/>
                </a:cubicBezTo>
                <a:cubicBezTo>
                  <a:pt x="2369" y="213"/>
                  <a:pt x="2369" y="213"/>
                  <a:pt x="2369" y="213"/>
                </a:cubicBezTo>
                <a:cubicBezTo>
                  <a:pt x="2369" y="213"/>
                  <a:pt x="2369" y="213"/>
                  <a:pt x="2369" y="213"/>
                </a:cubicBezTo>
                <a:cubicBezTo>
                  <a:pt x="2368" y="213"/>
                  <a:pt x="2368" y="213"/>
                  <a:pt x="2368" y="213"/>
                </a:cubicBezTo>
                <a:cubicBezTo>
                  <a:pt x="2368" y="214"/>
                  <a:pt x="2368" y="214"/>
                  <a:pt x="2368" y="214"/>
                </a:cubicBezTo>
                <a:lnTo>
                  <a:pt x="2369" y="214"/>
                </a:lnTo>
                <a:close/>
                <a:moveTo>
                  <a:pt x="2367" y="209"/>
                </a:moveTo>
                <a:cubicBezTo>
                  <a:pt x="2366" y="209"/>
                  <a:pt x="2365" y="209"/>
                  <a:pt x="2363" y="209"/>
                </a:cubicBezTo>
                <a:cubicBezTo>
                  <a:pt x="2363" y="209"/>
                  <a:pt x="2363" y="209"/>
                  <a:pt x="2363" y="209"/>
                </a:cubicBezTo>
                <a:cubicBezTo>
                  <a:pt x="2363" y="210"/>
                  <a:pt x="2363" y="210"/>
                  <a:pt x="2363" y="210"/>
                </a:cubicBezTo>
                <a:cubicBezTo>
                  <a:pt x="2362" y="210"/>
                  <a:pt x="2362" y="210"/>
                  <a:pt x="2362" y="210"/>
                </a:cubicBezTo>
                <a:cubicBezTo>
                  <a:pt x="2362" y="211"/>
                  <a:pt x="2363" y="212"/>
                  <a:pt x="2364" y="212"/>
                </a:cubicBezTo>
                <a:cubicBezTo>
                  <a:pt x="2364" y="212"/>
                  <a:pt x="2364" y="212"/>
                  <a:pt x="2364" y="212"/>
                </a:cubicBezTo>
                <a:cubicBezTo>
                  <a:pt x="2364" y="212"/>
                  <a:pt x="2364" y="212"/>
                  <a:pt x="2364" y="212"/>
                </a:cubicBezTo>
                <a:cubicBezTo>
                  <a:pt x="2365" y="211"/>
                  <a:pt x="2365" y="211"/>
                  <a:pt x="2365" y="211"/>
                </a:cubicBezTo>
                <a:cubicBezTo>
                  <a:pt x="2366" y="212"/>
                  <a:pt x="2367" y="212"/>
                  <a:pt x="2368" y="212"/>
                </a:cubicBezTo>
                <a:cubicBezTo>
                  <a:pt x="2369" y="212"/>
                  <a:pt x="2369" y="212"/>
                  <a:pt x="2369" y="211"/>
                </a:cubicBezTo>
                <a:cubicBezTo>
                  <a:pt x="2368" y="211"/>
                  <a:pt x="2368" y="211"/>
                  <a:pt x="2368" y="211"/>
                </a:cubicBezTo>
                <a:cubicBezTo>
                  <a:pt x="2368" y="210"/>
                  <a:pt x="2368" y="210"/>
                  <a:pt x="2368" y="210"/>
                </a:cubicBezTo>
                <a:cubicBezTo>
                  <a:pt x="2369" y="210"/>
                  <a:pt x="2369" y="210"/>
                  <a:pt x="2369" y="210"/>
                </a:cubicBezTo>
                <a:cubicBezTo>
                  <a:pt x="2369" y="209"/>
                  <a:pt x="2369" y="209"/>
                  <a:pt x="2369" y="209"/>
                </a:cubicBezTo>
                <a:cubicBezTo>
                  <a:pt x="2368" y="209"/>
                  <a:pt x="2368" y="209"/>
                  <a:pt x="2368" y="209"/>
                </a:cubicBezTo>
                <a:cubicBezTo>
                  <a:pt x="2368" y="210"/>
                  <a:pt x="2368" y="210"/>
                  <a:pt x="2368" y="210"/>
                </a:cubicBezTo>
                <a:cubicBezTo>
                  <a:pt x="2367" y="210"/>
                  <a:pt x="2367" y="210"/>
                  <a:pt x="2367" y="210"/>
                </a:cubicBezTo>
                <a:cubicBezTo>
                  <a:pt x="2366" y="210"/>
                  <a:pt x="2366" y="210"/>
                  <a:pt x="2366" y="210"/>
                </a:cubicBezTo>
                <a:cubicBezTo>
                  <a:pt x="2367" y="209"/>
                  <a:pt x="2367" y="209"/>
                  <a:pt x="2367" y="209"/>
                </a:cubicBezTo>
                <a:close/>
                <a:moveTo>
                  <a:pt x="2360" y="211"/>
                </a:moveTo>
                <a:cubicBezTo>
                  <a:pt x="2361" y="211"/>
                  <a:pt x="2361" y="211"/>
                  <a:pt x="2361" y="211"/>
                </a:cubicBezTo>
                <a:cubicBezTo>
                  <a:pt x="2360" y="210"/>
                  <a:pt x="2360" y="210"/>
                  <a:pt x="2360" y="210"/>
                </a:cubicBezTo>
                <a:cubicBezTo>
                  <a:pt x="2360" y="210"/>
                  <a:pt x="2360" y="210"/>
                  <a:pt x="2360" y="210"/>
                </a:cubicBezTo>
                <a:cubicBezTo>
                  <a:pt x="2360" y="209"/>
                  <a:pt x="2360" y="209"/>
                  <a:pt x="2360" y="209"/>
                </a:cubicBezTo>
                <a:cubicBezTo>
                  <a:pt x="2359" y="210"/>
                  <a:pt x="2358" y="210"/>
                  <a:pt x="2357" y="210"/>
                </a:cubicBezTo>
                <a:cubicBezTo>
                  <a:pt x="2357" y="211"/>
                  <a:pt x="2357" y="211"/>
                  <a:pt x="2357" y="211"/>
                </a:cubicBezTo>
                <a:cubicBezTo>
                  <a:pt x="2358" y="212"/>
                  <a:pt x="2358" y="212"/>
                  <a:pt x="2358" y="212"/>
                </a:cubicBezTo>
                <a:cubicBezTo>
                  <a:pt x="2359" y="211"/>
                  <a:pt x="2359" y="211"/>
                  <a:pt x="2359" y="211"/>
                </a:cubicBezTo>
                <a:cubicBezTo>
                  <a:pt x="2359" y="211"/>
                  <a:pt x="2359" y="211"/>
                  <a:pt x="2359" y="211"/>
                </a:cubicBezTo>
                <a:cubicBezTo>
                  <a:pt x="2359" y="211"/>
                  <a:pt x="2359" y="211"/>
                  <a:pt x="2359" y="211"/>
                </a:cubicBezTo>
                <a:lnTo>
                  <a:pt x="2360" y="211"/>
                </a:lnTo>
                <a:close/>
                <a:moveTo>
                  <a:pt x="2370" y="217"/>
                </a:moveTo>
                <a:cubicBezTo>
                  <a:pt x="2371" y="216"/>
                  <a:pt x="2371" y="216"/>
                  <a:pt x="2371" y="216"/>
                </a:cubicBezTo>
                <a:cubicBezTo>
                  <a:pt x="2372" y="216"/>
                  <a:pt x="2372" y="216"/>
                  <a:pt x="2372" y="216"/>
                </a:cubicBezTo>
                <a:cubicBezTo>
                  <a:pt x="2372" y="216"/>
                  <a:pt x="2372" y="216"/>
                  <a:pt x="2372" y="216"/>
                </a:cubicBezTo>
                <a:cubicBezTo>
                  <a:pt x="2371" y="215"/>
                  <a:pt x="2371" y="215"/>
                  <a:pt x="2371" y="215"/>
                </a:cubicBezTo>
                <a:cubicBezTo>
                  <a:pt x="2372" y="215"/>
                  <a:pt x="2372" y="215"/>
                  <a:pt x="2372" y="215"/>
                </a:cubicBezTo>
                <a:cubicBezTo>
                  <a:pt x="2369" y="215"/>
                  <a:pt x="2369" y="215"/>
                  <a:pt x="2369" y="215"/>
                </a:cubicBezTo>
                <a:cubicBezTo>
                  <a:pt x="2369" y="216"/>
                  <a:pt x="2369" y="216"/>
                  <a:pt x="2369" y="216"/>
                </a:cubicBezTo>
                <a:cubicBezTo>
                  <a:pt x="2369" y="217"/>
                  <a:pt x="2369" y="217"/>
                  <a:pt x="2369" y="217"/>
                </a:cubicBezTo>
                <a:lnTo>
                  <a:pt x="2370" y="217"/>
                </a:lnTo>
                <a:close/>
                <a:moveTo>
                  <a:pt x="2371" y="214"/>
                </a:moveTo>
                <a:cubicBezTo>
                  <a:pt x="2372" y="214"/>
                  <a:pt x="2372" y="214"/>
                  <a:pt x="2372" y="214"/>
                </a:cubicBezTo>
                <a:cubicBezTo>
                  <a:pt x="2372" y="214"/>
                  <a:pt x="2372" y="214"/>
                  <a:pt x="2372" y="214"/>
                </a:cubicBezTo>
                <a:cubicBezTo>
                  <a:pt x="2371" y="213"/>
                  <a:pt x="2371" y="213"/>
                  <a:pt x="2371" y="213"/>
                </a:cubicBezTo>
                <a:cubicBezTo>
                  <a:pt x="2371" y="213"/>
                  <a:pt x="2371" y="213"/>
                  <a:pt x="2371" y="213"/>
                </a:cubicBezTo>
                <a:cubicBezTo>
                  <a:pt x="2371" y="214"/>
                  <a:pt x="2371" y="214"/>
                  <a:pt x="2371" y="214"/>
                </a:cubicBezTo>
                <a:cubicBezTo>
                  <a:pt x="2370" y="214"/>
                  <a:pt x="2370" y="214"/>
                  <a:pt x="2370" y="214"/>
                </a:cubicBezTo>
                <a:lnTo>
                  <a:pt x="2371" y="214"/>
                </a:lnTo>
                <a:close/>
                <a:moveTo>
                  <a:pt x="2404" y="383"/>
                </a:moveTo>
                <a:cubicBezTo>
                  <a:pt x="2403" y="383"/>
                  <a:pt x="2403" y="383"/>
                  <a:pt x="2403" y="383"/>
                </a:cubicBezTo>
                <a:cubicBezTo>
                  <a:pt x="2404" y="383"/>
                  <a:pt x="2404" y="383"/>
                  <a:pt x="2404" y="383"/>
                </a:cubicBezTo>
                <a:cubicBezTo>
                  <a:pt x="2405" y="383"/>
                  <a:pt x="2406" y="384"/>
                  <a:pt x="2407" y="384"/>
                </a:cubicBezTo>
                <a:cubicBezTo>
                  <a:pt x="2406" y="383"/>
                  <a:pt x="2406" y="383"/>
                  <a:pt x="2406" y="383"/>
                </a:cubicBezTo>
                <a:cubicBezTo>
                  <a:pt x="2406" y="383"/>
                  <a:pt x="2405" y="383"/>
                  <a:pt x="2404" y="383"/>
                </a:cubicBezTo>
                <a:close/>
                <a:moveTo>
                  <a:pt x="1521" y="217"/>
                </a:moveTo>
                <a:cubicBezTo>
                  <a:pt x="1522" y="217"/>
                  <a:pt x="1522" y="217"/>
                  <a:pt x="1522" y="217"/>
                </a:cubicBezTo>
                <a:cubicBezTo>
                  <a:pt x="1522" y="217"/>
                  <a:pt x="1522" y="217"/>
                  <a:pt x="1522" y="217"/>
                </a:cubicBezTo>
                <a:lnTo>
                  <a:pt x="1521" y="217"/>
                </a:lnTo>
                <a:close/>
                <a:moveTo>
                  <a:pt x="1502" y="225"/>
                </a:moveTo>
                <a:cubicBezTo>
                  <a:pt x="1503" y="226"/>
                  <a:pt x="1503" y="226"/>
                  <a:pt x="1504" y="226"/>
                </a:cubicBezTo>
                <a:cubicBezTo>
                  <a:pt x="1504" y="225"/>
                  <a:pt x="1504" y="225"/>
                  <a:pt x="1504" y="225"/>
                </a:cubicBezTo>
                <a:cubicBezTo>
                  <a:pt x="1506" y="225"/>
                  <a:pt x="1506" y="225"/>
                  <a:pt x="1506" y="225"/>
                </a:cubicBezTo>
                <a:cubicBezTo>
                  <a:pt x="1506" y="224"/>
                  <a:pt x="1506" y="224"/>
                  <a:pt x="1506" y="224"/>
                </a:cubicBezTo>
                <a:cubicBezTo>
                  <a:pt x="1504" y="224"/>
                  <a:pt x="1504" y="224"/>
                  <a:pt x="1504" y="224"/>
                </a:cubicBezTo>
                <a:lnTo>
                  <a:pt x="1502" y="225"/>
                </a:lnTo>
                <a:close/>
                <a:moveTo>
                  <a:pt x="1508" y="235"/>
                </a:moveTo>
                <a:cubicBezTo>
                  <a:pt x="1506" y="235"/>
                  <a:pt x="1505" y="236"/>
                  <a:pt x="1504" y="237"/>
                </a:cubicBezTo>
                <a:cubicBezTo>
                  <a:pt x="1504" y="238"/>
                  <a:pt x="1504" y="238"/>
                  <a:pt x="1504" y="238"/>
                </a:cubicBezTo>
                <a:cubicBezTo>
                  <a:pt x="1504" y="239"/>
                  <a:pt x="1504" y="239"/>
                  <a:pt x="1504" y="239"/>
                </a:cubicBezTo>
                <a:cubicBezTo>
                  <a:pt x="1505" y="240"/>
                  <a:pt x="1505" y="240"/>
                  <a:pt x="1505" y="240"/>
                </a:cubicBezTo>
                <a:cubicBezTo>
                  <a:pt x="1506" y="240"/>
                  <a:pt x="1506" y="240"/>
                  <a:pt x="1506" y="240"/>
                </a:cubicBezTo>
                <a:cubicBezTo>
                  <a:pt x="1506" y="240"/>
                  <a:pt x="1505" y="241"/>
                  <a:pt x="1505" y="241"/>
                </a:cubicBezTo>
                <a:cubicBezTo>
                  <a:pt x="1505" y="241"/>
                  <a:pt x="1505" y="241"/>
                  <a:pt x="1505" y="241"/>
                </a:cubicBezTo>
                <a:cubicBezTo>
                  <a:pt x="1507" y="241"/>
                  <a:pt x="1507" y="241"/>
                  <a:pt x="1507" y="241"/>
                </a:cubicBezTo>
                <a:cubicBezTo>
                  <a:pt x="1507" y="241"/>
                  <a:pt x="1507" y="241"/>
                  <a:pt x="1507" y="241"/>
                </a:cubicBezTo>
                <a:cubicBezTo>
                  <a:pt x="1506" y="240"/>
                  <a:pt x="1506" y="240"/>
                  <a:pt x="1506" y="240"/>
                </a:cubicBezTo>
                <a:cubicBezTo>
                  <a:pt x="1507" y="240"/>
                  <a:pt x="1508" y="239"/>
                  <a:pt x="1509" y="239"/>
                </a:cubicBezTo>
                <a:cubicBezTo>
                  <a:pt x="1509" y="239"/>
                  <a:pt x="1509" y="239"/>
                  <a:pt x="1509" y="239"/>
                </a:cubicBezTo>
                <a:cubicBezTo>
                  <a:pt x="1510" y="238"/>
                  <a:pt x="1510" y="238"/>
                  <a:pt x="1510" y="238"/>
                </a:cubicBezTo>
                <a:cubicBezTo>
                  <a:pt x="1510" y="237"/>
                  <a:pt x="1510" y="237"/>
                  <a:pt x="1510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09" y="237"/>
                  <a:pt x="1509" y="236"/>
                  <a:pt x="1509" y="236"/>
                </a:cubicBezTo>
                <a:cubicBezTo>
                  <a:pt x="1510" y="235"/>
                  <a:pt x="1510" y="235"/>
                  <a:pt x="1510" y="235"/>
                </a:cubicBezTo>
                <a:cubicBezTo>
                  <a:pt x="1509" y="235"/>
                  <a:pt x="1509" y="235"/>
                  <a:pt x="1508" y="235"/>
                </a:cubicBezTo>
                <a:close/>
                <a:moveTo>
                  <a:pt x="1608" y="182"/>
                </a:moveTo>
                <a:cubicBezTo>
                  <a:pt x="1607" y="182"/>
                  <a:pt x="1607" y="182"/>
                  <a:pt x="1606" y="183"/>
                </a:cubicBezTo>
                <a:cubicBezTo>
                  <a:pt x="1606" y="183"/>
                  <a:pt x="1606" y="183"/>
                  <a:pt x="1606" y="183"/>
                </a:cubicBezTo>
                <a:cubicBezTo>
                  <a:pt x="1607" y="183"/>
                  <a:pt x="1607" y="184"/>
                  <a:pt x="1608" y="184"/>
                </a:cubicBezTo>
                <a:cubicBezTo>
                  <a:pt x="1608" y="184"/>
                  <a:pt x="1608" y="184"/>
                  <a:pt x="1608" y="184"/>
                </a:cubicBezTo>
                <a:cubicBezTo>
                  <a:pt x="1609" y="184"/>
                  <a:pt x="1609" y="184"/>
                  <a:pt x="1609" y="184"/>
                </a:cubicBezTo>
                <a:cubicBezTo>
                  <a:pt x="1608" y="183"/>
                  <a:pt x="1608" y="183"/>
                  <a:pt x="1608" y="183"/>
                </a:cubicBezTo>
                <a:cubicBezTo>
                  <a:pt x="1608" y="183"/>
                  <a:pt x="1608" y="183"/>
                  <a:pt x="1608" y="183"/>
                </a:cubicBezTo>
                <a:lnTo>
                  <a:pt x="1608" y="182"/>
                </a:lnTo>
                <a:close/>
                <a:moveTo>
                  <a:pt x="1526" y="217"/>
                </a:moveTo>
                <a:cubicBezTo>
                  <a:pt x="1525" y="216"/>
                  <a:pt x="1525" y="216"/>
                  <a:pt x="1525" y="216"/>
                </a:cubicBezTo>
                <a:cubicBezTo>
                  <a:pt x="1525" y="217"/>
                  <a:pt x="1525" y="217"/>
                  <a:pt x="1525" y="217"/>
                </a:cubicBezTo>
                <a:cubicBezTo>
                  <a:pt x="1525" y="218"/>
                  <a:pt x="1525" y="218"/>
                  <a:pt x="1525" y="218"/>
                </a:cubicBezTo>
                <a:lnTo>
                  <a:pt x="1526" y="217"/>
                </a:lnTo>
                <a:close/>
                <a:moveTo>
                  <a:pt x="1518" y="197"/>
                </a:moveTo>
                <a:cubicBezTo>
                  <a:pt x="1517" y="197"/>
                  <a:pt x="1517" y="197"/>
                  <a:pt x="1517" y="197"/>
                </a:cubicBezTo>
                <a:cubicBezTo>
                  <a:pt x="1517" y="197"/>
                  <a:pt x="1517" y="197"/>
                  <a:pt x="1517" y="197"/>
                </a:cubicBezTo>
                <a:cubicBezTo>
                  <a:pt x="1517" y="197"/>
                  <a:pt x="1517" y="197"/>
                  <a:pt x="1517" y="197"/>
                </a:cubicBezTo>
                <a:lnTo>
                  <a:pt x="1518" y="197"/>
                </a:lnTo>
                <a:close/>
                <a:moveTo>
                  <a:pt x="1516" y="198"/>
                </a:moveTo>
                <a:cubicBezTo>
                  <a:pt x="1516" y="199"/>
                  <a:pt x="1516" y="199"/>
                  <a:pt x="1516" y="199"/>
                </a:cubicBezTo>
                <a:cubicBezTo>
                  <a:pt x="1518" y="199"/>
                  <a:pt x="1518" y="199"/>
                  <a:pt x="1518" y="199"/>
                </a:cubicBezTo>
                <a:cubicBezTo>
                  <a:pt x="1518" y="198"/>
                  <a:pt x="1518" y="198"/>
                  <a:pt x="1518" y="198"/>
                </a:cubicBezTo>
                <a:cubicBezTo>
                  <a:pt x="1517" y="198"/>
                  <a:pt x="1517" y="198"/>
                  <a:pt x="1517" y="198"/>
                </a:cubicBezTo>
                <a:cubicBezTo>
                  <a:pt x="1516" y="198"/>
                  <a:pt x="1516" y="198"/>
                  <a:pt x="1516" y="198"/>
                </a:cubicBezTo>
                <a:close/>
                <a:moveTo>
                  <a:pt x="2367" y="535"/>
                </a:moveTo>
                <a:cubicBezTo>
                  <a:pt x="2364" y="533"/>
                  <a:pt x="2364" y="533"/>
                  <a:pt x="2364" y="533"/>
                </a:cubicBezTo>
                <a:cubicBezTo>
                  <a:pt x="2363" y="533"/>
                  <a:pt x="2362" y="534"/>
                  <a:pt x="2362" y="535"/>
                </a:cubicBezTo>
                <a:cubicBezTo>
                  <a:pt x="2363" y="535"/>
                  <a:pt x="2364" y="536"/>
                  <a:pt x="2365" y="536"/>
                </a:cubicBezTo>
                <a:cubicBezTo>
                  <a:pt x="2365" y="537"/>
                  <a:pt x="2365" y="537"/>
                  <a:pt x="2365" y="537"/>
                </a:cubicBezTo>
                <a:cubicBezTo>
                  <a:pt x="2367" y="537"/>
                  <a:pt x="2367" y="537"/>
                  <a:pt x="2367" y="537"/>
                </a:cubicBezTo>
                <a:lnTo>
                  <a:pt x="2367" y="535"/>
                </a:lnTo>
                <a:close/>
                <a:moveTo>
                  <a:pt x="1510" y="232"/>
                </a:moveTo>
                <a:cubicBezTo>
                  <a:pt x="1511" y="231"/>
                  <a:pt x="1511" y="231"/>
                  <a:pt x="1511" y="231"/>
                </a:cubicBezTo>
                <a:cubicBezTo>
                  <a:pt x="1510" y="231"/>
                  <a:pt x="1510" y="231"/>
                  <a:pt x="1510" y="231"/>
                </a:cubicBezTo>
                <a:cubicBezTo>
                  <a:pt x="1509" y="231"/>
                  <a:pt x="1509" y="231"/>
                  <a:pt x="1509" y="231"/>
                </a:cubicBezTo>
                <a:lnTo>
                  <a:pt x="1510" y="232"/>
                </a:lnTo>
                <a:close/>
                <a:moveTo>
                  <a:pt x="1530" y="228"/>
                </a:moveTo>
                <a:cubicBezTo>
                  <a:pt x="1531" y="228"/>
                  <a:pt x="1532" y="228"/>
                  <a:pt x="1533" y="228"/>
                </a:cubicBezTo>
                <a:cubicBezTo>
                  <a:pt x="1534" y="229"/>
                  <a:pt x="1534" y="229"/>
                  <a:pt x="1534" y="229"/>
                </a:cubicBezTo>
                <a:cubicBezTo>
                  <a:pt x="1535" y="228"/>
                  <a:pt x="1536" y="228"/>
                  <a:pt x="1537" y="228"/>
                </a:cubicBezTo>
                <a:cubicBezTo>
                  <a:pt x="1536" y="227"/>
                  <a:pt x="1536" y="227"/>
                  <a:pt x="1536" y="227"/>
                </a:cubicBezTo>
                <a:cubicBezTo>
                  <a:pt x="1535" y="227"/>
                  <a:pt x="1534" y="227"/>
                  <a:pt x="1533" y="227"/>
                </a:cubicBezTo>
                <a:cubicBezTo>
                  <a:pt x="1532" y="228"/>
                  <a:pt x="1531" y="228"/>
                  <a:pt x="1530" y="228"/>
                </a:cubicBezTo>
                <a:close/>
                <a:moveTo>
                  <a:pt x="1533" y="230"/>
                </a:moveTo>
                <a:cubicBezTo>
                  <a:pt x="1533" y="229"/>
                  <a:pt x="1533" y="229"/>
                  <a:pt x="1533" y="229"/>
                </a:cubicBezTo>
                <a:cubicBezTo>
                  <a:pt x="1532" y="230"/>
                  <a:pt x="1531" y="230"/>
                  <a:pt x="1531" y="231"/>
                </a:cubicBezTo>
                <a:cubicBezTo>
                  <a:pt x="1530" y="230"/>
                  <a:pt x="1530" y="230"/>
                  <a:pt x="1529" y="230"/>
                </a:cubicBezTo>
                <a:cubicBezTo>
                  <a:pt x="1529" y="230"/>
                  <a:pt x="1529" y="230"/>
                  <a:pt x="1529" y="230"/>
                </a:cubicBezTo>
                <a:cubicBezTo>
                  <a:pt x="1529" y="231"/>
                  <a:pt x="1529" y="231"/>
                  <a:pt x="1529" y="231"/>
                </a:cubicBezTo>
                <a:cubicBezTo>
                  <a:pt x="1530" y="231"/>
                  <a:pt x="1530" y="231"/>
                  <a:pt x="1530" y="231"/>
                </a:cubicBezTo>
                <a:cubicBezTo>
                  <a:pt x="1530" y="231"/>
                  <a:pt x="1530" y="231"/>
                  <a:pt x="1530" y="231"/>
                </a:cubicBezTo>
                <a:cubicBezTo>
                  <a:pt x="1529" y="231"/>
                  <a:pt x="1529" y="231"/>
                  <a:pt x="1529" y="231"/>
                </a:cubicBezTo>
                <a:cubicBezTo>
                  <a:pt x="1529" y="232"/>
                  <a:pt x="1529" y="232"/>
                  <a:pt x="1529" y="232"/>
                </a:cubicBezTo>
                <a:cubicBezTo>
                  <a:pt x="1530" y="232"/>
                  <a:pt x="1531" y="232"/>
                  <a:pt x="1532" y="233"/>
                </a:cubicBezTo>
                <a:cubicBezTo>
                  <a:pt x="1531" y="233"/>
                  <a:pt x="1531" y="233"/>
                  <a:pt x="1531" y="233"/>
                </a:cubicBezTo>
                <a:cubicBezTo>
                  <a:pt x="1530" y="233"/>
                  <a:pt x="1530" y="233"/>
                  <a:pt x="1530" y="233"/>
                </a:cubicBezTo>
                <a:cubicBezTo>
                  <a:pt x="1530" y="234"/>
                  <a:pt x="1530" y="234"/>
                  <a:pt x="1530" y="234"/>
                </a:cubicBezTo>
                <a:cubicBezTo>
                  <a:pt x="1531" y="235"/>
                  <a:pt x="1531" y="234"/>
                  <a:pt x="1532" y="234"/>
                </a:cubicBezTo>
                <a:cubicBezTo>
                  <a:pt x="1532" y="233"/>
                  <a:pt x="1532" y="233"/>
                  <a:pt x="1532" y="233"/>
                </a:cubicBezTo>
                <a:cubicBezTo>
                  <a:pt x="1533" y="232"/>
                  <a:pt x="1533" y="232"/>
                  <a:pt x="1533" y="232"/>
                </a:cubicBezTo>
                <a:cubicBezTo>
                  <a:pt x="1534" y="232"/>
                  <a:pt x="1536" y="232"/>
                  <a:pt x="1537" y="231"/>
                </a:cubicBezTo>
                <a:cubicBezTo>
                  <a:pt x="1537" y="231"/>
                  <a:pt x="1538" y="231"/>
                  <a:pt x="1538" y="231"/>
                </a:cubicBezTo>
                <a:cubicBezTo>
                  <a:pt x="1537" y="230"/>
                  <a:pt x="1535" y="230"/>
                  <a:pt x="1533" y="230"/>
                </a:cubicBezTo>
                <a:close/>
                <a:moveTo>
                  <a:pt x="1531" y="219"/>
                </a:moveTo>
                <a:cubicBezTo>
                  <a:pt x="1532" y="219"/>
                  <a:pt x="1532" y="219"/>
                  <a:pt x="1532" y="219"/>
                </a:cubicBezTo>
                <a:cubicBezTo>
                  <a:pt x="1531" y="219"/>
                  <a:pt x="1531" y="219"/>
                  <a:pt x="1531" y="219"/>
                </a:cubicBezTo>
                <a:close/>
                <a:moveTo>
                  <a:pt x="1539" y="185"/>
                </a:moveTo>
                <a:cubicBezTo>
                  <a:pt x="1538" y="184"/>
                  <a:pt x="1537" y="184"/>
                  <a:pt x="1535" y="185"/>
                </a:cubicBezTo>
                <a:cubicBezTo>
                  <a:pt x="1536" y="186"/>
                  <a:pt x="1537" y="186"/>
                  <a:pt x="1538" y="186"/>
                </a:cubicBezTo>
                <a:cubicBezTo>
                  <a:pt x="1538" y="185"/>
                  <a:pt x="1538" y="185"/>
                  <a:pt x="1538" y="185"/>
                </a:cubicBezTo>
                <a:cubicBezTo>
                  <a:pt x="1539" y="185"/>
                  <a:pt x="1539" y="185"/>
                  <a:pt x="1539" y="185"/>
                </a:cubicBezTo>
                <a:close/>
                <a:moveTo>
                  <a:pt x="1415" y="227"/>
                </a:moveTo>
                <a:cubicBezTo>
                  <a:pt x="1415" y="228"/>
                  <a:pt x="1415" y="228"/>
                  <a:pt x="1415" y="228"/>
                </a:cubicBezTo>
                <a:cubicBezTo>
                  <a:pt x="1416" y="228"/>
                  <a:pt x="1416" y="228"/>
                  <a:pt x="1416" y="228"/>
                </a:cubicBezTo>
                <a:lnTo>
                  <a:pt x="1415" y="227"/>
                </a:lnTo>
                <a:close/>
                <a:moveTo>
                  <a:pt x="1528" y="218"/>
                </a:moveTo>
                <a:cubicBezTo>
                  <a:pt x="1529" y="219"/>
                  <a:pt x="1529" y="219"/>
                  <a:pt x="1529" y="219"/>
                </a:cubicBezTo>
                <a:cubicBezTo>
                  <a:pt x="1530" y="218"/>
                  <a:pt x="1530" y="218"/>
                  <a:pt x="1530" y="218"/>
                </a:cubicBezTo>
                <a:cubicBezTo>
                  <a:pt x="1530" y="218"/>
                  <a:pt x="1530" y="218"/>
                  <a:pt x="1530" y="218"/>
                </a:cubicBezTo>
                <a:cubicBezTo>
                  <a:pt x="1528" y="218"/>
                  <a:pt x="1528" y="218"/>
                  <a:pt x="1528" y="218"/>
                </a:cubicBezTo>
                <a:close/>
                <a:moveTo>
                  <a:pt x="1537" y="230"/>
                </a:moveTo>
                <a:cubicBezTo>
                  <a:pt x="1539" y="230"/>
                  <a:pt x="1539" y="230"/>
                  <a:pt x="1539" y="230"/>
                </a:cubicBezTo>
                <a:cubicBezTo>
                  <a:pt x="1540" y="230"/>
                  <a:pt x="1540" y="230"/>
                  <a:pt x="1540" y="230"/>
                </a:cubicBezTo>
                <a:cubicBezTo>
                  <a:pt x="1539" y="229"/>
                  <a:pt x="1539" y="229"/>
                  <a:pt x="1539" y="229"/>
                </a:cubicBezTo>
                <a:cubicBezTo>
                  <a:pt x="1537" y="229"/>
                  <a:pt x="1537" y="229"/>
                  <a:pt x="1537" y="229"/>
                </a:cubicBezTo>
                <a:lnTo>
                  <a:pt x="1537" y="230"/>
                </a:lnTo>
                <a:close/>
                <a:moveTo>
                  <a:pt x="1533" y="220"/>
                </a:moveTo>
                <a:cubicBezTo>
                  <a:pt x="1533" y="220"/>
                  <a:pt x="1533" y="220"/>
                  <a:pt x="1532" y="220"/>
                </a:cubicBezTo>
                <a:cubicBezTo>
                  <a:pt x="1533" y="221"/>
                  <a:pt x="1533" y="221"/>
                  <a:pt x="1533" y="221"/>
                </a:cubicBezTo>
                <a:cubicBezTo>
                  <a:pt x="1534" y="220"/>
                  <a:pt x="1534" y="220"/>
                  <a:pt x="1534" y="220"/>
                </a:cubicBezTo>
                <a:lnTo>
                  <a:pt x="1533" y="220"/>
                </a:lnTo>
                <a:close/>
                <a:moveTo>
                  <a:pt x="1537" y="227"/>
                </a:moveTo>
                <a:cubicBezTo>
                  <a:pt x="1537" y="227"/>
                  <a:pt x="1537" y="227"/>
                  <a:pt x="1537" y="227"/>
                </a:cubicBezTo>
                <a:cubicBezTo>
                  <a:pt x="1538" y="227"/>
                  <a:pt x="1538" y="227"/>
                  <a:pt x="1538" y="227"/>
                </a:cubicBezTo>
                <a:cubicBezTo>
                  <a:pt x="1538" y="227"/>
                  <a:pt x="1538" y="227"/>
                  <a:pt x="1538" y="227"/>
                </a:cubicBezTo>
                <a:lnTo>
                  <a:pt x="1537" y="227"/>
                </a:lnTo>
                <a:close/>
                <a:moveTo>
                  <a:pt x="2273" y="516"/>
                </a:moveTo>
                <a:cubicBezTo>
                  <a:pt x="2273" y="515"/>
                  <a:pt x="2273" y="515"/>
                  <a:pt x="2272" y="515"/>
                </a:cubicBezTo>
                <a:cubicBezTo>
                  <a:pt x="2272" y="515"/>
                  <a:pt x="2272" y="515"/>
                  <a:pt x="2272" y="515"/>
                </a:cubicBezTo>
                <a:lnTo>
                  <a:pt x="2273" y="516"/>
                </a:lnTo>
                <a:close/>
                <a:moveTo>
                  <a:pt x="681" y="976"/>
                </a:moveTo>
                <a:cubicBezTo>
                  <a:pt x="681" y="976"/>
                  <a:pt x="681" y="976"/>
                  <a:pt x="681" y="976"/>
                </a:cubicBezTo>
                <a:cubicBezTo>
                  <a:pt x="683" y="976"/>
                  <a:pt x="683" y="976"/>
                  <a:pt x="683" y="976"/>
                </a:cubicBezTo>
                <a:cubicBezTo>
                  <a:pt x="683" y="975"/>
                  <a:pt x="683" y="975"/>
                  <a:pt x="683" y="975"/>
                </a:cubicBezTo>
                <a:cubicBezTo>
                  <a:pt x="682" y="975"/>
                  <a:pt x="682" y="975"/>
                  <a:pt x="682" y="975"/>
                </a:cubicBezTo>
                <a:lnTo>
                  <a:pt x="681" y="976"/>
                </a:lnTo>
                <a:close/>
                <a:moveTo>
                  <a:pt x="721" y="981"/>
                </a:moveTo>
                <a:cubicBezTo>
                  <a:pt x="722" y="982"/>
                  <a:pt x="722" y="982"/>
                  <a:pt x="722" y="982"/>
                </a:cubicBezTo>
                <a:cubicBezTo>
                  <a:pt x="720" y="983"/>
                  <a:pt x="720" y="983"/>
                  <a:pt x="720" y="983"/>
                </a:cubicBezTo>
                <a:cubicBezTo>
                  <a:pt x="721" y="984"/>
                  <a:pt x="721" y="984"/>
                  <a:pt x="721" y="984"/>
                </a:cubicBezTo>
                <a:cubicBezTo>
                  <a:pt x="722" y="984"/>
                  <a:pt x="722" y="984"/>
                  <a:pt x="722" y="984"/>
                </a:cubicBezTo>
                <a:cubicBezTo>
                  <a:pt x="723" y="983"/>
                  <a:pt x="723" y="983"/>
                  <a:pt x="723" y="982"/>
                </a:cubicBezTo>
                <a:lnTo>
                  <a:pt x="721" y="981"/>
                </a:lnTo>
                <a:close/>
                <a:moveTo>
                  <a:pt x="717" y="985"/>
                </a:moveTo>
                <a:cubicBezTo>
                  <a:pt x="718" y="985"/>
                  <a:pt x="718" y="985"/>
                  <a:pt x="718" y="985"/>
                </a:cubicBezTo>
                <a:cubicBezTo>
                  <a:pt x="720" y="984"/>
                  <a:pt x="720" y="984"/>
                  <a:pt x="720" y="984"/>
                </a:cubicBezTo>
                <a:cubicBezTo>
                  <a:pt x="719" y="984"/>
                  <a:pt x="718" y="984"/>
                  <a:pt x="717" y="985"/>
                </a:cubicBezTo>
                <a:close/>
                <a:moveTo>
                  <a:pt x="678" y="968"/>
                </a:moveTo>
                <a:cubicBezTo>
                  <a:pt x="680" y="969"/>
                  <a:pt x="680" y="969"/>
                  <a:pt x="680" y="969"/>
                </a:cubicBezTo>
                <a:cubicBezTo>
                  <a:pt x="681" y="968"/>
                  <a:pt x="681" y="968"/>
                  <a:pt x="681" y="968"/>
                </a:cubicBezTo>
                <a:cubicBezTo>
                  <a:pt x="681" y="969"/>
                  <a:pt x="681" y="969"/>
                  <a:pt x="681" y="969"/>
                </a:cubicBezTo>
                <a:cubicBezTo>
                  <a:pt x="683" y="970"/>
                  <a:pt x="683" y="970"/>
                  <a:pt x="683" y="970"/>
                </a:cubicBezTo>
                <a:cubicBezTo>
                  <a:pt x="684" y="969"/>
                  <a:pt x="684" y="969"/>
                  <a:pt x="684" y="969"/>
                </a:cubicBezTo>
                <a:cubicBezTo>
                  <a:pt x="684" y="968"/>
                  <a:pt x="684" y="968"/>
                  <a:pt x="684" y="968"/>
                </a:cubicBezTo>
                <a:cubicBezTo>
                  <a:pt x="685" y="967"/>
                  <a:pt x="685" y="967"/>
                  <a:pt x="685" y="967"/>
                </a:cubicBezTo>
                <a:cubicBezTo>
                  <a:pt x="684" y="966"/>
                  <a:pt x="683" y="966"/>
                  <a:pt x="682" y="967"/>
                </a:cubicBezTo>
                <a:cubicBezTo>
                  <a:pt x="681" y="966"/>
                  <a:pt x="681" y="966"/>
                  <a:pt x="681" y="966"/>
                </a:cubicBezTo>
                <a:cubicBezTo>
                  <a:pt x="678" y="966"/>
                  <a:pt x="678" y="966"/>
                  <a:pt x="678" y="966"/>
                </a:cubicBezTo>
                <a:cubicBezTo>
                  <a:pt x="677" y="966"/>
                  <a:pt x="675" y="967"/>
                  <a:pt x="674" y="966"/>
                </a:cubicBezTo>
                <a:cubicBezTo>
                  <a:pt x="674" y="967"/>
                  <a:pt x="674" y="967"/>
                  <a:pt x="674" y="967"/>
                </a:cubicBezTo>
                <a:cubicBezTo>
                  <a:pt x="675" y="967"/>
                  <a:pt x="675" y="967"/>
                  <a:pt x="675" y="967"/>
                </a:cubicBezTo>
                <a:cubicBezTo>
                  <a:pt x="676" y="969"/>
                  <a:pt x="676" y="969"/>
                  <a:pt x="676" y="969"/>
                </a:cubicBezTo>
                <a:cubicBezTo>
                  <a:pt x="676" y="968"/>
                  <a:pt x="677" y="968"/>
                  <a:pt x="678" y="968"/>
                </a:cubicBezTo>
                <a:close/>
                <a:moveTo>
                  <a:pt x="680" y="978"/>
                </a:moveTo>
                <a:cubicBezTo>
                  <a:pt x="681" y="978"/>
                  <a:pt x="681" y="978"/>
                  <a:pt x="681" y="978"/>
                </a:cubicBezTo>
                <a:cubicBezTo>
                  <a:pt x="683" y="978"/>
                  <a:pt x="683" y="978"/>
                  <a:pt x="683" y="978"/>
                </a:cubicBezTo>
                <a:cubicBezTo>
                  <a:pt x="682" y="977"/>
                  <a:pt x="682" y="977"/>
                  <a:pt x="682" y="977"/>
                </a:cubicBezTo>
                <a:lnTo>
                  <a:pt x="680" y="978"/>
                </a:lnTo>
                <a:close/>
                <a:moveTo>
                  <a:pt x="661" y="961"/>
                </a:moveTo>
                <a:cubicBezTo>
                  <a:pt x="663" y="961"/>
                  <a:pt x="663" y="961"/>
                  <a:pt x="663" y="961"/>
                </a:cubicBezTo>
                <a:cubicBezTo>
                  <a:pt x="663" y="961"/>
                  <a:pt x="663" y="961"/>
                  <a:pt x="663" y="961"/>
                </a:cubicBezTo>
                <a:cubicBezTo>
                  <a:pt x="663" y="960"/>
                  <a:pt x="663" y="960"/>
                  <a:pt x="663" y="960"/>
                </a:cubicBezTo>
                <a:cubicBezTo>
                  <a:pt x="661" y="960"/>
                  <a:pt x="660" y="959"/>
                  <a:pt x="659" y="958"/>
                </a:cubicBezTo>
                <a:cubicBezTo>
                  <a:pt x="655" y="958"/>
                  <a:pt x="651" y="957"/>
                  <a:pt x="648" y="954"/>
                </a:cubicBezTo>
                <a:cubicBezTo>
                  <a:pt x="647" y="955"/>
                  <a:pt x="647" y="955"/>
                  <a:pt x="647" y="955"/>
                </a:cubicBezTo>
                <a:cubicBezTo>
                  <a:pt x="647" y="956"/>
                  <a:pt x="647" y="957"/>
                  <a:pt x="648" y="958"/>
                </a:cubicBezTo>
                <a:cubicBezTo>
                  <a:pt x="650" y="958"/>
                  <a:pt x="652" y="959"/>
                  <a:pt x="654" y="960"/>
                </a:cubicBezTo>
                <a:cubicBezTo>
                  <a:pt x="655" y="960"/>
                  <a:pt x="655" y="960"/>
                  <a:pt x="656" y="960"/>
                </a:cubicBezTo>
                <a:cubicBezTo>
                  <a:pt x="658" y="960"/>
                  <a:pt x="659" y="961"/>
                  <a:pt x="661" y="961"/>
                </a:cubicBezTo>
                <a:close/>
                <a:moveTo>
                  <a:pt x="664" y="968"/>
                </a:moveTo>
                <a:cubicBezTo>
                  <a:pt x="665" y="968"/>
                  <a:pt x="665" y="968"/>
                  <a:pt x="665" y="968"/>
                </a:cubicBezTo>
                <a:cubicBezTo>
                  <a:pt x="666" y="968"/>
                  <a:pt x="666" y="968"/>
                  <a:pt x="666" y="968"/>
                </a:cubicBezTo>
                <a:cubicBezTo>
                  <a:pt x="666" y="967"/>
                  <a:pt x="666" y="967"/>
                  <a:pt x="666" y="967"/>
                </a:cubicBezTo>
                <a:lnTo>
                  <a:pt x="664" y="968"/>
                </a:lnTo>
                <a:close/>
                <a:moveTo>
                  <a:pt x="672" y="967"/>
                </a:moveTo>
                <a:cubicBezTo>
                  <a:pt x="672" y="966"/>
                  <a:pt x="672" y="966"/>
                  <a:pt x="672" y="966"/>
                </a:cubicBezTo>
                <a:cubicBezTo>
                  <a:pt x="671" y="966"/>
                  <a:pt x="671" y="966"/>
                  <a:pt x="671" y="966"/>
                </a:cubicBezTo>
                <a:cubicBezTo>
                  <a:pt x="672" y="965"/>
                  <a:pt x="673" y="965"/>
                  <a:pt x="674" y="965"/>
                </a:cubicBezTo>
                <a:cubicBezTo>
                  <a:pt x="673" y="964"/>
                  <a:pt x="673" y="964"/>
                  <a:pt x="673" y="964"/>
                </a:cubicBezTo>
                <a:cubicBezTo>
                  <a:pt x="672" y="964"/>
                  <a:pt x="671" y="964"/>
                  <a:pt x="669" y="964"/>
                </a:cubicBezTo>
                <a:cubicBezTo>
                  <a:pt x="669" y="963"/>
                  <a:pt x="669" y="963"/>
                  <a:pt x="669" y="963"/>
                </a:cubicBezTo>
                <a:cubicBezTo>
                  <a:pt x="666" y="962"/>
                  <a:pt x="662" y="961"/>
                  <a:pt x="659" y="961"/>
                </a:cubicBezTo>
                <a:cubicBezTo>
                  <a:pt x="658" y="961"/>
                  <a:pt x="657" y="961"/>
                  <a:pt x="657" y="962"/>
                </a:cubicBezTo>
                <a:cubicBezTo>
                  <a:pt x="657" y="963"/>
                  <a:pt x="657" y="963"/>
                  <a:pt x="657" y="963"/>
                </a:cubicBezTo>
                <a:cubicBezTo>
                  <a:pt x="658" y="963"/>
                  <a:pt x="658" y="963"/>
                  <a:pt x="658" y="963"/>
                </a:cubicBezTo>
                <a:cubicBezTo>
                  <a:pt x="659" y="965"/>
                  <a:pt x="659" y="965"/>
                  <a:pt x="659" y="965"/>
                </a:cubicBezTo>
                <a:cubicBezTo>
                  <a:pt x="660" y="965"/>
                  <a:pt x="662" y="965"/>
                  <a:pt x="662" y="967"/>
                </a:cubicBezTo>
                <a:cubicBezTo>
                  <a:pt x="664" y="967"/>
                  <a:pt x="666" y="967"/>
                  <a:pt x="667" y="967"/>
                </a:cubicBezTo>
                <a:cubicBezTo>
                  <a:pt x="667" y="968"/>
                  <a:pt x="667" y="968"/>
                  <a:pt x="667" y="968"/>
                </a:cubicBezTo>
                <a:cubicBezTo>
                  <a:pt x="668" y="969"/>
                  <a:pt x="668" y="969"/>
                  <a:pt x="668" y="969"/>
                </a:cubicBezTo>
                <a:cubicBezTo>
                  <a:pt x="670" y="969"/>
                  <a:pt x="670" y="969"/>
                  <a:pt x="670" y="969"/>
                </a:cubicBezTo>
                <a:cubicBezTo>
                  <a:pt x="670" y="968"/>
                  <a:pt x="670" y="968"/>
                  <a:pt x="670" y="968"/>
                </a:cubicBezTo>
                <a:lnTo>
                  <a:pt x="672" y="967"/>
                </a:lnTo>
                <a:close/>
                <a:moveTo>
                  <a:pt x="673" y="968"/>
                </a:moveTo>
                <a:cubicBezTo>
                  <a:pt x="671" y="969"/>
                  <a:pt x="671" y="969"/>
                  <a:pt x="671" y="969"/>
                </a:cubicBezTo>
                <a:cubicBezTo>
                  <a:pt x="671" y="970"/>
                  <a:pt x="671" y="970"/>
                  <a:pt x="671" y="970"/>
                </a:cubicBezTo>
                <a:cubicBezTo>
                  <a:pt x="672" y="970"/>
                  <a:pt x="673" y="969"/>
                  <a:pt x="674" y="968"/>
                </a:cubicBezTo>
                <a:cubicBezTo>
                  <a:pt x="674" y="968"/>
                  <a:pt x="673" y="968"/>
                  <a:pt x="673" y="968"/>
                </a:cubicBezTo>
                <a:close/>
                <a:moveTo>
                  <a:pt x="796" y="934"/>
                </a:moveTo>
                <a:cubicBezTo>
                  <a:pt x="798" y="932"/>
                  <a:pt x="798" y="932"/>
                  <a:pt x="798" y="932"/>
                </a:cubicBezTo>
                <a:cubicBezTo>
                  <a:pt x="797" y="931"/>
                  <a:pt x="797" y="931"/>
                  <a:pt x="797" y="931"/>
                </a:cubicBezTo>
                <a:cubicBezTo>
                  <a:pt x="796" y="931"/>
                  <a:pt x="795" y="932"/>
                  <a:pt x="795" y="933"/>
                </a:cubicBezTo>
                <a:cubicBezTo>
                  <a:pt x="794" y="933"/>
                  <a:pt x="794" y="933"/>
                  <a:pt x="794" y="933"/>
                </a:cubicBezTo>
                <a:cubicBezTo>
                  <a:pt x="792" y="932"/>
                  <a:pt x="792" y="932"/>
                  <a:pt x="792" y="932"/>
                </a:cubicBezTo>
                <a:cubicBezTo>
                  <a:pt x="790" y="932"/>
                  <a:pt x="790" y="932"/>
                  <a:pt x="790" y="932"/>
                </a:cubicBezTo>
                <a:cubicBezTo>
                  <a:pt x="789" y="933"/>
                  <a:pt x="789" y="933"/>
                  <a:pt x="789" y="933"/>
                </a:cubicBezTo>
                <a:cubicBezTo>
                  <a:pt x="788" y="933"/>
                  <a:pt x="786" y="933"/>
                  <a:pt x="785" y="932"/>
                </a:cubicBezTo>
                <a:cubicBezTo>
                  <a:pt x="785" y="933"/>
                  <a:pt x="785" y="933"/>
                  <a:pt x="785" y="933"/>
                </a:cubicBezTo>
                <a:cubicBezTo>
                  <a:pt x="787" y="935"/>
                  <a:pt x="787" y="935"/>
                  <a:pt x="787" y="935"/>
                </a:cubicBezTo>
                <a:cubicBezTo>
                  <a:pt x="789" y="935"/>
                  <a:pt x="789" y="935"/>
                  <a:pt x="789" y="935"/>
                </a:cubicBezTo>
                <a:cubicBezTo>
                  <a:pt x="789" y="936"/>
                  <a:pt x="789" y="936"/>
                  <a:pt x="789" y="936"/>
                </a:cubicBezTo>
                <a:cubicBezTo>
                  <a:pt x="787" y="935"/>
                  <a:pt x="786" y="936"/>
                  <a:pt x="785" y="936"/>
                </a:cubicBezTo>
                <a:cubicBezTo>
                  <a:pt x="785" y="937"/>
                  <a:pt x="785" y="937"/>
                  <a:pt x="785" y="937"/>
                </a:cubicBezTo>
                <a:cubicBezTo>
                  <a:pt x="784" y="939"/>
                  <a:pt x="783" y="939"/>
                  <a:pt x="781" y="939"/>
                </a:cubicBezTo>
                <a:cubicBezTo>
                  <a:pt x="781" y="939"/>
                  <a:pt x="781" y="939"/>
                  <a:pt x="781" y="939"/>
                </a:cubicBezTo>
                <a:cubicBezTo>
                  <a:pt x="783" y="940"/>
                  <a:pt x="783" y="940"/>
                  <a:pt x="783" y="940"/>
                </a:cubicBezTo>
                <a:cubicBezTo>
                  <a:pt x="784" y="939"/>
                  <a:pt x="784" y="939"/>
                  <a:pt x="784" y="939"/>
                </a:cubicBezTo>
                <a:cubicBezTo>
                  <a:pt x="786" y="941"/>
                  <a:pt x="786" y="941"/>
                  <a:pt x="786" y="941"/>
                </a:cubicBezTo>
                <a:cubicBezTo>
                  <a:pt x="788" y="939"/>
                  <a:pt x="788" y="939"/>
                  <a:pt x="788" y="939"/>
                </a:cubicBezTo>
                <a:cubicBezTo>
                  <a:pt x="786" y="938"/>
                  <a:pt x="786" y="938"/>
                  <a:pt x="786" y="938"/>
                </a:cubicBezTo>
                <a:cubicBezTo>
                  <a:pt x="788" y="938"/>
                  <a:pt x="790" y="938"/>
                  <a:pt x="793" y="937"/>
                </a:cubicBezTo>
                <a:cubicBezTo>
                  <a:pt x="794" y="935"/>
                  <a:pt x="794" y="935"/>
                  <a:pt x="794" y="935"/>
                </a:cubicBezTo>
                <a:lnTo>
                  <a:pt x="796" y="934"/>
                </a:lnTo>
                <a:close/>
                <a:moveTo>
                  <a:pt x="1017" y="958"/>
                </a:moveTo>
                <a:cubicBezTo>
                  <a:pt x="1016" y="957"/>
                  <a:pt x="1016" y="957"/>
                  <a:pt x="1016" y="957"/>
                </a:cubicBezTo>
                <a:cubicBezTo>
                  <a:pt x="1015" y="956"/>
                  <a:pt x="1014" y="956"/>
                  <a:pt x="1013" y="955"/>
                </a:cubicBezTo>
                <a:cubicBezTo>
                  <a:pt x="1012" y="955"/>
                  <a:pt x="1012" y="955"/>
                  <a:pt x="1012" y="955"/>
                </a:cubicBezTo>
                <a:cubicBezTo>
                  <a:pt x="1011" y="954"/>
                  <a:pt x="1009" y="954"/>
                  <a:pt x="1008" y="954"/>
                </a:cubicBezTo>
                <a:cubicBezTo>
                  <a:pt x="1008" y="954"/>
                  <a:pt x="1008" y="954"/>
                  <a:pt x="1008" y="954"/>
                </a:cubicBezTo>
                <a:cubicBezTo>
                  <a:pt x="1010" y="955"/>
                  <a:pt x="1010" y="955"/>
                  <a:pt x="1010" y="955"/>
                </a:cubicBezTo>
                <a:cubicBezTo>
                  <a:pt x="1010" y="956"/>
                  <a:pt x="1011" y="956"/>
                  <a:pt x="1012" y="956"/>
                </a:cubicBezTo>
                <a:cubicBezTo>
                  <a:pt x="1012" y="958"/>
                  <a:pt x="1012" y="958"/>
                  <a:pt x="1012" y="958"/>
                </a:cubicBezTo>
                <a:cubicBezTo>
                  <a:pt x="1014" y="958"/>
                  <a:pt x="1014" y="958"/>
                  <a:pt x="1014" y="958"/>
                </a:cubicBezTo>
                <a:cubicBezTo>
                  <a:pt x="1014" y="960"/>
                  <a:pt x="1014" y="960"/>
                  <a:pt x="1014" y="960"/>
                </a:cubicBezTo>
                <a:cubicBezTo>
                  <a:pt x="1015" y="960"/>
                  <a:pt x="1015" y="960"/>
                  <a:pt x="1015" y="960"/>
                </a:cubicBezTo>
                <a:cubicBezTo>
                  <a:pt x="1016" y="960"/>
                  <a:pt x="1018" y="960"/>
                  <a:pt x="1019" y="959"/>
                </a:cubicBezTo>
                <a:cubicBezTo>
                  <a:pt x="1018" y="959"/>
                  <a:pt x="1017" y="959"/>
                  <a:pt x="1017" y="958"/>
                </a:cubicBezTo>
                <a:close/>
                <a:moveTo>
                  <a:pt x="651" y="962"/>
                </a:moveTo>
                <a:cubicBezTo>
                  <a:pt x="653" y="962"/>
                  <a:pt x="653" y="962"/>
                  <a:pt x="653" y="962"/>
                </a:cubicBezTo>
                <a:cubicBezTo>
                  <a:pt x="652" y="961"/>
                  <a:pt x="652" y="961"/>
                  <a:pt x="652" y="961"/>
                </a:cubicBezTo>
                <a:lnTo>
                  <a:pt x="651" y="962"/>
                </a:lnTo>
                <a:close/>
                <a:moveTo>
                  <a:pt x="401" y="167"/>
                </a:moveTo>
                <a:cubicBezTo>
                  <a:pt x="400" y="167"/>
                  <a:pt x="399" y="167"/>
                  <a:pt x="398" y="167"/>
                </a:cubicBezTo>
                <a:cubicBezTo>
                  <a:pt x="397" y="168"/>
                  <a:pt x="397" y="168"/>
                  <a:pt x="397" y="168"/>
                </a:cubicBezTo>
                <a:cubicBezTo>
                  <a:pt x="399" y="168"/>
                  <a:pt x="400" y="168"/>
                  <a:pt x="401" y="167"/>
                </a:cubicBezTo>
                <a:close/>
                <a:moveTo>
                  <a:pt x="723" y="975"/>
                </a:moveTo>
                <a:cubicBezTo>
                  <a:pt x="714" y="975"/>
                  <a:pt x="705" y="975"/>
                  <a:pt x="697" y="977"/>
                </a:cubicBezTo>
                <a:cubicBezTo>
                  <a:pt x="697" y="977"/>
                  <a:pt x="697" y="977"/>
                  <a:pt x="697" y="977"/>
                </a:cubicBezTo>
                <a:cubicBezTo>
                  <a:pt x="699" y="977"/>
                  <a:pt x="699" y="977"/>
                  <a:pt x="699" y="977"/>
                </a:cubicBezTo>
                <a:cubicBezTo>
                  <a:pt x="700" y="977"/>
                  <a:pt x="700" y="977"/>
                  <a:pt x="700" y="977"/>
                </a:cubicBezTo>
                <a:cubicBezTo>
                  <a:pt x="699" y="978"/>
                  <a:pt x="697" y="978"/>
                  <a:pt x="695" y="979"/>
                </a:cubicBezTo>
                <a:cubicBezTo>
                  <a:pt x="695" y="980"/>
                  <a:pt x="695" y="980"/>
                  <a:pt x="695" y="980"/>
                </a:cubicBezTo>
                <a:cubicBezTo>
                  <a:pt x="697" y="980"/>
                  <a:pt x="697" y="980"/>
                  <a:pt x="697" y="980"/>
                </a:cubicBezTo>
                <a:cubicBezTo>
                  <a:pt x="698" y="980"/>
                  <a:pt x="698" y="980"/>
                  <a:pt x="698" y="980"/>
                </a:cubicBezTo>
                <a:cubicBezTo>
                  <a:pt x="697" y="981"/>
                  <a:pt x="697" y="981"/>
                  <a:pt x="697" y="981"/>
                </a:cubicBezTo>
                <a:cubicBezTo>
                  <a:pt x="699" y="981"/>
                  <a:pt x="699" y="981"/>
                  <a:pt x="699" y="981"/>
                </a:cubicBezTo>
                <a:cubicBezTo>
                  <a:pt x="699" y="982"/>
                  <a:pt x="699" y="982"/>
                  <a:pt x="699" y="982"/>
                </a:cubicBezTo>
                <a:cubicBezTo>
                  <a:pt x="701" y="981"/>
                  <a:pt x="701" y="981"/>
                  <a:pt x="701" y="981"/>
                </a:cubicBezTo>
                <a:cubicBezTo>
                  <a:pt x="702" y="982"/>
                  <a:pt x="703" y="982"/>
                  <a:pt x="704" y="982"/>
                </a:cubicBezTo>
                <a:cubicBezTo>
                  <a:pt x="704" y="981"/>
                  <a:pt x="704" y="981"/>
                  <a:pt x="704" y="981"/>
                </a:cubicBezTo>
                <a:cubicBezTo>
                  <a:pt x="703" y="980"/>
                  <a:pt x="703" y="980"/>
                  <a:pt x="703" y="980"/>
                </a:cubicBezTo>
                <a:cubicBezTo>
                  <a:pt x="703" y="980"/>
                  <a:pt x="703" y="980"/>
                  <a:pt x="703" y="980"/>
                </a:cubicBezTo>
                <a:cubicBezTo>
                  <a:pt x="706" y="979"/>
                  <a:pt x="706" y="979"/>
                  <a:pt x="706" y="979"/>
                </a:cubicBezTo>
                <a:cubicBezTo>
                  <a:pt x="706" y="981"/>
                  <a:pt x="706" y="981"/>
                  <a:pt x="706" y="981"/>
                </a:cubicBezTo>
                <a:cubicBezTo>
                  <a:pt x="707" y="982"/>
                  <a:pt x="707" y="982"/>
                  <a:pt x="707" y="982"/>
                </a:cubicBezTo>
                <a:cubicBezTo>
                  <a:pt x="710" y="981"/>
                  <a:pt x="712" y="981"/>
                  <a:pt x="713" y="983"/>
                </a:cubicBezTo>
                <a:cubicBezTo>
                  <a:pt x="714" y="982"/>
                  <a:pt x="714" y="982"/>
                  <a:pt x="714" y="982"/>
                </a:cubicBezTo>
                <a:cubicBezTo>
                  <a:pt x="713" y="981"/>
                  <a:pt x="711" y="980"/>
                  <a:pt x="710" y="980"/>
                </a:cubicBezTo>
                <a:cubicBezTo>
                  <a:pt x="711" y="979"/>
                  <a:pt x="711" y="979"/>
                  <a:pt x="711" y="979"/>
                </a:cubicBezTo>
                <a:cubicBezTo>
                  <a:pt x="710" y="978"/>
                  <a:pt x="708" y="978"/>
                  <a:pt x="707" y="978"/>
                </a:cubicBezTo>
                <a:cubicBezTo>
                  <a:pt x="705" y="977"/>
                  <a:pt x="705" y="977"/>
                  <a:pt x="705" y="977"/>
                </a:cubicBezTo>
                <a:cubicBezTo>
                  <a:pt x="708" y="978"/>
                  <a:pt x="709" y="977"/>
                  <a:pt x="711" y="976"/>
                </a:cubicBezTo>
                <a:cubicBezTo>
                  <a:pt x="713" y="976"/>
                  <a:pt x="713" y="976"/>
                  <a:pt x="713" y="976"/>
                </a:cubicBezTo>
                <a:cubicBezTo>
                  <a:pt x="713" y="977"/>
                  <a:pt x="713" y="978"/>
                  <a:pt x="714" y="978"/>
                </a:cubicBezTo>
                <a:cubicBezTo>
                  <a:pt x="716" y="978"/>
                  <a:pt x="717" y="978"/>
                  <a:pt x="719" y="977"/>
                </a:cubicBezTo>
                <a:cubicBezTo>
                  <a:pt x="720" y="977"/>
                  <a:pt x="720" y="978"/>
                  <a:pt x="721" y="978"/>
                </a:cubicBezTo>
                <a:cubicBezTo>
                  <a:pt x="722" y="978"/>
                  <a:pt x="723" y="978"/>
                  <a:pt x="724" y="977"/>
                </a:cubicBezTo>
                <a:cubicBezTo>
                  <a:pt x="723" y="976"/>
                  <a:pt x="723" y="976"/>
                  <a:pt x="723" y="976"/>
                </a:cubicBezTo>
                <a:lnTo>
                  <a:pt x="723" y="975"/>
                </a:lnTo>
                <a:close/>
                <a:moveTo>
                  <a:pt x="811" y="933"/>
                </a:moveTo>
                <a:cubicBezTo>
                  <a:pt x="811" y="932"/>
                  <a:pt x="811" y="932"/>
                  <a:pt x="811" y="932"/>
                </a:cubicBezTo>
                <a:cubicBezTo>
                  <a:pt x="810" y="931"/>
                  <a:pt x="808" y="931"/>
                  <a:pt x="807" y="932"/>
                </a:cubicBezTo>
                <a:cubicBezTo>
                  <a:pt x="807" y="933"/>
                  <a:pt x="807" y="933"/>
                  <a:pt x="807" y="933"/>
                </a:cubicBezTo>
                <a:cubicBezTo>
                  <a:pt x="806" y="933"/>
                  <a:pt x="806" y="933"/>
                  <a:pt x="806" y="933"/>
                </a:cubicBezTo>
                <a:cubicBezTo>
                  <a:pt x="805" y="932"/>
                  <a:pt x="805" y="932"/>
                  <a:pt x="805" y="932"/>
                </a:cubicBezTo>
                <a:cubicBezTo>
                  <a:pt x="805" y="931"/>
                  <a:pt x="805" y="931"/>
                  <a:pt x="805" y="931"/>
                </a:cubicBezTo>
                <a:cubicBezTo>
                  <a:pt x="802" y="930"/>
                  <a:pt x="802" y="930"/>
                  <a:pt x="802" y="930"/>
                </a:cubicBezTo>
                <a:cubicBezTo>
                  <a:pt x="801" y="931"/>
                  <a:pt x="801" y="931"/>
                  <a:pt x="801" y="931"/>
                </a:cubicBezTo>
                <a:cubicBezTo>
                  <a:pt x="800" y="932"/>
                  <a:pt x="800" y="932"/>
                  <a:pt x="800" y="932"/>
                </a:cubicBezTo>
                <a:cubicBezTo>
                  <a:pt x="800" y="933"/>
                  <a:pt x="800" y="933"/>
                  <a:pt x="800" y="933"/>
                </a:cubicBezTo>
                <a:cubicBezTo>
                  <a:pt x="799" y="933"/>
                  <a:pt x="799" y="933"/>
                  <a:pt x="799" y="933"/>
                </a:cubicBezTo>
                <a:cubicBezTo>
                  <a:pt x="801" y="935"/>
                  <a:pt x="801" y="935"/>
                  <a:pt x="801" y="935"/>
                </a:cubicBezTo>
                <a:cubicBezTo>
                  <a:pt x="800" y="936"/>
                  <a:pt x="800" y="936"/>
                  <a:pt x="800" y="936"/>
                </a:cubicBezTo>
                <a:cubicBezTo>
                  <a:pt x="798" y="935"/>
                  <a:pt x="795" y="936"/>
                  <a:pt x="793" y="939"/>
                </a:cubicBezTo>
                <a:cubicBezTo>
                  <a:pt x="795" y="939"/>
                  <a:pt x="795" y="939"/>
                  <a:pt x="795" y="939"/>
                </a:cubicBezTo>
                <a:cubicBezTo>
                  <a:pt x="796" y="941"/>
                  <a:pt x="796" y="941"/>
                  <a:pt x="796" y="941"/>
                </a:cubicBezTo>
                <a:cubicBezTo>
                  <a:pt x="797" y="941"/>
                  <a:pt x="797" y="941"/>
                  <a:pt x="797" y="941"/>
                </a:cubicBezTo>
                <a:cubicBezTo>
                  <a:pt x="797" y="941"/>
                  <a:pt x="797" y="941"/>
                  <a:pt x="797" y="941"/>
                </a:cubicBezTo>
                <a:cubicBezTo>
                  <a:pt x="796" y="939"/>
                  <a:pt x="796" y="939"/>
                  <a:pt x="796" y="939"/>
                </a:cubicBezTo>
                <a:cubicBezTo>
                  <a:pt x="797" y="939"/>
                  <a:pt x="797" y="939"/>
                  <a:pt x="797" y="939"/>
                </a:cubicBezTo>
                <a:cubicBezTo>
                  <a:pt x="799" y="940"/>
                  <a:pt x="799" y="940"/>
                  <a:pt x="799" y="940"/>
                </a:cubicBezTo>
                <a:cubicBezTo>
                  <a:pt x="800" y="939"/>
                  <a:pt x="800" y="939"/>
                  <a:pt x="800" y="939"/>
                </a:cubicBezTo>
                <a:cubicBezTo>
                  <a:pt x="799" y="939"/>
                  <a:pt x="799" y="939"/>
                  <a:pt x="799" y="939"/>
                </a:cubicBezTo>
                <a:cubicBezTo>
                  <a:pt x="799" y="938"/>
                  <a:pt x="799" y="938"/>
                  <a:pt x="799" y="938"/>
                </a:cubicBezTo>
                <a:cubicBezTo>
                  <a:pt x="801" y="938"/>
                  <a:pt x="802" y="938"/>
                  <a:pt x="803" y="938"/>
                </a:cubicBezTo>
                <a:cubicBezTo>
                  <a:pt x="803" y="937"/>
                  <a:pt x="803" y="937"/>
                  <a:pt x="803" y="937"/>
                </a:cubicBezTo>
                <a:cubicBezTo>
                  <a:pt x="802" y="937"/>
                  <a:pt x="802" y="937"/>
                  <a:pt x="802" y="937"/>
                </a:cubicBezTo>
                <a:cubicBezTo>
                  <a:pt x="801" y="937"/>
                  <a:pt x="801" y="937"/>
                  <a:pt x="801" y="937"/>
                </a:cubicBezTo>
                <a:cubicBezTo>
                  <a:pt x="802" y="936"/>
                  <a:pt x="802" y="936"/>
                  <a:pt x="802" y="936"/>
                </a:cubicBezTo>
                <a:cubicBezTo>
                  <a:pt x="805" y="936"/>
                  <a:pt x="808" y="936"/>
                  <a:pt x="810" y="935"/>
                </a:cubicBezTo>
                <a:cubicBezTo>
                  <a:pt x="810" y="934"/>
                  <a:pt x="810" y="934"/>
                  <a:pt x="810" y="934"/>
                </a:cubicBezTo>
                <a:cubicBezTo>
                  <a:pt x="810" y="934"/>
                  <a:pt x="809" y="934"/>
                  <a:pt x="809" y="933"/>
                </a:cubicBezTo>
                <a:cubicBezTo>
                  <a:pt x="810" y="933"/>
                  <a:pt x="810" y="932"/>
                  <a:pt x="811" y="933"/>
                </a:cubicBezTo>
                <a:close/>
                <a:moveTo>
                  <a:pt x="686" y="965"/>
                </a:moveTo>
                <a:cubicBezTo>
                  <a:pt x="687" y="966"/>
                  <a:pt x="689" y="966"/>
                  <a:pt x="690" y="967"/>
                </a:cubicBezTo>
                <a:cubicBezTo>
                  <a:pt x="691" y="966"/>
                  <a:pt x="691" y="966"/>
                  <a:pt x="691" y="966"/>
                </a:cubicBezTo>
                <a:cubicBezTo>
                  <a:pt x="689" y="965"/>
                  <a:pt x="689" y="965"/>
                  <a:pt x="689" y="965"/>
                </a:cubicBezTo>
                <a:cubicBezTo>
                  <a:pt x="691" y="964"/>
                  <a:pt x="691" y="964"/>
                  <a:pt x="691" y="964"/>
                </a:cubicBezTo>
                <a:cubicBezTo>
                  <a:pt x="690" y="963"/>
                  <a:pt x="690" y="963"/>
                  <a:pt x="690" y="963"/>
                </a:cubicBezTo>
                <a:cubicBezTo>
                  <a:pt x="690" y="963"/>
                  <a:pt x="690" y="963"/>
                  <a:pt x="690" y="963"/>
                </a:cubicBezTo>
                <a:cubicBezTo>
                  <a:pt x="689" y="962"/>
                  <a:pt x="689" y="961"/>
                  <a:pt x="689" y="960"/>
                </a:cubicBezTo>
                <a:cubicBezTo>
                  <a:pt x="688" y="959"/>
                  <a:pt x="688" y="959"/>
                  <a:pt x="688" y="959"/>
                </a:cubicBezTo>
                <a:cubicBezTo>
                  <a:pt x="688" y="960"/>
                  <a:pt x="687" y="961"/>
                  <a:pt x="686" y="962"/>
                </a:cubicBezTo>
                <a:cubicBezTo>
                  <a:pt x="687" y="963"/>
                  <a:pt x="687" y="963"/>
                  <a:pt x="687" y="963"/>
                </a:cubicBezTo>
                <a:cubicBezTo>
                  <a:pt x="686" y="964"/>
                  <a:pt x="686" y="965"/>
                  <a:pt x="686" y="965"/>
                </a:cubicBezTo>
                <a:close/>
                <a:moveTo>
                  <a:pt x="781" y="937"/>
                </a:moveTo>
                <a:cubicBezTo>
                  <a:pt x="780" y="936"/>
                  <a:pt x="780" y="936"/>
                  <a:pt x="780" y="936"/>
                </a:cubicBezTo>
                <a:cubicBezTo>
                  <a:pt x="779" y="937"/>
                  <a:pt x="779" y="937"/>
                  <a:pt x="779" y="937"/>
                </a:cubicBezTo>
                <a:cubicBezTo>
                  <a:pt x="780" y="938"/>
                  <a:pt x="780" y="938"/>
                  <a:pt x="780" y="938"/>
                </a:cubicBezTo>
                <a:cubicBezTo>
                  <a:pt x="782" y="937"/>
                  <a:pt x="782" y="937"/>
                  <a:pt x="782" y="937"/>
                </a:cubicBezTo>
                <a:lnTo>
                  <a:pt x="781" y="937"/>
                </a:lnTo>
                <a:close/>
                <a:moveTo>
                  <a:pt x="740" y="969"/>
                </a:moveTo>
                <a:cubicBezTo>
                  <a:pt x="732" y="969"/>
                  <a:pt x="725" y="967"/>
                  <a:pt x="717" y="964"/>
                </a:cubicBezTo>
                <a:cubicBezTo>
                  <a:pt x="718" y="962"/>
                  <a:pt x="718" y="962"/>
                  <a:pt x="718" y="962"/>
                </a:cubicBezTo>
                <a:cubicBezTo>
                  <a:pt x="716" y="961"/>
                  <a:pt x="715" y="960"/>
                  <a:pt x="713" y="961"/>
                </a:cubicBezTo>
                <a:cubicBezTo>
                  <a:pt x="712" y="959"/>
                  <a:pt x="712" y="958"/>
                  <a:pt x="711" y="957"/>
                </a:cubicBezTo>
                <a:cubicBezTo>
                  <a:pt x="709" y="957"/>
                  <a:pt x="708" y="957"/>
                  <a:pt x="706" y="956"/>
                </a:cubicBezTo>
                <a:cubicBezTo>
                  <a:pt x="707" y="955"/>
                  <a:pt x="708" y="954"/>
                  <a:pt x="709" y="954"/>
                </a:cubicBezTo>
                <a:cubicBezTo>
                  <a:pt x="710" y="955"/>
                  <a:pt x="710" y="955"/>
                  <a:pt x="710" y="955"/>
                </a:cubicBezTo>
                <a:cubicBezTo>
                  <a:pt x="710" y="951"/>
                  <a:pt x="710" y="951"/>
                  <a:pt x="710" y="951"/>
                </a:cubicBezTo>
                <a:cubicBezTo>
                  <a:pt x="708" y="950"/>
                  <a:pt x="707" y="949"/>
                  <a:pt x="706" y="947"/>
                </a:cubicBezTo>
                <a:cubicBezTo>
                  <a:pt x="704" y="948"/>
                  <a:pt x="703" y="948"/>
                  <a:pt x="701" y="949"/>
                </a:cubicBezTo>
                <a:cubicBezTo>
                  <a:pt x="700" y="948"/>
                  <a:pt x="700" y="948"/>
                  <a:pt x="698" y="948"/>
                </a:cubicBezTo>
                <a:cubicBezTo>
                  <a:pt x="697" y="949"/>
                  <a:pt x="697" y="949"/>
                  <a:pt x="697" y="949"/>
                </a:cubicBezTo>
                <a:cubicBezTo>
                  <a:pt x="697" y="950"/>
                  <a:pt x="697" y="950"/>
                  <a:pt x="697" y="950"/>
                </a:cubicBezTo>
                <a:cubicBezTo>
                  <a:pt x="697" y="951"/>
                  <a:pt x="695" y="952"/>
                  <a:pt x="694" y="953"/>
                </a:cubicBezTo>
                <a:cubicBezTo>
                  <a:pt x="693" y="952"/>
                  <a:pt x="692" y="952"/>
                  <a:pt x="691" y="952"/>
                </a:cubicBezTo>
                <a:cubicBezTo>
                  <a:pt x="689" y="953"/>
                  <a:pt x="689" y="953"/>
                  <a:pt x="689" y="953"/>
                </a:cubicBezTo>
                <a:cubicBezTo>
                  <a:pt x="690" y="954"/>
                  <a:pt x="691" y="954"/>
                  <a:pt x="692" y="953"/>
                </a:cubicBezTo>
                <a:cubicBezTo>
                  <a:pt x="692" y="955"/>
                  <a:pt x="691" y="955"/>
                  <a:pt x="689" y="956"/>
                </a:cubicBezTo>
                <a:cubicBezTo>
                  <a:pt x="690" y="957"/>
                  <a:pt x="690" y="957"/>
                  <a:pt x="689" y="958"/>
                </a:cubicBezTo>
                <a:cubicBezTo>
                  <a:pt x="691" y="960"/>
                  <a:pt x="691" y="960"/>
                  <a:pt x="691" y="960"/>
                </a:cubicBezTo>
                <a:cubicBezTo>
                  <a:pt x="694" y="959"/>
                  <a:pt x="697" y="958"/>
                  <a:pt x="700" y="958"/>
                </a:cubicBezTo>
                <a:cubicBezTo>
                  <a:pt x="700" y="959"/>
                  <a:pt x="700" y="959"/>
                  <a:pt x="700" y="959"/>
                </a:cubicBezTo>
                <a:cubicBezTo>
                  <a:pt x="699" y="961"/>
                  <a:pt x="698" y="961"/>
                  <a:pt x="696" y="961"/>
                </a:cubicBezTo>
                <a:cubicBezTo>
                  <a:pt x="696" y="962"/>
                  <a:pt x="696" y="962"/>
                  <a:pt x="696" y="962"/>
                </a:cubicBezTo>
                <a:cubicBezTo>
                  <a:pt x="692" y="963"/>
                  <a:pt x="692" y="963"/>
                  <a:pt x="692" y="963"/>
                </a:cubicBezTo>
                <a:cubicBezTo>
                  <a:pt x="692" y="964"/>
                  <a:pt x="692" y="964"/>
                  <a:pt x="692" y="964"/>
                </a:cubicBezTo>
                <a:cubicBezTo>
                  <a:pt x="700" y="969"/>
                  <a:pt x="709" y="971"/>
                  <a:pt x="718" y="970"/>
                </a:cubicBezTo>
                <a:cubicBezTo>
                  <a:pt x="718" y="970"/>
                  <a:pt x="718" y="970"/>
                  <a:pt x="718" y="970"/>
                </a:cubicBezTo>
                <a:cubicBezTo>
                  <a:pt x="710" y="972"/>
                  <a:pt x="702" y="971"/>
                  <a:pt x="694" y="968"/>
                </a:cubicBezTo>
                <a:cubicBezTo>
                  <a:pt x="694" y="968"/>
                  <a:pt x="694" y="968"/>
                  <a:pt x="694" y="968"/>
                </a:cubicBezTo>
                <a:cubicBezTo>
                  <a:pt x="694" y="969"/>
                  <a:pt x="694" y="969"/>
                  <a:pt x="694" y="969"/>
                </a:cubicBezTo>
                <a:cubicBezTo>
                  <a:pt x="693" y="969"/>
                  <a:pt x="693" y="969"/>
                  <a:pt x="693" y="969"/>
                </a:cubicBezTo>
                <a:cubicBezTo>
                  <a:pt x="691" y="969"/>
                  <a:pt x="689" y="968"/>
                  <a:pt x="687" y="967"/>
                </a:cubicBezTo>
                <a:cubicBezTo>
                  <a:pt x="687" y="968"/>
                  <a:pt x="687" y="968"/>
                  <a:pt x="687" y="968"/>
                </a:cubicBezTo>
                <a:cubicBezTo>
                  <a:pt x="688" y="969"/>
                  <a:pt x="690" y="970"/>
                  <a:pt x="692" y="970"/>
                </a:cubicBezTo>
                <a:cubicBezTo>
                  <a:pt x="692" y="970"/>
                  <a:pt x="692" y="970"/>
                  <a:pt x="692" y="970"/>
                </a:cubicBezTo>
                <a:cubicBezTo>
                  <a:pt x="691" y="970"/>
                  <a:pt x="691" y="970"/>
                  <a:pt x="690" y="971"/>
                </a:cubicBezTo>
                <a:cubicBezTo>
                  <a:pt x="690" y="971"/>
                  <a:pt x="690" y="971"/>
                  <a:pt x="690" y="971"/>
                </a:cubicBezTo>
                <a:cubicBezTo>
                  <a:pt x="689" y="971"/>
                  <a:pt x="689" y="971"/>
                  <a:pt x="689" y="971"/>
                </a:cubicBezTo>
                <a:cubicBezTo>
                  <a:pt x="688" y="970"/>
                  <a:pt x="688" y="970"/>
                  <a:pt x="688" y="970"/>
                </a:cubicBezTo>
                <a:cubicBezTo>
                  <a:pt x="687" y="969"/>
                  <a:pt x="687" y="969"/>
                  <a:pt x="687" y="969"/>
                </a:cubicBezTo>
                <a:cubicBezTo>
                  <a:pt x="686" y="970"/>
                  <a:pt x="686" y="970"/>
                  <a:pt x="686" y="970"/>
                </a:cubicBezTo>
                <a:cubicBezTo>
                  <a:pt x="686" y="971"/>
                  <a:pt x="686" y="971"/>
                  <a:pt x="686" y="971"/>
                </a:cubicBezTo>
                <a:cubicBezTo>
                  <a:pt x="684" y="971"/>
                  <a:pt x="682" y="971"/>
                  <a:pt x="680" y="972"/>
                </a:cubicBezTo>
                <a:cubicBezTo>
                  <a:pt x="681" y="972"/>
                  <a:pt x="681" y="972"/>
                  <a:pt x="681" y="972"/>
                </a:cubicBezTo>
                <a:cubicBezTo>
                  <a:pt x="680" y="973"/>
                  <a:pt x="680" y="973"/>
                  <a:pt x="680" y="973"/>
                </a:cubicBezTo>
                <a:cubicBezTo>
                  <a:pt x="679" y="972"/>
                  <a:pt x="678" y="972"/>
                  <a:pt x="676" y="973"/>
                </a:cubicBezTo>
                <a:cubicBezTo>
                  <a:pt x="676" y="973"/>
                  <a:pt x="676" y="973"/>
                  <a:pt x="676" y="973"/>
                </a:cubicBezTo>
                <a:cubicBezTo>
                  <a:pt x="678" y="974"/>
                  <a:pt x="679" y="974"/>
                  <a:pt x="681" y="974"/>
                </a:cubicBezTo>
                <a:cubicBezTo>
                  <a:pt x="681" y="973"/>
                  <a:pt x="681" y="973"/>
                  <a:pt x="682" y="973"/>
                </a:cubicBezTo>
                <a:cubicBezTo>
                  <a:pt x="683" y="973"/>
                  <a:pt x="684" y="973"/>
                  <a:pt x="685" y="974"/>
                </a:cubicBezTo>
                <a:cubicBezTo>
                  <a:pt x="686" y="974"/>
                  <a:pt x="686" y="974"/>
                  <a:pt x="686" y="974"/>
                </a:cubicBezTo>
                <a:cubicBezTo>
                  <a:pt x="687" y="974"/>
                  <a:pt x="687" y="974"/>
                  <a:pt x="687" y="974"/>
                </a:cubicBezTo>
                <a:cubicBezTo>
                  <a:pt x="686" y="975"/>
                  <a:pt x="686" y="975"/>
                  <a:pt x="686" y="975"/>
                </a:cubicBezTo>
                <a:cubicBezTo>
                  <a:pt x="688" y="976"/>
                  <a:pt x="688" y="976"/>
                  <a:pt x="688" y="976"/>
                </a:cubicBezTo>
                <a:cubicBezTo>
                  <a:pt x="686" y="976"/>
                  <a:pt x="685" y="976"/>
                  <a:pt x="685" y="978"/>
                </a:cubicBezTo>
                <a:cubicBezTo>
                  <a:pt x="686" y="979"/>
                  <a:pt x="686" y="979"/>
                  <a:pt x="686" y="979"/>
                </a:cubicBezTo>
                <a:cubicBezTo>
                  <a:pt x="687" y="978"/>
                  <a:pt x="689" y="979"/>
                  <a:pt x="690" y="980"/>
                </a:cubicBezTo>
                <a:cubicBezTo>
                  <a:pt x="691" y="980"/>
                  <a:pt x="691" y="980"/>
                  <a:pt x="691" y="980"/>
                </a:cubicBezTo>
                <a:cubicBezTo>
                  <a:pt x="691" y="980"/>
                  <a:pt x="691" y="980"/>
                  <a:pt x="691" y="980"/>
                </a:cubicBezTo>
                <a:cubicBezTo>
                  <a:pt x="690" y="979"/>
                  <a:pt x="689" y="979"/>
                  <a:pt x="688" y="978"/>
                </a:cubicBezTo>
                <a:cubicBezTo>
                  <a:pt x="688" y="977"/>
                  <a:pt x="688" y="977"/>
                  <a:pt x="688" y="977"/>
                </a:cubicBezTo>
                <a:cubicBezTo>
                  <a:pt x="689" y="977"/>
                  <a:pt x="690" y="977"/>
                  <a:pt x="690" y="978"/>
                </a:cubicBezTo>
                <a:cubicBezTo>
                  <a:pt x="691" y="978"/>
                  <a:pt x="692" y="977"/>
                  <a:pt x="692" y="976"/>
                </a:cubicBezTo>
                <a:cubicBezTo>
                  <a:pt x="691" y="976"/>
                  <a:pt x="690" y="976"/>
                  <a:pt x="690" y="976"/>
                </a:cubicBezTo>
                <a:cubicBezTo>
                  <a:pt x="695" y="974"/>
                  <a:pt x="700" y="974"/>
                  <a:pt x="706" y="975"/>
                </a:cubicBezTo>
                <a:cubicBezTo>
                  <a:pt x="706" y="974"/>
                  <a:pt x="706" y="974"/>
                  <a:pt x="706" y="974"/>
                </a:cubicBezTo>
                <a:cubicBezTo>
                  <a:pt x="716" y="975"/>
                  <a:pt x="727" y="974"/>
                  <a:pt x="735" y="972"/>
                </a:cubicBezTo>
                <a:cubicBezTo>
                  <a:pt x="738" y="972"/>
                  <a:pt x="738" y="972"/>
                  <a:pt x="738" y="972"/>
                </a:cubicBezTo>
                <a:cubicBezTo>
                  <a:pt x="738" y="972"/>
                  <a:pt x="738" y="972"/>
                  <a:pt x="738" y="972"/>
                </a:cubicBezTo>
                <a:cubicBezTo>
                  <a:pt x="741" y="971"/>
                  <a:pt x="741" y="971"/>
                  <a:pt x="741" y="971"/>
                </a:cubicBezTo>
                <a:cubicBezTo>
                  <a:pt x="741" y="970"/>
                  <a:pt x="741" y="970"/>
                  <a:pt x="741" y="970"/>
                </a:cubicBezTo>
                <a:lnTo>
                  <a:pt x="740" y="969"/>
                </a:lnTo>
                <a:close/>
                <a:moveTo>
                  <a:pt x="752" y="971"/>
                </a:moveTo>
                <a:cubicBezTo>
                  <a:pt x="750" y="970"/>
                  <a:pt x="749" y="971"/>
                  <a:pt x="747" y="971"/>
                </a:cubicBezTo>
                <a:cubicBezTo>
                  <a:pt x="749" y="972"/>
                  <a:pt x="749" y="972"/>
                  <a:pt x="749" y="972"/>
                </a:cubicBezTo>
                <a:cubicBezTo>
                  <a:pt x="751" y="972"/>
                  <a:pt x="754" y="971"/>
                  <a:pt x="756" y="970"/>
                </a:cubicBezTo>
                <a:cubicBezTo>
                  <a:pt x="754" y="969"/>
                  <a:pt x="753" y="970"/>
                  <a:pt x="752" y="971"/>
                </a:cubicBezTo>
                <a:close/>
                <a:moveTo>
                  <a:pt x="788" y="930"/>
                </a:moveTo>
                <a:cubicBezTo>
                  <a:pt x="788" y="931"/>
                  <a:pt x="788" y="931"/>
                  <a:pt x="788" y="931"/>
                </a:cubicBezTo>
                <a:cubicBezTo>
                  <a:pt x="790" y="931"/>
                  <a:pt x="790" y="931"/>
                  <a:pt x="790" y="931"/>
                </a:cubicBezTo>
                <a:lnTo>
                  <a:pt x="788" y="930"/>
                </a:lnTo>
                <a:close/>
                <a:moveTo>
                  <a:pt x="653" y="942"/>
                </a:moveTo>
                <a:cubicBezTo>
                  <a:pt x="652" y="941"/>
                  <a:pt x="652" y="941"/>
                  <a:pt x="652" y="941"/>
                </a:cubicBezTo>
                <a:cubicBezTo>
                  <a:pt x="651" y="941"/>
                  <a:pt x="651" y="941"/>
                  <a:pt x="651" y="941"/>
                </a:cubicBezTo>
                <a:cubicBezTo>
                  <a:pt x="650" y="943"/>
                  <a:pt x="650" y="943"/>
                  <a:pt x="650" y="943"/>
                </a:cubicBezTo>
                <a:cubicBezTo>
                  <a:pt x="651" y="944"/>
                  <a:pt x="653" y="945"/>
                  <a:pt x="654" y="944"/>
                </a:cubicBezTo>
                <a:cubicBezTo>
                  <a:pt x="654" y="944"/>
                  <a:pt x="653" y="943"/>
                  <a:pt x="653" y="942"/>
                </a:cubicBezTo>
                <a:close/>
                <a:moveTo>
                  <a:pt x="648" y="929"/>
                </a:moveTo>
                <a:cubicBezTo>
                  <a:pt x="647" y="929"/>
                  <a:pt x="646" y="929"/>
                  <a:pt x="644" y="929"/>
                </a:cubicBezTo>
                <a:cubicBezTo>
                  <a:pt x="644" y="929"/>
                  <a:pt x="644" y="929"/>
                  <a:pt x="644" y="929"/>
                </a:cubicBezTo>
                <a:cubicBezTo>
                  <a:pt x="645" y="931"/>
                  <a:pt x="645" y="931"/>
                  <a:pt x="645" y="931"/>
                </a:cubicBezTo>
                <a:cubicBezTo>
                  <a:pt x="647" y="931"/>
                  <a:pt x="648" y="932"/>
                  <a:pt x="649" y="933"/>
                </a:cubicBezTo>
                <a:cubicBezTo>
                  <a:pt x="649" y="932"/>
                  <a:pt x="649" y="930"/>
                  <a:pt x="648" y="929"/>
                </a:cubicBezTo>
                <a:close/>
                <a:moveTo>
                  <a:pt x="642" y="931"/>
                </a:moveTo>
                <a:cubicBezTo>
                  <a:pt x="642" y="933"/>
                  <a:pt x="642" y="933"/>
                  <a:pt x="642" y="933"/>
                </a:cubicBezTo>
                <a:cubicBezTo>
                  <a:pt x="642" y="932"/>
                  <a:pt x="642" y="932"/>
                  <a:pt x="642" y="932"/>
                </a:cubicBezTo>
                <a:cubicBezTo>
                  <a:pt x="643" y="931"/>
                  <a:pt x="643" y="931"/>
                  <a:pt x="643" y="931"/>
                </a:cubicBezTo>
                <a:cubicBezTo>
                  <a:pt x="642" y="930"/>
                  <a:pt x="642" y="930"/>
                  <a:pt x="642" y="930"/>
                </a:cubicBezTo>
                <a:lnTo>
                  <a:pt x="642" y="931"/>
                </a:lnTo>
                <a:close/>
                <a:moveTo>
                  <a:pt x="641" y="925"/>
                </a:moveTo>
                <a:cubicBezTo>
                  <a:pt x="640" y="925"/>
                  <a:pt x="640" y="925"/>
                  <a:pt x="640" y="925"/>
                </a:cubicBezTo>
                <a:cubicBezTo>
                  <a:pt x="640" y="925"/>
                  <a:pt x="640" y="925"/>
                  <a:pt x="640" y="925"/>
                </a:cubicBezTo>
                <a:cubicBezTo>
                  <a:pt x="640" y="926"/>
                  <a:pt x="639" y="927"/>
                  <a:pt x="639" y="927"/>
                </a:cubicBezTo>
                <a:cubicBezTo>
                  <a:pt x="640" y="927"/>
                  <a:pt x="640" y="927"/>
                  <a:pt x="640" y="927"/>
                </a:cubicBezTo>
                <a:cubicBezTo>
                  <a:pt x="640" y="929"/>
                  <a:pt x="640" y="929"/>
                  <a:pt x="640" y="929"/>
                </a:cubicBezTo>
                <a:cubicBezTo>
                  <a:pt x="641" y="929"/>
                  <a:pt x="641" y="929"/>
                  <a:pt x="642" y="928"/>
                </a:cubicBezTo>
                <a:cubicBezTo>
                  <a:pt x="642" y="927"/>
                  <a:pt x="643" y="926"/>
                  <a:pt x="644" y="926"/>
                </a:cubicBezTo>
                <a:lnTo>
                  <a:pt x="641" y="925"/>
                </a:lnTo>
                <a:close/>
                <a:moveTo>
                  <a:pt x="649" y="944"/>
                </a:moveTo>
                <a:cubicBezTo>
                  <a:pt x="650" y="945"/>
                  <a:pt x="650" y="945"/>
                  <a:pt x="651" y="945"/>
                </a:cubicBezTo>
                <a:cubicBezTo>
                  <a:pt x="651" y="944"/>
                  <a:pt x="651" y="944"/>
                  <a:pt x="651" y="944"/>
                </a:cubicBezTo>
                <a:cubicBezTo>
                  <a:pt x="649" y="943"/>
                  <a:pt x="649" y="943"/>
                  <a:pt x="649" y="943"/>
                </a:cubicBezTo>
                <a:lnTo>
                  <a:pt x="649" y="944"/>
                </a:lnTo>
                <a:close/>
                <a:moveTo>
                  <a:pt x="651" y="947"/>
                </a:moveTo>
                <a:cubicBezTo>
                  <a:pt x="651" y="948"/>
                  <a:pt x="652" y="949"/>
                  <a:pt x="653" y="950"/>
                </a:cubicBezTo>
                <a:cubicBezTo>
                  <a:pt x="654" y="949"/>
                  <a:pt x="654" y="949"/>
                  <a:pt x="654" y="949"/>
                </a:cubicBezTo>
                <a:cubicBezTo>
                  <a:pt x="654" y="948"/>
                  <a:pt x="654" y="948"/>
                  <a:pt x="654" y="948"/>
                </a:cubicBezTo>
                <a:cubicBezTo>
                  <a:pt x="651" y="946"/>
                  <a:pt x="651" y="946"/>
                  <a:pt x="651" y="946"/>
                </a:cubicBezTo>
                <a:lnTo>
                  <a:pt x="651" y="947"/>
                </a:lnTo>
                <a:close/>
                <a:moveTo>
                  <a:pt x="648" y="916"/>
                </a:moveTo>
                <a:cubicBezTo>
                  <a:pt x="646" y="915"/>
                  <a:pt x="646" y="913"/>
                  <a:pt x="647" y="911"/>
                </a:cubicBezTo>
                <a:cubicBezTo>
                  <a:pt x="645" y="910"/>
                  <a:pt x="643" y="910"/>
                  <a:pt x="641" y="911"/>
                </a:cubicBezTo>
                <a:cubicBezTo>
                  <a:pt x="641" y="913"/>
                  <a:pt x="641" y="913"/>
                  <a:pt x="641" y="913"/>
                </a:cubicBezTo>
                <a:cubicBezTo>
                  <a:pt x="642" y="914"/>
                  <a:pt x="642" y="914"/>
                  <a:pt x="642" y="914"/>
                </a:cubicBezTo>
                <a:cubicBezTo>
                  <a:pt x="641" y="915"/>
                  <a:pt x="641" y="915"/>
                  <a:pt x="641" y="915"/>
                </a:cubicBezTo>
                <a:cubicBezTo>
                  <a:pt x="641" y="916"/>
                  <a:pt x="641" y="916"/>
                  <a:pt x="641" y="916"/>
                </a:cubicBezTo>
                <a:cubicBezTo>
                  <a:pt x="642" y="916"/>
                  <a:pt x="642" y="916"/>
                  <a:pt x="643" y="915"/>
                </a:cubicBezTo>
                <a:cubicBezTo>
                  <a:pt x="642" y="916"/>
                  <a:pt x="642" y="916"/>
                  <a:pt x="642" y="916"/>
                </a:cubicBezTo>
                <a:cubicBezTo>
                  <a:pt x="641" y="917"/>
                  <a:pt x="640" y="917"/>
                  <a:pt x="638" y="917"/>
                </a:cubicBezTo>
                <a:cubicBezTo>
                  <a:pt x="639" y="919"/>
                  <a:pt x="640" y="920"/>
                  <a:pt x="640" y="922"/>
                </a:cubicBezTo>
                <a:cubicBezTo>
                  <a:pt x="642" y="923"/>
                  <a:pt x="642" y="923"/>
                  <a:pt x="642" y="923"/>
                </a:cubicBezTo>
                <a:cubicBezTo>
                  <a:pt x="643" y="923"/>
                  <a:pt x="643" y="922"/>
                  <a:pt x="644" y="921"/>
                </a:cubicBezTo>
                <a:cubicBezTo>
                  <a:pt x="644" y="922"/>
                  <a:pt x="644" y="923"/>
                  <a:pt x="644" y="924"/>
                </a:cubicBezTo>
                <a:cubicBezTo>
                  <a:pt x="645" y="924"/>
                  <a:pt x="645" y="924"/>
                  <a:pt x="645" y="924"/>
                </a:cubicBezTo>
                <a:cubicBezTo>
                  <a:pt x="646" y="924"/>
                  <a:pt x="646" y="924"/>
                  <a:pt x="646" y="924"/>
                </a:cubicBezTo>
                <a:cubicBezTo>
                  <a:pt x="647" y="922"/>
                  <a:pt x="647" y="921"/>
                  <a:pt x="647" y="919"/>
                </a:cubicBezTo>
                <a:cubicBezTo>
                  <a:pt x="647" y="919"/>
                  <a:pt x="647" y="919"/>
                  <a:pt x="647" y="919"/>
                </a:cubicBezTo>
                <a:lnTo>
                  <a:pt x="648" y="916"/>
                </a:lnTo>
                <a:close/>
                <a:moveTo>
                  <a:pt x="654" y="945"/>
                </a:moveTo>
                <a:cubicBezTo>
                  <a:pt x="653" y="945"/>
                  <a:pt x="652" y="945"/>
                  <a:pt x="651" y="946"/>
                </a:cubicBezTo>
                <a:cubicBezTo>
                  <a:pt x="653" y="947"/>
                  <a:pt x="653" y="947"/>
                  <a:pt x="653" y="947"/>
                </a:cubicBezTo>
                <a:cubicBezTo>
                  <a:pt x="654" y="947"/>
                  <a:pt x="654" y="947"/>
                  <a:pt x="654" y="947"/>
                </a:cubicBezTo>
                <a:lnTo>
                  <a:pt x="654" y="945"/>
                </a:lnTo>
                <a:close/>
                <a:moveTo>
                  <a:pt x="651" y="951"/>
                </a:moveTo>
                <a:cubicBezTo>
                  <a:pt x="653" y="951"/>
                  <a:pt x="653" y="951"/>
                  <a:pt x="653" y="951"/>
                </a:cubicBezTo>
                <a:cubicBezTo>
                  <a:pt x="653" y="952"/>
                  <a:pt x="653" y="952"/>
                  <a:pt x="653" y="952"/>
                </a:cubicBezTo>
                <a:cubicBezTo>
                  <a:pt x="653" y="952"/>
                  <a:pt x="654" y="953"/>
                  <a:pt x="655" y="953"/>
                </a:cubicBezTo>
                <a:cubicBezTo>
                  <a:pt x="656" y="952"/>
                  <a:pt x="656" y="952"/>
                  <a:pt x="656" y="952"/>
                </a:cubicBezTo>
                <a:cubicBezTo>
                  <a:pt x="656" y="950"/>
                  <a:pt x="656" y="950"/>
                  <a:pt x="656" y="950"/>
                </a:cubicBezTo>
                <a:cubicBezTo>
                  <a:pt x="654" y="950"/>
                  <a:pt x="652" y="951"/>
                  <a:pt x="650" y="951"/>
                </a:cubicBezTo>
                <a:lnTo>
                  <a:pt x="651" y="951"/>
                </a:lnTo>
                <a:close/>
                <a:moveTo>
                  <a:pt x="638" y="930"/>
                </a:moveTo>
                <a:cubicBezTo>
                  <a:pt x="638" y="931"/>
                  <a:pt x="638" y="931"/>
                  <a:pt x="638" y="931"/>
                </a:cubicBezTo>
                <a:cubicBezTo>
                  <a:pt x="639" y="930"/>
                  <a:pt x="640" y="930"/>
                  <a:pt x="641" y="930"/>
                </a:cubicBezTo>
                <a:lnTo>
                  <a:pt x="638" y="930"/>
                </a:lnTo>
                <a:close/>
                <a:moveTo>
                  <a:pt x="648" y="946"/>
                </a:moveTo>
                <a:cubicBezTo>
                  <a:pt x="647" y="946"/>
                  <a:pt x="647" y="946"/>
                  <a:pt x="647" y="946"/>
                </a:cubicBezTo>
                <a:cubicBezTo>
                  <a:pt x="646" y="948"/>
                  <a:pt x="646" y="948"/>
                  <a:pt x="646" y="948"/>
                </a:cubicBezTo>
                <a:cubicBezTo>
                  <a:pt x="645" y="948"/>
                  <a:pt x="645" y="948"/>
                  <a:pt x="645" y="948"/>
                </a:cubicBezTo>
                <a:cubicBezTo>
                  <a:pt x="646" y="949"/>
                  <a:pt x="646" y="949"/>
                  <a:pt x="646" y="949"/>
                </a:cubicBezTo>
                <a:cubicBezTo>
                  <a:pt x="647" y="949"/>
                  <a:pt x="648" y="948"/>
                  <a:pt x="648" y="947"/>
                </a:cubicBezTo>
                <a:lnTo>
                  <a:pt x="648" y="946"/>
                </a:lnTo>
                <a:close/>
                <a:moveTo>
                  <a:pt x="642" y="903"/>
                </a:moveTo>
                <a:cubicBezTo>
                  <a:pt x="641" y="902"/>
                  <a:pt x="640" y="903"/>
                  <a:pt x="639" y="903"/>
                </a:cubicBezTo>
                <a:cubicBezTo>
                  <a:pt x="641" y="904"/>
                  <a:pt x="642" y="906"/>
                  <a:pt x="643" y="907"/>
                </a:cubicBezTo>
                <a:cubicBezTo>
                  <a:pt x="643" y="907"/>
                  <a:pt x="643" y="907"/>
                  <a:pt x="643" y="907"/>
                </a:cubicBezTo>
                <a:cubicBezTo>
                  <a:pt x="644" y="907"/>
                  <a:pt x="644" y="907"/>
                  <a:pt x="644" y="907"/>
                </a:cubicBezTo>
                <a:cubicBezTo>
                  <a:pt x="642" y="908"/>
                  <a:pt x="642" y="908"/>
                  <a:pt x="642" y="908"/>
                </a:cubicBezTo>
                <a:cubicBezTo>
                  <a:pt x="643" y="910"/>
                  <a:pt x="643" y="910"/>
                  <a:pt x="643" y="910"/>
                </a:cubicBezTo>
                <a:cubicBezTo>
                  <a:pt x="644" y="909"/>
                  <a:pt x="645" y="909"/>
                  <a:pt x="647" y="910"/>
                </a:cubicBezTo>
                <a:cubicBezTo>
                  <a:pt x="646" y="907"/>
                  <a:pt x="646" y="907"/>
                  <a:pt x="646" y="907"/>
                </a:cubicBezTo>
                <a:cubicBezTo>
                  <a:pt x="645" y="906"/>
                  <a:pt x="645" y="906"/>
                  <a:pt x="645" y="906"/>
                </a:cubicBezTo>
                <a:cubicBezTo>
                  <a:pt x="645" y="905"/>
                  <a:pt x="645" y="905"/>
                  <a:pt x="645" y="905"/>
                </a:cubicBezTo>
                <a:cubicBezTo>
                  <a:pt x="644" y="904"/>
                  <a:pt x="644" y="904"/>
                  <a:pt x="644" y="904"/>
                </a:cubicBezTo>
                <a:cubicBezTo>
                  <a:pt x="644" y="902"/>
                  <a:pt x="644" y="902"/>
                  <a:pt x="644" y="902"/>
                </a:cubicBezTo>
                <a:lnTo>
                  <a:pt x="642" y="903"/>
                </a:lnTo>
                <a:close/>
                <a:moveTo>
                  <a:pt x="639" y="921"/>
                </a:moveTo>
                <a:cubicBezTo>
                  <a:pt x="638" y="919"/>
                  <a:pt x="638" y="919"/>
                  <a:pt x="638" y="919"/>
                </a:cubicBezTo>
                <a:cubicBezTo>
                  <a:pt x="636" y="920"/>
                  <a:pt x="636" y="920"/>
                  <a:pt x="636" y="920"/>
                </a:cubicBezTo>
                <a:cubicBezTo>
                  <a:pt x="636" y="921"/>
                  <a:pt x="636" y="921"/>
                  <a:pt x="636" y="921"/>
                </a:cubicBezTo>
                <a:cubicBezTo>
                  <a:pt x="636" y="922"/>
                  <a:pt x="636" y="922"/>
                  <a:pt x="636" y="922"/>
                </a:cubicBezTo>
                <a:cubicBezTo>
                  <a:pt x="637" y="922"/>
                  <a:pt x="637" y="922"/>
                  <a:pt x="637" y="922"/>
                </a:cubicBezTo>
                <a:cubicBezTo>
                  <a:pt x="638" y="922"/>
                  <a:pt x="639" y="922"/>
                  <a:pt x="639" y="921"/>
                </a:cubicBezTo>
                <a:close/>
                <a:moveTo>
                  <a:pt x="643" y="941"/>
                </a:moveTo>
                <a:cubicBezTo>
                  <a:pt x="643" y="942"/>
                  <a:pt x="643" y="942"/>
                  <a:pt x="644" y="942"/>
                </a:cubicBezTo>
                <a:cubicBezTo>
                  <a:pt x="643" y="942"/>
                  <a:pt x="642" y="943"/>
                  <a:pt x="642" y="943"/>
                </a:cubicBezTo>
                <a:cubicBezTo>
                  <a:pt x="642" y="944"/>
                  <a:pt x="642" y="944"/>
                  <a:pt x="642" y="944"/>
                </a:cubicBezTo>
                <a:cubicBezTo>
                  <a:pt x="643" y="945"/>
                  <a:pt x="644" y="945"/>
                  <a:pt x="644" y="945"/>
                </a:cubicBezTo>
                <a:cubicBezTo>
                  <a:pt x="644" y="944"/>
                  <a:pt x="644" y="944"/>
                  <a:pt x="644" y="944"/>
                </a:cubicBezTo>
                <a:cubicBezTo>
                  <a:pt x="645" y="943"/>
                  <a:pt x="645" y="943"/>
                  <a:pt x="645" y="943"/>
                </a:cubicBezTo>
                <a:cubicBezTo>
                  <a:pt x="645" y="942"/>
                  <a:pt x="645" y="942"/>
                  <a:pt x="645" y="942"/>
                </a:cubicBezTo>
                <a:cubicBezTo>
                  <a:pt x="645" y="941"/>
                  <a:pt x="645" y="941"/>
                  <a:pt x="645" y="941"/>
                </a:cubicBezTo>
                <a:lnTo>
                  <a:pt x="643" y="941"/>
                </a:lnTo>
                <a:close/>
                <a:moveTo>
                  <a:pt x="637" y="916"/>
                </a:moveTo>
                <a:cubicBezTo>
                  <a:pt x="638" y="915"/>
                  <a:pt x="639" y="914"/>
                  <a:pt x="640" y="914"/>
                </a:cubicBezTo>
                <a:cubicBezTo>
                  <a:pt x="640" y="913"/>
                  <a:pt x="640" y="913"/>
                  <a:pt x="640" y="913"/>
                </a:cubicBezTo>
                <a:cubicBezTo>
                  <a:pt x="639" y="913"/>
                  <a:pt x="638" y="912"/>
                  <a:pt x="637" y="912"/>
                </a:cubicBezTo>
                <a:cubicBezTo>
                  <a:pt x="636" y="912"/>
                  <a:pt x="636" y="912"/>
                  <a:pt x="636" y="912"/>
                </a:cubicBezTo>
                <a:cubicBezTo>
                  <a:pt x="637" y="914"/>
                  <a:pt x="637" y="915"/>
                  <a:pt x="636" y="916"/>
                </a:cubicBezTo>
                <a:lnTo>
                  <a:pt x="637" y="916"/>
                </a:lnTo>
                <a:close/>
                <a:moveTo>
                  <a:pt x="647" y="942"/>
                </a:moveTo>
                <a:cubicBezTo>
                  <a:pt x="646" y="942"/>
                  <a:pt x="646" y="942"/>
                  <a:pt x="645" y="943"/>
                </a:cubicBezTo>
                <a:cubicBezTo>
                  <a:pt x="646" y="944"/>
                  <a:pt x="646" y="944"/>
                  <a:pt x="646" y="945"/>
                </a:cubicBezTo>
                <a:cubicBezTo>
                  <a:pt x="647" y="945"/>
                  <a:pt x="647" y="945"/>
                  <a:pt x="648" y="944"/>
                </a:cubicBezTo>
                <a:cubicBezTo>
                  <a:pt x="648" y="943"/>
                  <a:pt x="648" y="943"/>
                  <a:pt x="648" y="943"/>
                </a:cubicBezTo>
                <a:cubicBezTo>
                  <a:pt x="648" y="943"/>
                  <a:pt x="647" y="942"/>
                  <a:pt x="647" y="942"/>
                </a:cubicBezTo>
                <a:close/>
                <a:moveTo>
                  <a:pt x="635" y="910"/>
                </a:moveTo>
                <a:cubicBezTo>
                  <a:pt x="636" y="910"/>
                  <a:pt x="636" y="910"/>
                  <a:pt x="636" y="910"/>
                </a:cubicBezTo>
                <a:cubicBezTo>
                  <a:pt x="636" y="911"/>
                  <a:pt x="636" y="911"/>
                  <a:pt x="636" y="911"/>
                </a:cubicBezTo>
                <a:cubicBezTo>
                  <a:pt x="637" y="911"/>
                  <a:pt x="637" y="911"/>
                  <a:pt x="637" y="911"/>
                </a:cubicBezTo>
                <a:cubicBezTo>
                  <a:pt x="638" y="910"/>
                  <a:pt x="638" y="910"/>
                  <a:pt x="638" y="910"/>
                </a:cubicBezTo>
                <a:cubicBezTo>
                  <a:pt x="637" y="908"/>
                  <a:pt x="637" y="908"/>
                  <a:pt x="637" y="908"/>
                </a:cubicBezTo>
                <a:cubicBezTo>
                  <a:pt x="637" y="908"/>
                  <a:pt x="636" y="908"/>
                  <a:pt x="635" y="908"/>
                </a:cubicBezTo>
                <a:lnTo>
                  <a:pt x="635" y="910"/>
                </a:lnTo>
                <a:close/>
                <a:moveTo>
                  <a:pt x="647" y="935"/>
                </a:moveTo>
                <a:cubicBezTo>
                  <a:pt x="648" y="935"/>
                  <a:pt x="648" y="935"/>
                  <a:pt x="648" y="935"/>
                </a:cubicBezTo>
                <a:cubicBezTo>
                  <a:pt x="647" y="932"/>
                  <a:pt x="646" y="931"/>
                  <a:pt x="643" y="932"/>
                </a:cubicBezTo>
                <a:cubicBezTo>
                  <a:pt x="643" y="934"/>
                  <a:pt x="643" y="934"/>
                  <a:pt x="643" y="934"/>
                </a:cubicBezTo>
                <a:cubicBezTo>
                  <a:pt x="645" y="935"/>
                  <a:pt x="645" y="935"/>
                  <a:pt x="645" y="935"/>
                </a:cubicBezTo>
                <a:lnTo>
                  <a:pt x="647" y="935"/>
                </a:lnTo>
                <a:close/>
                <a:moveTo>
                  <a:pt x="637" y="904"/>
                </a:moveTo>
                <a:cubicBezTo>
                  <a:pt x="636" y="904"/>
                  <a:pt x="636" y="904"/>
                  <a:pt x="636" y="904"/>
                </a:cubicBezTo>
                <a:cubicBezTo>
                  <a:pt x="635" y="905"/>
                  <a:pt x="635" y="906"/>
                  <a:pt x="636" y="907"/>
                </a:cubicBezTo>
                <a:cubicBezTo>
                  <a:pt x="637" y="907"/>
                  <a:pt x="638" y="907"/>
                  <a:pt x="639" y="908"/>
                </a:cubicBezTo>
                <a:cubicBezTo>
                  <a:pt x="638" y="909"/>
                  <a:pt x="638" y="909"/>
                  <a:pt x="638" y="909"/>
                </a:cubicBezTo>
                <a:cubicBezTo>
                  <a:pt x="639" y="911"/>
                  <a:pt x="639" y="911"/>
                  <a:pt x="639" y="911"/>
                </a:cubicBezTo>
                <a:cubicBezTo>
                  <a:pt x="640" y="911"/>
                  <a:pt x="640" y="911"/>
                  <a:pt x="640" y="911"/>
                </a:cubicBezTo>
                <a:cubicBezTo>
                  <a:pt x="641" y="911"/>
                  <a:pt x="641" y="910"/>
                  <a:pt x="641" y="909"/>
                </a:cubicBezTo>
                <a:cubicBezTo>
                  <a:pt x="640" y="908"/>
                  <a:pt x="639" y="906"/>
                  <a:pt x="638" y="904"/>
                </a:cubicBezTo>
                <a:lnTo>
                  <a:pt x="637" y="904"/>
                </a:lnTo>
                <a:close/>
                <a:moveTo>
                  <a:pt x="646" y="939"/>
                </a:moveTo>
                <a:cubicBezTo>
                  <a:pt x="646" y="938"/>
                  <a:pt x="646" y="938"/>
                  <a:pt x="646" y="938"/>
                </a:cubicBezTo>
                <a:cubicBezTo>
                  <a:pt x="648" y="938"/>
                  <a:pt x="648" y="938"/>
                  <a:pt x="648" y="938"/>
                </a:cubicBezTo>
                <a:cubicBezTo>
                  <a:pt x="648" y="938"/>
                  <a:pt x="648" y="938"/>
                  <a:pt x="648" y="938"/>
                </a:cubicBezTo>
                <a:cubicBezTo>
                  <a:pt x="647" y="936"/>
                  <a:pt x="645" y="936"/>
                  <a:pt x="644" y="936"/>
                </a:cubicBezTo>
                <a:cubicBezTo>
                  <a:pt x="643" y="935"/>
                  <a:pt x="643" y="935"/>
                  <a:pt x="643" y="935"/>
                </a:cubicBezTo>
                <a:cubicBezTo>
                  <a:pt x="641" y="935"/>
                  <a:pt x="641" y="935"/>
                  <a:pt x="641" y="935"/>
                </a:cubicBezTo>
                <a:cubicBezTo>
                  <a:pt x="642" y="937"/>
                  <a:pt x="642" y="937"/>
                  <a:pt x="642" y="937"/>
                </a:cubicBezTo>
                <a:cubicBezTo>
                  <a:pt x="641" y="938"/>
                  <a:pt x="641" y="938"/>
                  <a:pt x="640" y="939"/>
                </a:cubicBezTo>
                <a:cubicBezTo>
                  <a:pt x="641" y="939"/>
                  <a:pt x="644" y="939"/>
                  <a:pt x="646" y="939"/>
                </a:cubicBezTo>
                <a:close/>
                <a:moveTo>
                  <a:pt x="657" y="865"/>
                </a:moveTo>
                <a:cubicBezTo>
                  <a:pt x="659" y="864"/>
                  <a:pt x="659" y="864"/>
                  <a:pt x="659" y="864"/>
                </a:cubicBezTo>
                <a:cubicBezTo>
                  <a:pt x="659" y="863"/>
                  <a:pt x="659" y="863"/>
                  <a:pt x="659" y="863"/>
                </a:cubicBezTo>
                <a:cubicBezTo>
                  <a:pt x="657" y="864"/>
                  <a:pt x="657" y="864"/>
                  <a:pt x="657" y="864"/>
                </a:cubicBezTo>
                <a:lnTo>
                  <a:pt x="657" y="865"/>
                </a:lnTo>
                <a:close/>
                <a:moveTo>
                  <a:pt x="658" y="873"/>
                </a:moveTo>
                <a:cubicBezTo>
                  <a:pt x="659" y="874"/>
                  <a:pt x="659" y="874"/>
                  <a:pt x="660" y="873"/>
                </a:cubicBezTo>
                <a:cubicBezTo>
                  <a:pt x="661" y="872"/>
                  <a:pt x="662" y="872"/>
                  <a:pt x="662" y="871"/>
                </a:cubicBezTo>
                <a:cubicBezTo>
                  <a:pt x="661" y="870"/>
                  <a:pt x="661" y="870"/>
                  <a:pt x="661" y="870"/>
                </a:cubicBezTo>
                <a:cubicBezTo>
                  <a:pt x="661" y="869"/>
                  <a:pt x="661" y="869"/>
                  <a:pt x="661" y="869"/>
                </a:cubicBezTo>
                <a:cubicBezTo>
                  <a:pt x="660" y="868"/>
                  <a:pt x="658" y="869"/>
                  <a:pt x="657" y="869"/>
                </a:cubicBezTo>
                <a:cubicBezTo>
                  <a:pt x="655" y="871"/>
                  <a:pt x="655" y="871"/>
                  <a:pt x="655" y="871"/>
                </a:cubicBezTo>
                <a:cubicBezTo>
                  <a:pt x="655" y="872"/>
                  <a:pt x="655" y="873"/>
                  <a:pt x="655" y="874"/>
                </a:cubicBezTo>
                <a:cubicBezTo>
                  <a:pt x="657" y="873"/>
                  <a:pt x="657" y="873"/>
                  <a:pt x="657" y="873"/>
                </a:cubicBezTo>
                <a:lnTo>
                  <a:pt x="658" y="873"/>
                </a:lnTo>
                <a:close/>
                <a:moveTo>
                  <a:pt x="655" y="864"/>
                </a:moveTo>
                <a:cubicBezTo>
                  <a:pt x="654" y="864"/>
                  <a:pt x="654" y="864"/>
                  <a:pt x="654" y="864"/>
                </a:cubicBezTo>
                <a:cubicBezTo>
                  <a:pt x="652" y="865"/>
                  <a:pt x="652" y="865"/>
                  <a:pt x="652" y="865"/>
                </a:cubicBezTo>
                <a:cubicBezTo>
                  <a:pt x="654" y="865"/>
                  <a:pt x="654" y="865"/>
                  <a:pt x="654" y="865"/>
                </a:cubicBezTo>
                <a:cubicBezTo>
                  <a:pt x="653" y="866"/>
                  <a:pt x="653" y="866"/>
                  <a:pt x="653" y="866"/>
                </a:cubicBezTo>
                <a:cubicBezTo>
                  <a:pt x="655" y="866"/>
                  <a:pt x="655" y="866"/>
                  <a:pt x="655" y="866"/>
                </a:cubicBezTo>
                <a:lnTo>
                  <a:pt x="655" y="864"/>
                </a:lnTo>
                <a:close/>
                <a:moveTo>
                  <a:pt x="661" y="850"/>
                </a:moveTo>
                <a:cubicBezTo>
                  <a:pt x="660" y="849"/>
                  <a:pt x="660" y="849"/>
                  <a:pt x="660" y="849"/>
                </a:cubicBezTo>
                <a:cubicBezTo>
                  <a:pt x="659" y="850"/>
                  <a:pt x="659" y="850"/>
                  <a:pt x="659" y="850"/>
                </a:cubicBezTo>
                <a:cubicBezTo>
                  <a:pt x="660" y="851"/>
                  <a:pt x="660" y="851"/>
                  <a:pt x="660" y="851"/>
                </a:cubicBezTo>
                <a:lnTo>
                  <a:pt x="661" y="850"/>
                </a:lnTo>
                <a:close/>
                <a:moveTo>
                  <a:pt x="651" y="874"/>
                </a:moveTo>
                <a:cubicBezTo>
                  <a:pt x="650" y="874"/>
                  <a:pt x="649" y="875"/>
                  <a:pt x="647" y="875"/>
                </a:cubicBezTo>
                <a:cubicBezTo>
                  <a:pt x="648" y="876"/>
                  <a:pt x="648" y="876"/>
                  <a:pt x="648" y="876"/>
                </a:cubicBezTo>
                <a:cubicBezTo>
                  <a:pt x="651" y="876"/>
                  <a:pt x="651" y="876"/>
                  <a:pt x="651" y="876"/>
                </a:cubicBezTo>
                <a:lnTo>
                  <a:pt x="651" y="874"/>
                </a:lnTo>
                <a:close/>
                <a:moveTo>
                  <a:pt x="647" y="878"/>
                </a:moveTo>
                <a:cubicBezTo>
                  <a:pt x="648" y="879"/>
                  <a:pt x="648" y="879"/>
                  <a:pt x="648" y="879"/>
                </a:cubicBezTo>
                <a:cubicBezTo>
                  <a:pt x="648" y="878"/>
                  <a:pt x="648" y="878"/>
                  <a:pt x="648" y="878"/>
                </a:cubicBezTo>
                <a:lnTo>
                  <a:pt x="647" y="878"/>
                </a:lnTo>
                <a:close/>
                <a:moveTo>
                  <a:pt x="646" y="882"/>
                </a:moveTo>
                <a:cubicBezTo>
                  <a:pt x="648" y="881"/>
                  <a:pt x="648" y="881"/>
                  <a:pt x="648" y="881"/>
                </a:cubicBezTo>
                <a:cubicBezTo>
                  <a:pt x="648" y="880"/>
                  <a:pt x="648" y="880"/>
                  <a:pt x="648" y="880"/>
                </a:cubicBezTo>
                <a:cubicBezTo>
                  <a:pt x="646" y="880"/>
                  <a:pt x="646" y="880"/>
                  <a:pt x="646" y="880"/>
                </a:cubicBezTo>
                <a:cubicBezTo>
                  <a:pt x="646" y="879"/>
                  <a:pt x="646" y="879"/>
                  <a:pt x="646" y="879"/>
                </a:cubicBezTo>
                <a:cubicBezTo>
                  <a:pt x="645" y="880"/>
                  <a:pt x="645" y="880"/>
                  <a:pt x="645" y="880"/>
                </a:cubicBezTo>
                <a:lnTo>
                  <a:pt x="646" y="882"/>
                </a:lnTo>
                <a:close/>
                <a:moveTo>
                  <a:pt x="654" y="870"/>
                </a:moveTo>
                <a:cubicBezTo>
                  <a:pt x="652" y="871"/>
                  <a:pt x="652" y="871"/>
                  <a:pt x="652" y="871"/>
                </a:cubicBezTo>
                <a:cubicBezTo>
                  <a:pt x="654" y="871"/>
                  <a:pt x="654" y="871"/>
                  <a:pt x="654" y="871"/>
                </a:cubicBezTo>
                <a:lnTo>
                  <a:pt x="654" y="870"/>
                </a:lnTo>
                <a:close/>
                <a:moveTo>
                  <a:pt x="656" y="868"/>
                </a:moveTo>
                <a:cubicBezTo>
                  <a:pt x="658" y="868"/>
                  <a:pt x="658" y="868"/>
                  <a:pt x="658" y="868"/>
                </a:cubicBezTo>
                <a:cubicBezTo>
                  <a:pt x="657" y="867"/>
                  <a:pt x="657" y="867"/>
                  <a:pt x="657" y="867"/>
                </a:cubicBezTo>
                <a:cubicBezTo>
                  <a:pt x="656" y="868"/>
                  <a:pt x="656" y="868"/>
                  <a:pt x="656" y="868"/>
                </a:cubicBezTo>
                <a:close/>
                <a:moveTo>
                  <a:pt x="391" y="161"/>
                </a:moveTo>
                <a:cubicBezTo>
                  <a:pt x="390" y="161"/>
                  <a:pt x="390" y="161"/>
                  <a:pt x="390" y="161"/>
                </a:cubicBezTo>
                <a:cubicBezTo>
                  <a:pt x="390" y="162"/>
                  <a:pt x="390" y="162"/>
                  <a:pt x="390" y="162"/>
                </a:cubicBezTo>
                <a:cubicBezTo>
                  <a:pt x="391" y="163"/>
                  <a:pt x="392" y="163"/>
                  <a:pt x="393" y="162"/>
                </a:cubicBezTo>
                <a:cubicBezTo>
                  <a:pt x="393" y="162"/>
                  <a:pt x="393" y="162"/>
                  <a:pt x="393" y="162"/>
                </a:cubicBezTo>
                <a:cubicBezTo>
                  <a:pt x="392" y="162"/>
                  <a:pt x="392" y="162"/>
                  <a:pt x="392" y="162"/>
                </a:cubicBezTo>
                <a:cubicBezTo>
                  <a:pt x="392" y="161"/>
                  <a:pt x="392" y="161"/>
                  <a:pt x="392" y="161"/>
                </a:cubicBezTo>
                <a:lnTo>
                  <a:pt x="391" y="161"/>
                </a:lnTo>
                <a:close/>
                <a:moveTo>
                  <a:pt x="430" y="420"/>
                </a:moveTo>
                <a:cubicBezTo>
                  <a:pt x="429" y="420"/>
                  <a:pt x="429" y="420"/>
                  <a:pt x="429" y="420"/>
                </a:cubicBezTo>
                <a:cubicBezTo>
                  <a:pt x="429" y="420"/>
                  <a:pt x="429" y="420"/>
                  <a:pt x="429" y="420"/>
                </a:cubicBezTo>
                <a:cubicBezTo>
                  <a:pt x="430" y="421"/>
                  <a:pt x="430" y="421"/>
                  <a:pt x="430" y="421"/>
                </a:cubicBezTo>
                <a:lnTo>
                  <a:pt x="430" y="420"/>
                </a:lnTo>
                <a:close/>
                <a:moveTo>
                  <a:pt x="644" y="862"/>
                </a:moveTo>
                <a:cubicBezTo>
                  <a:pt x="643" y="863"/>
                  <a:pt x="643" y="863"/>
                  <a:pt x="643" y="863"/>
                </a:cubicBezTo>
                <a:cubicBezTo>
                  <a:pt x="644" y="863"/>
                  <a:pt x="644" y="863"/>
                  <a:pt x="644" y="863"/>
                </a:cubicBezTo>
                <a:cubicBezTo>
                  <a:pt x="647" y="863"/>
                  <a:pt x="647" y="863"/>
                  <a:pt x="647" y="863"/>
                </a:cubicBezTo>
                <a:cubicBezTo>
                  <a:pt x="646" y="862"/>
                  <a:pt x="645" y="862"/>
                  <a:pt x="644" y="862"/>
                </a:cubicBezTo>
                <a:close/>
                <a:moveTo>
                  <a:pt x="647" y="867"/>
                </a:moveTo>
                <a:cubicBezTo>
                  <a:pt x="646" y="868"/>
                  <a:pt x="646" y="868"/>
                  <a:pt x="646" y="868"/>
                </a:cubicBezTo>
                <a:cubicBezTo>
                  <a:pt x="646" y="869"/>
                  <a:pt x="646" y="869"/>
                  <a:pt x="646" y="869"/>
                </a:cubicBezTo>
                <a:cubicBezTo>
                  <a:pt x="647" y="869"/>
                  <a:pt x="648" y="869"/>
                  <a:pt x="649" y="868"/>
                </a:cubicBezTo>
                <a:cubicBezTo>
                  <a:pt x="649" y="868"/>
                  <a:pt x="649" y="868"/>
                  <a:pt x="649" y="868"/>
                </a:cubicBezTo>
                <a:cubicBezTo>
                  <a:pt x="648" y="867"/>
                  <a:pt x="648" y="867"/>
                  <a:pt x="648" y="867"/>
                </a:cubicBezTo>
                <a:lnTo>
                  <a:pt x="647" y="867"/>
                </a:lnTo>
                <a:close/>
                <a:moveTo>
                  <a:pt x="389" y="159"/>
                </a:moveTo>
                <a:cubicBezTo>
                  <a:pt x="391" y="159"/>
                  <a:pt x="391" y="159"/>
                  <a:pt x="391" y="159"/>
                </a:cubicBezTo>
                <a:cubicBezTo>
                  <a:pt x="391" y="159"/>
                  <a:pt x="391" y="159"/>
                  <a:pt x="391" y="159"/>
                </a:cubicBezTo>
                <a:cubicBezTo>
                  <a:pt x="390" y="159"/>
                  <a:pt x="390" y="159"/>
                  <a:pt x="390" y="159"/>
                </a:cubicBezTo>
                <a:lnTo>
                  <a:pt x="389" y="159"/>
                </a:lnTo>
                <a:close/>
                <a:moveTo>
                  <a:pt x="395" y="157"/>
                </a:moveTo>
                <a:cubicBezTo>
                  <a:pt x="394" y="157"/>
                  <a:pt x="393" y="157"/>
                  <a:pt x="393" y="157"/>
                </a:cubicBezTo>
                <a:cubicBezTo>
                  <a:pt x="393" y="158"/>
                  <a:pt x="394" y="158"/>
                  <a:pt x="395" y="157"/>
                </a:cubicBezTo>
                <a:close/>
                <a:moveTo>
                  <a:pt x="439" y="233"/>
                </a:moveTo>
                <a:cubicBezTo>
                  <a:pt x="439" y="234"/>
                  <a:pt x="439" y="234"/>
                  <a:pt x="439" y="234"/>
                </a:cubicBezTo>
                <a:cubicBezTo>
                  <a:pt x="439" y="234"/>
                  <a:pt x="439" y="234"/>
                  <a:pt x="439" y="234"/>
                </a:cubicBezTo>
                <a:cubicBezTo>
                  <a:pt x="440" y="233"/>
                  <a:pt x="440" y="233"/>
                  <a:pt x="440" y="233"/>
                </a:cubicBezTo>
                <a:cubicBezTo>
                  <a:pt x="440" y="233"/>
                  <a:pt x="440" y="233"/>
                  <a:pt x="440" y="233"/>
                </a:cubicBezTo>
                <a:cubicBezTo>
                  <a:pt x="441" y="233"/>
                  <a:pt x="441" y="232"/>
                  <a:pt x="440" y="232"/>
                </a:cubicBezTo>
                <a:lnTo>
                  <a:pt x="439" y="233"/>
                </a:lnTo>
                <a:close/>
                <a:moveTo>
                  <a:pt x="430" y="417"/>
                </a:moveTo>
                <a:cubicBezTo>
                  <a:pt x="430" y="417"/>
                  <a:pt x="430" y="417"/>
                  <a:pt x="430" y="417"/>
                </a:cubicBezTo>
                <a:cubicBezTo>
                  <a:pt x="429" y="416"/>
                  <a:pt x="429" y="416"/>
                  <a:pt x="429" y="416"/>
                </a:cubicBezTo>
                <a:cubicBezTo>
                  <a:pt x="429" y="416"/>
                  <a:pt x="429" y="416"/>
                  <a:pt x="429" y="416"/>
                </a:cubicBezTo>
                <a:cubicBezTo>
                  <a:pt x="429" y="417"/>
                  <a:pt x="429" y="417"/>
                  <a:pt x="429" y="418"/>
                </a:cubicBezTo>
                <a:lnTo>
                  <a:pt x="430" y="417"/>
                </a:lnTo>
                <a:close/>
                <a:moveTo>
                  <a:pt x="643" y="872"/>
                </a:moveTo>
                <a:cubicBezTo>
                  <a:pt x="645" y="871"/>
                  <a:pt x="645" y="871"/>
                  <a:pt x="645" y="871"/>
                </a:cubicBezTo>
                <a:cubicBezTo>
                  <a:pt x="644" y="870"/>
                  <a:pt x="644" y="870"/>
                  <a:pt x="644" y="870"/>
                </a:cubicBezTo>
                <a:cubicBezTo>
                  <a:pt x="642" y="871"/>
                  <a:pt x="642" y="871"/>
                  <a:pt x="642" y="871"/>
                </a:cubicBezTo>
                <a:lnTo>
                  <a:pt x="643" y="872"/>
                </a:lnTo>
                <a:close/>
                <a:moveTo>
                  <a:pt x="634" y="576"/>
                </a:moveTo>
                <a:cubicBezTo>
                  <a:pt x="634" y="575"/>
                  <a:pt x="634" y="574"/>
                  <a:pt x="635" y="574"/>
                </a:cubicBezTo>
                <a:cubicBezTo>
                  <a:pt x="635" y="574"/>
                  <a:pt x="635" y="574"/>
                  <a:pt x="635" y="574"/>
                </a:cubicBezTo>
                <a:cubicBezTo>
                  <a:pt x="633" y="574"/>
                  <a:pt x="632" y="575"/>
                  <a:pt x="631" y="576"/>
                </a:cubicBezTo>
                <a:cubicBezTo>
                  <a:pt x="631" y="576"/>
                  <a:pt x="631" y="576"/>
                  <a:pt x="631" y="576"/>
                </a:cubicBezTo>
                <a:cubicBezTo>
                  <a:pt x="632" y="577"/>
                  <a:pt x="632" y="577"/>
                  <a:pt x="632" y="577"/>
                </a:cubicBezTo>
                <a:cubicBezTo>
                  <a:pt x="633" y="577"/>
                  <a:pt x="633" y="576"/>
                  <a:pt x="634" y="576"/>
                </a:cubicBezTo>
                <a:close/>
                <a:moveTo>
                  <a:pt x="643" y="881"/>
                </a:moveTo>
                <a:cubicBezTo>
                  <a:pt x="644" y="882"/>
                  <a:pt x="644" y="882"/>
                  <a:pt x="644" y="882"/>
                </a:cubicBezTo>
                <a:cubicBezTo>
                  <a:pt x="644" y="880"/>
                  <a:pt x="644" y="880"/>
                  <a:pt x="644" y="880"/>
                </a:cubicBezTo>
                <a:cubicBezTo>
                  <a:pt x="643" y="880"/>
                  <a:pt x="643" y="880"/>
                  <a:pt x="643" y="880"/>
                </a:cubicBezTo>
                <a:lnTo>
                  <a:pt x="643" y="881"/>
                </a:lnTo>
                <a:close/>
                <a:moveTo>
                  <a:pt x="568" y="101"/>
                </a:moveTo>
                <a:cubicBezTo>
                  <a:pt x="570" y="102"/>
                  <a:pt x="570" y="102"/>
                  <a:pt x="570" y="102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101"/>
                  <a:pt x="571" y="101"/>
                  <a:pt x="571" y="101"/>
                </a:cubicBezTo>
                <a:cubicBezTo>
                  <a:pt x="571" y="99"/>
                  <a:pt x="571" y="99"/>
                  <a:pt x="571" y="99"/>
                </a:cubicBezTo>
                <a:cubicBezTo>
                  <a:pt x="570" y="99"/>
                  <a:pt x="569" y="99"/>
                  <a:pt x="567" y="98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69" y="100"/>
                  <a:pt x="569" y="100"/>
                  <a:pt x="569" y="100"/>
                </a:cubicBezTo>
                <a:cubicBezTo>
                  <a:pt x="567" y="100"/>
                  <a:pt x="567" y="100"/>
                  <a:pt x="567" y="100"/>
                </a:cubicBezTo>
                <a:cubicBezTo>
                  <a:pt x="567" y="100"/>
                  <a:pt x="567" y="100"/>
                  <a:pt x="567" y="100"/>
                </a:cubicBezTo>
                <a:cubicBezTo>
                  <a:pt x="568" y="101"/>
                  <a:pt x="568" y="101"/>
                  <a:pt x="568" y="101"/>
                </a:cubicBezTo>
                <a:close/>
                <a:moveTo>
                  <a:pt x="579" y="452"/>
                </a:moveTo>
                <a:cubicBezTo>
                  <a:pt x="579" y="452"/>
                  <a:pt x="577" y="453"/>
                  <a:pt x="577" y="453"/>
                </a:cubicBezTo>
                <a:lnTo>
                  <a:pt x="579" y="452"/>
                </a:lnTo>
                <a:close/>
                <a:moveTo>
                  <a:pt x="384" y="95"/>
                </a:moveTo>
                <a:cubicBezTo>
                  <a:pt x="385" y="96"/>
                  <a:pt x="385" y="96"/>
                  <a:pt x="385" y="96"/>
                </a:cubicBezTo>
                <a:cubicBezTo>
                  <a:pt x="385" y="95"/>
                  <a:pt x="385" y="95"/>
                  <a:pt x="385" y="95"/>
                </a:cubicBezTo>
                <a:lnTo>
                  <a:pt x="384" y="95"/>
                </a:lnTo>
                <a:close/>
                <a:moveTo>
                  <a:pt x="443" y="209"/>
                </a:moveTo>
                <a:cubicBezTo>
                  <a:pt x="442" y="210"/>
                  <a:pt x="442" y="210"/>
                  <a:pt x="442" y="210"/>
                </a:cubicBezTo>
                <a:cubicBezTo>
                  <a:pt x="442" y="210"/>
                  <a:pt x="442" y="210"/>
                  <a:pt x="442" y="210"/>
                </a:cubicBezTo>
                <a:cubicBezTo>
                  <a:pt x="440" y="211"/>
                  <a:pt x="440" y="211"/>
                  <a:pt x="440" y="211"/>
                </a:cubicBezTo>
                <a:cubicBezTo>
                  <a:pt x="441" y="211"/>
                  <a:pt x="441" y="211"/>
                  <a:pt x="441" y="211"/>
                </a:cubicBezTo>
                <a:cubicBezTo>
                  <a:pt x="444" y="211"/>
                  <a:pt x="444" y="211"/>
                  <a:pt x="444" y="211"/>
                </a:cubicBezTo>
                <a:cubicBezTo>
                  <a:pt x="444" y="211"/>
                  <a:pt x="444" y="211"/>
                  <a:pt x="444" y="211"/>
                </a:cubicBezTo>
                <a:cubicBezTo>
                  <a:pt x="443" y="211"/>
                  <a:pt x="441" y="212"/>
                  <a:pt x="440" y="212"/>
                </a:cubicBezTo>
                <a:cubicBezTo>
                  <a:pt x="441" y="213"/>
                  <a:pt x="441" y="213"/>
                  <a:pt x="441" y="213"/>
                </a:cubicBezTo>
                <a:cubicBezTo>
                  <a:pt x="442" y="213"/>
                  <a:pt x="443" y="212"/>
                  <a:pt x="444" y="212"/>
                </a:cubicBezTo>
                <a:cubicBezTo>
                  <a:pt x="444" y="208"/>
                  <a:pt x="444" y="208"/>
                  <a:pt x="444" y="208"/>
                </a:cubicBezTo>
                <a:lnTo>
                  <a:pt x="443" y="209"/>
                </a:lnTo>
                <a:close/>
                <a:moveTo>
                  <a:pt x="440" y="227"/>
                </a:moveTo>
                <a:cubicBezTo>
                  <a:pt x="441" y="227"/>
                  <a:pt x="441" y="227"/>
                  <a:pt x="441" y="227"/>
                </a:cubicBezTo>
                <a:cubicBezTo>
                  <a:pt x="442" y="227"/>
                  <a:pt x="442" y="226"/>
                  <a:pt x="442" y="226"/>
                </a:cubicBezTo>
                <a:cubicBezTo>
                  <a:pt x="441" y="226"/>
                  <a:pt x="441" y="226"/>
                  <a:pt x="440" y="227"/>
                </a:cubicBezTo>
                <a:close/>
                <a:moveTo>
                  <a:pt x="1051" y="601"/>
                </a:moveTo>
                <a:cubicBezTo>
                  <a:pt x="1050" y="602"/>
                  <a:pt x="1050" y="602"/>
                  <a:pt x="1050" y="602"/>
                </a:cubicBezTo>
                <a:cubicBezTo>
                  <a:pt x="1051" y="604"/>
                  <a:pt x="1051" y="604"/>
                  <a:pt x="1051" y="604"/>
                </a:cubicBezTo>
                <a:cubicBezTo>
                  <a:pt x="1038" y="614"/>
                  <a:pt x="1025" y="625"/>
                  <a:pt x="1012" y="634"/>
                </a:cubicBezTo>
                <a:cubicBezTo>
                  <a:pt x="1010" y="632"/>
                  <a:pt x="1010" y="632"/>
                  <a:pt x="1010" y="632"/>
                </a:cubicBezTo>
                <a:cubicBezTo>
                  <a:pt x="1008" y="632"/>
                  <a:pt x="1008" y="632"/>
                  <a:pt x="1008" y="632"/>
                </a:cubicBezTo>
                <a:cubicBezTo>
                  <a:pt x="1010" y="633"/>
                  <a:pt x="1010" y="633"/>
                  <a:pt x="1010" y="633"/>
                </a:cubicBezTo>
                <a:cubicBezTo>
                  <a:pt x="1009" y="635"/>
                  <a:pt x="1008" y="637"/>
                  <a:pt x="1006" y="638"/>
                </a:cubicBezTo>
                <a:cubicBezTo>
                  <a:pt x="1007" y="640"/>
                  <a:pt x="1007" y="640"/>
                  <a:pt x="1007" y="640"/>
                </a:cubicBezTo>
                <a:cubicBezTo>
                  <a:pt x="1007" y="646"/>
                  <a:pt x="1006" y="652"/>
                  <a:pt x="1004" y="658"/>
                </a:cubicBezTo>
                <a:cubicBezTo>
                  <a:pt x="1002" y="660"/>
                  <a:pt x="1002" y="660"/>
                  <a:pt x="1002" y="660"/>
                </a:cubicBezTo>
                <a:cubicBezTo>
                  <a:pt x="1003" y="663"/>
                  <a:pt x="1003" y="663"/>
                  <a:pt x="1003" y="663"/>
                </a:cubicBezTo>
                <a:cubicBezTo>
                  <a:pt x="1000" y="664"/>
                  <a:pt x="998" y="666"/>
                  <a:pt x="996" y="669"/>
                </a:cubicBezTo>
                <a:cubicBezTo>
                  <a:pt x="997" y="671"/>
                  <a:pt x="997" y="673"/>
                  <a:pt x="997" y="675"/>
                </a:cubicBezTo>
                <a:cubicBezTo>
                  <a:pt x="994" y="676"/>
                  <a:pt x="991" y="678"/>
                  <a:pt x="989" y="680"/>
                </a:cubicBezTo>
                <a:cubicBezTo>
                  <a:pt x="989" y="682"/>
                  <a:pt x="989" y="682"/>
                  <a:pt x="989" y="682"/>
                </a:cubicBezTo>
                <a:cubicBezTo>
                  <a:pt x="987" y="683"/>
                  <a:pt x="985" y="685"/>
                  <a:pt x="983" y="687"/>
                </a:cubicBezTo>
                <a:cubicBezTo>
                  <a:pt x="984" y="689"/>
                  <a:pt x="984" y="689"/>
                  <a:pt x="984" y="689"/>
                </a:cubicBezTo>
                <a:cubicBezTo>
                  <a:pt x="980" y="691"/>
                  <a:pt x="975" y="693"/>
                  <a:pt x="971" y="696"/>
                </a:cubicBezTo>
                <a:cubicBezTo>
                  <a:pt x="964" y="696"/>
                  <a:pt x="957" y="696"/>
                  <a:pt x="951" y="698"/>
                </a:cubicBezTo>
                <a:cubicBezTo>
                  <a:pt x="952" y="697"/>
                  <a:pt x="954" y="696"/>
                  <a:pt x="956" y="696"/>
                </a:cubicBezTo>
                <a:cubicBezTo>
                  <a:pt x="949" y="695"/>
                  <a:pt x="944" y="697"/>
                  <a:pt x="940" y="702"/>
                </a:cubicBezTo>
                <a:cubicBezTo>
                  <a:pt x="929" y="705"/>
                  <a:pt x="917" y="709"/>
                  <a:pt x="907" y="715"/>
                </a:cubicBezTo>
                <a:cubicBezTo>
                  <a:pt x="909" y="715"/>
                  <a:pt x="909" y="715"/>
                  <a:pt x="909" y="715"/>
                </a:cubicBezTo>
                <a:cubicBezTo>
                  <a:pt x="905" y="733"/>
                  <a:pt x="891" y="752"/>
                  <a:pt x="871" y="761"/>
                </a:cubicBezTo>
                <a:cubicBezTo>
                  <a:pt x="869" y="761"/>
                  <a:pt x="869" y="761"/>
                  <a:pt x="869" y="761"/>
                </a:cubicBezTo>
                <a:cubicBezTo>
                  <a:pt x="872" y="759"/>
                  <a:pt x="875" y="757"/>
                  <a:pt x="878" y="755"/>
                </a:cubicBezTo>
                <a:cubicBezTo>
                  <a:pt x="880" y="755"/>
                  <a:pt x="880" y="755"/>
                  <a:pt x="880" y="755"/>
                </a:cubicBezTo>
                <a:cubicBezTo>
                  <a:pt x="882" y="753"/>
                  <a:pt x="883" y="752"/>
                  <a:pt x="884" y="750"/>
                </a:cubicBezTo>
                <a:cubicBezTo>
                  <a:pt x="882" y="749"/>
                  <a:pt x="880" y="747"/>
                  <a:pt x="880" y="745"/>
                </a:cubicBezTo>
                <a:cubicBezTo>
                  <a:pt x="879" y="747"/>
                  <a:pt x="879" y="749"/>
                  <a:pt x="879" y="751"/>
                </a:cubicBezTo>
                <a:cubicBezTo>
                  <a:pt x="875" y="754"/>
                  <a:pt x="871" y="757"/>
                  <a:pt x="867" y="760"/>
                </a:cubicBezTo>
                <a:cubicBezTo>
                  <a:pt x="868" y="761"/>
                  <a:pt x="868" y="761"/>
                  <a:pt x="868" y="761"/>
                </a:cubicBezTo>
                <a:cubicBezTo>
                  <a:pt x="866" y="768"/>
                  <a:pt x="861" y="773"/>
                  <a:pt x="854" y="776"/>
                </a:cubicBezTo>
                <a:cubicBezTo>
                  <a:pt x="854" y="778"/>
                  <a:pt x="854" y="778"/>
                  <a:pt x="854" y="778"/>
                </a:cubicBezTo>
                <a:cubicBezTo>
                  <a:pt x="836" y="788"/>
                  <a:pt x="818" y="786"/>
                  <a:pt x="807" y="772"/>
                </a:cubicBezTo>
                <a:cubicBezTo>
                  <a:pt x="806" y="775"/>
                  <a:pt x="805" y="778"/>
                  <a:pt x="806" y="781"/>
                </a:cubicBezTo>
                <a:cubicBezTo>
                  <a:pt x="810" y="783"/>
                  <a:pt x="814" y="785"/>
                  <a:pt x="819" y="787"/>
                </a:cubicBezTo>
                <a:cubicBezTo>
                  <a:pt x="819" y="789"/>
                  <a:pt x="819" y="789"/>
                  <a:pt x="819" y="789"/>
                </a:cubicBezTo>
                <a:cubicBezTo>
                  <a:pt x="816" y="793"/>
                  <a:pt x="816" y="793"/>
                  <a:pt x="816" y="793"/>
                </a:cubicBezTo>
                <a:cubicBezTo>
                  <a:pt x="817" y="796"/>
                  <a:pt x="817" y="796"/>
                  <a:pt x="817" y="796"/>
                </a:cubicBezTo>
                <a:cubicBezTo>
                  <a:pt x="818" y="797"/>
                  <a:pt x="819" y="797"/>
                  <a:pt x="821" y="797"/>
                </a:cubicBezTo>
                <a:cubicBezTo>
                  <a:pt x="823" y="800"/>
                  <a:pt x="823" y="800"/>
                  <a:pt x="823" y="800"/>
                </a:cubicBezTo>
                <a:cubicBezTo>
                  <a:pt x="820" y="803"/>
                  <a:pt x="818" y="806"/>
                  <a:pt x="815" y="808"/>
                </a:cubicBezTo>
                <a:cubicBezTo>
                  <a:pt x="815" y="809"/>
                  <a:pt x="815" y="809"/>
                  <a:pt x="815" y="809"/>
                </a:cubicBezTo>
                <a:cubicBezTo>
                  <a:pt x="802" y="816"/>
                  <a:pt x="786" y="819"/>
                  <a:pt x="771" y="816"/>
                </a:cubicBezTo>
                <a:cubicBezTo>
                  <a:pt x="767" y="835"/>
                  <a:pt x="756" y="841"/>
                  <a:pt x="738" y="834"/>
                </a:cubicBezTo>
                <a:cubicBezTo>
                  <a:pt x="737" y="837"/>
                  <a:pt x="737" y="837"/>
                  <a:pt x="737" y="837"/>
                </a:cubicBezTo>
                <a:cubicBezTo>
                  <a:pt x="739" y="838"/>
                  <a:pt x="739" y="838"/>
                  <a:pt x="739" y="838"/>
                </a:cubicBezTo>
                <a:cubicBezTo>
                  <a:pt x="740" y="840"/>
                  <a:pt x="739" y="842"/>
                  <a:pt x="739" y="844"/>
                </a:cubicBezTo>
                <a:cubicBezTo>
                  <a:pt x="741" y="846"/>
                  <a:pt x="741" y="846"/>
                  <a:pt x="741" y="846"/>
                </a:cubicBezTo>
                <a:cubicBezTo>
                  <a:pt x="744" y="846"/>
                  <a:pt x="746" y="846"/>
                  <a:pt x="748" y="847"/>
                </a:cubicBezTo>
                <a:cubicBezTo>
                  <a:pt x="751" y="844"/>
                  <a:pt x="751" y="844"/>
                  <a:pt x="751" y="844"/>
                </a:cubicBezTo>
                <a:cubicBezTo>
                  <a:pt x="754" y="846"/>
                  <a:pt x="754" y="846"/>
                  <a:pt x="754" y="846"/>
                </a:cubicBezTo>
                <a:cubicBezTo>
                  <a:pt x="753" y="849"/>
                  <a:pt x="753" y="849"/>
                  <a:pt x="753" y="849"/>
                </a:cubicBezTo>
                <a:cubicBezTo>
                  <a:pt x="754" y="850"/>
                  <a:pt x="754" y="850"/>
                  <a:pt x="754" y="850"/>
                </a:cubicBezTo>
                <a:cubicBezTo>
                  <a:pt x="753" y="852"/>
                  <a:pt x="751" y="853"/>
                  <a:pt x="748" y="853"/>
                </a:cubicBezTo>
                <a:cubicBezTo>
                  <a:pt x="747" y="852"/>
                  <a:pt x="746" y="851"/>
                  <a:pt x="745" y="849"/>
                </a:cubicBezTo>
                <a:cubicBezTo>
                  <a:pt x="743" y="849"/>
                  <a:pt x="741" y="850"/>
                  <a:pt x="740" y="851"/>
                </a:cubicBezTo>
                <a:cubicBezTo>
                  <a:pt x="741" y="852"/>
                  <a:pt x="743" y="853"/>
                  <a:pt x="745" y="853"/>
                </a:cubicBezTo>
                <a:cubicBezTo>
                  <a:pt x="743" y="855"/>
                  <a:pt x="741" y="856"/>
                  <a:pt x="739" y="856"/>
                </a:cubicBezTo>
                <a:cubicBezTo>
                  <a:pt x="738" y="858"/>
                  <a:pt x="737" y="859"/>
                  <a:pt x="735" y="860"/>
                </a:cubicBezTo>
                <a:cubicBezTo>
                  <a:pt x="735" y="862"/>
                  <a:pt x="736" y="864"/>
                  <a:pt x="737" y="866"/>
                </a:cubicBezTo>
                <a:cubicBezTo>
                  <a:pt x="733" y="869"/>
                  <a:pt x="733" y="869"/>
                  <a:pt x="733" y="869"/>
                </a:cubicBezTo>
                <a:cubicBezTo>
                  <a:pt x="734" y="871"/>
                  <a:pt x="734" y="871"/>
                  <a:pt x="734" y="871"/>
                </a:cubicBezTo>
                <a:cubicBezTo>
                  <a:pt x="726" y="873"/>
                  <a:pt x="719" y="876"/>
                  <a:pt x="713" y="880"/>
                </a:cubicBezTo>
                <a:cubicBezTo>
                  <a:pt x="714" y="882"/>
                  <a:pt x="714" y="883"/>
                  <a:pt x="713" y="884"/>
                </a:cubicBezTo>
                <a:cubicBezTo>
                  <a:pt x="716" y="887"/>
                  <a:pt x="720" y="890"/>
                  <a:pt x="724" y="892"/>
                </a:cubicBezTo>
                <a:cubicBezTo>
                  <a:pt x="727" y="892"/>
                  <a:pt x="727" y="892"/>
                  <a:pt x="727" y="892"/>
                </a:cubicBezTo>
                <a:cubicBezTo>
                  <a:pt x="732" y="896"/>
                  <a:pt x="732" y="896"/>
                  <a:pt x="732" y="896"/>
                </a:cubicBezTo>
                <a:cubicBezTo>
                  <a:pt x="729" y="898"/>
                  <a:pt x="729" y="898"/>
                  <a:pt x="729" y="898"/>
                </a:cubicBezTo>
                <a:cubicBezTo>
                  <a:pt x="732" y="900"/>
                  <a:pt x="732" y="900"/>
                  <a:pt x="732" y="900"/>
                </a:cubicBezTo>
                <a:cubicBezTo>
                  <a:pt x="728" y="904"/>
                  <a:pt x="723" y="908"/>
                  <a:pt x="717" y="910"/>
                </a:cubicBezTo>
                <a:cubicBezTo>
                  <a:pt x="716" y="912"/>
                  <a:pt x="715" y="913"/>
                  <a:pt x="713" y="914"/>
                </a:cubicBezTo>
                <a:cubicBezTo>
                  <a:pt x="715" y="917"/>
                  <a:pt x="715" y="917"/>
                  <a:pt x="715" y="917"/>
                </a:cubicBezTo>
                <a:cubicBezTo>
                  <a:pt x="709" y="920"/>
                  <a:pt x="703" y="925"/>
                  <a:pt x="700" y="930"/>
                </a:cubicBezTo>
                <a:cubicBezTo>
                  <a:pt x="701" y="936"/>
                  <a:pt x="704" y="941"/>
                  <a:pt x="709" y="945"/>
                </a:cubicBezTo>
                <a:cubicBezTo>
                  <a:pt x="706" y="945"/>
                  <a:pt x="702" y="945"/>
                  <a:pt x="699" y="945"/>
                </a:cubicBezTo>
                <a:cubicBezTo>
                  <a:pt x="697" y="947"/>
                  <a:pt x="697" y="947"/>
                  <a:pt x="697" y="947"/>
                </a:cubicBezTo>
                <a:cubicBezTo>
                  <a:pt x="694" y="948"/>
                  <a:pt x="690" y="950"/>
                  <a:pt x="687" y="952"/>
                </a:cubicBezTo>
                <a:cubicBezTo>
                  <a:pt x="686" y="955"/>
                  <a:pt x="685" y="959"/>
                  <a:pt x="685" y="963"/>
                </a:cubicBezTo>
                <a:cubicBezTo>
                  <a:pt x="683" y="964"/>
                  <a:pt x="683" y="964"/>
                  <a:pt x="683" y="964"/>
                </a:cubicBezTo>
                <a:cubicBezTo>
                  <a:pt x="679" y="965"/>
                  <a:pt x="675" y="964"/>
                  <a:pt x="672" y="961"/>
                </a:cubicBezTo>
                <a:cubicBezTo>
                  <a:pt x="676" y="960"/>
                  <a:pt x="676" y="960"/>
                  <a:pt x="676" y="960"/>
                </a:cubicBezTo>
                <a:cubicBezTo>
                  <a:pt x="676" y="958"/>
                  <a:pt x="678" y="957"/>
                  <a:pt x="680" y="956"/>
                </a:cubicBezTo>
                <a:cubicBezTo>
                  <a:pt x="677" y="954"/>
                  <a:pt x="677" y="954"/>
                  <a:pt x="677" y="954"/>
                </a:cubicBezTo>
                <a:cubicBezTo>
                  <a:pt x="675" y="955"/>
                  <a:pt x="673" y="956"/>
                  <a:pt x="672" y="956"/>
                </a:cubicBezTo>
                <a:cubicBezTo>
                  <a:pt x="673" y="957"/>
                  <a:pt x="673" y="957"/>
                  <a:pt x="673" y="957"/>
                </a:cubicBezTo>
                <a:cubicBezTo>
                  <a:pt x="670" y="960"/>
                  <a:pt x="667" y="960"/>
                  <a:pt x="664" y="959"/>
                </a:cubicBezTo>
                <a:cubicBezTo>
                  <a:pt x="667" y="956"/>
                  <a:pt x="671" y="952"/>
                  <a:pt x="675" y="950"/>
                </a:cubicBezTo>
                <a:cubicBezTo>
                  <a:pt x="672" y="950"/>
                  <a:pt x="669" y="950"/>
                  <a:pt x="666" y="949"/>
                </a:cubicBezTo>
                <a:cubicBezTo>
                  <a:pt x="665" y="955"/>
                  <a:pt x="665" y="955"/>
                  <a:pt x="665" y="955"/>
                </a:cubicBezTo>
                <a:cubicBezTo>
                  <a:pt x="663" y="955"/>
                  <a:pt x="660" y="955"/>
                  <a:pt x="658" y="955"/>
                </a:cubicBezTo>
                <a:cubicBezTo>
                  <a:pt x="656" y="948"/>
                  <a:pt x="656" y="948"/>
                  <a:pt x="656" y="948"/>
                </a:cubicBezTo>
                <a:cubicBezTo>
                  <a:pt x="655" y="947"/>
                  <a:pt x="655" y="947"/>
                  <a:pt x="655" y="947"/>
                </a:cubicBezTo>
                <a:cubicBezTo>
                  <a:pt x="658" y="946"/>
                  <a:pt x="662" y="946"/>
                  <a:pt x="666" y="946"/>
                </a:cubicBezTo>
                <a:cubicBezTo>
                  <a:pt x="667" y="944"/>
                  <a:pt x="668" y="942"/>
                  <a:pt x="669" y="940"/>
                </a:cubicBezTo>
                <a:cubicBezTo>
                  <a:pt x="667" y="939"/>
                  <a:pt x="665" y="939"/>
                  <a:pt x="663" y="938"/>
                </a:cubicBezTo>
                <a:cubicBezTo>
                  <a:pt x="664" y="939"/>
                  <a:pt x="666" y="939"/>
                  <a:pt x="667" y="940"/>
                </a:cubicBezTo>
                <a:cubicBezTo>
                  <a:pt x="665" y="941"/>
                  <a:pt x="665" y="941"/>
                  <a:pt x="665" y="941"/>
                </a:cubicBezTo>
                <a:cubicBezTo>
                  <a:pt x="662" y="940"/>
                  <a:pt x="662" y="940"/>
                  <a:pt x="662" y="940"/>
                </a:cubicBezTo>
                <a:cubicBezTo>
                  <a:pt x="662" y="941"/>
                  <a:pt x="662" y="941"/>
                  <a:pt x="662" y="941"/>
                </a:cubicBezTo>
                <a:cubicBezTo>
                  <a:pt x="661" y="944"/>
                  <a:pt x="661" y="944"/>
                  <a:pt x="661" y="944"/>
                </a:cubicBezTo>
                <a:cubicBezTo>
                  <a:pt x="660" y="943"/>
                  <a:pt x="659" y="942"/>
                  <a:pt x="658" y="941"/>
                </a:cubicBezTo>
                <a:cubicBezTo>
                  <a:pt x="658" y="945"/>
                  <a:pt x="658" y="945"/>
                  <a:pt x="658" y="945"/>
                </a:cubicBezTo>
                <a:cubicBezTo>
                  <a:pt x="655" y="944"/>
                  <a:pt x="655" y="944"/>
                  <a:pt x="655" y="944"/>
                </a:cubicBezTo>
                <a:cubicBezTo>
                  <a:pt x="655" y="942"/>
                  <a:pt x="654" y="941"/>
                  <a:pt x="652" y="940"/>
                </a:cubicBezTo>
                <a:cubicBezTo>
                  <a:pt x="656" y="938"/>
                  <a:pt x="656" y="938"/>
                  <a:pt x="656" y="938"/>
                </a:cubicBezTo>
                <a:cubicBezTo>
                  <a:pt x="653" y="936"/>
                  <a:pt x="653" y="936"/>
                  <a:pt x="653" y="936"/>
                </a:cubicBezTo>
                <a:cubicBezTo>
                  <a:pt x="652" y="934"/>
                  <a:pt x="652" y="934"/>
                  <a:pt x="652" y="934"/>
                </a:cubicBezTo>
                <a:cubicBezTo>
                  <a:pt x="653" y="933"/>
                  <a:pt x="653" y="933"/>
                  <a:pt x="653" y="933"/>
                </a:cubicBezTo>
                <a:cubicBezTo>
                  <a:pt x="651" y="930"/>
                  <a:pt x="648" y="928"/>
                  <a:pt x="646" y="927"/>
                </a:cubicBezTo>
                <a:cubicBezTo>
                  <a:pt x="651" y="920"/>
                  <a:pt x="651" y="920"/>
                  <a:pt x="651" y="920"/>
                </a:cubicBezTo>
                <a:cubicBezTo>
                  <a:pt x="654" y="919"/>
                  <a:pt x="654" y="919"/>
                  <a:pt x="654" y="919"/>
                </a:cubicBezTo>
                <a:cubicBezTo>
                  <a:pt x="654" y="914"/>
                  <a:pt x="654" y="914"/>
                  <a:pt x="654" y="914"/>
                </a:cubicBezTo>
                <a:cubicBezTo>
                  <a:pt x="652" y="916"/>
                  <a:pt x="650" y="917"/>
                  <a:pt x="650" y="920"/>
                </a:cubicBezTo>
                <a:cubicBezTo>
                  <a:pt x="648" y="918"/>
                  <a:pt x="648" y="918"/>
                  <a:pt x="648" y="918"/>
                </a:cubicBezTo>
                <a:cubicBezTo>
                  <a:pt x="649" y="916"/>
                  <a:pt x="649" y="914"/>
                  <a:pt x="647" y="912"/>
                </a:cubicBezTo>
                <a:cubicBezTo>
                  <a:pt x="652" y="907"/>
                  <a:pt x="652" y="907"/>
                  <a:pt x="652" y="907"/>
                </a:cubicBezTo>
                <a:cubicBezTo>
                  <a:pt x="647" y="905"/>
                  <a:pt x="647" y="905"/>
                  <a:pt x="647" y="905"/>
                </a:cubicBezTo>
                <a:cubicBezTo>
                  <a:pt x="651" y="902"/>
                  <a:pt x="651" y="902"/>
                  <a:pt x="651" y="902"/>
                </a:cubicBezTo>
                <a:cubicBezTo>
                  <a:pt x="650" y="902"/>
                  <a:pt x="648" y="901"/>
                  <a:pt x="647" y="901"/>
                </a:cubicBezTo>
                <a:cubicBezTo>
                  <a:pt x="645" y="899"/>
                  <a:pt x="645" y="899"/>
                  <a:pt x="645" y="899"/>
                </a:cubicBezTo>
                <a:cubicBezTo>
                  <a:pt x="647" y="898"/>
                  <a:pt x="647" y="898"/>
                  <a:pt x="647" y="898"/>
                </a:cubicBezTo>
                <a:cubicBezTo>
                  <a:pt x="647" y="892"/>
                  <a:pt x="647" y="892"/>
                  <a:pt x="647" y="892"/>
                </a:cubicBezTo>
                <a:cubicBezTo>
                  <a:pt x="645" y="893"/>
                  <a:pt x="642" y="892"/>
                  <a:pt x="640" y="891"/>
                </a:cubicBezTo>
                <a:cubicBezTo>
                  <a:pt x="640" y="889"/>
                  <a:pt x="640" y="889"/>
                  <a:pt x="640" y="889"/>
                </a:cubicBezTo>
                <a:cubicBezTo>
                  <a:pt x="638" y="889"/>
                  <a:pt x="637" y="890"/>
                  <a:pt x="636" y="891"/>
                </a:cubicBezTo>
                <a:cubicBezTo>
                  <a:pt x="633" y="892"/>
                  <a:pt x="633" y="892"/>
                  <a:pt x="633" y="892"/>
                </a:cubicBezTo>
                <a:cubicBezTo>
                  <a:pt x="635" y="890"/>
                  <a:pt x="638" y="888"/>
                  <a:pt x="640" y="886"/>
                </a:cubicBezTo>
                <a:cubicBezTo>
                  <a:pt x="640" y="883"/>
                  <a:pt x="640" y="883"/>
                  <a:pt x="640" y="883"/>
                </a:cubicBezTo>
                <a:cubicBezTo>
                  <a:pt x="642" y="883"/>
                  <a:pt x="645" y="883"/>
                  <a:pt x="648" y="882"/>
                </a:cubicBezTo>
                <a:cubicBezTo>
                  <a:pt x="649" y="883"/>
                  <a:pt x="649" y="884"/>
                  <a:pt x="648" y="885"/>
                </a:cubicBezTo>
                <a:cubicBezTo>
                  <a:pt x="651" y="885"/>
                  <a:pt x="651" y="885"/>
                  <a:pt x="651" y="885"/>
                </a:cubicBezTo>
                <a:cubicBezTo>
                  <a:pt x="650" y="889"/>
                  <a:pt x="650" y="889"/>
                  <a:pt x="650" y="889"/>
                </a:cubicBezTo>
                <a:cubicBezTo>
                  <a:pt x="653" y="886"/>
                  <a:pt x="653" y="886"/>
                  <a:pt x="653" y="886"/>
                </a:cubicBezTo>
                <a:cubicBezTo>
                  <a:pt x="653" y="883"/>
                  <a:pt x="654" y="881"/>
                  <a:pt x="657" y="880"/>
                </a:cubicBezTo>
                <a:cubicBezTo>
                  <a:pt x="657" y="876"/>
                  <a:pt x="657" y="876"/>
                  <a:pt x="657" y="876"/>
                </a:cubicBezTo>
                <a:cubicBezTo>
                  <a:pt x="660" y="875"/>
                  <a:pt x="663" y="873"/>
                  <a:pt x="664" y="870"/>
                </a:cubicBezTo>
                <a:cubicBezTo>
                  <a:pt x="663" y="867"/>
                  <a:pt x="661" y="864"/>
                  <a:pt x="660" y="860"/>
                </a:cubicBezTo>
                <a:cubicBezTo>
                  <a:pt x="661" y="859"/>
                  <a:pt x="662" y="858"/>
                  <a:pt x="663" y="856"/>
                </a:cubicBezTo>
                <a:cubicBezTo>
                  <a:pt x="662" y="855"/>
                  <a:pt x="662" y="855"/>
                  <a:pt x="662" y="855"/>
                </a:cubicBezTo>
                <a:cubicBezTo>
                  <a:pt x="662" y="853"/>
                  <a:pt x="662" y="852"/>
                  <a:pt x="663" y="851"/>
                </a:cubicBezTo>
                <a:cubicBezTo>
                  <a:pt x="666" y="848"/>
                  <a:pt x="666" y="848"/>
                  <a:pt x="666" y="848"/>
                </a:cubicBezTo>
                <a:cubicBezTo>
                  <a:pt x="666" y="845"/>
                  <a:pt x="666" y="845"/>
                  <a:pt x="666" y="845"/>
                </a:cubicBezTo>
                <a:cubicBezTo>
                  <a:pt x="664" y="843"/>
                  <a:pt x="664" y="843"/>
                  <a:pt x="664" y="843"/>
                </a:cubicBezTo>
                <a:cubicBezTo>
                  <a:pt x="662" y="845"/>
                  <a:pt x="659" y="846"/>
                  <a:pt x="655" y="845"/>
                </a:cubicBezTo>
                <a:cubicBezTo>
                  <a:pt x="652" y="840"/>
                  <a:pt x="652" y="840"/>
                  <a:pt x="652" y="840"/>
                </a:cubicBezTo>
                <a:cubicBezTo>
                  <a:pt x="654" y="833"/>
                  <a:pt x="657" y="827"/>
                  <a:pt x="660" y="821"/>
                </a:cubicBezTo>
                <a:cubicBezTo>
                  <a:pt x="657" y="816"/>
                  <a:pt x="657" y="816"/>
                  <a:pt x="657" y="816"/>
                </a:cubicBezTo>
                <a:cubicBezTo>
                  <a:pt x="657" y="815"/>
                  <a:pt x="658" y="814"/>
                  <a:pt x="658" y="813"/>
                </a:cubicBezTo>
                <a:cubicBezTo>
                  <a:pt x="656" y="812"/>
                  <a:pt x="655" y="812"/>
                  <a:pt x="655" y="810"/>
                </a:cubicBezTo>
                <a:cubicBezTo>
                  <a:pt x="655" y="809"/>
                  <a:pt x="655" y="808"/>
                  <a:pt x="655" y="807"/>
                </a:cubicBezTo>
                <a:cubicBezTo>
                  <a:pt x="661" y="805"/>
                  <a:pt x="661" y="805"/>
                  <a:pt x="661" y="805"/>
                </a:cubicBezTo>
                <a:cubicBezTo>
                  <a:pt x="665" y="795"/>
                  <a:pt x="671" y="785"/>
                  <a:pt x="679" y="778"/>
                </a:cubicBezTo>
                <a:cubicBezTo>
                  <a:pt x="677" y="775"/>
                  <a:pt x="677" y="775"/>
                  <a:pt x="677" y="775"/>
                </a:cubicBezTo>
                <a:cubicBezTo>
                  <a:pt x="678" y="772"/>
                  <a:pt x="679" y="769"/>
                  <a:pt x="679" y="766"/>
                </a:cubicBezTo>
                <a:cubicBezTo>
                  <a:pt x="678" y="764"/>
                  <a:pt x="678" y="764"/>
                  <a:pt x="678" y="764"/>
                </a:cubicBezTo>
                <a:cubicBezTo>
                  <a:pt x="680" y="760"/>
                  <a:pt x="680" y="760"/>
                  <a:pt x="680" y="760"/>
                </a:cubicBezTo>
                <a:cubicBezTo>
                  <a:pt x="678" y="757"/>
                  <a:pt x="678" y="754"/>
                  <a:pt x="679" y="752"/>
                </a:cubicBezTo>
                <a:cubicBezTo>
                  <a:pt x="682" y="750"/>
                  <a:pt x="682" y="750"/>
                  <a:pt x="682" y="750"/>
                </a:cubicBezTo>
                <a:cubicBezTo>
                  <a:pt x="681" y="749"/>
                  <a:pt x="681" y="749"/>
                  <a:pt x="681" y="749"/>
                </a:cubicBezTo>
                <a:cubicBezTo>
                  <a:pt x="683" y="748"/>
                  <a:pt x="684" y="746"/>
                  <a:pt x="684" y="744"/>
                </a:cubicBezTo>
                <a:cubicBezTo>
                  <a:pt x="682" y="742"/>
                  <a:pt x="682" y="742"/>
                  <a:pt x="682" y="742"/>
                </a:cubicBezTo>
                <a:cubicBezTo>
                  <a:pt x="684" y="738"/>
                  <a:pt x="686" y="735"/>
                  <a:pt x="689" y="731"/>
                </a:cubicBezTo>
                <a:cubicBezTo>
                  <a:pt x="690" y="728"/>
                  <a:pt x="690" y="728"/>
                  <a:pt x="690" y="728"/>
                </a:cubicBezTo>
                <a:cubicBezTo>
                  <a:pt x="691" y="726"/>
                  <a:pt x="692" y="724"/>
                  <a:pt x="693" y="722"/>
                </a:cubicBezTo>
                <a:cubicBezTo>
                  <a:pt x="692" y="720"/>
                  <a:pt x="692" y="720"/>
                  <a:pt x="692" y="720"/>
                </a:cubicBezTo>
                <a:cubicBezTo>
                  <a:pt x="696" y="715"/>
                  <a:pt x="697" y="708"/>
                  <a:pt x="696" y="701"/>
                </a:cubicBezTo>
                <a:cubicBezTo>
                  <a:pt x="698" y="697"/>
                  <a:pt x="701" y="693"/>
                  <a:pt x="702" y="689"/>
                </a:cubicBezTo>
                <a:cubicBezTo>
                  <a:pt x="701" y="687"/>
                  <a:pt x="701" y="685"/>
                  <a:pt x="701" y="683"/>
                </a:cubicBezTo>
                <a:cubicBezTo>
                  <a:pt x="703" y="679"/>
                  <a:pt x="704" y="674"/>
                  <a:pt x="704" y="670"/>
                </a:cubicBezTo>
                <a:cubicBezTo>
                  <a:pt x="701" y="667"/>
                  <a:pt x="697" y="665"/>
                  <a:pt x="693" y="665"/>
                </a:cubicBezTo>
                <a:cubicBezTo>
                  <a:pt x="688" y="659"/>
                  <a:pt x="681" y="656"/>
                  <a:pt x="674" y="655"/>
                </a:cubicBezTo>
                <a:cubicBezTo>
                  <a:pt x="667" y="651"/>
                  <a:pt x="661" y="648"/>
                  <a:pt x="654" y="644"/>
                </a:cubicBezTo>
                <a:cubicBezTo>
                  <a:pt x="653" y="639"/>
                  <a:pt x="652" y="635"/>
                  <a:pt x="650" y="630"/>
                </a:cubicBezTo>
                <a:cubicBezTo>
                  <a:pt x="648" y="630"/>
                  <a:pt x="648" y="630"/>
                  <a:pt x="648" y="630"/>
                </a:cubicBezTo>
                <a:cubicBezTo>
                  <a:pt x="645" y="626"/>
                  <a:pt x="642" y="621"/>
                  <a:pt x="640" y="617"/>
                </a:cubicBezTo>
                <a:cubicBezTo>
                  <a:pt x="640" y="615"/>
                  <a:pt x="640" y="615"/>
                  <a:pt x="640" y="615"/>
                </a:cubicBezTo>
                <a:cubicBezTo>
                  <a:pt x="640" y="614"/>
                  <a:pt x="639" y="612"/>
                  <a:pt x="637" y="611"/>
                </a:cubicBezTo>
                <a:cubicBezTo>
                  <a:pt x="637" y="610"/>
                  <a:pt x="637" y="610"/>
                  <a:pt x="637" y="610"/>
                </a:cubicBezTo>
                <a:cubicBezTo>
                  <a:pt x="637" y="606"/>
                  <a:pt x="635" y="604"/>
                  <a:pt x="632" y="604"/>
                </a:cubicBezTo>
                <a:cubicBezTo>
                  <a:pt x="631" y="603"/>
                  <a:pt x="631" y="603"/>
                  <a:pt x="631" y="603"/>
                </a:cubicBezTo>
                <a:cubicBezTo>
                  <a:pt x="631" y="601"/>
                  <a:pt x="631" y="601"/>
                  <a:pt x="631" y="601"/>
                </a:cubicBezTo>
                <a:cubicBezTo>
                  <a:pt x="627" y="598"/>
                  <a:pt x="622" y="595"/>
                  <a:pt x="617" y="593"/>
                </a:cubicBezTo>
                <a:cubicBezTo>
                  <a:pt x="620" y="589"/>
                  <a:pt x="620" y="589"/>
                  <a:pt x="620" y="589"/>
                </a:cubicBezTo>
                <a:cubicBezTo>
                  <a:pt x="619" y="588"/>
                  <a:pt x="619" y="588"/>
                  <a:pt x="619" y="588"/>
                </a:cubicBezTo>
                <a:cubicBezTo>
                  <a:pt x="624" y="583"/>
                  <a:pt x="632" y="576"/>
                  <a:pt x="637" y="572"/>
                </a:cubicBezTo>
                <a:cubicBezTo>
                  <a:pt x="635" y="572"/>
                  <a:pt x="635" y="572"/>
                  <a:pt x="635" y="572"/>
                </a:cubicBezTo>
                <a:cubicBezTo>
                  <a:pt x="633" y="574"/>
                  <a:pt x="633" y="574"/>
                  <a:pt x="633" y="574"/>
                </a:cubicBezTo>
                <a:cubicBezTo>
                  <a:pt x="631" y="573"/>
                  <a:pt x="629" y="573"/>
                  <a:pt x="627" y="572"/>
                </a:cubicBezTo>
                <a:cubicBezTo>
                  <a:pt x="628" y="569"/>
                  <a:pt x="629" y="567"/>
                  <a:pt x="631" y="564"/>
                </a:cubicBezTo>
                <a:cubicBezTo>
                  <a:pt x="635" y="563"/>
                  <a:pt x="638" y="560"/>
                  <a:pt x="640" y="557"/>
                </a:cubicBezTo>
                <a:cubicBezTo>
                  <a:pt x="639" y="554"/>
                  <a:pt x="639" y="554"/>
                  <a:pt x="639" y="554"/>
                </a:cubicBezTo>
                <a:cubicBezTo>
                  <a:pt x="643" y="553"/>
                  <a:pt x="647" y="552"/>
                  <a:pt x="651" y="551"/>
                </a:cubicBezTo>
                <a:cubicBezTo>
                  <a:pt x="658" y="545"/>
                  <a:pt x="665" y="541"/>
                  <a:pt x="673" y="537"/>
                </a:cubicBezTo>
                <a:cubicBezTo>
                  <a:pt x="671" y="534"/>
                  <a:pt x="671" y="534"/>
                  <a:pt x="671" y="534"/>
                </a:cubicBezTo>
                <a:cubicBezTo>
                  <a:pt x="673" y="532"/>
                  <a:pt x="673" y="532"/>
                  <a:pt x="673" y="532"/>
                </a:cubicBezTo>
                <a:cubicBezTo>
                  <a:pt x="673" y="531"/>
                  <a:pt x="674" y="529"/>
                  <a:pt x="674" y="528"/>
                </a:cubicBezTo>
                <a:cubicBezTo>
                  <a:pt x="674" y="527"/>
                  <a:pt x="674" y="527"/>
                  <a:pt x="674" y="527"/>
                </a:cubicBezTo>
                <a:cubicBezTo>
                  <a:pt x="675" y="525"/>
                  <a:pt x="676" y="523"/>
                  <a:pt x="677" y="521"/>
                </a:cubicBezTo>
                <a:cubicBezTo>
                  <a:pt x="673" y="519"/>
                  <a:pt x="673" y="519"/>
                  <a:pt x="673" y="519"/>
                </a:cubicBezTo>
                <a:cubicBezTo>
                  <a:pt x="673" y="518"/>
                  <a:pt x="674" y="518"/>
                  <a:pt x="673" y="517"/>
                </a:cubicBezTo>
                <a:cubicBezTo>
                  <a:pt x="675" y="515"/>
                  <a:pt x="675" y="515"/>
                  <a:pt x="675" y="515"/>
                </a:cubicBezTo>
                <a:cubicBezTo>
                  <a:pt x="673" y="516"/>
                  <a:pt x="673" y="516"/>
                  <a:pt x="673" y="516"/>
                </a:cubicBezTo>
                <a:cubicBezTo>
                  <a:pt x="671" y="516"/>
                  <a:pt x="670" y="514"/>
                  <a:pt x="670" y="512"/>
                </a:cubicBezTo>
                <a:cubicBezTo>
                  <a:pt x="671" y="511"/>
                  <a:pt x="673" y="511"/>
                  <a:pt x="674" y="510"/>
                </a:cubicBezTo>
                <a:cubicBezTo>
                  <a:pt x="674" y="509"/>
                  <a:pt x="674" y="509"/>
                  <a:pt x="674" y="509"/>
                </a:cubicBezTo>
                <a:cubicBezTo>
                  <a:pt x="673" y="509"/>
                  <a:pt x="672" y="510"/>
                  <a:pt x="671" y="510"/>
                </a:cubicBezTo>
                <a:cubicBezTo>
                  <a:pt x="670" y="510"/>
                  <a:pt x="670" y="510"/>
                  <a:pt x="670" y="510"/>
                </a:cubicBezTo>
                <a:cubicBezTo>
                  <a:pt x="670" y="509"/>
                  <a:pt x="670" y="508"/>
                  <a:pt x="669" y="508"/>
                </a:cubicBezTo>
                <a:cubicBezTo>
                  <a:pt x="666" y="506"/>
                  <a:pt x="663" y="506"/>
                  <a:pt x="660" y="507"/>
                </a:cubicBezTo>
                <a:cubicBezTo>
                  <a:pt x="659" y="508"/>
                  <a:pt x="659" y="508"/>
                  <a:pt x="659" y="508"/>
                </a:cubicBezTo>
                <a:cubicBezTo>
                  <a:pt x="660" y="509"/>
                  <a:pt x="660" y="509"/>
                  <a:pt x="660" y="509"/>
                </a:cubicBezTo>
                <a:cubicBezTo>
                  <a:pt x="660" y="509"/>
                  <a:pt x="660" y="509"/>
                  <a:pt x="660" y="509"/>
                </a:cubicBezTo>
                <a:cubicBezTo>
                  <a:pt x="657" y="510"/>
                  <a:pt x="654" y="511"/>
                  <a:pt x="652" y="512"/>
                </a:cubicBezTo>
                <a:cubicBezTo>
                  <a:pt x="652" y="513"/>
                  <a:pt x="652" y="513"/>
                  <a:pt x="652" y="513"/>
                </a:cubicBezTo>
                <a:cubicBezTo>
                  <a:pt x="653" y="513"/>
                  <a:pt x="654" y="514"/>
                  <a:pt x="655" y="514"/>
                </a:cubicBezTo>
                <a:cubicBezTo>
                  <a:pt x="654" y="515"/>
                  <a:pt x="654" y="515"/>
                  <a:pt x="654" y="515"/>
                </a:cubicBezTo>
                <a:cubicBezTo>
                  <a:pt x="652" y="515"/>
                  <a:pt x="650" y="516"/>
                  <a:pt x="649" y="517"/>
                </a:cubicBezTo>
                <a:cubicBezTo>
                  <a:pt x="646" y="517"/>
                  <a:pt x="646" y="517"/>
                  <a:pt x="646" y="517"/>
                </a:cubicBezTo>
                <a:cubicBezTo>
                  <a:pt x="646" y="516"/>
                  <a:pt x="646" y="516"/>
                  <a:pt x="646" y="516"/>
                </a:cubicBezTo>
                <a:cubicBezTo>
                  <a:pt x="647" y="515"/>
                  <a:pt x="647" y="515"/>
                  <a:pt x="647" y="515"/>
                </a:cubicBezTo>
                <a:cubicBezTo>
                  <a:pt x="646" y="514"/>
                  <a:pt x="646" y="514"/>
                  <a:pt x="646" y="514"/>
                </a:cubicBezTo>
                <a:cubicBezTo>
                  <a:pt x="647" y="514"/>
                  <a:pt x="647" y="514"/>
                  <a:pt x="647" y="514"/>
                </a:cubicBezTo>
                <a:cubicBezTo>
                  <a:pt x="646" y="513"/>
                  <a:pt x="646" y="513"/>
                  <a:pt x="646" y="513"/>
                </a:cubicBezTo>
                <a:cubicBezTo>
                  <a:pt x="645" y="513"/>
                  <a:pt x="645" y="513"/>
                  <a:pt x="645" y="513"/>
                </a:cubicBezTo>
                <a:cubicBezTo>
                  <a:pt x="645" y="514"/>
                  <a:pt x="645" y="514"/>
                  <a:pt x="645" y="514"/>
                </a:cubicBezTo>
                <a:cubicBezTo>
                  <a:pt x="645" y="514"/>
                  <a:pt x="645" y="514"/>
                  <a:pt x="645" y="514"/>
                </a:cubicBezTo>
                <a:cubicBezTo>
                  <a:pt x="644" y="515"/>
                  <a:pt x="644" y="515"/>
                  <a:pt x="644" y="515"/>
                </a:cubicBezTo>
                <a:cubicBezTo>
                  <a:pt x="643" y="515"/>
                  <a:pt x="642" y="515"/>
                  <a:pt x="641" y="514"/>
                </a:cubicBezTo>
                <a:cubicBezTo>
                  <a:pt x="641" y="513"/>
                  <a:pt x="641" y="513"/>
                  <a:pt x="641" y="512"/>
                </a:cubicBezTo>
                <a:cubicBezTo>
                  <a:pt x="639" y="512"/>
                  <a:pt x="638" y="511"/>
                  <a:pt x="637" y="511"/>
                </a:cubicBezTo>
                <a:cubicBezTo>
                  <a:pt x="637" y="511"/>
                  <a:pt x="637" y="511"/>
                  <a:pt x="637" y="511"/>
                </a:cubicBezTo>
                <a:cubicBezTo>
                  <a:pt x="636" y="510"/>
                  <a:pt x="636" y="510"/>
                  <a:pt x="636" y="510"/>
                </a:cubicBezTo>
                <a:cubicBezTo>
                  <a:pt x="634" y="511"/>
                  <a:pt x="632" y="511"/>
                  <a:pt x="630" y="511"/>
                </a:cubicBezTo>
                <a:cubicBezTo>
                  <a:pt x="631" y="511"/>
                  <a:pt x="630" y="512"/>
                  <a:pt x="630" y="512"/>
                </a:cubicBezTo>
                <a:cubicBezTo>
                  <a:pt x="629" y="512"/>
                  <a:pt x="629" y="512"/>
                  <a:pt x="629" y="512"/>
                </a:cubicBezTo>
                <a:cubicBezTo>
                  <a:pt x="628" y="511"/>
                  <a:pt x="628" y="511"/>
                  <a:pt x="627" y="511"/>
                </a:cubicBezTo>
                <a:cubicBezTo>
                  <a:pt x="627" y="511"/>
                  <a:pt x="628" y="510"/>
                  <a:pt x="628" y="510"/>
                </a:cubicBezTo>
                <a:cubicBezTo>
                  <a:pt x="627" y="509"/>
                  <a:pt x="626" y="509"/>
                  <a:pt x="626" y="508"/>
                </a:cubicBezTo>
                <a:cubicBezTo>
                  <a:pt x="626" y="509"/>
                  <a:pt x="626" y="510"/>
                  <a:pt x="627" y="510"/>
                </a:cubicBezTo>
                <a:cubicBezTo>
                  <a:pt x="626" y="511"/>
                  <a:pt x="626" y="511"/>
                  <a:pt x="626" y="511"/>
                </a:cubicBezTo>
                <a:cubicBezTo>
                  <a:pt x="625" y="511"/>
                  <a:pt x="624" y="510"/>
                  <a:pt x="622" y="510"/>
                </a:cubicBezTo>
                <a:cubicBezTo>
                  <a:pt x="622" y="509"/>
                  <a:pt x="622" y="509"/>
                  <a:pt x="622" y="509"/>
                </a:cubicBezTo>
                <a:cubicBezTo>
                  <a:pt x="622" y="509"/>
                  <a:pt x="622" y="509"/>
                  <a:pt x="622" y="509"/>
                </a:cubicBezTo>
                <a:cubicBezTo>
                  <a:pt x="623" y="508"/>
                  <a:pt x="623" y="508"/>
                  <a:pt x="623" y="508"/>
                </a:cubicBezTo>
                <a:cubicBezTo>
                  <a:pt x="622" y="506"/>
                  <a:pt x="620" y="505"/>
                  <a:pt x="618" y="504"/>
                </a:cubicBezTo>
                <a:cubicBezTo>
                  <a:pt x="617" y="503"/>
                  <a:pt x="617" y="503"/>
                  <a:pt x="617" y="503"/>
                </a:cubicBezTo>
                <a:cubicBezTo>
                  <a:pt x="616" y="502"/>
                  <a:pt x="616" y="502"/>
                  <a:pt x="616" y="502"/>
                </a:cubicBezTo>
                <a:cubicBezTo>
                  <a:pt x="616" y="501"/>
                  <a:pt x="616" y="501"/>
                  <a:pt x="616" y="501"/>
                </a:cubicBezTo>
                <a:cubicBezTo>
                  <a:pt x="615" y="501"/>
                  <a:pt x="614" y="501"/>
                  <a:pt x="613" y="500"/>
                </a:cubicBezTo>
                <a:cubicBezTo>
                  <a:pt x="612" y="500"/>
                  <a:pt x="612" y="500"/>
                  <a:pt x="612" y="500"/>
                </a:cubicBezTo>
                <a:cubicBezTo>
                  <a:pt x="613" y="501"/>
                  <a:pt x="614" y="502"/>
                  <a:pt x="615" y="502"/>
                </a:cubicBezTo>
                <a:cubicBezTo>
                  <a:pt x="615" y="503"/>
                  <a:pt x="615" y="503"/>
                  <a:pt x="615" y="503"/>
                </a:cubicBezTo>
                <a:cubicBezTo>
                  <a:pt x="614" y="504"/>
                  <a:pt x="614" y="504"/>
                  <a:pt x="614" y="504"/>
                </a:cubicBezTo>
                <a:cubicBezTo>
                  <a:pt x="611" y="503"/>
                  <a:pt x="609" y="502"/>
                  <a:pt x="607" y="501"/>
                </a:cubicBezTo>
                <a:cubicBezTo>
                  <a:pt x="606" y="500"/>
                  <a:pt x="606" y="500"/>
                  <a:pt x="606" y="500"/>
                </a:cubicBezTo>
                <a:cubicBezTo>
                  <a:pt x="607" y="499"/>
                  <a:pt x="608" y="499"/>
                  <a:pt x="609" y="499"/>
                </a:cubicBezTo>
                <a:cubicBezTo>
                  <a:pt x="609" y="497"/>
                  <a:pt x="609" y="497"/>
                  <a:pt x="609" y="497"/>
                </a:cubicBezTo>
                <a:cubicBezTo>
                  <a:pt x="608" y="497"/>
                  <a:pt x="608" y="497"/>
                  <a:pt x="608" y="497"/>
                </a:cubicBezTo>
                <a:cubicBezTo>
                  <a:pt x="609" y="495"/>
                  <a:pt x="609" y="495"/>
                  <a:pt x="609" y="495"/>
                </a:cubicBezTo>
                <a:cubicBezTo>
                  <a:pt x="606" y="494"/>
                  <a:pt x="603" y="492"/>
                  <a:pt x="600" y="489"/>
                </a:cubicBezTo>
                <a:cubicBezTo>
                  <a:pt x="601" y="489"/>
                  <a:pt x="601" y="489"/>
                  <a:pt x="601" y="489"/>
                </a:cubicBezTo>
                <a:cubicBezTo>
                  <a:pt x="599" y="488"/>
                  <a:pt x="598" y="487"/>
                  <a:pt x="597" y="486"/>
                </a:cubicBezTo>
                <a:cubicBezTo>
                  <a:pt x="598" y="486"/>
                  <a:pt x="599" y="486"/>
                  <a:pt x="600" y="485"/>
                </a:cubicBezTo>
                <a:cubicBezTo>
                  <a:pt x="600" y="484"/>
                  <a:pt x="600" y="484"/>
                  <a:pt x="600" y="484"/>
                </a:cubicBezTo>
                <a:cubicBezTo>
                  <a:pt x="597" y="483"/>
                  <a:pt x="597" y="483"/>
                  <a:pt x="597" y="483"/>
                </a:cubicBezTo>
                <a:cubicBezTo>
                  <a:pt x="594" y="486"/>
                  <a:pt x="591" y="486"/>
                  <a:pt x="589" y="483"/>
                </a:cubicBezTo>
                <a:cubicBezTo>
                  <a:pt x="587" y="483"/>
                  <a:pt x="587" y="483"/>
                  <a:pt x="587" y="483"/>
                </a:cubicBezTo>
                <a:cubicBezTo>
                  <a:pt x="588" y="484"/>
                  <a:pt x="588" y="484"/>
                  <a:pt x="588" y="484"/>
                </a:cubicBezTo>
                <a:cubicBezTo>
                  <a:pt x="579" y="482"/>
                  <a:pt x="571" y="481"/>
                  <a:pt x="562" y="479"/>
                </a:cubicBezTo>
                <a:cubicBezTo>
                  <a:pt x="561" y="479"/>
                  <a:pt x="561" y="479"/>
                  <a:pt x="561" y="479"/>
                </a:cubicBezTo>
                <a:cubicBezTo>
                  <a:pt x="560" y="477"/>
                  <a:pt x="558" y="476"/>
                  <a:pt x="556" y="475"/>
                </a:cubicBezTo>
                <a:cubicBezTo>
                  <a:pt x="556" y="474"/>
                  <a:pt x="556" y="474"/>
                  <a:pt x="556" y="474"/>
                </a:cubicBezTo>
                <a:cubicBezTo>
                  <a:pt x="552" y="472"/>
                  <a:pt x="548" y="470"/>
                  <a:pt x="544" y="468"/>
                </a:cubicBezTo>
                <a:cubicBezTo>
                  <a:pt x="546" y="468"/>
                  <a:pt x="547" y="469"/>
                  <a:pt x="548" y="470"/>
                </a:cubicBezTo>
                <a:cubicBezTo>
                  <a:pt x="546" y="469"/>
                  <a:pt x="544" y="468"/>
                  <a:pt x="542" y="468"/>
                </a:cubicBezTo>
                <a:cubicBezTo>
                  <a:pt x="541" y="467"/>
                  <a:pt x="541" y="467"/>
                  <a:pt x="541" y="467"/>
                </a:cubicBezTo>
                <a:cubicBezTo>
                  <a:pt x="540" y="467"/>
                  <a:pt x="540" y="467"/>
                  <a:pt x="540" y="467"/>
                </a:cubicBezTo>
                <a:cubicBezTo>
                  <a:pt x="540" y="467"/>
                  <a:pt x="540" y="467"/>
                  <a:pt x="540" y="467"/>
                </a:cubicBezTo>
                <a:cubicBezTo>
                  <a:pt x="538" y="467"/>
                  <a:pt x="538" y="467"/>
                  <a:pt x="538" y="467"/>
                </a:cubicBezTo>
                <a:cubicBezTo>
                  <a:pt x="539" y="468"/>
                  <a:pt x="540" y="468"/>
                  <a:pt x="541" y="468"/>
                </a:cubicBezTo>
                <a:cubicBezTo>
                  <a:pt x="529" y="471"/>
                  <a:pt x="517" y="471"/>
                  <a:pt x="506" y="467"/>
                </a:cubicBezTo>
                <a:cubicBezTo>
                  <a:pt x="505" y="466"/>
                  <a:pt x="505" y="466"/>
                  <a:pt x="505" y="466"/>
                </a:cubicBezTo>
                <a:cubicBezTo>
                  <a:pt x="503" y="466"/>
                  <a:pt x="501" y="466"/>
                  <a:pt x="499" y="465"/>
                </a:cubicBezTo>
                <a:cubicBezTo>
                  <a:pt x="498" y="464"/>
                  <a:pt x="498" y="464"/>
                  <a:pt x="498" y="464"/>
                </a:cubicBezTo>
                <a:cubicBezTo>
                  <a:pt x="492" y="464"/>
                  <a:pt x="486" y="462"/>
                  <a:pt x="482" y="458"/>
                </a:cubicBezTo>
                <a:cubicBezTo>
                  <a:pt x="478" y="458"/>
                  <a:pt x="474" y="457"/>
                  <a:pt x="470" y="456"/>
                </a:cubicBezTo>
                <a:cubicBezTo>
                  <a:pt x="469" y="454"/>
                  <a:pt x="467" y="453"/>
                  <a:pt x="465" y="452"/>
                </a:cubicBezTo>
                <a:cubicBezTo>
                  <a:pt x="466" y="451"/>
                  <a:pt x="466" y="451"/>
                  <a:pt x="466" y="451"/>
                </a:cubicBezTo>
                <a:cubicBezTo>
                  <a:pt x="464" y="451"/>
                  <a:pt x="462" y="451"/>
                  <a:pt x="461" y="451"/>
                </a:cubicBezTo>
                <a:cubicBezTo>
                  <a:pt x="460" y="450"/>
                  <a:pt x="460" y="450"/>
                  <a:pt x="460" y="450"/>
                </a:cubicBezTo>
                <a:cubicBezTo>
                  <a:pt x="459" y="451"/>
                  <a:pt x="459" y="450"/>
                  <a:pt x="458" y="450"/>
                </a:cubicBezTo>
                <a:cubicBezTo>
                  <a:pt x="458" y="449"/>
                  <a:pt x="458" y="448"/>
                  <a:pt x="457" y="447"/>
                </a:cubicBezTo>
                <a:cubicBezTo>
                  <a:pt x="457" y="447"/>
                  <a:pt x="457" y="447"/>
                  <a:pt x="457" y="447"/>
                </a:cubicBezTo>
                <a:cubicBezTo>
                  <a:pt x="456" y="446"/>
                  <a:pt x="456" y="446"/>
                  <a:pt x="456" y="446"/>
                </a:cubicBezTo>
                <a:cubicBezTo>
                  <a:pt x="456" y="444"/>
                  <a:pt x="456" y="444"/>
                  <a:pt x="456" y="444"/>
                </a:cubicBezTo>
                <a:cubicBezTo>
                  <a:pt x="457" y="444"/>
                  <a:pt x="459" y="443"/>
                  <a:pt x="460" y="443"/>
                </a:cubicBezTo>
                <a:cubicBezTo>
                  <a:pt x="460" y="443"/>
                  <a:pt x="459" y="442"/>
                  <a:pt x="459" y="442"/>
                </a:cubicBezTo>
                <a:cubicBezTo>
                  <a:pt x="460" y="441"/>
                  <a:pt x="462" y="441"/>
                  <a:pt x="463" y="440"/>
                </a:cubicBezTo>
                <a:cubicBezTo>
                  <a:pt x="463" y="438"/>
                  <a:pt x="463" y="435"/>
                  <a:pt x="462" y="434"/>
                </a:cubicBezTo>
                <a:cubicBezTo>
                  <a:pt x="463" y="433"/>
                  <a:pt x="463" y="433"/>
                  <a:pt x="463" y="433"/>
                </a:cubicBezTo>
                <a:cubicBezTo>
                  <a:pt x="463" y="432"/>
                  <a:pt x="463" y="432"/>
                  <a:pt x="463" y="432"/>
                </a:cubicBezTo>
                <a:cubicBezTo>
                  <a:pt x="460" y="429"/>
                  <a:pt x="460" y="429"/>
                  <a:pt x="460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59" y="426"/>
                  <a:pt x="456" y="423"/>
                  <a:pt x="453" y="421"/>
                </a:cubicBezTo>
                <a:cubicBezTo>
                  <a:pt x="453" y="421"/>
                  <a:pt x="453" y="421"/>
                  <a:pt x="453" y="421"/>
                </a:cubicBezTo>
                <a:cubicBezTo>
                  <a:pt x="452" y="420"/>
                  <a:pt x="451" y="420"/>
                  <a:pt x="450" y="419"/>
                </a:cubicBezTo>
                <a:cubicBezTo>
                  <a:pt x="451" y="419"/>
                  <a:pt x="451" y="419"/>
                  <a:pt x="452" y="418"/>
                </a:cubicBezTo>
                <a:cubicBezTo>
                  <a:pt x="452" y="417"/>
                  <a:pt x="451" y="417"/>
                  <a:pt x="451" y="416"/>
                </a:cubicBezTo>
                <a:cubicBezTo>
                  <a:pt x="448" y="415"/>
                  <a:pt x="445" y="414"/>
                  <a:pt x="442" y="413"/>
                </a:cubicBezTo>
                <a:cubicBezTo>
                  <a:pt x="442" y="411"/>
                  <a:pt x="444" y="409"/>
                  <a:pt x="446" y="409"/>
                </a:cubicBezTo>
                <a:cubicBezTo>
                  <a:pt x="447" y="410"/>
                  <a:pt x="447" y="410"/>
                  <a:pt x="447" y="410"/>
                </a:cubicBezTo>
                <a:cubicBezTo>
                  <a:pt x="448" y="409"/>
                  <a:pt x="448" y="409"/>
                  <a:pt x="448" y="409"/>
                </a:cubicBezTo>
                <a:cubicBezTo>
                  <a:pt x="448" y="409"/>
                  <a:pt x="448" y="409"/>
                  <a:pt x="448" y="409"/>
                </a:cubicBezTo>
                <a:cubicBezTo>
                  <a:pt x="446" y="408"/>
                  <a:pt x="446" y="408"/>
                  <a:pt x="446" y="408"/>
                </a:cubicBezTo>
                <a:cubicBezTo>
                  <a:pt x="446" y="408"/>
                  <a:pt x="446" y="408"/>
                  <a:pt x="446" y="408"/>
                </a:cubicBezTo>
                <a:cubicBezTo>
                  <a:pt x="445" y="407"/>
                  <a:pt x="445" y="407"/>
                  <a:pt x="445" y="407"/>
                </a:cubicBezTo>
                <a:cubicBezTo>
                  <a:pt x="444" y="407"/>
                  <a:pt x="443" y="407"/>
                  <a:pt x="442" y="406"/>
                </a:cubicBezTo>
                <a:cubicBezTo>
                  <a:pt x="442" y="406"/>
                  <a:pt x="442" y="406"/>
                  <a:pt x="442" y="406"/>
                </a:cubicBezTo>
                <a:cubicBezTo>
                  <a:pt x="442" y="405"/>
                  <a:pt x="442" y="405"/>
                  <a:pt x="442" y="405"/>
                </a:cubicBezTo>
                <a:cubicBezTo>
                  <a:pt x="442" y="404"/>
                  <a:pt x="441" y="404"/>
                  <a:pt x="440" y="405"/>
                </a:cubicBezTo>
                <a:cubicBezTo>
                  <a:pt x="438" y="403"/>
                  <a:pt x="438" y="403"/>
                  <a:pt x="438" y="403"/>
                </a:cubicBezTo>
                <a:cubicBezTo>
                  <a:pt x="438" y="402"/>
                  <a:pt x="438" y="402"/>
                  <a:pt x="438" y="402"/>
                </a:cubicBezTo>
                <a:cubicBezTo>
                  <a:pt x="439" y="401"/>
                  <a:pt x="440" y="401"/>
                  <a:pt x="440" y="400"/>
                </a:cubicBezTo>
                <a:cubicBezTo>
                  <a:pt x="439" y="400"/>
                  <a:pt x="439" y="400"/>
                  <a:pt x="439" y="400"/>
                </a:cubicBezTo>
                <a:cubicBezTo>
                  <a:pt x="438" y="400"/>
                  <a:pt x="436" y="400"/>
                  <a:pt x="435" y="398"/>
                </a:cubicBezTo>
                <a:cubicBezTo>
                  <a:pt x="435" y="398"/>
                  <a:pt x="435" y="397"/>
                  <a:pt x="434" y="397"/>
                </a:cubicBezTo>
                <a:cubicBezTo>
                  <a:pt x="434" y="397"/>
                  <a:pt x="433" y="396"/>
                  <a:pt x="433" y="396"/>
                </a:cubicBezTo>
                <a:cubicBezTo>
                  <a:pt x="433" y="395"/>
                  <a:pt x="433" y="395"/>
                  <a:pt x="433" y="394"/>
                </a:cubicBezTo>
                <a:cubicBezTo>
                  <a:pt x="432" y="394"/>
                  <a:pt x="432" y="394"/>
                  <a:pt x="432" y="394"/>
                </a:cubicBezTo>
                <a:cubicBezTo>
                  <a:pt x="432" y="392"/>
                  <a:pt x="432" y="391"/>
                  <a:pt x="430" y="391"/>
                </a:cubicBezTo>
                <a:cubicBezTo>
                  <a:pt x="431" y="390"/>
                  <a:pt x="431" y="390"/>
                  <a:pt x="431" y="390"/>
                </a:cubicBezTo>
                <a:cubicBezTo>
                  <a:pt x="430" y="389"/>
                  <a:pt x="430" y="388"/>
                  <a:pt x="430" y="387"/>
                </a:cubicBezTo>
                <a:cubicBezTo>
                  <a:pt x="430" y="387"/>
                  <a:pt x="431" y="386"/>
                  <a:pt x="431" y="386"/>
                </a:cubicBezTo>
                <a:cubicBezTo>
                  <a:pt x="430" y="385"/>
                  <a:pt x="430" y="385"/>
                  <a:pt x="430" y="385"/>
                </a:cubicBezTo>
                <a:cubicBezTo>
                  <a:pt x="430" y="383"/>
                  <a:pt x="430" y="382"/>
                  <a:pt x="430" y="381"/>
                </a:cubicBezTo>
                <a:cubicBezTo>
                  <a:pt x="432" y="380"/>
                  <a:pt x="432" y="380"/>
                  <a:pt x="432" y="380"/>
                </a:cubicBezTo>
                <a:cubicBezTo>
                  <a:pt x="430" y="379"/>
                  <a:pt x="430" y="379"/>
                  <a:pt x="430" y="379"/>
                </a:cubicBezTo>
                <a:cubicBezTo>
                  <a:pt x="429" y="379"/>
                  <a:pt x="429" y="379"/>
                  <a:pt x="429" y="379"/>
                </a:cubicBezTo>
                <a:cubicBezTo>
                  <a:pt x="429" y="379"/>
                  <a:pt x="428" y="378"/>
                  <a:pt x="427" y="378"/>
                </a:cubicBezTo>
                <a:cubicBezTo>
                  <a:pt x="426" y="379"/>
                  <a:pt x="424" y="379"/>
                  <a:pt x="423" y="377"/>
                </a:cubicBezTo>
                <a:cubicBezTo>
                  <a:pt x="421" y="376"/>
                  <a:pt x="421" y="376"/>
                  <a:pt x="421" y="376"/>
                </a:cubicBezTo>
                <a:cubicBezTo>
                  <a:pt x="421" y="375"/>
                  <a:pt x="421" y="375"/>
                  <a:pt x="421" y="375"/>
                </a:cubicBezTo>
                <a:cubicBezTo>
                  <a:pt x="419" y="378"/>
                  <a:pt x="417" y="383"/>
                  <a:pt x="415" y="386"/>
                </a:cubicBezTo>
                <a:cubicBezTo>
                  <a:pt x="416" y="386"/>
                  <a:pt x="416" y="387"/>
                  <a:pt x="417" y="388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7" y="389"/>
                  <a:pt x="417" y="389"/>
                  <a:pt x="417" y="389"/>
                </a:cubicBezTo>
                <a:cubicBezTo>
                  <a:pt x="417" y="390"/>
                  <a:pt x="418" y="390"/>
                  <a:pt x="419" y="391"/>
                </a:cubicBezTo>
                <a:cubicBezTo>
                  <a:pt x="419" y="392"/>
                  <a:pt x="419" y="392"/>
                  <a:pt x="419" y="392"/>
                </a:cubicBezTo>
                <a:cubicBezTo>
                  <a:pt x="419" y="392"/>
                  <a:pt x="419" y="392"/>
                  <a:pt x="419" y="392"/>
                </a:cubicBezTo>
                <a:cubicBezTo>
                  <a:pt x="419" y="393"/>
                  <a:pt x="419" y="393"/>
                  <a:pt x="419" y="393"/>
                </a:cubicBezTo>
                <a:cubicBezTo>
                  <a:pt x="420" y="393"/>
                  <a:pt x="420" y="394"/>
                  <a:pt x="421" y="394"/>
                </a:cubicBezTo>
                <a:cubicBezTo>
                  <a:pt x="421" y="395"/>
                  <a:pt x="421" y="395"/>
                  <a:pt x="421" y="395"/>
                </a:cubicBezTo>
                <a:cubicBezTo>
                  <a:pt x="421" y="396"/>
                  <a:pt x="422" y="396"/>
                  <a:pt x="422" y="396"/>
                </a:cubicBezTo>
                <a:cubicBezTo>
                  <a:pt x="423" y="397"/>
                  <a:pt x="423" y="397"/>
                  <a:pt x="423" y="397"/>
                </a:cubicBezTo>
                <a:cubicBezTo>
                  <a:pt x="423" y="398"/>
                  <a:pt x="422" y="399"/>
                  <a:pt x="422" y="400"/>
                </a:cubicBezTo>
                <a:cubicBezTo>
                  <a:pt x="423" y="400"/>
                  <a:pt x="424" y="401"/>
                  <a:pt x="425" y="402"/>
                </a:cubicBezTo>
                <a:cubicBezTo>
                  <a:pt x="424" y="404"/>
                  <a:pt x="424" y="404"/>
                  <a:pt x="424" y="404"/>
                </a:cubicBezTo>
                <a:cubicBezTo>
                  <a:pt x="426" y="404"/>
                  <a:pt x="426" y="404"/>
                  <a:pt x="426" y="404"/>
                </a:cubicBezTo>
                <a:cubicBezTo>
                  <a:pt x="425" y="405"/>
                  <a:pt x="425" y="405"/>
                  <a:pt x="425" y="405"/>
                </a:cubicBezTo>
                <a:cubicBezTo>
                  <a:pt x="424" y="406"/>
                  <a:pt x="424" y="406"/>
                  <a:pt x="424" y="406"/>
                </a:cubicBezTo>
                <a:cubicBezTo>
                  <a:pt x="425" y="407"/>
                  <a:pt x="425" y="407"/>
                  <a:pt x="425" y="407"/>
                </a:cubicBezTo>
                <a:cubicBezTo>
                  <a:pt x="426" y="406"/>
                  <a:pt x="426" y="406"/>
                  <a:pt x="426" y="406"/>
                </a:cubicBezTo>
                <a:cubicBezTo>
                  <a:pt x="427" y="407"/>
                  <a:pt x="427" y="407"/>
                  <a:pt x="427" y="407"/>
                </a:cubicBezTo>
                <a:cubicBezTo>
                  <a:pt x="428" y="408"/>
                  <a:pt x="428" y="408"/>
                  <a:pt x="428" y="408"/>
                </a:cubicBezTo>
                <a:cubicBezTo>
                  <a:pt x="428" y="409"/>
                  <a:pt x="427" y="410"/>
                  <a:pt x="427" y="411"/>
                </a:cubicBezTo>
                <a:cubicBezTo>
                  <a:pt x="427" y="412"/>
                  <a:pt x="427" y="412"/>
                  <a:pt x="427" y="412"/>
                </a:cubicBezTo>
                <a:cubicBezTo>
                  <a:pt x="427" y="413"/>
                  <a:pt x="427" y="413"/>
                  <a:pt x="427" y="413"/>
                </a:cubicBezTo>
                <a:cubicBezTo>
                  <a:pt x="427" y="413"/>
                  <a:pt x="427" y="413"/>
                  <a:pt x="427" y="413"/>
                </a:cubicBezTo>
                <a:cubicBezTo>
                  <a:pt x="427" y="414"/>
                  <a:pt x="427" y="414"/>
                  <a:pt x="427" y="414"/>
                </a:cubicBezTo>
                <a:cubicBezTo>
                  <a:pt x="428" y="415"/>
                  <a:pt x="428" y="415"/>
                  <a:pt x="428" y="415"/>
                </a:cubicBezTo>
                <a:cubicBezTo>
                  <a:pt x="428" y="415"/>
                  <a:pt x="427" y="416"/>
                  <a:pt x="427" y="416"/>
                </a:cubicBezTo>
                <a:cubicBezTo>
                  <a:pt x="428" y="417"/>
                  <a:pt x="428" y="417"/>
                  <a:pt x="428" y="417"/>
                </a:cubicBezTo>
                <a:cubicBezTo>
                  <a:pt x="428" y="418"/>
                  <a:pt x="427" y="419"/>
                  <a:pt x="426" y="419"/>
                </a:cubicBezTo>
                <a:cubicBezTo>
                  <a:pt x="426" y="420"/>
                  <a:pt x="426" y="420"/>
                  <a:pt x="426" y="420"/>
                </a:cubicBezTo>
                <a:cubicBezTo>
                  <a:pt x="427" y="420"/>
                  <a:pt x="427" y="421"/>
                  <a:pt x="428" y="421"/>
                </a:cubicBezTo>
                <a:cubicBezTo>
                  <a:pt x="428" y="422"/>
                  <a:pt x="428" y="422"/>
                  <a:pt x="428" y="422"/>
                </a:cubicBezTo>
                <a:cubicBezTo>
                  <a:pt x="429" y="421"/>
                  <a:pt x="429" y="421"/>
                  <a:pt x="429" y="421"/>
                </a:cubicBezTo>
                <a:cubicBezTo>
                  <a:pt x="430" y="421"/>
                  <a:pt x="430" y="421"/>
                  <a:pt x="430" y="421"/>
                </a:cubicBezTo>
                <a:cubicBezTo>
                  <a:pt x="431" y="422"/>
                  <a:pt x="431" y="422"/>
                  <a:pt x="431" y="422"/>
                </a:cubicBezTo>
                <a:cubicBezTo>
                  <a:pt x="433" y="423"/>
                  <a:pt x="433" y="423"/>
                  <a:pt x="433" y="423"/>
                </a:cubicBezTo>
                <a:cubicBezTo>
                  <a:pt x="433" y="424"/>
                  <a:pt x="433" y="424"/>
                  <a:pt x="433" y="424"/>
                </a:cubicBezTo>
                <a:cubicBezTo>
                  <a:pt x="433" y="424"/>
                  <a:pt x="433" y="424"/>
                  <a:pt x="433" y="424"/>
                </a:cubicBezTo>
                <a:cubicBezTo>
                  <a:pt x="433" y="425"/>
                  <a:pt x="433" y="425"/>
                  <a:pt x="433" y="425"/>
                </a:cubicBezTo>
                <a:cubicBezTo>
                  <a:pt x="434" y="426"/>
                  <a:pt x="434" y="426"/>
                  <a:pt x="434" y="426"/>
                </a:cubicBezTo>
                <a:cubicBezTo>
                  <a:pt x="433" y="428"/>
                  <a:pt x="430" y="429"/>
                  <a:pt x="428" y="429"/>
                </a:cubicBezTo>
                <a:cubicBezTo>
                  <a:pt x="427" y="428"/>
                  <a:pt x="427" y="428"/>
                  <a:pt x="427" y="427"/>
                </a:cubicBezTo>
                <a:cubicBezTo>
                  <a:pt x="427" y="426"/>
                  <a:pt x="427" y="426"/>
                  <a:pt x="427" y="426"/>
                </a:cubicBezTo>
                <a:cubicBezTo>
                  <a:pt x="427" y="425"/>
                  <a:pt x="427" y="425"/>
                  <a:pt x="427" y="425"/>
                </a:cubicBezTo>
                <a:cubicBezTo>
                  <a:pt x="426" y="424"/>
                  <a:pt x="426" y="424"/>
                  <a:pt x="426" y="424"/>
                </a:cubicBezTo>
                <a:cubicBezTo>
                  <a:pt x="425" y="424"/>
                  <a:pt x="425" y="424"/>
                  <a:pt x="425" y="424"/>
                </a:cubicBezTo>
                <a:cubicBezTo>
                  <a:pt x="424" y="424"/>
                  <a:pt x="424" y="423"/>
                  <a:pt x="423" y="423"/>
                </a:cubicBezTo>
                <a:cubicBezTo>
                  <a:pt x="421" y="422"/>
                  <a:pt x="420" y="421"/>
                  <a:pt x="419" y="419"/>
                </a:cubicBezTo>
                <a:cubicBezTo>
                  <a:pt x="417" y="419"/>
                  <a:pt x="417" y="419"/>
                  <a:pt x="417" y="419"/>
                </a:cubicBezTo>
                <a:cubicBezTo>
                  <a:pt x="417" y="418"/>
                  <a:pt x="417" y="418"/>
                  <a:pt x="417" y="418"/>
                </a:cubicBezTo>
                <a:cubicBezTo>
                  <a:pt x="415" y="418"/>
                  <a:pt x="415" y="418"/>
                  <a:pt x="415" y="418"/>
                </a:cubicBezTo>
                <a:cubicBezTo>
                  <a:pt x="415" y="417"/>
                  <a:pt x="415" y="417"/>
                  <a:pt x="415" y="417"/>
                </a:cubicBezTo>
                <a:cubicBezTo>
                  <a:pt x="418" y="415"/>
                  <a:pt x="420" y="412"/>
                  <a:pt x="418" y="409"/>
                </a:cubicBezTo>
                <a:cubicBezTo>
                  <a:pt x="417" y="409"/>
                  <a:pt x="415" y="409"/>
                  <a:pt x="414" y="407"/>
                </a:cubicBezTo>
                <a:cubicBezTo>
                  <a:pt x="414" y="406"/>
                  <a:pt x="414" y="406"/>
                  <a:pt x="414" y="406"/>
                </a:cubicBezTo>
                <a:cubicBezTo>
                  <a:pt x="415" y="405"/>
                  <a:pt x="415" y="405"/>
                  <a:pt x="415" y="405"/>
                </a:cubicBezTo>
                <a:cubicBezTo>
                  <a:pt x="413" y="405"/>
                  <a:pt x="412" y="406"/>
                  <a:pt x="410" y="406"/>
                </a:cubicBezTo>
                <a:cubicBezTo>
                  <a:pt x="410" y="406"/>
                  <a:pt x="410" y="405"/>
                  <a:pt x="409" y="405"/>
                </a:cubicBezTo>
                <a:cubicBezTo>
                  <a:pt x="408" y="405"/>
                  <a:pt x="408" y="405"/>
                  <a:pt x="408" y="405"/>
                </a:cubicBezTo>
                <a:cubicBezTo>
                  <a:pt x="408" y="404"/>
                  <a:pt x="408" y="404"/>
                  <a:pt x="408" y="404"/>
                </a:cubicBezTo>
                <a:cubicBezTo>
                  <a:pt x="407" y="404"/>
                  <a:pt x="406" y="404"/>
                  <a:pt x="405" y="403"/>
                </a:cubicBezTo>
                <a:cubicBezTo>
                  <a:pt x="405" y="403"/>
                  <a:pt x="405" y="403"/>
                  <a:pt x="405" y="403"/>
                </a:cubicBezTo>
                <a:cubicBezTo>
                  <a:pt x="405" y="402"/>
                  <a:pt x="405" y="402"/>
                  <a:pt x="405" y="402"/>
                </a:cubicBezTo>
                <a:cubicBezTo>
                  <a:pt x="404" y="402"/>
                  <a:pt x="403" y="401"/>
                  <a:pt x="402" y="400"/>
                </a:cubicBezTo>
                <a:cubicBezTo>
                  <a:pt x="405" y="399"/>
                  <a:pt x="407" y="400"/>
                  <a:pt x="409" y="400"/>
                </a:cubicBezTo>
                <a:cubicBezTo>
                  <a:pt x="410" y="400"/>
                  <a:pt x="410" y="400"/>
                  <a:pt x="411" y="399"/>
                </a:cubicBezTo>
                <a:cubicBezTo>
                  <a:pt x="409" y="399"/>
                  <a:pt x="409" y="399"/>
                  <a:pt x="409" y="399"/>
                </a:cubicBezTo>
                <a:cubicBezTo>
                  <a:pt x="410" y="398"/>
                  <a:pt x="410" y="398"/>
                  <a:pt x="410" y="398"/>
                </a:cubicBezTo>
                <a:cubicBezTo>
                  <a:pt x="411" y="399"/>
                  <a:pt x="411" y="399"/>
                  <a:pt x="411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412" y="397"/>
                  <a:pt x="412" y="396"/>
                  <a:pt x="413" y="396"/>
                </a:cubicBezTo>
                <a:cubicBezTo>
                  <a:pt x="413" y="394"/>
                  <a:pt x="412" y="393"/>
                  <a:pt x="410" y="392"/>
                </a:cubicBezTo>
                <a:cubicBezTo>
                  <a:pt x="410" y="391"/>
                  <a:pt x="409" y="390"/>
                  <a:pt x="407" y="389"/>
                </a:cubicBezTo>
                <a:cubicBezTo>
                  <a:pt x="406" y="389"/>
                  <a:pt x="406" y="389"/>
                  <a:pt x="406" y="389"/>
                </a:cubicBezTo>
                <a:cubicBezTo>
                  <a:pt x="405" y="388"/>
                  <a:pt x="405" y="388"/>
                  <a:pt x="405" y="388"/>
                </a:cubicBezTo>
                <a:cubicBezTo>
                  <a:pt x="405" y="387"/>
                  <a:pt x="405" y="386"/>
                  <a:pt x="406" y="385"/>
                </a:cubicBezTo>
                <a:cubicBezTo>
                  <a:pt x="406" y="385"/>
                  <a:pt x="405" y="384"/>
                  <a:pt x="405" y="384"/>
                </a:cubicBezTo>
                <a:cubicBezTo>
                  <a:pt x="405" y="383"/>
                  <a:pt x="405" y="383"/>
                  <a:pt x="406" y="383"/>
                </a:cubicBezTo>
                <a:cubicBezTo>
                  <a:pt x="406" y="382"/>
                  <a:pt x="406" y="382"/>
                  <a:pt x="406" y="382"/>
                </a:cubicBezTo>
                <a:cubicBezTo>
                  <a:pt x="405" y="381"/>
                  <a:pt x="405" y="381"/>
                  <a:pt x="405" y="381"/>
                </a:cubicBezTo>
                <a:cubicBezTo>
                  <a:pt x="405" y="380"/>
                  <a:pt x="405" y="380"/>
                  <a:pt x="405" y="380"/>
                </a:cubicBezTo>
                <a:cubicBezTo>
                  <a:pt x="406" y="379"/>
                  <a:pt x="406" y="379"/>
                  <a:pt x="406" y="379"/>
                </a:cubicBezTo>
                <a:cubicBezTo>
                  <a:pt x="404" y="379"/>
                  <a:pt x="404" y="378"/>
                  <a:pt x="404" y="377"/>
                </a:cubicBezTo>
                <a:cubicBezTo>
                  <a:pt x="404" y="374"/>
                  <a:pt x="404" y="370"/>
                  <a:pt x="406" y="367"/>
                </a:cubicBezTo>
                <a:cubicBezTo>
                  <a:pt x="405" y="366"/>
                  <a:pt x="404" y="364"/>
                  <a:pt x="402" y="364"/>
                </a:cubicBezTo>
                <a:cubicBezTo>
                  <a:pt x="402" y="364"/>
                  <a:pt x="401" y="364"/>
                  <a:pt x="400" y="364"/>
                </a:cubicBezTo>
                <a:cubicBezTo>
                  <a:pt x="402" y="357"/>
                  <a:pt x="405" y="349"/>
                  <a:pt x="408" y="342"/>
                </a:cubicBezTo>
                <a:cubicBezTo>
                  <a:pt x="399" y="362"/>
                  <a:pt x="399" y="362"/>
                  <a:pt x="399" y="362"/>
                </a:cubicBezTo>
                <a:cubicBezTo>
                  <a:pt x="395" y="361"/>
                  <a:pt x="390" y="360"/>
                  <a:pt x="385" y="359"/>
                </a:cubicBezTo>
                <a:cubicBezTo>
                  <a:pt x="387" y="355"/>
                  <a:pt x="387" y="355"/>
                  <a:pt x="387" y="355"/>
                </a:cubicBezTo>
                <a:cubicBezTo>
                  <a:pt x="384" y="349"/>
                  <a:pt x="384" y="349"/>
                  <a:pt x="384" y="349"/>
                </a:cubicBezTo>
                <a:cubicBezTo>
                  <a:pt x="385" y="343"/>
                  <a:pt x="385" y="336"/>
                  <a:pt x="383" y="330"/>
                </a:cubicBezTo>
                <a:cubicBezTo>
                  <a:pt x="387" y="322"/>
                  <a:pt x="387" y="322"/>
                  <a:pt x="387" y="322"/>
                </a:cubicBezTo>
                <a:cubicBezTo>
                  <a:pt x="387" y="321"/>
                  <a:pt x="387" y="320"/>
                  <a:pt x="386" y="319"/>
                </a:cubicBezTo>
                <a:cubicBezTo>
                  <a:pt x="392" y="316"/>
                  <a:pt x="397" y="310"/>
                  <a:pt x="399" y="303"/>
                </a:cubicBezTo>
                <a:cubicBezTo>
                  <a:pt x="408" y="296"/>
                  <a:pt x="416" y="289"/>
                  <a:pt x="425" y="282"/>
                </a:cubicBezTo>
                <a:cubicBezTo>
                  <a:pt x="429" y="281"/>
                  <a:pt x="429" y="281"/>
                  <a:pt x="429" y="281"/>
                </a:cubicBezTo>
                <a:cubicBezTo>
                  <a:pt x="430" y="277"/>
                  <a:pt x="431" y="272"/>
                  <a:pt x="431" y="268"/>
                </a:cubicBezTo>
                <a:cubicBezTo>
                  <a:pt x="434" y="266"/>
                  <a:pt x="434" y="266"/>
                  <a:pt x="434" y="266"/>
                </a:cubicBezTo>
                <a:cubicBezTo>
                  <a:pt x="441" y="268"/>
                  <a:pt x="447" y="267"/>
                  <a:pt x="452" y="262"/>
                </a:cubicBezTo>
                <a:cubicBezTo>
                  <a:pt x="451" y="260"/>
                  <a:pt x="451" y="260"/>
                  <a:pt x="451" y="260"/>
                </a:cubicBezTo>
                <a:cubicBezTo>
                  <a:pt x="453" y="258"/>
                  <a:pt x="453" y="258"/>
                  <a:pt x="453" y="258"/>
                </a:cubicBezTo>
                <a:cubicBezTo>
                  <a:pt x="448" y="257"/>
                  <a:pt x="448" y="257"/>
                  <a:pt x="448" y="257"/>
                </a:cubicBezTo>
                <a:cubicBezTo>
                  <a:pt x="445" y="254"/>
                  <a:pt x="445" y="254"/>
                  <a:pt x="445" y="254"/>
                </a:cubicBezTo>
                <a:cubicBezTo>
                  <a:pt x="449" y="250"/>
                  <a:pt x="449" y="250"/>
                  <a:pt x="449" y="250"/>
                </a:cubicBezTo>
                <a:cubicBezTo>
                  <a:pt x="446" y="251"/>
                  <a:pt x="446" y="251"/>
                  <a:pt x="446" y="251"/>
                </a:cubicBezTo>
                <a:cubicBezTo>
                  <a:pt x="446" y="248"/>
                  <a:pt x="446" y="248"/>
                  <a:pt x="446" y="248"/>
                </a:cubicBezTo>
                <a:cubicBezTo>
                  <a:pt x="441" y="248"/>
                  <a:pt x="441" y="248"/>
                  <a:pt x="441" y="248"/>
                </a:cubicBezTo>
                <a:cubicBezTo>
                  <a:pt x="441" y="241"/>
                  <a:pt x="441" y="241"/>
                  <a:pt x="441" y="241"/>
                </a:cubicBezTo>
                <a:cubicBezTo>
                  <a:pt x="445" y="237"/>
                  <a:pt x="445" y="237"/>
                  <a:pt x="445" y="237"/>
                </a:cubicBezTo>
                <a:cubicBezTo>
                  <a:pt x="448" y="237"/>
                  <a:pt x="450" y="236"/>
                  <a:pt x="452" y="233"/>
                </a:cubicBezTo>
                <a:cubicBezTo>
                  <a:pt x="448" y="236"/>
                  <a:pt x="442" y="236"/>
                  <a:pt x="438" y="235"/>
                </a:cubicBezTo>
                <a:cubicBezTo>
                  <a:pt x="439" y="235"/>
                  <a:pt x="440" y="234"/>
                  <a:pt x="441" y="233"/>
                </a:cubicBezTo>
                <a:cubicBezTo>
                  <a:pt x="442" y="231"/>
                  <a:pt x="442" y="229"/>
                  <a:pt x="442" y="227"/>
                </a:cubicBezTo>
                <a:cubicBezTo>
                  <a:pt x="443" y="227"/>
                  <a:pt x="443" y="226"/>
                  <a:pt x="444" y="226"/>
                </a:cubicBezTo>
                <a:cubicBezTo>
                  <a:pt x="443" y="225"/>
                  <a:pt x="442" y="226"/>
                  <a:pt x="442" y="226"/>
                </a:cubicBezTo>
                <a:cubicBezTo>
                  <a:pt x="441" y="225"/>
                  <a:pt x="441" y="225"/>
                  <a:pt x="441" y="225"/>
                </a:cubicBezTo>
                <a:cubicBezTo>
                  <a:pt x="438" y="225"/>
                  <a:pt x="438" y="225"/>
                  <a:pt x="438" y="225"/>
                </a:cubicBezTo>
                <a:cubicBezTo>
                  <a:pt x="438" y="224"/>
                  <a:pt x="438" y="224"/>
                  <a:pt x="438" y="224"/>
                </a:cubicBezTo>
                <a:cubicBezTo>
                  <a:pt x="442" y="219"/>
                  <a:pt x="448" y="215"/>
                  <a:pt x="455" y="213"/>
                </a:cubicBezTo>
                <a:cubicBezTo>
                  <a:pt x="452" y="212"/>
                  <a:pt x="450" y="213"/>
                  <a:pt x="448" y="215"/>
                </a:cubicBezTo>
                <a:cubicBezTo>
                  <a:pt x="450" y="213"/>
                  <a:pt x="451" y="212"/>
                  <a:pt x="454" y="210"/>
                </a:cubicBezTo>
                <a:cubicBezTo>
                  <a:pt x="451" y="212"/>
                  <a:pt x="448" y="214"/>
                  <a:pt x="445" y="215"/>
                </a:cubicBezTo>
                <a:cubicBezTo>
                  <a:pt x="444" y="212"/>
                  <a:pt x="444" y="212"/>
                  <a:pt x="444" y="212"/>
                </a:cubicBezTo>
                <a:cubicBezTo>
                  <a:pt x="447" y="210"/>
                  <a:pt x="447" y="210"/>
                  <a:pt x="447" y="210"/>
                </a:cubicBezTo>
                <a:cubicBezTo>
                  <a:pt x="447" y="210"/>
                  <a:pt x="447" y="210"/>
                  <a:pt x="447" y="210"/>
                </a:cubicBezTo>
                <a:cubicBezTo>
                  <a:pt x="448" y="209"/>
                  <a:pt x="448" y="209"/>
                  <a:pt x="448" y="209"/>
                </a:cubicBezTo>
                <a:cubicBezTo>
                  <a:pt x="447" y="208"/>
                  <a:pt x="447" y="208"/>
                  <a:pt x="447" y="208"/>
                </a:cubicBezTo>
                <a:cubicBezTo>
                  <a:pt x="445" y="208"/>
                  <a:pt x="445" y="208"/>
                  <a:pt x="445" y="208"/>
                </a:cubicBezTo>
                <a:cubicBezTo>
                  <a:pt x="445" y="208"/>
                  <a:pt x="445" y="208"/>
                  <a:pt x="445" y="208"/>
                </a:cubicBezTo>
                <a:cubicBezTo>
                  <a:pt x="444" y="208"/>
                  <a:pt x="444" y="208"/>
                  <a:pt x="444" y="208"/>
                </a:cubicBezTo>
                <a:cubicBezTo>
                  <a:pt x="444" y="208"/>
                  <a:pt x="444" y="208"/>
                  <a:pt x="444" y="208"/>
                </a:cubicBezTo>
                <a:cubicBezTo>
                  <a:pt x="441" y="209"/>
                  <a:pt x="441" y="209"/>
                  <a:pt x="441" y="209"/>
                </a:cubicBezTo>
                <a:cubicBezTo>
                  <a:pt x="442" y="208"/>
                  <a:pt x="444" y="207"/>
                  <a:pt x="446" y="205"/>
                </a:cubicBezTo>
                <a:cubicBezTo>
                  <a:pt x="448" y="200"/>
                  <a:pt x="451" y="194"/>
                  <a:pt x="455" y="190"/>
                </a:cubicBezTo>
                <a:cubicBezTo>
                  <a:pt x="448" y="184"/>
                  <a:pt x="448" y="184"/>
                  <a:pt x="448" y="184"/>
                </a:cubicBezTo>
                <a:cubicBezTo>
                  <a:pt x="450" y="182"/>
                  <a:pt x="453" y="180"/>
                  <a:pt x="455" y="177"/>
                </a:cubicBezTo>
                <a:cubicBezTo>
                  <a:pt x="450" y="179"/>
                  <a:pt x="450" y="179"/>
                  <a:pt x="450" y="179"/>
                </a:cubicBezTo>
                <a:cubicBezTo>
                  <a:pt x="448" y="183"/>
                  <a:pt x="446" y="186"/>
                  <a:pt x="443" y="188"/>
                </a:cubicBezTo>
                <a:cubicBezTo>
                  <a:pt x="439" y="185"/>
                  <a:pt x="435" y="184"/>
                  <a:pt x="430" y="184"/>
                </a:cubicBezTo>
                <a:cubicBezTo>
                  <a:pt x="430" y="180"/>
                  <a:pt x="430" y="180"/>
                  <a:pt x="430" y="180"/>
                </a:cubicBezTo>
                <a:cubicBezTo>
                  <a:pt x="435" y="175"/>
                  <a:pt x="435" y="175"/>
                  <a:pt x="435" y="175"/>
                </a:cubicBezTo>
                <a:cubicBezTo>
                  <a:pt x="432" y="177"/>
                  <a:pt x="430" y="178"/>
                  <a:pt x="427" y="177"/>
                </a:cubicBezTo>
                <a:cubicBezTo>
                  <a:pt x="430" y="172"/>
                  <a:pt x="430" y="172"/>
                  <a:pt x="430" y="172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425" y="173"/>
                  <a:pt x="422" y="172"/>
                  <a:pt x="418" y="170"/>
                </a:cubicBezTo>
                <a:cubicBezTo>
                  <a:pt x="418" y="169"/>
                  <a:pt x="418" y="169"/>
                  <a:pt x="418" y="169"/>
                </a:cubicBezTo>
                <a:cubicBezTo>
                  <a:pt x="402" y="167"/>
                  <a:pt x="402" y="167"/>
                  <a:pt x="402" y="167"/>
                </a:cubicBezTo>
                <a:cubicBezTo>
                  <a:pt x="406" y="164"/>
                  <a:pt x="406" y="164"/>
                  <a:pt x="406" y="164"/>
                </a:cubicBezTo>
                <a:cubicBezTo>
                  <a:pt x="402" y="164"/>
                  <a:pt x="398" y="162"/>
                  <a:pt x="396" y="158"/>
                </a:cubicBezTo>
                <a:cubicBezTo>
                  <a:pt x="400" y="156"/>
                  <a:pt x="400" y="156"/>
                  <a:pt x="400" y="156"/>
                </a:cubicBezTo>
                <a:cubicBezTo>
                  <a:pt x="397" y="157"/>
                  <a:pt x="393" y="157"/>
                  <a:pt x="389" y="158"/>
                </a:cubicBezTo>
                <a:cubicBezTo>
                  <a:pt x="389" y="156"/>
                  <a:pt x="389" y="156"/>
                  <a:pt x="389" y="156"/>
                </a:cubicBezTo>
                <a:cubicBezTo>
                  <a:pt x="392" y="155"/>
                  <a:pt x="392" y="155"/>
                  <a:pt x="392" y="155"/>
                </a:cubicBezTo>
                <a:cubicBezTo>
                  <a:pt x="385" y="155"/>
                  <a:pt x="385" y="155"/>
                  <a:pt x="385" y="155"/>
                </a:cubicBezTo>
                <a:cubicBezTo>
                  <a:pt x="381" y="160"/>
                  <a:pt x="374" y="163"/>
                  <a:pt x="367" y="163"/>
                </a:cubicBezTo>
                <a:cubicBezTo>
                  <a:pt x="365" y="165"/>
                  <a:pt x="365" y="165"/>
                  <a:pt x="365" y="165"/>
                </a:cubicBezTo>
                <a:cubicBezTo>
                  <a:pt x="366" y="163"/>
                  <a:pt x="366" y="163"/>
                  <a:pt x="366" y="163"/>
                </a:cubicBezTo>
                <a:cubicBezTo>
                  <a:pt x="359" y="166"/>
                  <a:pt x="351" y="167"/>
                  <a:pt x="343" y="167"/>
                </a:cubicBezTo>
                <a:cubicBezTo>
                  <a:pt x="355" y="164"/>
                  <a:pt x="355" y="164"/>
                  <a:pt x="355" y="164"/>
                </a:cubicBezTo>
                <a:cubicBezTo>
                  <a:pt x="350" y="163"/>
                  <a:pt x="350" y="163"/>
                  <a:pt x="350" y="163"/>
                </a:cubicBezTo>
                <a:cubicBezTo>
                  <a:pt x="362" y="157"/>
                  <a:pt x="374" y="152"/>
                  <a:pt x="387" y="150"/>
                </a:cubicBezTo>
                <a:cubicBezTo>
                  <a:pt x="370" y="152"/>
                  <a:pt x="352" y="156"/>
                  <a:pt x="335" y="162"/>
                </a:cubicBezTo>
                <a:cubicBezTo>
                  <a:pt x="323" y="171"/>
                  <a:pt x="307" y="177"/>
                  <a:pt x="290" y="178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2" y="182"/>
                  <a:pt x="274" y="183"/>
                  <a:pt x="266" y="185"/>
                </a:cubicBezTo>
                <a:cubicBezTo>
                  <a:pt x="267" y="185"/>
                  <a:pt x="267" y="185"/>
                  <a:pt x="267" y="185"/>
                </a:cubicBezTo>
                <a:cubicBezTo>
                  <a:pt x="252" y="189"/>
                  <a:pt x="238" y="191"/>
                  <a:pt x="223" y="193"/>
                </a:cubicBezTo>
                <a:cubicBezTo>
                  <a:pt x="247" y="184"/>
                  <a:pt x="273" y="179"/>
                  <a:pt x="297" y="171"/>
                </a:cubicBezTo>
                <a:cubicBezTo>
                  <a:pt x="298" y="168"/>
                  <a:pt x="298" y="168"/>
                  <a:pt x="298" y="168"/>
                </a:cubicBezTo>
                <a:cubicBezTo>
                  <a:pt x="302" y="167"/>
                  <a:pt x="306" y="165"/>
                  <a:pt x="309" y="164"/>
                </a:cubicBezTo>
                <a:cubicBezTo>
                  <a:pt x="305" y="164"/>
                  <a:pt x="302" y="165"/>
                  <a:pt x="298" y="165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9" y="163"/>
                  <a:pt x="299" y="163"/>
                  <a:pt x="299" y="163"/>
                </a:cubicBezTo>
                <a:cubicBezTo>
                  <a:pt x="299" y="162"/>
                  <a:pt x="299" y="162"/>
                  <a:pt x="299" y="162"/>
                </a:cubicBezTo>
                <a:cubicBezTo>
                  <a:pt x="292" y="165"/>
                  <a:pt x="292" y="165"/>
                  <a:pt x="292" y="165"/>
                </a:cubicBezTo>
                <a:cubicBezTo>
                  <a:pt x="290" y="164"/>
                  <a:pt x="287" y="162"/>
                  <a:pt x="285" y="161"/>
                </a:cubicBezTo>
                <a:cubicBezTo>
                  <a:pt x="282" y="161"/>
                  <a:pt x="279" y="162"/>
                  <a:pt x="276" y="163"/>
                </a:cubicBezTo>
                <a:cubicBezTo>
                  <a:pt x="282" y="156"/>
                  <a:pt x="290" y="150"/>
                  <a:pt x="298" y="146"/>
                </a:cubicBezTo>
                <a:cubicBezTo>
                  <a:pt x="293" y="146"/>
                  <a:pt x="289" y="148"/>
                  <a:pt x="286" y="151"/>
                </a:cubicBezTo>
                <a:cubicBezTo>
                  <a:pt x="282" y="152"/>
                  <a:pt x="278" y="152"/>
                  <a:pt x="274" y="151"/>
                </a:cubicBezTo>
                <a:cubicBezTo>
                  <a:pt x="276" y="147"/>
                  <a:pt x="276" y="147"/>
                  <a:pt x="276" y="147"/>
                </a:cubicBezTo>
                <a:cubicBezTo>
                  <a:pt x="291" y="141"/>
                  <a:pt x="291" y="141"/>
                  <a:pt x="291" y="141"/>
                </a:cubicBezTo>
                <a:cubicBezTo>
                  <a:pt x="282" y="136"/>
                  <a:pt x="282" y="136"/>
                  <a:pt x="282" y="136"/>
                </a:cubicBezTo>
                <a:cubicBezTo>
                  <a:pt x="291" y="131"/>
                  <a:pt x="300" y="128"/>
                  <a:pt x="310" y="127"/>
                </a:cubicBezTo>
                <a:cubicBezTo>
                  <a:pt x="311" y="128"/>
                  <a:pt x="311" y="128"/>
                  <a:pt x="311" y="128"/>
                </a:cubicBezTo>
                <a:cubicBezTo>
                  <a:pt x="319" y="125"/>
                  <a:pt x="327" y="123"/>
                  <a:pt x="335" y="121"/>
                </a:cubicBezTo>
                <a:cubicBezTo>
                  <a:pt x="344" y="124"/>
                  <a:pt x="353" y="120"/>
                  <a:pt x="357" y="112"/>
                </a:cubicBezTo>
                <a:cubicBezTo>
                  <a:pt x="360" y="113"/>
                  <a:pt x="362" y="113"/>
                  <a:pt x="363" y="111"/>
                </a:cubicBezTo>
                <a:cubicBezTo>
                  <a:pt x="357" y="111"/>
                  <a:pt x="351" y="112"/>
                  <a:pt x="345" y="114"/>
                </a:cubicBezTo>
                <a:cubicBezTo>
                  <a:pt x="347" y="112"/>
                  <a:pt x="347" y="112"/>
                  <a:pt x="347" y="112"/>
                </a:cubicBezTo>
                <a:cubicBezTo>
                  <a:pt x="342" y="111"/>
                  <a:pt x="337" y="111"/>
                  <a:pt x="332" y="112"/>
                </a:cubicBezTo>
                <a:cubicBezTo>
                  <a:pt x="330" y="111"/>
                  <a:pt x="328" y="110"/>
                  <a:pt x="326" y="109"/>
                </a:cubicBezTo>
                <a:cubicBezTo>
                  <a:pt x="327" y="107"/>
                  <a:pt x="329" y="106"/>
                  <a:pt x="331" y="105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35" y="102"/>
                  <a:pt x="339" y="103"/>
                  <a:pt x="342" y="104"/>
                </a:cubicBezTo>
                <a:cubicBezTo>
                  <a:pt x="340" y="102"/>
                  <a:pt x="338" y="101"/>
                  <a:pt x="335" y="101"/>
                </a:cubicBezTo>
                <a:cubicBezTo>
                  <a:pt x="334" y="100"/>
                  <a:pt x="333" y="99"/>
                  <a:pt x="332" y="98"/>
                </a:cubicBezTo>
                <a:cubicBezTo>
                  <a:pt x="345" y="94"/>
                  <a:pt x="359" y="93"/>
                  <a:pt x="372" y="94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81" y="98"/>
                  <a:pt x="381" y="98"/>
                  <a:pt x="381" y="98"/>
                </a:cubicBezTo>
                <a:cubicBezTo>
                  <a:pt x="381" y="100"/>
                  <a:pt x="381" y="100"/>
                  <a:pt x="381" y="100"/>
                </a:cubicBezTo>
                <a:cubicBezTo>
                  <a:pt x="383" y="100"/>
                  <a:pt x="385" y="99"/>
                  <a:pt x="386" y="98"/>
                </a:cubicBezTo>
                <a:cubicBezTo>
                  <a:pt x="385" y="96"/>
                  <a:pt x="385" y="96"/>
                  <a:pt x="385" y="96"/>
                </a:cubicBezTo>
                <a:cubicBezTo>
                  <a:pt x="388" y="98"/>
                  <a:pt x="391" y="99"/>
                  <a:pt x="395" y="98"/>
                </a:cubicBezTo>
                <a:cubicBezTo>
                  <a:pt x="398" y="96"/>
                  <a:pt x="398" y="96"/>
                  <a:pt x="398" y="96"/>
                </a:cubicBezTo>
                <a:cubicBezTo>
                  <a:pt x="394" y="96"/>
                  <a:pt x="391" y="95"/>
                  <a:pt x="388" y="93"/>
                </a:cubicBezTo>
                <a:cubicBezTo>
                  <a:pt x="388" y="90"/>
                  <a:pt x="388" y="90"/>
                  <a:pt x="388" y="90"/>
                </a:cubicBezTo>
                <a:cubicBezTo>
                  <a:pt x="383" y="88"/>
                  <a:pt x="383" y="88"/>
                  <a:pt x="383" y="88"/>
                </a:cubicBezTo>
                <a:cubicBezTo>
                  <a:pt x="390" y="85"/>
                  <a:pt x="391" y="80"/>
                  <a:pt x="388" y="74"/>
                </a:cubicBezTo>
                <a:cubicBezTo>
                  <a:pt x="409" y="71"/>
                  <a:pt x="431" y="67"/>
                  <a:pt x="452" y="62"/>
                </a:cubicBezTo>
                <a:cubicBezTo>
                  <a:pt x="450" y="61"/>
                  <a:pt x="450" y="61"/>
                  <a:pt x="450" y="61"/>
                </a:cubicBezTo>
                <a:cubicBezTo>
                  <a:pt x="460" y="61"/>
                  <a:pt x="460" y="61"/>
                  <a:pt x="460" y="61"/>
                </a:cubicBezTo>
                <a:cubicBezTo>
                  <a:pt x="459" y="62"/>
                  <a:pt x="458" y="63"/>
                  <a:pt x="457" y="64"/>
                </a:cubicBezTo>
                <a:cubicBezTo>
                  <a:pt x="470" y="59"/>
                  <a:pt x="482" y="56"/>
                  <a:pt x="497" y="56"/>
                </a:cubicBezTo>
                <a:cubicBezTo>
                  <a:pt x="492" y="61"/>
                  <a:pt x="492" y="61"/>
                  <a:pt x="492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8" y="63"/>
                  <a:pt x="488" y="63"/>
                  <a:pt x="488" y="63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2" y="63"/>
                  <a:pt x="505" y="66"/>
                  <a:pt x="507" y="68"/>
                </a:cubicBezTo>
                <a:cubicBezTo>
                  <a:pt x="507" y="70"/>
                  <a:pt x="506" y="71"/>
                  <a:pt x="506" y="73"/>
                </a:cubicBezTo>
                <a:cubicBezTo>
                  <a:pt x="509" y="71"/>
                  <a:pt x="514" y="71"/>
                  <a:pt x="518" y="71"/>
                </a:cubicBezTo>
                <a:cubicBezTo>
                  <a:pt x="516" y="74"/>
                  <a:pt x="513" y="75"/>
                  <a:pt x="510" y="76"/>
                </a:cubicBezTo>
                <a:cubicBezTo>
                  <a:pt x="513" y="75"/>
                  <a:pt x="515" y="75"/>
                  <a:pt x="517" y="74"/>
                </a:cubicBezTo>
                <a:cubicBezTo>
                  <a:pt x="526" y="77"/>
                  <a:pt x="535" y="80"/>
                  <a:pt x="543" y="80"/>
                </a:cubicBezTo>
                <a:cubicBezTo>
                  <a:pt x="545" y="82"/>
                  <a:pt x="545" y="83"/>
                  <a:pt x="546" y="85"/>
                </a:cubicBezTo>
                <a:cubicBezTo>
                  <a:pt x="550" y="86"/>
                  <a:pt x="555" y="88"/>
                  <a:pt x="559" y="91"/>
                </a:cubicBezTo>
                <a:cubicBezTo>
                  <a:pt x="559" y="93"/>
                  <a:pt x="559" y="94"/>
                  <a:pt x="559" y="96"/>
                </a:cubicBezTo>
                <a:cubicBezTo>
                  <a:pt x="562" y="97"/>
                  <a:pt x="565" y="99"/>
                  <a:pt x="567" y="100"/>
                </a:cubicBezTo>
                <a:cubicBezTo>
                  <a:pt x="567" y="100"/>
                  <a:pt x="567" y="100"/>
                  <a:pt x="567" y="100"/>
                </a:cubicBezTo>
                <a:cubicBezTo>
                  <a:pt x="568" y="101"/>
                  <a:pt x="569" y="102"/>
                  <a:pt x="570" y="102"/>
                </a:cubicBezTo>
                <a:cubicBezTo>
                  <a:pt x="568" y="105"/>
                  <a:pt x="568" y="105"/>
                  <a:pt x="568" y="105"/>
                </a:cubicBezTo>
                <a:cubicBezTo>
                  <a:pt x="571" y="104"/>
                  <a:pt x="573" y="102"/>
                  <a:pt x="574" y="99"/>
                </a:cubicBezTo>
                <a:cubicBezTo>
                  <a:pt x="587" y="96"/>
                  <a:pt x="601" y="94"/>
                  <a:pt x="614" y="92"/>
                </a:cubicBezTo>
                <a:cubicBezTo>
                  <a:pt x="615" y="95"/>
                  <a:pt x="615" y="95"/>
                  <a:pt x="615" y="95"/>
                </a:cubicBezTo>
                <a:cubicBezTo>
                  <a:pt x="603" y="95"/>
                  <a:pt x="592" y="98"/>
                  <a:pt x="582" y="102"/>
                </a:cubicBezTo>
                <a:cubicBezTo>
                  <a:pt x="589" y="100"/>
                  <a:pt x="596" y="98"/>
                  <a:pt x="603" y="97"/>
                </a:cubicBezTo>
                <a:cubicBezTo>
                  <a:pt x="601" y="99"/>
                  <a:pt x="601" y="99"/>
                  <a:pt x="601" y="99"/>
                </a:cubicBezTo>
                <a:cubicBezTo>
                  <a:pt x="612" y="97"/>
                  <a:pt x="622" y="95"/>
                  <a:pt x="632" y="93"/>
                </a:cubicBezTo>
                <a:cubicBezTo>
                  <a:pt x="634" y="91"/>
                  <a:pt x="634" y="91"/>
                  <a:pt x="634" y="91"/>
                </a:cubicBezTo>
                <a:cubicBezTo>
                  <a:pt x="636" y="90"/>
                  <a:pt x="636" y="90"/>
                  <a:pt x="636" y="90"/>
                </a:cubicBezTo>
                <a:cubicBezTo>
                  <a:pt x="634" y="95"/>
                  <a:pt x="633" y="98"/>
                  <a:pt x="630" y="102"/>
                </a:cubicBezTo>
                <a:cubicBezTo>
                  <a:pt x="632" y="104"/>
                  <a:pt x="632" y="104"/>
                  <a:pt x="632" y="104"/>
                </a:cubicBezTo>
                <a:cubicBezTo>
                  <a:pt x="636" y="102"/>
                  <a:pt x="640" y="100"/>
                  <a:pt x="644" y="99"/>
                </a:cubicBezTo>
                <a:cubicBezTo>
                  <a:pt x="641" y="105"/>
                  <a:pt x="641" y="105"/>
                  <a:pt x="641" y="105"/>
                </a:cubicBezTo>
                <a:cubicBezTo>
                  <a:pt x="647" y="102"/>
                  <a:pt x="652" y="102"/>
                  <a:pt x="658" y="104"/>
                </a:cubicBezTo>
                <a:cubicBezTo>
                  <a:pt x="660" y="105"/>
                  <a:pt x="661" y="107"/>
                  <a:pt x="661" y="109"/>
                </a:cubicBezTo>
                <a:cubicBezTo>
                  <a:pt x="669" y="113"/>
                  <a:pt x="676" y="115"/>
                  <a:pt x="684" y="116"/>
                </a:cubicBezTo>
                <a:cubicBezTo>
                  <a:pt x="682" y="120"/>
                  <a:pt x="679" y="123"/>
                  <a:pt x="675" y="126"/>
                </a:cubicBezTo>
                <a:cubicBezTo>
                  <a:pt x="684" y="129"/>
                  <a:pt x="694" y="129"/>
                  <a:pt x="703" y="127"/>
                </a:cubicBezTo>
                <a:cubicBezTo>
                  <a:pt x="702" y="130"/>
                  <a:pt x="703" y="132"/>
                  <a:pt x="705" y="133"/>
                </a:cubicBezTo>
                <a:cubicBezTo>
                  <a:pt x="703" y="136"/>
                  <a:pt x="703" y="136"/>
                  <a:pt x="703" y="136"/>
                </a:cubicBezTo>
                <a:cubicBezTo>
                  <a:pt x="704" y="139"/>
                  <a:pt x="704" y="142"/>
                  <a:pt x="703" y="145"/>
                </a:cubicBezTo>
                <a:cubicBezTo>
                  <a:pt x="704" y="143"/>
                  <a:pt x="705" y="142"/>
                  <a:pt x="704" y="140"/>
                </a:cubicBezTo>
                <a:cubicBezTo>
                  <a:pt x="712" y="131"/>
                  <a:pt x="724" y="126"/>
                  <a:pt x="737" y="125"/>
                </a:cubicBezTo>
                <a:cubicBezTo>
                  <a:pt x="732" y="125"/>
                  <a:pt x="727" y="124"/>
                  <a:pt x="722" y="122"/>
                </a:cubicBezTo>
                <a:cubicBezTo>
                  <a:pt x="726" y="123"/>
                  <a:pt x="730" y="123"/>
                  <a:pt x="734" y="122"/>
                </a:cubicBezTo>
                <a:cubicBezTo>
                  <a:pt x="739" y="125"/>
                  <a:pt x="739" y="125"/>
                  <a:pt x="739" y="125"/>
                </a:cubicBezTo>
                <a:cubicBezTo>
                  <a:pt x="738" y="128"/>
                  <a:pt x="738" y="128"/>
                  <a:pt x="738" y="128"/>
                </a:cubicBezTo>
                <a:cubicBezTo>
                  <a:pt x="749" y="136"/>
                  <a:pt x="761" y="138"/>
                  <a:pt x="774" y="135"/>
                </a:cubicBezTo>
                <a:cubicBezTo>
                  <a:pt x="776" y="138"/>
                  <a:pt x="776" y="138"/>
                  <a:pt x="776" y="138"/>
                </a:cubicBezTo>
                <a:cubicBezTo>
                  <a:pt x="778" y="137"/>
                  <a:pt x="778" y="137"/>
                  <a:pt x="778" y="137"/>
                </a:cubicBezTo>
                <a:cubicBezTo>
                  <a:pt x="775" y="136"/>
                  <a:pt x="775" y="136"/>
                  <a:pt x="775" y="136"/>
                </a:cubicBezTo>
                <a:cubicBezTo>
                  <a:pt x="775" y="136"/>
                  <a:pt x="775" y="135"/>
                  <a:pt x="775" y="134"/>
                </a:cubicBezTo>
                <a:cubicBezTo>
                  <a:pt x="787" y="137"/>
                  <a:pt x="787" y="137"/>
                  <a:pt x="787" y="137"/>
                </a:cubicBezTo>
                <a:cubicBezTo>
                  <a:pt x="782" y="139"/>
                  <a:pt x="778" y="143"/>
                  <a:pt x="777" y="148"/>
                </a:cubicBezTo>
                <a:cubicBezTo>
                  <a:pt x="779" y="146"/>
                  <a:pt x="779" y="146"/>
                  <a:pt x="779" y="146"/>
                </a:cubicBezTo>
                <a:cubicBezTo>
                  <a:pt x="779" y="145"/>
                  <a:pt x="779" y="145"/>
                  <a:pt x="779" y="145"/>
                </a:cubicBezTo>
                <a:cubicBezTo>
                  <a:pt x="783" y="144"/>
                  <a:pt x="788" y="141"/>
                  <a:pt x="791" y="138"/>
                </a:cubicBezTo>
                <a:cubicBezTo>
                  <a:pt x="803" y="136"/>
                  <a:pt x="803" y="136"/>
                  <a:pt x="803" y="136"/>
                </a:cubicBezTo>
                <a:cubicBezTo>
                  <a:pt x="807" y="129"/>
                  <a:pt x="807" y="129"/>
                  <a:pt x="807" y="129"/>
                </a:cubicBezTo>
                <a:cubicBezTo>
                  <a:pt x="817" y="126"/>
                  <a:pt x="817" y="126"/>
                  <a:pt x="817" y="126"/>
                </a:cubicBezTo>
                <a:cubicBezTo>
                  <a:pt x="812" y="125"/>
                  <a:pt x="812" y="125"/>
                  <a:pt x="812" y="125"/>
                </a:cubicBezTo>
                <a:cubicBezTo>
                  <a:pt x="811" y="122"/>
                  <a:pt x="809" y="119"/>
                  <a:pt x="807" y="117"/>
                </a:cubicBezTo>
                <a:cubicBezTo>
                  <a:pt x="815" y="111"/>
                  <a:pt x="823" y="107"/>
                  <a:pt x="832" y="104"/>
                </a:cubicBezTo>
                <a:cubicBezTo>
                  <a:pt x="837" y="103"/>
                  <a:pt x="837" y="103"/>
                  <a:pt x="837" y="103"/>
                </a:cubicBezTo>
                <a:cubicBezTo>
                  <a:pt x="839" y="113"/>
                  <a:pt x="835" y="120"/>
                  <a:pt x="826" y="124"/>
                </a:cubicBezTo>
                <a:cubicBezTo>
                  <a:pt x="831" y="129"/>
                  <a:pt x="831" y="129"/>
                  <a:pt x="831" y="129"/>
                </a:cubicBezTo>
                <a:cubicBezTo>
                  <a:pt x="831" y="132"/>
                  <a:pt x="829" y="134"/>
                  <a:pt x="826" y="136"/>
                </a:cubicBezTo>
                <a:cubicBezTo>
                  <a:pt x="831" y="135"/>
                  <a:pt x="835" y="133"/>
                  <a:pt x="839" y="130"/>
                </a:cubicBezTo>
                <a:cubicBezTo>
                  <a:pt x="841" y="132"/>
                  <a:pt x="841" y="132"/>
                  <a:pt x="841" y="132"/>
                </a:cubicBezTo>
                <a:cubicBezTo>
                  <a:pt x="842" y="137"/>
                  <a:pt x="842" y="137"/>
                  <a:pt x="842" y="137"/>
                </a:cubicBezTo>
                <a:cubicBezTo>
                  <a:pt x="835" y="143"/>
                  <a:pt x="835" y="143"/>
                  <a:pt x="835" y="143"/>
                </a:cubicBezTo>
                <a:cubicBezTo>
                  <a:pt x="834" y="144"/>
                  <a:pt x="835" y="146"/>
                  <a:pt x="836" y="147"/>
                </a:cubicBezTo>
                <a:cubicBezTo>
                  <a:pt x="849" y="141"/>
                  <a:pt x="862" y="135"/>
                  <a:pt x="874" y="128"/>
                </a:cubicBezTo>
                <a:cubicBezTo>
                  <a:pt x="878" y="130"/>
                  <a:pt x="883" y="132"/>
                  <a:pt x="887" y="134"/>
                </a:cubicBezTo>
                <a:cubicBezTo>
                  <a:pt x="883" y="139"/>
                  <a:pt x="878" y="143"/>
                  <a:pt x="874" y="146"/>
                </a:cubicBezTo>
                <a:cubicBezTo>
                  <a:pt x="875" y="148"/>
                  <a:pt x="875" y="148"/>
                  <a:pt x="875" y="148"/>
                </a:cubicBezTo>
                <a:cubicBezTo>
                  <a:pt x="868" y="152"/>
                  <a:pt x="860" y="155"/>
                  <a:pt x="852" y="157"/>
                </a:cubicBezTo>
                <a:cubicBezTo>
                  <a:pt x="853" y="152"/>
                  <a:pt x="853" y="152"/>
                  <a:pt x="853" y="152"/>
                </a:cubicBezTo>
                <a:cubicBezTo>
                  <a:pt x="851" y="153"/>
                  <a:pt x="851" y="153"/>
                  <a:pt x="851" y="153"/>
                </a:cubicBezTo>
                <a:cubicBezTo>
                  <a:pt x="851" y="151"/>
                  <a:pt x="851" y="151"/>
                  <a:pt x="851" y="151"/>
                </a:cubicBezTo>
                <a:cubicBezTo>
                  <a:pt x="848" y="151"/>
                  <a:pt x="848" y="151"/>
                  <a:pt x="848" y="151"/>
                </a:cubicBezTo>
                <a:cubicBezTo>
                  <a:pt x="850" y="153"/>
                  <a:pt x="850" y="153"/>
                  <a:pt x="850" y="153"/>
                </a:cubicBezTo>
                <a:cubicBezTo>
                  <a:pt x="849" y="155"/>
                  <a:pt x="848" y="156"/>
                  <a:pt x="846" y="156"/>
                </a:cubicBezTo>
                <a:cubicBezTo>
                  <a:pt x="844" y="155"/>
                  <a:pt x="842" y="154"/>
                  <a:pt x="839" y="154"/>
                </a:cubicBezTo>
                <a:cubicBezTo>
                  <a:pt x="832" y="159"/>
                  <a:pt x="824" y="162"/>
                  <a:pt x="815" y="162"/>
                </a:cubicBezTo>
                <a:cubicBezTo>
                  <a:pt x="813" y="161"/>
                  <a:pt x="811" y="160"/>
                  <a:pt x="810" y="157"/>
                </a:cubicBezTo>
                <a:cubicBezTo>
                  <a:pt x="807" y="156"/>
                  <a:pt x="803" y="156"/>
                  <a:pt x="800" y="156"/>
                </a:cubicBezTo>
                <a:cubicBezTo>
                  <a:pt x="802" y="157"/>
                  <a:pt x="805" y="157"/>
                  <a:pt x="807" y="157"/>
                </a:cubicBezTo>
                <a:cubicBezTo>
                  <a:pt x="807" y="159"/>
                  <a:pt x="807" y="159"/>
                  <a:pt x="807" y="159"/>
                </a:cubicBezTo>
                <a:cubicBezTo>
                  <a:pt x="808" y="160"/>
                  <a:pt x="809" y="161"/>
                  <a:pt x="809" y="162"/>
                </a:cubicBezTo>
                <a:cubicBezTo>
                  <a:pt x="813" y="163"/>
                  <a:pt x="817" y="163"/>
                  <a:pt x="820" y="164"/>
                </a:cubicBezTo>
                <a:cubicBezTo>
                  <a:pt x="814" y="167"/>
                  <a:pt x="808" y="170"/>
                  <a:pt x="802" y="172"/>
                </a:cubicBezTo>
                <a:cubicBezTo>
                  <a:pt x="799" y="171"/>
                  <a:pt x="795" y="171"/>
                  <a:pt x="792" y="172"/>
                </a:cubicBezTo>
                <a:cubicBezTo>
                  <a:pt x="791" y="170"/>
                  <a:pt x="791" y="170"/>
                  <a:pt x="791" y="170"/>
                </a:cubicBezTo>
                <a:cubicBezTo>
                  <a:pt x="790" y="171"/>
                  <a:pt x="790" y="171"/>
                  <a:pt x="790" y="171"/>
                </a:cubicBezTo>
                <a:cubicBezTo>
                  <a:pt x="790" y="173"/>
                  <a:pt x="790" y="173"/>
                  <a:pt x="790" y="173"/>
                </a:cubicBezTo>
                <a:cubicBezTo>
                  <a:pt x="788" y="174"/>
                  <a:pt x="788" y="174"/>
                  <a:pt x="788" y="174"/>
                </a:cubicBezTo>
                <a:cubicBezTo>
                  <a:pt x="783" y="173"/>
                  <a:pt x="779" y="172"/>
                  <a:pt x="774" y="171"/>
                </a:cubicBezTo>
                <a:cubicBezTo>
                  <a:pt x="774" y="170"/>
                  <a:pt x="774" y="170"/>
                  <a:pt x="774" y="170"/>
                </a:cubicBezTo>
                <a:cubicBezTo>
                  <a:pt x="771" y="169"/>
                  <a:pt x="771" y="169"/>
                  <a:pt x="771" y="169"/>
                </a:cubicBezTo>
                <a:cubicBezTo>
                  <a:pt x="770" y="169"/>
                  <a:pt x="769" y="169"/>
                  <a:pt x="769" y="170"/>
                </a:cubicBezTo>
                <a:cubicBezTo>
                  <a:pt x="771" y="171"/>
                  <a:pt x="774" y="171"/>
                  <a:pt x="776" y="172"/>
                </a:cubicBezTo>
                <a:cubicBezTo>
                  <a:pt x="776" y="174"/>
                  <a:pt x="776" y="174"/>
                  <a:pt x="776" y="174"/>
                </a:cubicBezTo>
                <a:cubicBezTo>
                  <a:pt x="777" y="173"/>
                  <a:pt x="777" y="173"/>
                  <a:pt x="777" y="173"/>
                </a:cubicBezTo>
                <a:cubicBezTo>
                  <a:pt x="781" y="176"/>
                  <a:pt x="781" y="176"/>
                  <a:pt x="781" y="176"/>
                </a:cubicBezTo>
                <a:cubicBezTo>
                  <a:pt x="781" y="178"/>
                  <a:pt x="781" y="178"/>
                  <a:pt x="781" y="178"/>
                </a:cubicBezTo>
                <a:cubicBezTo>
                  <a:pt x="777" y="179"/>
                  <a:pt x="773" y="179"/>
                  <a:pt x="769" y="179"/>
                </a:cubicBezTo>
                <a:cubicBezTo>
                  <a:pt x="768" y="178"/>
                  <a:pt x="768" y="177"/>
                  <a:pt x="768" y="176"/>
                </a:cubicBezTo>
                <a:cubicBezTo>
                  <a:pt x="768" y="179"/>
                  <a:pt x="768" y="179"/>
                  <a:pt x="768" y="179"/>
                </a:cubicBezTo>
                <a:cubicBezTo>
                  <a:pt x="769" y="181"/>
                  <a:pt x="769" y="181"/>
                  <a:pt x="769" y="181"/>
                </a:cubicBezTo>
                <a:cubicBezTo>
                  <a:pt x="754" y="185"/>
                  <a:pt x="740" y="192"/>
                  <a:pt x="727" y="201"/>
                </a:cubicBezTo>
                <a:cubicBezTo>
                  <a:pt x="726" y="208"/>
                  <a:pt x="722" y="212"/>
                  <a:pt x="715" y="212"/>
                </a:cubicBezTo>
                <a:cubicBezTo>
                  <a:pt x="720" y="213"/>
                  <a:pt x="724" y="211"/>
                  <a:pt x="727" y="208"/>
                </a:cubicBezTo>
                <a:cubicBezTo>
                  <a:pt x="731" y="208"/>
                  <a:pt x="731" y="208"/>
                  <a:pt x="731" y="208"/>
                </a:cubicBezTo>
                <a:cubicBezTo>
                  <a:pt x="732" y="211"/>
                  <a:pt x="732" y="214"/>
                  <a:pt x="729" y="216"/>
                </a:cubicBezTo>
                <a:cubicBezTo>
                  <a:pt x="730" y="218"/>
                  <a:pt x="730" y="218"/>
                  <a:pt x="730" y="218"/>
                </a:cubicBezTo>
                <a:cubicBezTo>
                  <a:pt x="727" y="220"/>
                  <a:pt x="724" y="221"/>
                  <a:pt x="721" y="222"/>
                </a:cubicBezTo>
                <a:cubicBezTo>
                  <a:pt x="746" y="222"/>
                  <a:pt x="764" y="232"/>
                  <a:pt x="788" y="238"/>
                </a:cubicBezTo>
                <a:cubicBezTo>
                  <a:pt x="786" y="240"/>
                  <a:pt x="784" y="241"/>
                  <a:pt x="782" y="243"/>
                </a:cubicBezTo>
                <a:cubicBezTo>
                  <a:pt x="782" y="246"/>
                  <a:pt x="782" y="246"/>
                  <a:pt x="782" y="246"/>
                </a:cubicBezTo>
                <a:cubicBezTo>
                  <a:pt x="780" y="248"/>
                  <a:pt x="777" y="250"/>
                  <a:pt x="775" y="252"/>
                </a:cubicBezTo>
                <a:cubicBezTo>
                  <a:pt x="782" y="261"/>
                  <a:pt x="782" y="261"/>
                  <a:pt x="782" y="261"/>
                </a:cubicBezTo>
                <a:cubicBezTo>
                  <a:pt x="782" y="263"/>
                  <a:pt x="782" y="263"/>
                  <a:pt x="782" y="263"/>
                </a:cubicBezTo>
                <a:cubicBezTo>
                  <a:pt x="778" y="264"/>
                  <a:pt x="778" y="264"/>
                  <a:pt x="778" y="264"/>
                </a:cubicBezTo>
                <a:cubicBezTo>
                  <a:pt x="783" y="263"/>
                  <a:pt x="787" y="262"/>
                  <a:pt x="792" y="261"/>
                </a:cubicBezTo>
                <a:cubicBezTo>
                  <a:pt x="792" y="263"/>
                  <a:pt x="793" y="264"/>
                  <a:pt x="794" y="266"/>
                </a:cubicBezTo>
                <a:cubicBezTo>
                  <a:pt x="797" y="266"/>
                  <a:pt x="797" y="266"/>
                  <a:pt x="797" y="266"/>
                </a:cubicBezTo>
                <a:cubicBezTo>
                  <a:pt x="794" y="265"/>
                  <a:pt x="794" y="265"/>
                  <a:pt x="794" y="265"/>
                </a:cubicBezTo>
                <a:cubicBezTo>
                  <a:pt x="795" y="261"/>
                  <a:pt x="797" y="259"/>
                  <a:pt x="800" y="258"/>
                </a:cubicBezTo>
                <a:cubicBezTo>
                  <a:pt x="800" y="256"/>
                  <a:pt x="800" y="256"/>
                  <a:pt x="800" y="256"/>
                </a:cubicBezTo>
                <a:cubicBezTo>
                  <a:pt x="801" y="251"/>
                  <a:pt x="803" y="246"/>
                  <a:pt x="806" y="240"/>
                </a:cubicBezTo>
                <a:cubicBezTo>
                  <a:pt x="816" y="239"/>
                  <a:pt x="827" y="236"/>
                  <a:pt x="836" y="231"/>
                </a:cubicBezTo>
                <a:cubicBezTo>
                  <a:pt x="836" y="230"/>
                  <a:pt x="837" y="228"/>
                  <a:pt x="838" y="227"/>
                </a:cubicBezTo>
                <a:cubicBezTo>
                  <a:pt x="838" y="224"/>
                  <a:pt x="838" y="222"/>
                  <a:pt x="838" y="220"/>
                </a:cubicBezTo>
                <a:cubicBezTo>
                  <a:pt x="836" y="218"/>
                  <a:pt x="835" y="216"/>
                  <a:pt x="834" y="214"/>
                </a:cubicBezTo>
                <a:cubicBezTo>
                  <a:pt x="840" y="211"/>
                  <a:pt x="845" y="208"/>
                  <a:pt x="851" y="206"/>
                </a:cubicBezTo>
                <a:cubicBezTo>
                  <a:pt x="850" y="204"/>
                  <a:pt x="850" y="204"/>
                  <a:pt x="850" y="204"/>
                </a:cubicBezTo>
                <a:cubicBezTo>
                  <a:pt x="852" y="200"/>
                  <a:pt x="852" y="200"/>
                  <a:pt x="852" y="200"/>
                </a:cubicBezTo>
                <a:cubicBezTo>
                  <a:pt x="849" y="200"/>
                  <a:pt x="849" y="200"/>
                  <a:pt x="849" y="200"/>
                </a:cubicBezTo>
                <a:cubicBezTo>
                  <a:pt x="851" y="199"/>
                  <a:pt x="853" y="197"/>
                  <a:pt x="855" y="196"/>
                </a:cubicBezTo>
                <a:cubicBezTo>
                  <a:pt x="856" y="191"/>
                  <a:pt x="856" y="191"/>
                  <a:pt x="856" y="191"/>
                </a:cubicBezTo>
                <a:cubicBezTo>
                  <a:pt x="867" y="188"/>
                  <a:pt x="879" y="188"/>
                  <a:pt x="892" y="192"/>
                </a:cubicBezTo>
                <a:cubicBezTo>
                  <a:pt x="893" y="194"/>
                  <a:pt x="895" y="196"/>
                  <a:pt x="897" y="197"/>
                </a:cubicBezTo>
                <a:cubicBezTo>
                  <a:pt x="895" y="199"/>
                  <a:pt x="895" y="199"/>
                  <a:pt x="895" y="199"/>
                </a:cubicBezTo>
                <a:cubicBezTo>
                  <a:pt x="899" y="201"/>
                  <a:pt x="903" y="202"/>
                  <a:pt x="907" y="202"/>
                </a:cubicBezTo>
                <a:cubicBezTo>
                  <a:pt x="907" y="201"/>
                  <a:pt x="907" y="201"/>
                  <a:pt x="907" y="201"/>
                </a:cubicBezTo>
                <a:cubicBezTo>
                  <a:pt x="908" y="202"/>
                  <a:pt x="908" y="202"/>
                  <a:pt x="908" y="202"/>
                </a:cubicBezTo>
                <a:cubicBezTo>
                  <a:pt x="908" y="204"/>
                  <a:pt x="908" y="204"/>
                  <a:pt x="908" y="204"/>
                </a:cubicBezTo>
                <a:cubicBezTo>
                  <a:pt x="904" y="205"/>
                  <a:pt x="904" y="205"/>
                  <a:pt x="904" y="205"/>
                </a:cubicBezTo>
                <a:cubicBezTo>
                  <a:pt x="904" y="207"/>
                  <a:pt x="904" y="207"/>
                  <a:pt x="904" y="207"/>
                </a:cubicBezTo>
                <a:cubicBezTo>
                  <a:pt x="901" y="209"/>
                  <a:pt x="897" y="209"/>
                  <a:pt x="894" y="207"/>
                </a:cubicBezTo>
                <a:cubicBezTo>
                  <a:pt x="897" y="208"/>
                  <a:pt x="899" y="209"/>
                  <a:pt x="902" y="210"/>
                </a:cubicBezTo>
                <a:cubicBezTo>
                  <a:pt x="901" y="211"/>
                  <a:pt x="901" y="211"/>
                  <a:pt x="901" y="211"/>
                </a:cubicBezTo>
                <a:cubicBezTo>
                  <a:pt x="900" y="212"/>
                  <a:pt x="899" y="213"/>
                  <a:pt x="898" y="214"/>
                </a:cubicBezTo>
                <a:cubicBezTo>
                  <a:pt x="900" y="216"/>
                  <a:pt x="900" y="216"/>
                  <a:pt x="900" y="216"/>
                </a:cubicBezTo>
                <a:cubicBezTo>
                  <a:pt x="897" y="215"/>
                  <a:pt x="897" y="215"/>
                  <a:pt x="897" y="215"/>
                </a:cubicBezTo>
                <a:cubicBezTo>
                  <a:pt x="899" y="217"/>
                  <a:pt x="900" y="219"/>
                  <a:pt x="901" y="221"/>
                </a:cubicBezTo>
                <a:cubicBezTo>
                  <a:pt x="903" y="221"/>
                  <a:pt x="904" y="220"/>
                  <a:pt x="906" y="219"/>
                </a:cubicBezTo>
                <a:cubicBezTo>
                  <a:pt x="906" y="222"/>
                  <a:pt x="906" y="222"/>
                  <a:pt x="906" y="222"/>
                </a:cubicBezTo>
                <a:cubicBezTo>
                  <a:pt x="906" y="223"/>
                  <a:pt x="906" y="223"/>
                  <a:pt x="906" y="223"/>
                </a:cubicBezTo>
                <a:cubicBezTo>
                  <a:pt x="919" y="218"/>
                  <a:pt x="919" y="218"/>
                  <a:pt x="919" y="218"/>
                </a:cubicBezTo>
                <a:cubicBezTo>
                  <a:pt x="920" y="219"/>
                  <a:pt x="920" y="219"/>
                  <a:pt x="920" y="219"/>
                </a:cubicBezTo>
                <a:cubicBezTo>
                  <a:pt x="921" y="219"/>
                  <a:pt x="921" y="219"/>
                  <a:pt x="921" y="219"/>
                </a:cubicBezTo>
                <a:cubicBezTo>
                  <a:pt x="921" y="218"/>
                  <a:pt x="921" y="218"/>
                  <a:pt x="921" y="218"/>
                </a:cubicBezTo>
                <a:cubicBezTo>
                  <a:pt x="927" y="214"/>
                  <a:pt x="932" y="210"/>
                  <a:pt x="937" y="207"/>
                </a:cubicBezTo>
                <a:cubicBezTo>
                  <a:pt x="940" y="217"/>
                  <a:pt x="940" y="217"/>
                  <a:pt x="940" y="217"/>
                </a:cubicBezTo>
                <a:cubicBezTo>
                  <a:pt x="941" y="217"/>
                  <a:pt x="941" y="217"/>
                  <a:pt x="941" y="217"/>
                </a:cubicBezTo>
                <a:cubicBezTo>
                  <a:pt x="940" y="221"/>
                  <a:pt x="940" y="221"/>
                  <a:pt x="940" y="221"/>
                </a:cubicBezTo>
                <a:cubicBezTo>
                  <a:pt x="938" y="221"/>
                  <a:pt x="938" y="221"/>
                  <a:pt x="938" y="221"/>
                </a:cubicBezTo>
                <a:cubicBezTo>
                  <a:pt x="938" y="222"/>
                  <a:pt x="938" y="222"/>
                  <a:pt x="938" y="222"/>
                </a:cubicBezTo>
                <a:cubicBezTo>
                  <a:pt x="940" y="222"/>
                  <a:pt x="940" y="222"/>
                  <a:pt x="940" y="222"/>
                </a:cubicBezTo>
                <a:cubicBezTo>
                  <a:pt x="936" y="225"/>
                  <a:pt x="936" y="225"/>
                  <a:pt x="936" y="225"/>
                </a:cubicBezTo>
                <a:cubicBezTo>
                  <a:pt x="938" y="224"/>
                  <a:pt x="938" y="224"/>
                  <a:pt x="938" y="224"/>
                </a:cubicBezTo>
                <a:cubicBezTo>
                  <a:pt x="944" y="228"/>
                  <a:pt x="944" y="228"/>
                  <a:pt x="944" y="228"/>
                </a:cubicBezTo>
                <a:cubicBezTo>
                  <a:pt x="942" y="233"/>
                  <a:pt x="942" y="233"/>
                  <a:pt x="942" y="233"/>
                </a:cubicBezTo>
                <a:cubicBezTo>
                  <a:pt x="938" y="234"/>
                  <a:pt x="938" y="234"/>
                  <a:pt x="938" y="234"/>
                </a:cubicBezTo>
                <a:cubicBezTo>
                  <a:pt x="938" y="235"/>
                  <a:pt x="937" y="236"/>
                  <a:pt x="937" y="238"/>
                </a:cubicBezTo>
                <a:cubicBezTo>
                  <a:pt x="947" y="240"/>
                  <a:pt x="947" y="240"/>
                  <a:pt x="947" y="240"/>
                </a:cubicBezTo>
                <a:cubicBezTo>
                  <a:pt x="943" y="244"/>
                  <a:pt x="943" y="244"/>
                  <a:pt x="943" y="244"/>
                </a:cubicBezTo>
                <a:cubicBezTo>
                  <a:pt x="946" y="243"/>
                  <a:pt x="946" y="243"/>
                  <a:pt x="946" y="243"/>
                </a:cubicBezTo>
                <a:cubicBezTo>
                  <a:pt x="947" y="244"/>
                  <a:pt x="948" y="245"/>
                  <a:pt x="950" y="245"/>
                </a:cubicBezTo>
                <a:cubicBezTo>
                  <a:pt x="951" y="244"/>
                  <a:pt x="954" y="244"/>
                  <a:pt x="956" y="244"/>
                </a:cubicBezTo>
                <a:cubicBezTo>
                  <a:pt x="955" y="246"/>
                  <a:pt x="955" y="246"/>
                  <a:pt x="955" y="246"/>
                </a:cubicBezTo>
                <a:cubicBezTo>
                  <a:pt x="961" y="246"/>
                  <a:pt x="961" y="246"/>
                  <a:pt x="961" y="246"/>
                </a:cubicBezTo>
                <a:cubicBezTo>
                  <a:pt x="964" y="248"/>
                  <a:pt x="964" y="248"/>
                  <a:pt x="964" y="248"/>
                </a:cubicBezTo>
                <a:cubicBezTo>
                  <a:pt x="958" y="250"/>
                  <a:pt x="952" y="251"/>
                  <a:pt x="947" y="251"/>
                </a:cubicBezTo>
                <a:cubicBezTo>
                  <a:pt x="949" y="251"/>
                  <a:pt x="951" y="251"/>
                  <a:pt x="953" y="251"/>
                </a:cubicBezTo>
                <a:cubicBezTo>
                  <a:pt x="948" y="252"/>
                  <a:pt x="943" y="253"/>
                  <a:pt x="939" y="253"/>
                </a:cubicBezTo>
                <a:cubicBezTo>
                  <a:pt x="940" y="255"/>
                  <a:pt x="940" y="255"/>
                  <a:pt x="940" y="255"/>
                </a:cubicBezTo>
                <a:cubicBezTo>
                  <a:pt x="948" y="253"/>
                  <a:pt x="956" y="252"/>
                  <a:pt x="963" y="251"/>
                </a:cubicBezTo>
                <a:cubicBezTo>
                  <a:pt x="964" y="252"/>
                  <a:pt x="964" y="252"/>
                  <a:pt x="964" y="252"/>
                </a:cubicBezTo>
                <a:cubicBezTo>
                  <a:pt x="962" y="254"/>
                  <a:pt x="962" y="254"/>
                  <a:pt x="962" y="254"/>
                </a:cubicBezTo>
                <a:cubicBezTo>
                  <a:pt x="966" y="253"/>
                  <a:pt x="969" y="254"/>
                  <a:pt x="972" y="257"/>
                </a:cubicBezTo>
                <a:cubicBezTo>
                  <a:pt x="969" y="260"/>
                  <a:pt x="966" y="263"/>
                  <a:pt x="964" y="266"/>
                </a:cubicBezTo>
                <a:cubicBezTo>
                  <a:pt x="925" y="279"/>
                  <a:pt x="886" y="267"/>
                  <a:pt x="849" y="285"/>
                </a:cubicBezTo>
                <a:cubicBezTo>
                  <a:pt x="848" y="287"/>
                  <a:pt x="848" y="287"/>
                  <a:pt x="848" y="287"/>
                </a:cubicBezTo>
                <a:cubicBezTo>
                  <a:pt x="842" y="289"/>
                  <a:pt x="871" y="280"/>
                  <a:pt x="892" y="282"/>
                </a:cubicBezTo>
                <a:cubicBezTo>
                  <a:pt x="889" y="282"/>
                  <a:pt x="889" y="282"/>
                  <a:pt x="889" y="282"/>
                </a:cubicBezTo>
                <a:cubicBezTo>
                  <a:pt x="890" y="285"/>
                  <a:pt x="890" y="285"/>
                  <a:pt x="890" y="285"/>
                </a:cubicBezTo>
                <a:cubicBezTo>
                  <a:pt x="884" y="287"/>
                  <a:pt x="878" y="288"/>
                  <a:pt x="871" y="287"/>
                </a:cubicBezTo>
                <a:cubicBezTo>
                  <a:pt x="879" y="288"/>
                  <a:pt x="879" y="288"/>
                  <a:pt x="879" y="288"/>
                </a:cubicBezTo>
                <a:cubicBezTo>
                  <a:pt x="882" y="292"/>
                  <a:pt x="885" y="295"/>
                  <a:pt x="888" y="299"/>
                </a:cubicBezTo>
                <a:cubicBezTo>
                  <a:pt x="888" y="300"/>
                  <a:pt x="888" y="300"/>
                  <a:pt x="888" y="300"/>
                </a:cubicBezTo>
                <a:cubicBezTo>
                  <a:pt x="891" y="300"/>
                  <a:pt x="895" y="301"/>
                  <a:pt x="898" y="302"/>
                </a:cubicBezTo>
                <a:cubicBezTo>
                  <a:pt x="901" y="300"/>
                  <a:pt x="901" y="300"/>
                  <a:pt x="901" y="300"/>
                </a:cubicBezTo>
                <a:cubicBezTo>
                  <a:pt x="905" y="302"/>
                  <a:pt x="905" y="302"/>
                  <a:pt x="905" y="302"/>
                </a:cubicBezTo>
                <a:cubicBezTo>
                  <a:pt x="895" y="305"/>
                  <a:pt x="884" y="308"/>
                  <a:pt x="874" y="311"/>
                </a:cubicBezTo>
                <a:cubicBezTo>
                  <a:pt x="864" y="308"/>
                  <a:pt x="864" y="308"/>
                  <a:pt x="864" y="308"/>
                </a:cubicBezTo>
                <a:cubicBezTo>
                  <a:pt x="871" y="305"/>
                  <a:pt x="878" y="303"/>
                  <a:pt x="886" y="303"/>
                </a:cubicBezTo>
                <a:cubicBezTo>
                  <a:pt x="883" y="303"/>
                  <a:pt x="881" y="303"/>
                  <a:pt x="878" y="302"/>
                </a:cubicBezTo>
                <a:cubicBezTo>
                  <a:pt x="882" y="301"/>
                  <a:pt x="882" y="301"/>
                  <a:pt x="882" y="301"/>
                </a:cubicBezTo>
                <a:cubicBezTo>
                  <a:pt x="874" y="303"/>
                  <a:pt x="866" y="304"/>
                  <a:pt x="857" y="303"/>
                </a:cubicBezTo>
                <a:cubicBezTo>
                  <a:pt x="860" y="304"/>
                  <a:pt x="860" y="304"/>
                  <a:pt x="860" y="304"/>
                </a:cubicBezTo>
                <a:cubicBezTo>
                  <a:pt x="845" y="306"/>
                  <a:pt x="831" y="311"/>
                  <a:pt x="820" y="320"/>
                </a:cubicBezTo>
                <a:cubicBezTo>
                  <a:pt x="821" y="321"/>
                  <a:pt x="821" y="321"/>
                  <a:pt x="821" y="321"/>
                </a:cubicBezTo>
                <a:cubicBezTo>
                  <a:pt x="822" y="322"/>
                  <a:pt x="822" y="322"/>
                  <a:pt x="822" y="322"/>
                </a:cubicBezTo>
                <a:cubicBezTo>
                  <a:pt x="823" y="323"/>
                  <a:pt x="825" y="323"/>
                  <a:pt x="826" y="323"/>
                </a:cubicBezTo>
                <a:cubicBezTo>
                  <a:pt x="822" y="325"/>
                  <a:pt x="818" y="325"/>
                  <a:pt x="814" y="323"/>
                </a:cubicBezTo>
                <a:cubicBezTo>
                  <a:pt x="802" y="323"/>
                  <a:pt x="790" y="328"/>
                  <a:pt x="782" y="337"/>
                </a:cubicBezTo>
                <a:cubicBezTo>
                  <a:pt x="776" y="337"/>
                  <a:pt x="776" y="337"/>
                  <a:pt x="776" y="337"/>
                </a:cubicBezTo>
                <a:cubicBezTo>
                  <a:pt x="774" y="343"/>
                  <a:pt x="769" y="347"/>
                  <a:pt x="764" y="349"/>
                </a:cubicBezTo>
                <a:cubicBezTo>
                  <a:pt x="766" y="340"/>
                  <a:pt x="766" y="340"/>
                  <a:pt x="766" y="340"/>
                </a:cubicBezTo>
                <a:cubicBezTo>
                  <a:pt x="765" y="339"/>
                  <a:pt x="765" y="339"/>
                  <a:pt x="765" y="339"/>
                </a:cubicBezTo>
                <a:cubicBezTo>
                  <a:pt x="762" y="340"/>
                  <a:pt x="761" y="342"/>
                  <a:pt x="761" y="344"/>
                </a:cubicBezTo>
                <a:cubicBezTo>
                  <a:pt x="759" y="343"/>
                  <a:pt x="759" y="343"/>
                  <a:pt x="759" y="343"/>
                </a:cubicBezTo>
                <a:cubicBezTo>
                  <a:pt x="761" y="345"/>
                  <a:pt x="761" y="347"/>
                  <a:pt x="760" y="350"/>
                </a:cubicBezTo>
                <a:cubicBezTo>
                  <a:pt x="752" y="357"/>
                  <a:pt x="752" y="357"/>
                  <a:pt x="752" y="357"/>
                </a:cubicBezTo>
                <a:cubicBezTo>
                  <a:pt x="756" y="357"/>
                  <a:pt x="756" y="357"/>
                  <a:pt x="756" y="357"/>
                </a:cubicBezTo>
                <a:cubicBezTo>
                  <a:pt x="757" y="359"/>
                  <a:pt x="757" y="359"/>
                  <a:pt x="757" y="359"/>
                </a:cubicBezTo>
                <a:cubicBezTo>
                  <a:pt x="734" y="369"/>
                  <a:pt x="711" y="374"/>
                  <a:pt x="695" y="391"/>
                </a:cubicBezTo>
                <a:cubicBezTo>
                  <a:pt x="695" y="397"/>
                  <a:pt x="696" y="403"/>
                  <a:pt x="698" y="408"/>
                </a:cubicBezTo>
                <a:cubicBezTo>
                  <a:pt x="697" y="410"/>
                  <a:pt x="695" y="412"/>
                  <a:pt x="693" y="414"/>
                </a:cubicBezTo>
                <a:cubicBezTo>
                  <a:pt x="682" y="415"/>
                  <a:pt x="682" y="415"/>
                  <a:pt x="682" y="415"/>
                </a:cubicBezTo>
                <a:cubicBezTo>
                  <a:pt x="680" y="410"/>
                  <a:pt x="678" y="406"/>
                  <a:pt x="678" y="400"/>
                </a:cubicBezTo>
                <a:cubicBezTo>
                  <a:pt x="680" y="398"/>
                  <a:pt x="680" y="398"/>
                  <a:pt x="680" y="398"/>
                </a:cubicBezTo>
                <a:cubicBezTo>
                  <a:pt x="675" y="391"/>
                  <a:pt x="675" y="391"/>
                  <a:pt x="675" y="391"/>
                </a:cubicBezTo>
                <a:cubicBezTo>
                  <a:pt x="670" y="391"/>
                  <a:pt x="666" y="392"/>
                  <a:pt x="661" y="392"/>
                </a:cubicBezTo>
                <a:cubicBezTo>
                  <a:pt x="661" y="391"/>
                  <a:pt x="661" y="391"/>
                  <a:pt x="661" y="391"/>
                </a:cubicBezTo>
                <a:cubicBezTo>
                  <a:pt x="661" y="390"/>
                  <a:pt x="660" y="390"/>
                  <a:pt x="659" y="390"/>
                </a:cubicBezTo>
                <a:cubicBezTo>
                  <a:pt x="660" y="390"/>
                  <a:pt x="660" y="390"/>
                  <a:pt x="660" y="390"/>
                </a:cubicBezTo>
                <a:cubicBezTo>
                  <a:pt x="659" y="390"/>
                  <a:pt x="659" y="389"/>
                  <a:pt x="659" y="389"/>
                </a:cubicBezTo>
                <a:cubicBezTo>
                  <a:pt x="659" y="390"/>
                  <a:pt x="659" y="390"/>
                  <a:pt x="659" y="390"/>
                </a:cubicBezTo>
                <a:cubicBezTo>
                  <a:pt x="656" y="389"/>
                  <a:pt x="654" y="388"/>
                  <a:pt x="652" y="388"/>
                </a:cubicBezTo>
                <a:cubicBezTo>
                  <a:pt x="653" y="388"/>
                  <a:pt x="654" y="388"/>
                  <a:pt x="655" y="388"/>
                </a:cubicBezTo>
                <a:cubicBezTo>
                  <a:pt x="653" y="388"/>
                  <a:pt x="650" y="388"/>
                  <a:pt x="647" y="388"/>
                </a:cubicBezTo>
                <a:cubicBezTo>
                  <a:pt x="645" y="388"/>
                  <a:pt x="643" y="388"/>
                  <a:pt x="642" y="388"/>
                </a:cubicBezTo>
                <a:cubicBezTo>
                  <a:pt x="640" y="388"/>
                  <a:pt x="640" y="388"/>
                  <a:pt x="640" y="388"/>
                </a:cubicBezTo>
                <a:cubicBezTo>
                  <a:pt x="640" y="387"/>
                  <a:pt x="640" y="387"/>
                  <a:pt x="641" y="386"/>
                </a:cubicBezTo>
                <a:cubicBezTo>
                  <a:pt x="640" y="386"/>
                  <a:pt x="640" y="386"/>
                  <a:pt x="640" y="386"/>
                </a:cubicBezTo>
                <a:cubicBezTo>
                  <a:pt x="639" y="387"/>
                  <a:pt x="638" y="387"/>
                  <a:pt x="638" y="388"/>
                </a:cubicBezTo>
                <a:cubicBezTo>
                  <a:pt x="632" y="388"/>
                  <a:pt x="627" y="388"/>
                  <a:pt x="622" y="391"/>
                </a:cubicBezTo>
                <a:cubicBezTo>
                  <a:pt x="621" y="391"/>
                  <a:pt x="621" y="391"/>
                  <a:pt x="621" y="391"/>
                </a:cubicBezTo>
                <a:cubicBezTo>
                  <a:pt x="622" y="391"/>
                  <a:pt x="623" y="391"/>
                  <a:pt x="624" y="391"/>
                </a:cubicBezTo>
                <a:cubicBezTo>
                  <a:pt x="625" y="391"/>
                  <a:pt x="625" y="391"/>
                  <a:pt x="626" y="391"/>
                </a:cubicBezTo>
                <a:cubicBezTo>
                  <a:pt x="623" y="392"/>
                  <a:pt x="623" y="392"/>
                  <a:pt x="623" y="392"/>
                </a:cubicBezTo>
                <a:cubicBezTo>
                  <a:pt x="622" y="393"/>
                  <a:pt x="622" y="393"/>
                  <a:pt x="623" y="394"/>
                </a:cubicBezTo>
                <a:cubicBezTo>
                  <a:pt x="624" y="394"/>
                  <a:pt x="626" y="395"/>
                  <a:pt x="627" y="395"/>
                </a:cubicBezTo>
                <a:cubicBezTo>
                  <a:pt x="626" y="395"/>
                  <a:pt x="625" y="396"/>
                  <a:pt x="625" y="396"/>
                </a:cubicBezTo>
                <a:cubicBezTo>
                  <a:pt x="625" y="396"/>
                  <a:pt x="625" y="396"/>
                  <a:pt x="625" y="396"/>
                </a:cubicBezTo>
                <a:cubicBezTo>
                  <a:pt x="624" y="395"/>
                  <a:pt x="624" y="395"/>
                  <a:pt x="623" y="395"/>
                </a:cubicBezTo>
                <a:cubicBezTo>
                  <a:pt x="623" y="395"/>
                  <a:pt x="622" y="394"/>
                  <a:pt x="621" y="394"/>
                </a:cubicBezTo>
                <a:cubicBezTo>
                  <a:pt x="620" y="393"/>
                  <a:pt x="620" y="393"/>
                  <a:pt x="620" y="393"/>
                </a:cubicBezTo>
                <a:cubicBezTo>
                  <a:pt x="619" y="393"/>
                  <a:pt x="619" y="393"/>
                  <a:pt x="619" y="393"/>
                </a:cubicBezTo>
                <a:cubicBezTo>
                  <a:pt x="619" y="394"/>
                  <a:pt x="619" y="394"/>
                  <a:pt x="619" y="394"/>
                </a:cubicBezTo>
                <a:cubicBezTo>
                  <a:pt x="619" y="395"/>
                  <a:pt x="619" y="395"/>
                  <a:pt x="619" y="395"/>
                </a:cubicBezTo>
                <a:cubicBezTo>
                  <a:pt x="617" y="396"/>
                  <a:pt x="617" y="396"/>
                  <a:pt x="617" y="396"/>
                </a:cubicBezTo>
                <a:cubicBezTo>
                  <a:pt x="617" y="395"/>
                  <a:pt x="616" y="395"/>
                  <a:pt x="616" y="395"/>
                </a:cubicBezTo>
                <a:cubicBezTo>
                  <a:pt x="615" y="395"/>
                  <a:pt x="614" y="395"/>
                  <a:pt x="613" y="396"/>
                </a:cubicBezTo>
                <a:cubicBezTo>
                  <a:pt x="611" y="395"/>
                  <a:pt x="610" y="395"/>
                  <a:pt x="608" y="395"/>
                </a:cubicBezTo>
                <a:cubicBezTo>
                  <a:pt x="608" y="394"/>
                  <a:pt x="609" y="394"/>
                  <a:pt x="610" y="394"/>
                </a:cubicBezTo>
                <a:cubicBezTo>
                  <a:pt x="610" y="393"/>
                  <a:pt x="610" y="393"/>
                  <a:pt x="610" y="393"/>
                </a:cubicBezTo>
                <a:cubicBezTo>
                  <a:pt x="608" y="393"/>
                  <a:pt x="608" y="393"/>
                  <a:pt x="608" y="393"/>
                </a:cubicBezTo>
                <a:cubicBezTo>
                  <a:pt x="608" y="392"/>
                  <a:pt x="608" y="392"/>
                  <a:pt x="608" y="392"/>
                </a:cubicBezTo>
                <a:cubicBezTo>
                  <a:pt x="607" y="392"/>
                  <a:pt x="606" y="392"/>
                  <a:pt x="605" y="392"/>
                </a:cubicBezTo>
                <a:cubicBezTo>
                  <a:pt x="606" y="391"/>
                  <a:pt x="606" y="391"/>
                  <a:pt x="606" y="391"/>
                </a:cubicBezTo>
                <a:cubicBezTo>
                  <a:pt x="605" y="391"/>
                  <a:pt x="604" y="391"/>
                  <a:pt x="603" y="392"/>
                </a:cubicBezTo>
                <a:cubicBezTo>
                  <a:pt x="603" y="392"/>
                  <a:pt x="603" y="392"/>
                  <a:pt x="603" y="392"/>
                </a:cubicBezTo>
                <a:cubicBezTo>
                  <a:pt x="603" y="393"/>
                  <a:pt x="603" y="393"/>
                  <a:pt x="603" y="393"/>
                </a:cubicBezTo>
                <a:cubicBezTo>
                  <a:pt x="601" y="393"/>
                  <a:pt x="599" y="393"/>
                  <a:pt x="596" y="392"/>
                </a:cubicBezTo>
                <a:cubicBezTo>
                  <a:pt x="591" y="391"/>
                  <a:pt x="585" y="392"/>
                  <a:pt x="580" y="394"/>
                </a:cubicBezTo>
                <a:cubicBezTo>
                  <a:pt x="581" y="393"/>
                  <a:pt x="581" y="393"/>
                  <a:pt x="581" y="393"/>
                </a:cubicBezTo>
                <a:cubicBezTo>
                  <a:pt x="581" y="392"/>
                  <a:pt x="581" y="392"/>
                  <a:pt x="581" y="392"/>
                </a:cubicBezTo>
                <a:cubicBezTo>
                  <a:pt x="582" y="391"/>
                  <a:pt x="582" y="391"/>
                  <a:pt x="582" y="391"/>
                </a:cubicBezTo>
                <a:cubicBezTo>
                  <a:pt x="582" y="390"/>
                  <a:pt x="582" y="390"/>
                  <a:pt x="582" y="390"/>
                </a:cubicBezTo>
                <a:cubicBezTo>
                  <a:pt x="582" y="391"/>
                  <a:pt x="582" y="391"/>
                  <a:pt x="582" y="391"/>
                </a:cubicBezTo>
                <a:cubicBezTo>
                  <a:pt x="581" y="391"/>
                  <a:pt x="580" y="392"/>
                  <a:pt x="579" y="392"/>
                </a:cubicBezTo>
                <a:cubicBezTo>
                  <a:pt x="578" y="391"/>
                  <a:pt x="578" y="391"/>
                  <a:pt x="578" y="391"/>
                </a:cubicBezTo>
                <a:cubicBezTo>
                  <a:pt x="578" y="392"/>
                  <a:pt x="578" y="392"/>
                  <a:pt x="578" y="392"/>
                </a:cubicBezTo>
                <a:cubicBezTo>
                  <a:pt x="578" y="393"/>
                  <a:pt x="578" y="394"/>
                  <a:pt x="578" y="394"/>
                </a:cubicBezTo>
                <a:cubicBezTo>
                  <a:pt x="574" y="396"/>
                  <a:pt x="569" y="397"/>
                  <a:pt x="564" y="398"/>
                </a:cubicBezTo>
                <a:cubicBezTo>
                  <a:pt x="566" y="397"/>
                  <a:pt x="566" y="397"/>
                  <a:pt x="566" y="397"/>
                </a:cubicBezTo>
                <a:cubicBezTo>
                  <a:pt x="565" y="397"/>
                  <a:pt x="565" y="397"/>
                  <a:pt x="565" y="397"/>
                </a:cubicBezTo>
                <a:cubicBezTo>
                  <a:pt x="564" y="397"/>
                  <a:pt x="563" y="397"/>
                  <a:pt x="562" y="397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0" y="398"/>
                  <a:pt x="560" y="398"/>
                  <a:pt x="560" y="398"/>
                </a:cubicBezTo>
                <a:cubicBezTo>
                  <a:pt x="560" y="398"/>
                  <a:pt x="560" y="398"/>
                  <a:pt x="560" y="398"/>
                </a:cubicBezTo>
                <a:cubicBezTo>
                  <a:pt x="559" y="399"/>
                  <a:pt x="559" y="399"/>
                  <a:pt x="559" y="399"/>
                </a:cubicBezTo>
                <a:cubicBezTo>
                  <a:pt x="558" y="400"/>
                  <a:pt x="558" y="400"/>
                  <a:pt x="558" y="400"/>
                </a:cubicBezTo>
                <a:cubicBezTo>
                  <a:pt x="557" y="399"/>
                  <a:pt x="557" y="399"/>
                  <a:pt x="557" y="399"/>
                </a:cubicBezTo>
                <a:cubicBezTo>
                  <a:pt x="555" y="400"/>
                  <a:pt x="555" y="400"/>
                  <a:pt x="555" y="400"/>
                </a:cubicBezTo>
                <a:cubicBezTo>
                  <a:pt x="556" y="401"/>
                  <a:pt x="556" y="401"/>
                  <a:pt x="556" y="401"/>
                </a:cubicBezTo>
                <a:cubicBezTo>
                  <a:pt x="555" y="401"/>
                  <a:pt x="553" y="402"/>
                  <a:pt x="552" y="402"/>
                </a:cubicBezTo>
                <a:cubicBezTo>
                  <a:pt x="552" y="404"/>
                  <a:pt x="552" y="404"/>
                  <a:pt x="552" y="404"/>
                </a:cubicBezTo>
                <a:cubicBezTo>
                  <a:pt x="551" y="405"/>
                  <a:pt x="549" y="406"/>
                  <a:pt x="548" y="408"/>
                </a:cubicBezTo>
                <a:cubicBezTo>
                  <a:pt x="548" y="408"/>
                  <a:pt x="548" y="408"/>
                  <a:pt x="548" y="408"/>
                </a:cubicBezTo>
                <a:cubicBezTo>
                  <a:pt x="547" y="410"/>
                  <a:pt x="547" y="410"/>
                  <a:pt x="547" y="410"/>
                </a:cubicBezTo>
                <a:cubicBezTo>
                  <a:pt x="547" y="411"/>
                  <a:pt x="547" y="411"/>
                  <a:pt x="547" y="411"/>
                </a:cubicBezTo>
                <a:cubicBezTo>
                  <a:pt x="546" y="412"/>
                  <a:pt x="545" y="413"/>
                  <a:pt x="544" y="414"/>
                </a:cubicBezTo>
                <a:cubicBezTo>
                  <a:pt x="546" y="414"/>
                  <a:pt x="546" y="414"/>
                  <a:pt x="546" y="414"/>
                </a:cubicBezTo>
                <a:cubicBezTo>
                  <a:pt x="547" y="413"/>
                  <a:pt x="547" y="412"/>
                  <a:pt x="549" y="412"/>
                </a:cubicBezTo>
                <a:cubicBezTo>
                  <a:pt x="547" y="414"/>
                  <a:pt x="545" y="416"/>
                  <a:pt x="543" y="417"/>
                </a:cubicBezTo>
                <a:cubicBezTo>
                  <a:pt x="542" y="417"/>
                  <a:pt x="542" y="417"/>
                  <a:pt x="542" y="417"/>
                </a:cubicBezTo>
                <a:cubicBezTo>
                  <a:pt x="543" y="417"/>
                  <a:pt x="543" y="416"/>
                  <a:pt x="543" y="416"/>
                </a:cubicBezTo>
                <a:cubicBezTo>
                  <a:pt x="542" y="416"/>
                  <a:pt x="542" y="416"/>
                  <a:pt x="542" y="416"/>
                </a:cubicBezTo>
                <a:cubicBezTo>
                  <a:pt x="541" y="417"/>
                  <a:pt x="541" y="417"/>
                  <a:pt x="541" y="417"/>
                </a:cubicBezTo>
                <a:cubicBezTo>
                  <a:pt x="540" y="418"/>
                  <a:pt x="540" y="418"/>
                  <a:pt x="540" y="418"/>
                </a:cubicBezTo>
                <a:cubicBezTo>
                  <a:pt x="541" y="418"/>
                  <a:pt x="541" y="418"/>
                  <a:pt x="541" y="418"/>
                </a:cubicBezTo>
                <a:cubicBezTo>
                  <a:pt x="540" y="420"/>
                  <a:pt x="539" y="420"/>
                  <a:pt x="538" y="421"/>
                </a:cubicBezTo>
                <a:cubicBezTo>
                  <a:pt x="538" y="422"/>
                  <a:pt x="538" y="422"/>
                  <a:pt x="538" y="422"/>
                </a:cubicBezTo>
                <a:cubicBezTo>
                  <a:pt x="538" y="422"/>
                  <a:pt x="538" y="422"/>
                  <a:pt x="538" y="422"/>
                </a:cubicBezTo>
                <a:cubicBezTo>
                  <a:pt x="537" y="423"/>
                  <a:pt x="537" y="423"/>
                  <a:pt x="537" y="423"/>
                </a:cubicBezTo>
                <a:cubicBezTo>
                  <a:pt x="536" y="426"/>
                  <a:pt x="534" y="429"/>
                  <a:pt x="532" y="431"/>
                </a:cubicBezTo>
                <a:cubicBezTo>
                  <a:pt x="532" y="433"/>
                  <a:pt x="532" y="434"/>
                  <a:pt x="531" y="435"/>
                </a:cubicBezTo>
                <a:cubicBezTo>
                  <a:pt x="533" y="437"/>
                  <a:pt x="533" y="437"/>
                  <a:pt x="533" y="437"/>
                </a:cubicBezTo>
                <a:cubicBezTo>
                  <a:pt x="532" y="439"/>
                  <a:pt x="532" y="439"/>
                  <a:pt x="532" y="439"/>
                </a:cubicBezTo>
                <a:cubicBezTo>
                  <a:pt x="532" y="437"/>
                  <a:pt x="532" y="436"/>
                  <a:pt x="531" y="436"/>
                </a:cubicBezTo>
                <a:cubicBezTo>
                  <a:pt x="530" y="437"/>
                  <a:pt x="530" y="437"/>
                  <a:pt x="530" y="437"/>
                </a:cubicBezTo>
                <a:cubicBezTo>
                  <a:pt x="531" y="438"/>
                  <a:pt x="531" y="438"/>
                  <a:pt x="531" y="438"/>
                </a:cubicBezTo>
                <a:cubicBezTo>
                  <a:pt x="531" y="438"/>
                  <a:pt x="531" y="439"/>
                  <a:pt x="532" y="440"/>
                </a:cubicBezTo>
                <a:cubicBezTo>
                  <a:pt x="531" y="441"/>
                  <a:pt x="531" y="441"/>
                  <a:pt x="531" y="441"/>
                </a:cubicBezTo>
                <a:cubicBezTo>
                  <a:pt x="531" y="442"/>
                  <a:pt x="532" y="442"/>
                  <a:pt x="531" y="443"/>
                </a:cubicBezTo>
                <a:cubicBezTo>
                  <a:pt x="534" y="444"/>
                  <a:pt x="535" y="446"/>
                  <a:pt x="537" y="448"/>
                </a:cubicBezTo>
                <a:cubicBezTo>
                  <a:pt x="536" y="449"/>
                  <a:pt x="536" y="449"/>
                  <a:pt x="536" y="449"/>
                </a:cubicBezTo>
                <a:cubicBezTo>
                  <a:pt x="537" y="451"/>
                  <a:pt x="538" y="452"/>
                  <a:pt x="540" y="453"/>
                </a:cubicBezTo>
                <a:cubicBezTo>
                  <a:pt x="544" y="453"/>
                  <a:pt x="547" y="454"/>
                  <a:pt x="548" y="457"/>
                </a:cubicBezTo>
                <a:cubicBezTo>
                  <a:pt x="549" y="457"/>
                  <a:pt x="551" y="456"/>
                  <a:pt x="553" y="456"/>
                </a:cubicBezTo>
                <a:cubicBezTo>
                  <a:pt x="554" y="457"/>
                  <a:pt x="554" y="457"/>
                  <a:pt x="554" y="457"/>
                </a:cubicBezTo>
                <a:cubicBezTo>
                  <a:pt x="559" y="455"/>
                  <a:pt x="565" y="454"/>
                  <a:pt x="571" y="454"/>
                </a:cubicBezTo>
                <a:cubicBezTo>
                  <a:pt x="572" y="454"/>
                  <a:pt x="572" y="454"/>
                  <a:pt x="572" y="454"/>
                </a:cubicBezTo>
                <a:cubicBezTo>
                  <a:pt x="574" y="454"/>
                  <a:pt x="574" y="454"/>
                  <a:pt x="574" y="454"/>
                </a:cubicBezTo>
                <a:cubicBezTo>
                  <a:pt x="573" y="454"/>
                  <a:pt x="572" y="455"/>
                  <a:pt x="572" y="455"/>
                </a:cubicBezTo>
                <a:cubicBezTo>
                  <a:pt x="573" y="455"/>
                  <a:pt x="573" y="456"/>
                  <a:pt x="574" y="456"/>
                </a:cubicBezTo>
                <a:cubicBezTo>
                  <a:pt x="575" y="456"/>
                  <a:pt x="575" y="456"/>
                  <a:pt x="575" y="456"/>
                </a:cubicBezTo>
                <a:cubicBezTo>
                  <a:pt x="576" y="456"/>
                  <a:pt x="577" y="456"/>
                  <a:pt x="578" y="455"/>
                </a:cubicBezTo>
                <a:cubicBezTo>
                  <a:pt x="579" y="452"/>
                  <a:pt x="582" y="451"/>
                  <a:pt x="585" y="450"/>
                </a:cubicBezTo>
                <a:cubicBezTo>
                  <a:pt x="586" y="448"/>
                  <a:pt x="586" y="448"/>
                  <a:pt x="586" y="448"/>
                </a:cubicBezTo>
                <a:cubicBezTo>
                  <a:pt x="589" y="446"/>
                  <a:pt x="589" y="446"/>
                  <a:pt x="589" y="446"/>
                </a:cubicBezTo>
                <a:cubicBezTo>
                  <a:pt x="591" y="443"/>
                  <a:pt x="591" y="443"/>
                  <a:pt x="591" y="443"/>
                </a:cubicBezTo>
                <a:cubicBezTo>
                  <a:pt x="595" y="441"/>
                  <a:pt x="595" y="441"/>
                  <a:pt x="595" y="441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94" y="440"/>
                  <a:pt x="594" y="440"/>
                  <a:pt x="594" y="440"/>
                </a:cubicBezTo>
                <a:cubicBezTo>
                  <a:pt x="600" y="440"/>
                  <a:pt x="605" y="439"/>
                  <a:pt x="611" y="438"/>
                </a:cubicBezTo>
                <a:cubicBezTo>
                  <a:pt x="612" y="438"/>
                  <a:pt x="612" y="438"/>
                  <a:pt x="612" y="438"/>
                </a:cubicBezTo>
                <a:cubicBezTo>
                  <a:pt x="615" y="437"/>
                  <a:pt x="619" y="437"/>
                  <a:pt x="622" y="438"/>
                </a:cubicBezTo>
                <a:cubicBezTo>
                  <a:pt x="622" y="437"/>
                  <a:pt x="622" y="437"/>
                  <a:pt x="622" y="437"/>
                </a:cubicBezTo>
                <a:cubicBezTo>
                  <a:pt x="624" y="437"/>
                  <a:pt x="624" y="437"/>
                  <a:pt x="624" y="437"/>
                </a:cubicBezTo>
                <a:cubicBezTo>
                  <a:pt x="626" y="439"/>
                  <a:pt x="626" y="439"/>
                  <a:pt x="626" y="439"/>
                </a:cubicBezTo>
                <a:cubicBezTo>
                  <a:pt x="625" y="440"/>
                  <a:pt x="625" y="440"/>
                  <a:pt x="625" y="440"/>
                </a:cubicBezTo>
                <a:cubicBezTo>
                  <a:pt x="622" y="442"/>
                  <a:pt x="618" y="445"/>
                  <a:pt x="615" y="447"/>
                </a:cubicBezTo>
                <a:cubicBezTo>
                  <a:pt x="613" y="448"/>
                  <a:pt x="613" y="448"/>
                  <a:pt x="613" y="448"/>
                </a:cubicBezTo>
                <a:cubicBezTo>
                  <a:pt x="613" y="449"/>
                  <a:pt x="613" y="449"/>
                  <a:pt x="613" y="449"/>
                </a:cubicBezTo>
                <a:cubicBezTo>
                  <a:pt x="615" y="449"/>
                  <a:pt x="615" y="449"/>
                  <a:pt x="615" y="449"/>
                </a:cubicBezTo>
                <a:cubicBezTo>
                  <a:pt x="614" y="450"/>
                  <a:pt x="613" y="451"/>
                  <a:pt x="612" y="451"/>
                </a:cubicBezTo>
                <a:cubicBezTo>
                  <a:pt x="613" y="451"/>
                  <a:pt x="613" y="451"/>
                  <a:pt x="613" y="451"/>
                </a:cubicBezTo>
                <a:cubicBezTo>
                  <a:pt x="612" y="453"/>
                  <a:pt x="610" y="455"/>
                  <a:pt x="608" y="457"/>
                </a:cubicBezTo>
                <a:cubicBezTo>
                  <a:pt x="608" y="456"/>
                  <a:pt x="607" y="455"/>
                  <a:pt x="606" y="455"/>
                </a:cubicBezTo>
                <a:cubicBezTo>
                  <a:pt x="606" y="455"/>
                  <a:pt x="607" y="454"/>
                  <a:pt x="607" y="453"/>
                </a:cubicBezTo>
                <a:cubicBezTo>
                  <a:pt x="605" y="454"/>
                  <a:pt x="604" y="455"/>
                  <a:pt x="602" y="456"/>
                </a:cubicBezTo>
                <a:cubicBezTo>
                  <a:pt x="603" y="456"/>
                  <a:pt x="604" y="456"/>
                  <a:pt x="605" y="456"/>
                </a:cubicBezTo>
                <a:cubicBezTo>
                  <a:pt x="604" y="458"/>
                  <a:pt x="602" y="460"/>
                  <a:pt x="601" y="462"/>
                </a:cubicBezTo>
                <a:cubicBezTo>
                  <a:pt x="602" y="462"/>
                  <a:pt x="602" y="462"/>
                  <a:pt x="602" y="462"/>
                </a:cubicBezTo>
                <a:cubicBezTo>
                  <a:pt x="601" y="465"/>
                  <a:pt x="599" y="467"/>
                  <a:pt x="596" y="467"/>
                </a:cubicBezTo>
                <a:cubicBezTo>
                  <a:pt x="596" y="467"/>
                  <a:pt x="596" y="467"/>
                  <a:pt x="596" y="467"/>
                </a:cubicBezTo>
                <a:cubicBezTo>
                  <a:pt x="594" y="467"/>
                  <a:pt x="593" y="468"/>
                  <a:pt x="593" y="469"/>
                </a:cubicBezTo>
                <a:cubicBezTo>
                  <a:pt x="592" y="469"/>
                  <a:pt x="592" y="469"/>
                  <a:pt x="592" y="469"/>
                </a:cubicBezTo>
                <a:cubicBezTo>
                  <a:pt x="593" y="469"/>
                  <a:pt x="593" y="469"/>
                  <a:pt x="593" y="469"/>
                </a:cubicBezTo>
                <a:cubicBezTo>
                  <a:pt x="593" y="469"/>
                  <a:pt x="593" y="469"/>
                  <a:pt x="593" y="469"/>
                </a:cubicBezTo>
                <a:cubicBezTo>
                  <a:pt x="594" y="469"/>
                  <a:pt x="595" y="469"/>
                  <a:pt x="595" y="470"/>
                </a:cubicBezTo>
                <a:cubicBezTo>
                  <a:pt x="596" y="469"/>
                  <a:pt x="596" y="469"/>
                  <a:pt x="596" y="469"/>
                </a:cubicBezTo>
                <a:cubicBezTo>
                  <a:pt x="597" y="469"/>
                  <a:pt x="598" y="470"/>
                  <a:pt x="599" y="470"/>
                </a:cubicBezTo>
                <a:cubicBezTo>
                  <a:pt x="605" y="470"/>
                  <a:pt x="612" y="469"/>
                  <a:pt x="618" y="469"/>
                </a:cubicBezTo>
                <a:cubicBezTo>
                  <a:pt x="618" y="468"/>
                  <a:pt x="618" y="468"/>
                  <a:pt x="618" y="468"/>
                </a:cubicBezTo>
                <a:cubicBezTo>
                  <a:pt x="622" y="469"/>
                  <a:pt x="626" y="470"/>
                  <a:pt x="630" y="470"/>
                </a:cubicBezTo>
                <a:cubicBezTo>
                  <a:pt x="630" y="470"/>
                  <a:pt x="630" y="470"/>
                  <a:pt x="630" y="470"/>
                </a:cubicBezTo>
                <a:cubicBezTo>
                  <a:pt x="633" y="469"/>
                  <a:pt x="635" y="470"/>
                  <a:pt x="638" y="471"/>
                </a:cubicBezTo>
                <a:cubicBezTo>
                  <a:pt x="635" y="471"/>
                  <a:pt x="633" y="471"/>
                  <a:pt x="631" y="472"/>
                </a:cubicBezTo>
                <a:cubicBezTo>
                  <a:pt x="634" y="472"/>
                  <a:pt x="636" y="473"/>
                  <a:pt x="639" y="473"/>
                </a:cubicBezTo>
                <a:cubicBezTo>
                  <a:pt x="638" y="472"/>
                  <a:pt x="638" y="472"/>
                  <a:pt x="638" y="472"/>
                </a:cubicBezTo>
                <a:cubicBezTo>
                  <a:pt x="640" y="472"/>
                  <a:pt x="642" y="472"/>
                  <a:pt x="643" y="474"/>
                </a:cubicBezTo>
                <a:cubicBezTo>
                  <a:pt x="641" y="474"/>
                  <a:pt x="640" y="475"/>
                  <a:pt x="640" y="477"/>
                </a:cubicBezTo>
                <a:cubicBezTo>
                  <a:pt x="639" y="478"/>
                  <a:pt x="639" y="478"/>
                  <a:pt x="639" y="478"/>
                </a:cubicBezTo>
                <a:cubicBezTo>
                  <a:pt x="639" y="478"/>
                  <a:pt x="639" y="478"/>
                  <a:pt x="639" y="478"/>
                </a:cubicBezTo>
                <a:cubicBezTo>
                  <a:pt x="640" y="479"/>
                  <a:pt x="640" y="479"/>
                  <a:pt x="640" y="479"/>
                </a:cubicBezTo>
                <a:cubicBezTo>
                  <a:pt x="639" y="480"/>
                  <a:pt x="638" y="480"/>
                  <a:pt x="637" y="481"/>
                </a:cubicBezTo>
                <a:cubicBezTo>
                  <a:pt x="637" y="481"/>
                  <a:pt x="637" y="481"/>
                  <a:pt x="637" y="480"/>
                </a:cubicBezTo>
                <a:cubicBezTo>
                  <a:pt x="637" y="482"/>
                  <a:pt x="636" y="483"/>
                  <a:pt x="634" y="483"/>
                </a:cubicBezTo>
                <a:cubicBezTo>
                  <a:pt x="635" y="484"/>
                  <a:pt x="635" y="484"/>
                  <a:pt x="635" y="484"/>
                </a:cubicBezTo>
                <a:cubicBezTo>
                  <a:pt x="635" y="486"/>
                  <a:pt x="633" y="488"/>
                  <a:pt x="632" y="489"/>
                </a:cubicBezTo>
                <a:cubicBezTo>
                  <a:pt x="632" y="489"/>
                  <a:pt x="632" y="488"/>
                  <a:pt x="632" y="487"/>
                </a:cubicBezTo>
                <a:cubicBezTo>
                  <a:pt x="630" y="488"/>
                  <a:pt x="630" y="488"/>
                  <a:pt x="630" y="488"/>
                </a:cubicBezTo>
                <a:cubicBezTo>
                  <a:pt x="630" y="489"/>
                  <a:pt x="630" y="489"/>
                  <a:pt x="630" y="490"/>
                </a:cubicBezTo>
                <a:cubicBezTo>
                  <a:pt x="629" y="491"/>
                  <a:pt x="628" y="491"/>
                  <a:pt x="628" y="493"/>
                </a:cubicBezTo>
                <a:cubicBezTo>
                  <a:pt x="629" y="492"/>
                  <a:pt x="630" y="492"/>
                  <a:pt x="630" y="491"/>
                </a:cubicBezTo>
                <a:cubicBezTo>
                  <a:pt x="630" y="493"/>
                  <a:pt x="629" y="494"/>
                  <a:pt x="627" y="494"/>
                </a:cubicBezTo>
                <a:cubicBezTo>
                  <a:pt x="627" y="496"/>
                  <a:pt x="627" y="496"/>
                  <a:pt x="627" y="496"/>
                </a:cubicBezTo>
                <a:cubicBezTo>
                  <a:pt x="628" y="496"/>
                  <a:pt x="628" y="496"/>
                  <a:pt x="628" y="496"/>
                </a:cubicBezTo>
                <a:cubicBezTo>
                  <a:pt x="628" y="497"/>
                  <a:pt x="628" y="497"/>
                  <a:pt x="628" y="497"/>
                </a:cubicBezTo>
                <a:cubicBezTo>
                  <a:pt x="627" y="497"/>
                  <a:pt x="627" y="497"/>
                  <a:pt x="627" y="497"/>
                </a:cubicBezTo>
                <a:cubicBezTo>
                  <a:pt x="628" y="498"/>
                  <a:pt x="629" y="498"/>
                  <a:pt x="630" y="498"/>
                </a:cubicBezTo>
                <a:cubicBezTo>
                  <a:pt x="630" y="499"/>
                  <a:pt x="630" y="499"/>
                  <a:pt x="630" y="499"/>
                </a:cubicBezTo>
                <a:cubicBezTo>
                  <a:pt x="631" y="500"/>
                  <a:pt x="631" y="500"/>
                  <a:pt x="631" y="500"/>
                </a:cubicBezTo>
                <a:cubicBezTo>
                  <a:pt x="631" y="500"/>
                  <a:pt x="628" y="510"/>
                  <a:pt x="628" y="510"/>
                </a:cubicBezTo>
                <a:cubicBezTo>
                  <a:pt x="631" y="500"/>
                  <a:pt x="631" y="500"/>
                  <a:pt x="631" y="500"/>
                </a:cubicBezTo>
                <a:cubicBezTo>
                  <a:pt x="632" y="501"/>
                  <a:pt x="632" y="501"/>
                  <a:pt x="632" y="501"/>
                </a:cubicBezTo>
                <a:cubicBezTo>
                  <a:pt x="633" y="503"/>
                  <a:pt x="634" y="504"/>
                  <a:pt x="636" y="504"/>
                </a:cubicBezTo>
                <a:cubicBezTo>
                  <a:pt x="636" y="505"/>
                  <a:pt x="637" y="506"/>
                  <a:pt x="638" y="505"/>
                </a:cubicBezTo>
                <a:cubicBezTo>
                  <a:pt x="639" y="506"/>
                  <a:pt x="639" y="506"/>
                  <a:pt x="639" y="506"/>
                </a:cubicBezTo>
                <a:cubicBezTo>
                  <a:pt x="638" y="506"/>
                  <a:pt x="638" y="506"/>
                  <a:pt x="638" y="506"/>
                </a:cubicBezTo>
                <a:cubicBezTo>
                  <a:pt x="638" y="507"/>
                  <a:pt x="640" y="507"/>
                  <a:pt x="641" y="507"/>
                </a:cubicBezTo>
                <a:cubicBezTo>
                  <a:pt x="641" y="506"/>
                  <a:pt x="641" y="506"/>
                  <a:pt x="641" y="506"/>
                </a:cubicBezTo>
                <a:cubicBezTo>
                  <a:pt x="640" y="506"/>
                  <a:pt x="640" y="506"/>
                  <a:pt x="640" y="506"/>
                </a:cubicBezTo>
                <a:cubicBezTo>
                  <a:pt x="641" y="506"/>
                  <a:pt x="641" y="506"/>
                  <a:pt x="641" y="506"/>
                </a:cubicBezTo>
                <a:cubicBezTo>
                  <a:pt x="649" y="508"/>
                  <a:pt x="658" y="507"/>
                  <a:pt x="666" y="504"/>
                </a:cubicBezTo>
                <a:cubicBezTo>
                  <a:pt x="666" y="504"/>
                  <a:pt x="666" y="504"/>
                  <a:pt x="666" y="504"/>
                </a:cubicBezTo>
                <a:cubicBezTo>
                  <a:pt x="671" y="504"/>
                  <a:pt x="675" y="505"/>
                  <a:pt x="678" y="508"/>
                </a:cubicBezTo>
                <a:cubicBezTo>
                  <a:pt x="679" y="508"/>
                  <a:pt x="679" y="508"/>
                  <a:pt x="680" y="509"/>
                </a:cubicBezTo>
                <a:cubicBezTo>
                  <a:pt x="679" y="509"/>
                  <a:pt x="679" y="509"/>
                  <a:pt x="679" y="509"/>
                </a:cubicBezTo>
                <a:cubicBezTo>
                  <a:pt x="679" y="509"/>
                  <a:pt x="679" y="510"/>
                  <a:pt x="679" y="510"/>
                </a:cubicBezTo>
                <a:cubicBezTo>
                  <a:pt x="681" y="510"/>
                  <a:pt x="681" y="510"/>
                  <a:pt x="681" y="510"/>
                </a:cubicBezTo>
                <a:cubicBezTo>
                  <a:pt x="682" y="511"/>
                  <a:pt x="682" y="512"/>
                  <a:pt x="683" y="513"/>
                </a:cubicBezTo>
                <a:cubicBezTo>
                  <a:pt x="686" y="512"/>
                  <a:pt x="686" y="512"/>
                  <a:pt x="686" y="512"/>
                </a:cubicBezTo>
                <a:cubicBezTo>
                  <a:pt x="686" y="510"/>
                  <a:pt x="686" y="510"/>
                  <a:pt x="686" y="510"/>
                </a:cubicBezTo>
                <a:cubicBezTo>
                  <a:pt x="685" y="509"/>
                  <a:pt x="685" y="509"/>
                  <a:pt x="685" y="509"/>
                </a:cubicBezTo>
                <a:cubicBezTo>
                  <a:pt x="685" y="508"/>
                  <a:pt x="685" y="508"/>
                  <a:pt x="685" y="508"/>
                </a:cubicBezTo>
                <a:cubicBezTo>
                  <a:pt x="693" y="502"/>
                  <a:pt x="703" y="498"/>
                  <a:pt x="713" y="496"/>
                </a:cubicBezTo>
                <a:cubicBezTo>
                  <a:pt x="713" y="497"/>
                  <a:pt x="713" y="497"/>
                  <a:pt x="713" y="497"/>
                </a:cubicBezTo>
                <a:cubicBezTo>
                  <a:pt x="715" y="494"/>
                  <a:pt x="715" y="494"/>
                  <a:pt x="715" y="494"/>
                </a:cubicBezTo>
                <a:cubicBezTo>
                  <a:pt x="725" y="493"/>
                  <a:pt x="734" y="492"/>
                  <a:pt x="743" y="489"/>
                </a:cubicBezTo>
                <a:cubicBezTo>
                  <a:pt x="739" y="492"/>
                  <a:pt x="739" y="492"/>
                  <a:pt x="739" y="492"/>
                </a:cubicBezTo>
                <a:cubicBezTo>
                  <a:pt x="738" y="492"/>
                  <a:pt x="736" y="493"/>
                  <a:pt x="735" y="493"/>
                </a:cubicBezTo>
                <a:cubicBezTo>
                  <a:pt x="736" y="495"/>
                  <a:pt x="737" y="497"/>
                  <a:pt x="736" y="499"/>
                </a:cubicBezTo>
                <a:cubicBezTo>
                  <a:pt x="734" y="500"/>
                  <a:pt x="732" y="501"/>
                  <a:pt x="730" y="503"/>
                </a:cubicBezTo>
                <a:cubicBezTo>
                  <a:pt x="730" y="504"/>
                  <a:pt x="730" y="504"/>
                  <a:pt x="730" y="504"/>
                </a:cubicBezTo>
                <a:cubicBezTo>
                  <a:pt x="731" y="505"/>
                  <a:pt x="731" y="505"/>
                  <a:pt x="731" y="505"/>
                </a:cubicBezTo>
                <a:cubicBezTo>
                  <a:pt x="731" y="507"/>
                  <a:pt x="731" y="507"/>
                  <a:pt x="731" y="507"/>
                </a:cubicBezTo>
                <a:cubicBezTo>
                  <a:pt x="734" y="507"/>
                  <a:pt x="736" y="506"/>
                  <a:pt x="738" y="504"/>
                </a:cubicBezTo>
                <a:cubicBezTo>
                  <a:pt x="737" y="503"/>
                  <a:pt x="737" y="501"/>
                  <a:pt x="738" y="499"/>
                </a:cubicBezTo>
                <a:cubicBezTo>
                  <a:pt x="737" y="498"/>
                  <a:pt x="737" y="498"/>
                  <a:pt x="737" y="498"/>
                </a:cubicBezTo>
                <a:cubicBezTo>
                  <a:pt x="741" y="495"/>
                  <a:pt x="747" y="494"/>
                  <a:pt x="753" y="494"/>
                </a:cubicBezTo>
                <a:cubicBezTo>
                  <a:pt x="753" y="492"/>
                  <a:pt x="753" y="492"/>
                  <a:pt x="753" y="492"/>
                </a:cubicBezTo>
                <a:cubicBezTo>
                  <a:pt x="750" y="493"/>
                  <a:pt x="750" y="493"/>
                  <a:pt x="750" y="493"/>
                </a:cubicBezTo>
                <a:cubicBezTo>
                  <a:pt x="749" y="491"/>
                  <a:pt x="749" y="491"/>
                  <a:pt x="749" y="491"/>
                </a:cubicBezTo>
                <a:cubicBezTo>
                  <a:pt x="751" y="490"/>
                  <a:pt x="752" y="489"/>
                  <a:pt x="755" y="489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5" y="492"/>
                  <a:pt x="755" y="492"/>
                  <a:pt x="755" y="492"/>
                </a:cubicBezTo>
                <a:cubicBezTo>
                  <a:pt x="756" y="494"/>
                  <a:pt x="756" y="494"/>
                  <a:pt x="756" y="494"/>
                </a:cubicBezTo>
                <a:cubicBezTo>
                  <a:pt x="760" y="493"/>
                  <a:pt x="764" y="494"/>
                  <a:pt x="768" y="496"/>
                </a:cubicBezTo>
                <a:cubicBezTo>
                  <a:pt x="768" y="497"/>
                  <a:pt x="768" y="498"/>
                  <a:pt x="769" y="499"/>
                </a:cubicBezTo>
                <a:cubicBezTo>
                  <a:pt x="787" y="499"/>
                  <a:pt x="804" y="499"/>
                  <a:pt x="823" y="497"/>
                </a:cubicBezTo>
                <a:cubicBezTo>
                  <a:pt x="820" y="498"/>
                  <a:pt x="817" y="499"/>
                  <a:pt x="814" y="499"/>
                </a:cubicBezTo>
                <a:cubicBezTo>
                  <a:pt x="815" y="500"/>
                  <a:pt x="815" y="501"/>
                  <a:pt x="816" y="502"/>
                </a:cubicBezTo>
                <a:cubicBezTo>
                  <a:pt x="821" y="502"/>
                  <a:pt x="825" y="503"/>
                  <a:pt x="828" y="505"/>
                </a:cubicBezTo>
                <a:cubicBezTo>
                  <a:pt x="827" y="508"/>
                  <a:pt x="827" y="508"/>
                  <a:pt x="827" y="508"/>
                </a:cubicBezTo>
                <a:cubicBezTo>
                  <a:pt x="822" y="509"/>
                  <a:pt x="822" y="509"/>
                  <a:pt x="822" y="509"/>
                </a:cubicBezTo>
                <a:cubicBezTo>
                  <a:pt x="832" y="507"/>
                  <a:pt x="842" y="510"/>
                  <a:pt x="849" y="517"/>
                </a:cubicBezTo>
                <a:cubicBezTo>
                  <a:pt x="848" y="518"/>
                  <a:pt x="847" y="520"/>
                  <a:pt x="847" y="521"/>
                </a:cubicBezTo>
                <a:cubicBezTo>
                  <a:pt x="851" y="519"/>
                  <a:pt x="856" y="519"/>
                  <a:pt x="860" y="522"/>
                </a:cubicBezTo>
                <a:cubicBezTo>
                  <a:pt x="860" y="523"/>
                  <a:pt x="860" y="524"/>
                  <a:pt x="860" y="525"/>
                </a:cubicBezTo>
                <a:cubicBezTo>
                  <a:pt x="861" y="524"/>
                  <a:pt x="861" y="524"/>
                  <a:pt x="861" y="524"/>
                </a:cubicBezTo>
                <a:cubicBezTo>
                  <a:pt x="870" y="523"/>
                  <a:pt x="879" y="523"/>
                  <a:pt x="888" y="525"/>
                </a:cubicBezTo>
                <a:cubicBezTo>
                  <a:pt x="886" y="527"/>
                  <a:pt x="886" y="527"/>
                  <a:pt x="886" y="527"/>
                </a:cubicBezTo>
                <a:cubicBezTo>
                  <a:pt x="893" y="525"/>
                  <a:pt x="901" y="527"/>
                  <a:pt x="908" y="533"/>
                </a:cubicBezTo>
                <a:cubicBezTo>
                  <a:pt x="907" y="534"/>
                  <a:pt x="907" y="534"/>
                  <a:pt x="907" y="534"/>
                </a:cubicBezTo>
                <a:cubicBezTo>
                  <a:pt x="906" y="535"/>
                  <a:pt x="906" y="535"/>
                  <a:pt x="906" y="535"/>
                </a:cubicBezTo>
                <a:cubicBezTo>
                  <a:pt x="907" y="535"/>
                  <a:pt x="909" y="534"/>
                  <a:pt x="910" y="534"/>
                </a:cubicBezTo>
                <a:cubicBezTo>
                  <a:pt x="910" y="535"/>
                  <a:pt x="910" y="536"/>
                  <a:pt x="911" y="537"/>
                </a:cubicBezTo>
                <a:cubicBezTo>
                  <a:pt x="911" y="538"/>
                  <a:pt x="911" y="538"/>
                  <a:pt x="911" y="538"/>
                </a:cubicBezTo>
                <a:cubicBezTo>
                  <a:pt x="913" y="541"/>
                  <a:pt x="914" y="544"/>
                  <a:pt x="915" y="547"/>
                </a:cubicBezTo>
                <a:cubicBezTo>
                  <a:pt x="917" y="547"/>
                  <a:pt x="919" y="547"/>
                  <a:pt x="920" y="548"/>
                </a:cubicBezTo>
                <a:cubicBezTo>
                  <a:pt x="912" y="554"/>
                  <a:pt x="905" y="560"/>
                  <a:pt x="897" y="566"/>
                </a:cubicBezTo>
                <a:cubicBezTo>
                  <a:pt x="899" y="564"/>
                  <a:pt x="901" y="563"/>
                  <a:pt x="903" y="562"/>
                </a:cubicBezTo>
                <a:cubicBezTo>
                  <a:pt x="903" y="564"/>
                  <a:pt x="903" y="564"/>
                  <a:pt x="903" y="564"/>
                </a:cubicBezTo>
                <a:cubicBezTo>
                  <a:pt x="900" y="566"/>
                  <a:pt x="900" y="566"/>
                  <a:pt x="900" y="566"/>
                </a:cubicBezTo>
                <a:cubicBezTo>
                  <a:pt x="910" y="559"/>
                  <a:pt x="921" y="557"/>
                  <a:pt x="932" y="560"/>
                </a:cubicBezTo>
                <a:cubicBezTo>
                  <a:pt x="931" y="562"/>
                  <a:pt x="930" y="564"/>
                  <a:pt x="927" y="564"/>
                </a:cubicBezTo>
                <a:cubicBezTo>
                  <a:pt x="927" y="566"/>
                  <a:pt x="927" y="566"/>
                  <a:pt x="927" y="566"/>
                </a:cubicBezTo>
                <a:cubicBezTo>
                  <a:pt x="922" y="567"/>
                  <a:pt x="916" y="568"/>
                  <a:pt x="911" y="569"/>
                </a:cubicBezTo>
                <a:cubicBezTo>
                  <a:pt x="913" y="569"/>
                  <a:pt x="916" y="569"/>
                  <a:pt x="919" y="569"/>
                </a:cubicBezTo>
                <a:cubicBezTo>
                  <a:pt x="919" y="570"/>
                  <a:pt x="919" y="571"/>
                  <a:pt x="919" y="572"/>
                </a:cubicBezTo>
                <a:cubicBezTo>
                  <a:pt x="918" y="573"/>
                  <a:pt x="917" y="573"/>
                  <a:pt x="916" y="574"/>
                </a:cubicBezTo>
                <a:cubicBezTo>
                  <a:pt x="916" y="575"/>
                  <a:pt x="917" y="576"/>
                  <a:pt x="917" y="578"/>
                </a:cubicBezTo>
                <a:cubicBezTo>
                  <a:pt x="917" y="577"/>
                  <a:pt x="918" y="575"/>
                  <a:pt x="918" y="574"/>
                </a:cubicBezTo>
                <a:cubicBezTo>
                  <a:pt x="922" y="569"/>
                  <a:pt x="928" y="565"/>
                  <a:pt x="934" y="562"/>
                </a:cubicBezTo>
                <a:cubicBezTo>
                  <a:pt x="945" y="562"/>
                  <a:pt x="957" y="564"/>
                  <a:pt x="967" y="569"/>
                </a:cubicBezTo>
                <a:cubicBezTo>
                  <a:pt x="965" y="571"/>
                  <a:pt x="965" y="571"/>
                  <a:pt x="965" y="571"/>
                </a:cubicBezTo>
                <a:cubicBezTo>
                  <a:pt x="964" y="572"/>
                  <a:pt x="964" y="573"/>
                  <a:pt x="965" y="575"/>
                </a:cubicBezTo>
                <a:cubicBezTo>
                  <a:pt x="964" y="576"/>
                  <a:pt x="964" y="576"/>
                  <a:pt x="964" y="576"/>
                </a:cubicBezTo>
                <a:cubicBezTo>
                  <a:pt x="964" y="578"/>
                  <a:pt x="964" y="578"/>
                  <a:pt x="964" y="578"/>
                </a:cubicBezTo>
                <a:cubicBezTo>
                  <a:pt x="964" y="576"/>
                  <a:pt x="964" y="576"/>
                  <a:pt x="964" y="576"/>
                </a:cubicBezTo>
                <a:cubicBezTo>
                  <a:pt x="968" y="574"/>
                  <a:pt x="972" y="572"/>
                  <a:pt x="976" y="571"/>
                </a:cubicBezTo>
                <a:cubicBezTo>
                  <a:pt x="989" y="572"/>
                  <a:pt x="1003" y="574"/>
                  <a:pt x="1016" y="576"/>
                </a:cubicBezTo>
                <a:cubicBezTo>
                  <a:pt x="1021" y="581"/>
                  <a:pt x="1028" y="584"/>
                  <a:pt x="1034" y="586"/>
                </a:cubicBezTo>
                <a:cubicBezTo>
                  <a:pt x="1036" y="587"/>
                  <a:pt x="1036" y="587"/>
                  <a:pt x="1036" y="587"/>
                </a:cubicBezTo>
                <a:cubicBezTo>
                  <a:pt x="1040" y="586"/>
                  <a:pt x="1044" y="586"/>
                  <a:pt x="1048" y="588"/>
                </a:cubicBezTo>
                <a:cubicBezTo>
                  <a:pt x="1048" y="589"/>
                  <a:pt x="1048" y="591"/>
                  <a:pt x="1048" y="592"/>
                </a:cubicBezTo>
                <a:cubicBezTo>
                  <a:pt x="1050" y="594"/>
                  <a:pt x="1051" y="597"/>
                  <a:pt x="1051" y="601"/>
                </a:cubicBezTo>
                <a:close/>
                <a:moveTo>
                  <a:pt x="294" y="140"/>
                </a:moveTo>
                <a:cubicBezTo>
                  <a:pt x="293" y="140"/>
                  <a:pt x="293" y="140"/>
                  <a:pt x="293" y="140"/>
                </a:cubicBezTo>
                <a:cubicBezTo>
                  <a:pt x="291" y="141"/>
                  <a:pt x="291" y="141"/>
                  <a:pt x="291" y="141"/>
                </a:cubicBezTo>
                <a:lnTo>
                  <a:pt x="294" y="140"/>
                </a:lnTo>
                <a:close/>
                <a:moveTo>
                  <a:pt x="451" y="266"/>
                </a:moveTo>
                <a:cubicBezTo>
                  <a:pt x="450" y="266"/>
                  <a:pt x="450" y="266"/>
                  <a:pt x="450" y="266"/>
                </a:cubicBezTo>
                <a:cubicBezTo>
                  <a:pt x="448" y="267"/>
                  <a:pt x="448" y="267"/>
                  <a:pt x="448" y="267"/>
                </a:cubicBezTo>
                <a:cubicBezTo>
                  <a:pt x="448" y="268"/>
                  <a:pt x="448" y="268"/>
                  <a:pt x="448" y="268"/>
                </a:cubicBezTo>
                <a:cubicBezTo>
                  <a:pt x="448" y="269"/>
                  <a:pt x="448" y="269"/>
                  <a:pt x="448" y="269"/>
                </a:cubicBezTo>
                <a:cubicBezTo>
                  <a:pt x="449" y="269"/>
                  <a:pt x="449" y="269"/>
                  <a:pt x="449" y="269"/>
                </a:cubicBezTo>
                <a:cubicBezTo>
                  <a:pt x="449" y="267"/>
                  <a:pt x="449" y="267"/>
                  <a:pt x="449" y="267"/>
                </a:cubicBezTo>
                <a:cubicBezTo>
                  <a:pt x="450" y="267"/>
                  <a:pt x="450" y="267"/>
                  <a:pt x="450" y="267"/>
                </a:cubicBezTo>
                <a:lnTo>
                  <a:pt x="451" y="266"/>
                </a:lnTo>
                <a:close/>
                <a:moveTo>
                  <a:pt x="593" y="459"/>
                </a:moveTo>
                <a:cubicBezTo>
                  <a:pt x="578" y="459"/>
                  <a:pt x="578" y="459"/>
                  <a:pt x="578" y="459"/>
                </a:cubicBezTo>
                <a:cubicBezTo>
                  <a:pt x="578" y="459"/>
                  <a:pt x="593" y="459"/>
                  <a:pt x="593" y="459"/>
                </a:cubicBezTo>
                <a:close/>
                <a:moveTo>
                  <a:pt x="862" y="547"/>
                </a:moveTo>
                <a:cubicBezTo>
                  <a:pt x="862" y="547"/>
                  <a:pt x="861" y="547"/>
                  <a:pt x="862" y="547"/>
                </a:cubicBezTo>
                <a:close/>
                <a:moveTo>
                  <a:pt x="386" y="92"/>
                </a:moveTo>
                <a:cubicBezTo>
                  <a:pt x="384" y="94"/>
                  <a:pt x="384" y="94"/>
                  <a:pt x="384" y="94"/>
                </a:cubicBezTo>
                <a:cubicBezTo>
                  <a:pt x="385" y="95"/>
                  <a:pt x="385" y="95"/>
                  <a:pt x="385" y="95"/>
                </a:cubicBezTo>
                <a:cubicBezTo>
                  <a:pt x="385" y="94"/>
                  <a:pt x="386" y="93"/>
                  <a:pt x="386" y="92"/>
                </a:cubicBezTo>
                <a:close/>
                <a:moveTo>
                  <a:pt x="646" y="859"/>
                </a:moveTo>
                <a:cubicBezTo>
                  <a:pt x="648" y="860"/>
                  <a:pt x="650" y="860"/>
                  <a:pt x="652" y="859"/>
                </a:cubicBezTo>
                <a:cubicBezTo>
                  <a:pt x="652" y="859"/>
                  <a:pt x="652" y="858"/>
                  <a:pt x="652" y="857"/>
                </a:cubicBezTo>
                <a:cubicBezTo>
                  <a:pt x="653" y="856"/>
                  <a:pt x="653" y="856"/>
                  <a:pt x="653" y="856"/>
                </a:cubicBezTo>
                <a:cubicBezTo>
                  <a:pt x="655" y="857"/>
                  <a:pt x="655" y="857"/>
                  <a:pt x="655" y="857"/>
                </a:cubicBezTo>
                <a:cubicBezTo>
                  <a:pt x="656" y="857"/>
                  <a:pt x="656" y="857"/>
                  <a:pt x="656" y="857"/>
                </a:cubicBezTo>
                <a:cubicBezTo>
                  <a:pt x="654" y="855"/>
                  <a:pt x="654" y="855"/>
                  <a:pt x="654" y="855"/>
                </a:cubicBezTo>
                <a:cubicBezTo>
                  <a:pt x="655" y="855"/>
                  <a:pt x="655" y="855"/>
                  <a:pt x="655" y="855"/>
                </a:cubicBezTo>
                <a:cubicBezTo>
                  <a:pt x="653" y="853"/>
                  <a:pt x="653" y="853"/>
                  <a:pt x="653" y="853"/>
                </a:cubicBezTo>
                <a:cubicBezTo>
                  <a:pt x="653" y="852"/>
                  <a:pt x="653" y="852"/>
                  <a:pt x="653" y="852"/>
                </a:cubicBezTo>
                <a:cubicBezTo>
                  <a:pt x="654" y="852"/>
                  <a:pt x="655" y="852"/>
                  <a:pt x="656" y="853"/>
                </a:cubicBezTo>
                <a:cubicBezTo>
                  <a:pt x="656" y="853"/>
                  <a:pt x="656" y="853"/>
                  <a:pt x="656" y="853"/>
                </a:cubicBezTo>
                <a:cubicBezTo>
                  <a:pt x="656" y="852"/>
                  <a:pt x="655" y="851"/>
                  <a:pt x="654" y="851"/>
                </a:cubicBezTo>
                <a:cubicBezTo>
                  <a:pt x="656" y="851"/>
                  <a:pt x="656" y="851"/>
                  <a:pt x="656" y="851"/>
                </a:cubicBezTo>
                <a:cubicBezTo>
                  <a:pt x="656" y="850"/>
                  <a:pt x="656" y="850"/>
                  <a:pt x="656" y="850"/>
                </a:cubicBezTo>
                <a:cubicBezTo>
                  <a:pt x="656" y="849"/>
                  <a:pt x="656" y="849"/>
                  <a:pt x="656" y="849"/>
                </a:cubicBezTo>
                <a:cubicBezTo>
                  <a:pt x="657" y="847"/>
                  <a:pt x="657" y="847"/>
                  <a:pt x="657" y="847"/>
                </a:cubicBezTo>
                <a:cubicBezTo>
                  <a:pt x="655" y="846"/>
                  <a:pt x="655" y="846"/>
                  <a:pt x="655" y="846"/>
                </a:cubicBezTo>
                <a:cubicBezTo>
                  <a:pt x="653" y="845"/>
                  <a:pt x="651" y="845"/>
                  <a:pt x="650" y="846"/>
                </a:cubicBezTo>
                <a:cubicBezTo>
                  <a:pt x="649" y="847"/>
                  <a:pt x="649" y="847"/>
                  <a:pt x="649" y="847"/>
                </a:cubicBezTo>
                <a:cubicBezTo>
                  <a:pt x="650" y="848"/>
                  <a:pt x="650" y="848"/>
                  <a:pt x="650" y="848"/>
                </a:cubicBezTo>
                <a:cubicBezTo>
                  <a:pt x="649" y="849"/>
                  <a:pt x="649" y="849"/>
                  <a:pt x="649" y="849"/>
                </a:cubicBezTo>
                <a:cubicBezTo>
                  <a:pt x="648" y="849"/>
                  <a:pt x="648" y="849"/>
                  <a:pt x="647" y="850"/>
                </a:cubicBezTo>
                <a:cubicBezTo>
                  <a:pt x="648" y="851"/>
                  <a:pt x="648" y="851"/>
                  <a:pt x="648" y="851"/>
                </a:cubicBezTo>
                <a:cubicBezTo>
                  <a:pt x="648" y="851"/>
                  <a:pt x="648" y="851"/>
                  <a:pt x="648" y="851"/>
                </a:cubicBezTo>
                <a:cubicBezTo>
                  <a:pt x="649" y="854"/>
                  <a:pt x="648" y="857"/>
                  <a:pt x="646" y="859"/>
                </a:cubicBezTo>
                <a:close/>
                <a:moveTo>
                  <a:pt x="652" y="869"/>
                </a:moveTo>
                <a:cubicBezTo>
                  <a:pt x="650" y="869"/>
                  <a:pt x="650" y="869"/>
                  <a:pt x="650" y="869"/>
                </a:cubicBezTo>
                <a:cubicBezTo>
                  <a:pt x="652" y="871"/>
                  <a:pt x="652" y="871"/>
                  <a:pt x="652" y="871"/>
                </a:cubicBezTo>
                <a:lnTo>
                  <a:pt x="652" y="869"/>
                </a:lnTo>
                <a:close/>
                <a:moveTo>
                  <a:pt x="642" y="873"/>
                </a:moveTo>
                <a:cubicBezTo>
                  <a:pt x="641" y="872"/>
                  <a:pt x="641" y="872"/>
                  <a:pt x="641" y="872"/>
                </a:cubicBezTo>
                <a:cubicBezTo>
                  <a:pt x="639" y="872"/>
                  <a:pt x="639" y="872"/>
                  <a:pt x="639" y="872"/>
                </a:cubicBezTo>
                <a:cubicBezTo>
                  <a:pt x="638" y="873"/>
                  <a:pt x="638" y="873"/>
                  <a:pt x="638" y="873"/>
                </a:cubicBezTo>
                <a:cubicBezTo>
                  <a:pt x="641" y="874"/>
                  <a:pt x="641" y="874"/>
                  <a:pt x="641" y="874"/>
                </a:cubicBezTo>
                <a:lnTo>
                  <a:pt x="642" y="873"/>
                </a:lnTo>
                <a:close/>
                <a:moveTo>
                  <a:pt x="646" y="873"/>
                </a:moveTo>
                <a:cubicBezTo>
                  <a:pt x="647" y="873"/>
                  <a:pt x="647" y="873"/>
                  <a:pt x="647" y="873"/>
                </a:cubicBezTo>
                <a:cubicBezTo>
                  <a:pt x="648" y="873"/>
                  <a:pt x="648" y="873"/>
                  <a:pt x="648" y="873"/>
                </a:cubicBezTo>
                <a:cubicBezTo>
                  <a:pt x="649" y="873"/>
                  <a:pt x="650" y="873"/>
                  <a:pt x="652" y="872"/>
                </a:cubicBezTo>
                <a:cubicBezTo>
                  <a:pt x="647" y="872"/>
                  <a:pt x="647" y="872"/>
                  <a:pt x="647" y="872"/>
                </a:cubicBezTo>
                <a:lnTo>
                  <a:pt x="646" y="873"/>
                </a:lnTo>
                <a:close/>
                <a:moveTo>
                  <a:pt x="650" y="866"/>
                </a:moveTo>
                <a:cubicBezTo>
                  <a:pt x="649" y="866"/>
                  <a:pt x="649" y="866"/>
                  <a:pt x="649" y="866"/>
                </a:cubicBezTo>
                <a:cubicBezTo>
                  <a:pt x="650" y="867"/>
                  <a:pt x="650" y="867"/>
                  <a:pt x="650" y="867"/>
                </a:cubicBezTo>
                <a:cubicBezTo>
                  <a:pt x="650" y="866"/>
                  <a:pt x="650" y="866"/>
                  <a:pt x="650" y="866"/>
                </a:cubicBezTo>
                <a:close/>
                <a:moveTo>
                  <a:pt x="647" y="871"/>
                </a:moveTo>
                <a:cubicBezTo>
                  <a:pt x="649" y="871"/>
                  <a:pt x="649" y="871"/>
                  <a:pt x="649" y="871"/>
                </a:cubicBezTo>
                <a:cubicBezTo>
                  <a:pt x="648" y="869"/>
                  <a:pt x="648" y="869"/>
                  <a:pt x="648" y="869"/>
                </a:cubicBezTo>
                <a:cubicBezTo>
                  <a:pt x="646" y="869"/>
                  <a:pt x="646" y="869"/>
                  <a:pt x="646" y="869"/>
                </a:cubicBezTo>
                <a:cubicBezTo>
                  <a:pt x="646" y="870"/>
                  <a:pt x="646" y="871"/>
                  <a:pt x="646" y="871"/>
                </a:cubicBezTo>
                <a:lnTo>
                  <a:pt x="647" y="871"/>
                </a:lnTo>
                <a:close/>
                <a:moveTo>
                  <a:pt x="649" y="864"/>
                </a:moveTo>
                <a:cubicBezTo>
                  <a:pt x="650" y="864"/>
                  <a:pt x="650" y="864"/>
                  <a:pt x="650" y="864"/>
                </a:cubicBezTo>
                <a:cubicBezTo>
                  <a:pt x="652" y="864"/>
                  <a:pt x="652" y="864"/>
                  <a:pt x="652" y="864"/>
                </a:cubicBezTo>
                <a:cubicBezTo>
                  <a:pt x="650" y="863"/>
                  <a:pt x="650" y="863"/>
                  <a:pt x="650" y="863"/>
                </a:cubicBezTo>
                <a:lnTo>
                  <a:pt x="649" y="864"/>
                </a:lnTo>
                <a:close/>
                <a:moveTo>
                  <a:pt x="650" y="881"/>
                </a:moveTo>
                <a:cubicBezTo>
                  <a:pt x="651" y="880"/>
                  <a:pt x="651" y="880"/>
                  <a:pt x="651" y="880"/>
                </a:cubicBezTo>
                <a:cubicBezTo>
                  <a:pt x="649" y="880"/>
                  <a:pt x="649" y="880"/>
                  <a:pt x="649" y="880"/>
                </a:cubicBezTo>
                <a:lnTo>
                  <a:pt x="650" y="881"/>
                </a:lnTo>
                <a:close/>
                <a:moveTo>
                  <a:pt x="653" y="876"/>
                </a:moveTo>
                <a:cubicBezTo>
                  <a:pt x="651" y="876"/>
                  <a:pt x="650" y="876"/>
                  <a:pt x="649" y="876"/>
                </a:cubicBezTo>
                <a:cubicBezTo>
                  <a:pt x="650" y="877"/>
                  <a:pt x="650" y="877"/>
                  <a:pt x="650" y="877"/>
                </a:cubicBezTo>
                <a:cubicBezTo>
                  <a:pt x="650" y="879"/>
                  <a:pt x="650" y="879"/>
                  <a:pt x="650" y="879"/>
                </a:cubicBezTo>
                <a:cubicBezTo>
                  <a:pt x="651" y="879"/>
                  <a:pt x="651" y="879"/>
                  <a:pt x="651" y="879"/>
                </a:cubicBezTo>
                <a:cubicBezTo>
                  <a:pt x="652" y="878"/>
                  <a:pt x="652" y="878"/>
                  <a:pt x="652" y="878"/>
                </a:cubicBezTo>
                <a:lnTo>
                  <a:pt x="653" y="876"/>
                </a:lnTo>
                <a:close/>
                <a:moveTo>
                  <a:pt x="794" y="930"/>
                </a:moveTo>
                <a:cubicBezTo>
                  <a:pt x="791" y="930"/>
                  <a:pt x="791" y="930"/>
                  <a:pt x="791" y="930"/>
                </a:cubicBezTo>
                <a:cubicBezTo>
                  <a:pt x="795" y="931"/>
                  <a:pt x="795" y="931"/>
                  <a:pt x="795" y="931"/>
                </a:cubicBezTo>
                <a:lnTo>
                  <a:pt x="794" y="930"/>
                </a:lnTo>
                <a:close/>
                <a:moveTo>
                  <a:pt x="19" y="436"/>
                </a:moveTo>
                <a:cubicBezTo>
                  <a:pt x="18" y="437"/>
                  <a:pt x="18" y="437"/>
                  <a:pt x="18" y="437"/>
                </a:cubicBezTo>
                <a:cubicBezTo>
                  <a:pt x="17" y="437"/>
                  <a:pt x="17" y="437"/>
                  <a:pt x="17" y="437"/>
                </a:cubicBezTo>
                <a:cubicBezTo>
                  <a:pt x="18" y="439"/>
                  <a:pt x="18" y="439"/>
                  <a:pt x="18" y="439"/>
                </a:cubicBezTo>
                <a:cubicBezTo>
                  <a:pt x="20" y="439"/>
                  <a:pt x="20" y="439"/>
                  <a:pt x="20" y="439"/>
                </a:cubicBezTo>
                <a:cubicBezTo>
                  <a:pt x="21" y="438"/>
                  <a:pt x="21" y="438"/>
                  <a:pt x="21" y="438"/>
                </a:cubicBezTo>
                <a:cubicBezTo>
                  <a:pt x="20" y="438"/>
                  <a:pt x="20" y="438"/>
                  <a:pt x="20" y="438"/>
                </a:cubicBezTo>
                <a:lnTo>
                  <a:pt x="19" y="436"/>
                </a:lnTo>
                <a:close/>
                <a:moveTo>
                  <a:pt x="0" y="435"/>
                </a:moveTo>
                <a:cubicBezTo>
                  <a:pt x="0" y="435"/>
                  <a:pt x="0" y="435"/>
                  <a:pt x="0" y="435"/>
                </a:cubicBezTo>
                <a:cubicBezTo>
                  <a:pt x="2" y="435"/>
                  <a:pt x="2" y="435"/>
                  <a:pt x="2" y="435"/>
                </a:cubicBezTo>
                <a:cubicBezTo>
                  <a:pt x="1" y="434"/>
                  <a:pt x="1" y="434"/>
                  <a:pt x="1" y="434"/>
                </a:cubicBezTo>
                <a:lnTo>
                  <a:pt x="0" y="435"/>
                </a:lnTo>
                <a:close/>
                <a:moveTo>
                  <a:pt x="8" y="433"/>
                </a:moveTo>
                <a:cubicBezTo>
                  <a:pt x="6" y="434"/>
                  <a:pt x="6" y="434"/>
                  <a:pt x="6" y="434"/>
                </a:cubicBezTo>
                <a:cubicBezTo>
                  <a:pt x="7" y="435"/>
                  <a:pt x="9" y="435"/>
                  <a:pt x="10" y="434"/>
                </a:cubicBezTo>
                <a:cubicBezTo>
                  <a:pt x="10" y="433"/>
                  <a:pt x="10" y="433"/>
                  <a:pt x="10" y="433"/>
                </a:cubicBezTo>
                <a:lnTo>
                  <a:pt x="8" y="433"/>
                </a:lnTo>
                <a:close/>
                <a:moveTo>
                  <a:pt x="28" y="439"/>
                </a:moveTo>
                <a:cubicBezTo>
                  <a:pt x="27" y="439"/>
                  <a:pt x="25" y="439"/>
                  <a:pt x="24" y="439"/>
                </a:cubicBezTo>
                <a:cubicBezTo>
                  <a:pt x="25" y="440"/>
                  <a:pt x="25" y="440"/>
                  <a:pt x="25" y="440"/>
                </a:cubicBezTo>
                <a:cubicBezTo>
                  <a:pt x="26" y="440"/>
                  <a:pt x="26" y="440"/>
                  <a:pt x="27" y="440"/>
                </a:cubicBezTo>
                <a:lnTo>
                  <a:pt x="28" y="439"/>
                </a:lnTo>
                <a:close/>
                <a:moveTo>
                  <a:pt x="227" y="139"/>
                </a:moveTo>
                <a:cubicBezTo>
                  <a:pt x="229" y="140"/>
                  <a:pt x="229" y="140"/>
                  <a:pt x="229" y="14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8" y="139"/>
                  <a:pt x="228" y="139"/>
                  <a:pt x="228" y="139"/>
                </a:cubicBezTo>
                <a:cubicBezTo>
                  <a:pt x="228" y="138"/>
                  <a:pt x="228" y="138"/>
                  <a:pt x="228" y="138"/>
                </a:cubicBezTo>
                <a:cubicBezTo>
                  <a:pt x="228" y="138"/>
                  <a:pt x="228" y="138"/>
                  <a:pt x="228" y="138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227" y="138"/>
                  <a:pt x="227" y="139"/>
                  <a:pt x="227" y="139"/>
                </a:cubicBezTo>
                <a:close/>
                <a:moveTo>
                  <a:pt x="260" y="148"/>
                </a:moveTo>
                <a:cubicBezTo>
                  <a:pt x="261" y="149"/>
                  <a:pt x="261" y="149"/>
                  <a:pt x="261" y="149"/>
                </a:cubicBezTo>
                <a:cubicBezTo>
                  <a:pt x="263" y="148"/>
                  <a:pt x="264" y="148"/>
                  <a:pt x="266" y="149"/>
                </a:cubicBezTo>
                <a:cubicBezTo>
                  <a:pt x="267" y="148"/>
                  <a:pt x="268" y="147"/>
                  <a:pt x="269" y="147"/>
                </a:cubicBezTo>
                <a:cubicBezTo>
                  <a:pt x="269" y="146"/>
                  <a:pt x="269" y="146"/>
                  <a:pt x="269" y="146"/>
                </a:cubicBezTo>
                <a:cubicBezTo>
                  <a:pt x="268" y="145"/>
                  <a:pt x="268" y="145"/>
                  <a:pt x="268" y="145"/>
                </a:cubicBezTo>
                <a:cubicBezTo>
                  <a:pt x="268" y="145"/>
                  <a:pt x="268" y="145"/>
                  <a:pt x="268" y="145"/>
                </a:cubicBezTo>
                <a:cubicBezTo>
                  <a:pt x="265" y="146"/>
                  <a:pt x="261" y="146"/>
                  <a:pt x="258" y="145"/>
                </a:cubicBezTo>
                <a:cubicBezTo>
                  <a:pt x="257" y="146"/>
                  <a:pt x="258" y="147"/>
                  <a:pt x="259" y="148"/>
                </a:cubicBezTo>
                <a:lnTo>
                  <a:pt x="260" y="148"/>
                </a:lnTo>
                <a:close/>
                <a:moveTo>
                  <a:pt x="27" y="441"/>
                </a:moveTo>
                <a:cubicBezTo>
                  <a:pt x="29" y="443"/>
                  <a:pt x="30" y="443"/>
                  <a:pt x="32" y="442"/>
                </a:cubicBezTo>
                <a:cubicBezTo>
                  <a:pt x="32" y="441"/>
                  <a:pt x="32" y="441"/>
                  <a:pt x="32" y="441"/>
                </a:cubicBezTo>
                <a:cubicBezTo>
                  <a:pt x="30" y="441"/>
                  <a:pt x="29" y="441"/>
                  <a:pt x="29" y="440"/>
                </a:cubicBezTo>
                <a:cubicBezTo>
                  <a:pt x="27" y="440"/>
                  <a:pt x="27" y="440"/>
                  <a:pt x="27" y="440"/>
                </a:cubicBezTo>
                <a:lnTo>
                  <a:pt x="27" y="441"/>
                </a:lnTo>
                <a:close/>
                <a:moveTo>
                  <a:pt x="229" y="137"/>
                </a:moveTo>
                <a:cubicBezTo>
                  <a:pt x="229" y="136"/>
                  <a:pt x="229" y="136"/>
                  <a:pt x="229" y="136"/>
                </a:cubicBezTo>
                <a:cubicBezTo>
                  <a:pt x="228" y="137"/>
                  <a:pt x="228" y="137"/>
                  <a:pt x="228" y="137"/>
                </a:cubicBezTo>
                <a:cubicBezTo>
                  <a:pt x="228" y="137"/>
                  <a:pt x="228" y="137"/>
                  <a:pt x="228" y="137"/>
                </a:cubicBezTo>
                <a:lnTo>
                  <a:pt x="229" y="137"/>
                </a:lnTo>
                <a:close/>
                <a:moveTo>
                  <a:pt x="36" y="449"/>
                </a:moveTo>
                <a:cubicBezTo>
                  <a:pt x="37" y="448"/>
                  <a:pt x="37" y="448"/>
                  <a:pt x="37" y="448"/>
                </a:cubicBezTo>
                <a:cubicBezTo>
                  <a:pt x="36" y="447"/>
                  <a:pt x="36" y="447"/>
                  <a:pt x="36" y="447"/>
                </a:cubicBezTo>
                <a:cubicBezTo>
                  <a:pt x="34" y="447"/>
                  <a:pt x="34" y="447"/>
                  <a:pt x="34" y="447"/>
                </a:cubicBezTo>
                <a:cubicBezTo>
                  <a:pt x="34" y="446"/>
                  <a:pt x="34" y="446"/>
                  <a:pt x="34" y="446"/>
                </a:cubicBezTo>
                <a:cubicBezTo>
                  <a:pt x="32" y="445"/>
                  <a:pt x="32" y="445"/>
                  <a:pt x="32" y="445"/>
                </a:cubicBezTo>
                <a:cubicBezTo>
                  <a:pt x="31" y="445"/>
                  <a:pt x="31" y="445"/>
                  <a:pt x="31" y="445"/>
                </a:cubicBezTo>
                <a:cubicBezTo>
                  <a:pt x="31" y="446"/>
                  <a:pt x="31" y="446"/>
                  <a:pt x="31" y="446"/>
                </a:cubicBezTo>
                <a:cubicBezTo>
                  <a:pt x="30" y="447"/>
                  <a:pt x="29" y="448"/>
                  <a:pt x="28" y="449"/>
                </a:cubicBezTo>
                <a:cubicBezTo>
                  <a:pt x="28" y="450"/>
                  <a:pt x="28" y="450"/>
                  <a:pt x="28" y="450"/>
                </a:cubicBezTo>
                <a:cubicBezTo>
                  <a:pt x="27" y="452"/>
                  <a:pt x="27" y="452"/>
                  <a:pt x="27" y="452"/>
                </a:cubicBezTo>
                <a:cubicBezTo>
                  <a:pt x="28" y="453"/>
                  <a:pt x="28" y="453"/>
                  <a:pt x="28" y="453"/>
                </a:cubicBezTo>
                <a:cubicBezTo>
                  <a:pt x="32" y="452"/>
                  <a:pt x="35" y="450"/>
                  <a:pt x="38" y="449"/>
                </a:cubicBezTo>
                <a:cubicBezTo>
                  <a:pt x="38" y="449"/>
                  <a:pt x="37" y="448"/>
                  <a:pt x="36" y="449"/>
                </a:cubicBezTo>
                <a:close/>
                <a:moveTo>
                  <a:pt x="91" y="208"/>
                </a:moveTo>
                <a:cubicBezTo>
                  <a:pt x="90" y="208"/>
                  <a:pt x="89" y="208"/>
                  <a:pt x="88" y="209"/>
                </a:cubicBezTo>
                <a:cubicBezTo>
                  <a:pt x="90" y="209"/>
                  <a:pt x="91" y="209"/>
                  <a:pt x="92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2" y="207"/>
                  <a:pt x="92" y="207"/>
                  <a:pt x="92" y="207"/>
                </a:cubicBezTo>
                <a:lnTo>
                  <a:pt x="91" y="208"/>
                </a:lnTo>
                <a:close/>
                <a:moveTo>
                  <a:pt x="279" y="114"/>
                </a:moveTo>
                <a:cubicBezTo>
                  <a:pt x="281" y="113"/>
                  <a:pt x="283" y="113"/>
                  <a:pt x="284" y="114"/>
                </a:cubicBezTo>
                <a:cubicBezTo>
                  <a:pt x="284" y="116"/>
                  <a:pt x="284" y="116"/>
                  <a:pt x="284" y="116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4" y="117"/>
                  <a:pt x="284" y="117"/>
                  <a:pt x="284" y="117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2" y="119"/>
                  <a:pt x="282" y="119"/>
                  <a:pt x="282" y="119"/>
                </a:cubicBezTo>
                <a:cubicBezTo>
                  <a:pt x="285" y="118"/>
                  <a:pt x="288" y="118"/>
                  <a:pt x="291" y="118"/>
                </a:cubicBezTo>
                <a:cubicBezTo>
                  <a:pt x="293" y="118"/>
                  <a:pt x="293" y="118"/>
                  <a:pt x="293" y="118"/>
                </a:cubicBezTo>
                <a:cubicBezTo>
                  <a:pt x="293" y="117"/>
                  <a:pt x="293" y="117"/>
                  <a:pt x="293" y="117"/>
                </a:cubicBezTo>
                <a:cubicBezTo>
                  <a:pt x="291" y="116"/>
                  <a:pt x="291" y="116"/>
                  <a:pt x="291" y="116"/>
                </a:cubicBezTo>
                <a:cubicBezTo>
                  <a:pt x="291" y="115"/>
                  <a:pt x="291" y="115"/>
                  <a:pt x="291" y="115"/>
                </a:cubicBezTo>
                <a:cubicBezTo>
                  <a:pt x="290" y="114"/>
                  <a:pt x="290" y="114"/>
                  <a:pt x="290" y="114"/>
                </a:cubicBezTo>
                <a:cubicBezTo>
                  <a:pt x="289" y="114"/>
                  <a:pt x="289" y="114"/>
                  <a:pt x="289" y="114"/>
                </a:cubicBezTo>
                <a:cubicBezTo>
                  <a:pt x="290" y="113"/>
                  <a:pt x="291" y="113"/>
                  <a:pt x="291" y="113"/>
                </a:cubicBezTo>
                <a:cubicBezTo>
                  <a:pt x="289" y="112"/>
                  <a:pt x="287" y="112"/>
                  <a:pt x="284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3" y="111"/>
                  <a:pt x="283" y="111"/>
                  <a:pt x="283" y="111"/>
                </a:cubicBezTo>
                <a:cubicBezTo>
                  <a:pt x="284" y="111"/>
                  <a:pt x="284" y="110"/>
                  <a:pt x="285" y="109"/>
                </a:cubicBezTo>
                <a:cubicBezTo>
                  <a:pt x="282" y="110"/>
                  <a:pt x="280" y="111"/>
                  <a:pt x="277" y="112"/>
                </a:cubicBezTo>
                <a:cubicBezTo>
                  <a:pt x="277" y="113"/>
                  <a:pt x="277" y="113"/>
                  <a:pt x="277" y="113"/>
                </a:cubicBezTo>
                <a:cubicBezTo>
                  <a:pt x="278" y="114"/>
                  <a:pt x="278" y="114"/>
                  <a:pt x="278" y="114"/>
                </a:cubicBezTo>
                <a:lnTo>
                  <a:pt x="279" y="114"/>
                </a:lnTo>
                <a:close/>
                <a:moveTo>
                  <a:pt x="114" y="206"/>
                </a:moveTo>
                <a:cubicBezTo>
                  <a:pt x="113" y="205"/>
                  <a:pt x="112" y="206"/>
                  <a:pt x="111" y="206"/>
                </a:cubicBezTo>
                <a:cubicBezTo>
                  <a:pt x="110" y="207"/>
                  <a:pt x="110" y="207"/>
                  <a:pt x="110" y="207"/>
                </a:cubicBezTo>
                <a:cubicBezTo>
                  <a:pt x="109" y="207"/>
                  <a:pt x="107" y="207"/>
                  <a:pt x="105" y="207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107" y="208"/>
                  <a:pt x="110" y="208"/>
                  <a:pt x="112" y="208"/>
                </a:cubicBezTo>
                <a:cubicBezTo>
                  <a:pt x="112" y="207"/>
                  <a:pt x="112" y="207"/>
                  <a:pt x="112" y="207"/>
                </a:cubicBezTo>
                <a:cubicBezTo>
                  <a:pt x="113" y="207"/>
                  <a:pt x="113" y="207"/>
                  <a:pt x="113" y="207"/>
                </a:cubicBezTo>
                <a:lnTo>
                  <a:pt x="114" y="206"/>
                </a:lnTo>
                <a:close/>
                <a:moveTo>
                  <a:pt x="118" y="209"/>
                </a:moveTo>
                <a:cubicBezTo>
                  <a:pt x="116" y="208"/>
                  <a:pt x="114" y="208"/>
                  <a:pt x="113" y="208"/>
                </a:cubicBezTo>
                <a:cubicBezTo>
                  <a:pt x="113" y="209"/>
                  <a:pt x="113" y="209"/>
                  <a:pt x="113" y="209"/>
                </a:cubicBezTo>
                <a:cubicBezTo>
                  <a:pt x="115" y="209"/>
                  <a:pt x="118" y="209"/>
                  <a:pt x="120" y="209"/>
                </a:cubicBezTo>
                <a:cubicBezTo>
                  <a:pt x="119" y="208"/>
                  <a:pt x="119" y="208"/>
                  <a:pt x="118" y="209"/>
                </a:cubicBezTo>
                <a:close/>
                <a:moveTo>
                  <a:pt x="125" y="207"/>
                </a:moveTo>
                <a:cubicBezTo>
                  <a:pt x="124" y="208"/>
                  <a:pt x="124" y="208"/>
                  <a:pt x="124" y="208"/>
                </a:cubicBezTo>
                <a:cubicBezTo>
                  <a:pt x="125" y="208"/>
                  <a:pt x="127" y="208"/>
                  <a:pt x="128" y="207"/>
                </a:cubicBezTo>
                <a:cubicBezTo>
                  <a:pt x="127" y="206"/>
                  <a:pt x="126" y="206"/>
                  <a:pt x="125" y="207"/>
                </a:cubicBezTo>
                <a:close/>
                <a:moveTo>
                  <a:pt x="75" y="207"/>
                </a:moveTo>
                <a:cubicBezTo>
                  <a:pt x="76" y="206"/>
                  <a:pt x="76" y="206"/>
                  <a:pt x="76" y="206"/>
                </a:cubicBezTo>
                <a:cubicBezTo>
                  <a:pt x="74" y="206"/>
                  <a:pt x="74" y="206"/>
                  <a:pt x="74" y="206"/>
                </a:cubicBezTo>
                <a:lnTo>
                  <a:pt x="75" y="207"/>
                </a:lnTo>
                <a:close/>
                <a:moveTo>
                  <a:pt x="67" y="211"/>
                </a:moveTo>
                <a:cubicBezTo>
                  <a:pt x="69" y="211"/>
                  <a:pt x="69" y="211"/>
                  <a:pt x="69" y="211"/>
                </a:cubicBezTo>
                <a:cubicBezTo>
                  <a:pt x="69" y="210"/>
                  <a:pt x="69" y="210"/>
                  <a:pt x="69" y="210"/>
                </a:cubicBezTo>
                <a:lnTo>
                  <a:pt x="67" y="211"/>
                </a:lnTo>
                <a:close/>
                <a:moveTo>
                  <a:pt x="88" y="207"/>
                </a:moveTo>
                <a:cubicBezTo>
                  <a:pt x="87" y="208"/>
                  <a:pt x="85" y="208"/>
                  <a:pt x="84" y="209"/>
                </a:cubicBezTo>
                <a:cubicBezTo>
                  <a:pt x="86" y="209"/>
                  <a:pt x="87" y="208"/>
                  <a:pt x="89" y="207"/>
                </a:cubicBezTo>
                <a:lnTo>
                  <a:pt x="88" y="207"/>
                </a:lnTo>
                <a:close/>
                <a:moveTo>
                  <a:pt x="70" y="209"/>
                </a:moveTo>
                <a:cubicBezTo>
                  <a:pt x="70" y="209"/>
                  <a:pt x="70" y="209"/>
                  <a:pt x="70" y="209"/>
                </a:cubicBezTo>
                <a:cubicBezTo>
                  <a:pt x="72" y="209"/>
                  <a:pt x="72" y="209"/>
                  <a:pt x="72" y="209"/>
                </a:cubicBezTo>
                <a:cubicBezTo>
                  <a:pt x="71" y="208"/>
                  <a:pt x="71" y="208"/>
                  <a:pt x="70" y="209"/>
                </a:cubicBezTo>
                <a:close/>
                <a:moveTo>
                  <a:pt x="83" y="206"/>
                </a:moveTo>
                <a:cubicBezTo>
                  <a:pt x="82" y="206"/>
                  <a:pt x="81" y="206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2" y="207"/>
                  <a:pt x="82" y="207"/>
                  <a:pt x="82" y="207"/>
                </a:cubicBezTo>
                <a:cubicBezTo>
                  <a:pt x="80" y="208"/>
                  <a:pt x="80" y="208"/>
                  <a:pt x="80" y="208"/>
                </a:cubicBezTo>
                <a:cubicBezTo>
                  <a:pt x="80" y="208"/>
                  <a:pt x="80" y="208"/>
                  <a:pt x="80" y="208"/>
                </a:cubicBezTo>
                <a:cubicBezTo>
                  <a:pt x="81" y="208"/>
                  <a:pt x="83" y="208"/>
                  <a:pt x="84" y="207"/>
                </a:cubicBezTo>
                <a:lnTo>
                  <a:pt x="83" y="206"/>
                </a:lnTo>
                <a:close/>
                <a:moveTo>
                  <a:pt x="136" y="207"/>
                </a:moveTo>
                <a:cubicBezTo>
                  <a:pt x="137" y="207"/>
                  <a:pt x="137" y="207"/>
                  <a:pt x="137" y="207"/>
                </a:cubicBezTo>
                <a:cubicBezTo>
                  <a:pt x="137" y="206"/>
                  <a:pt x="137" y="206"/>
                  <a:pt x="137" y="206"/>
                </a:cubicBezTo>
                <a:lnTo>
                  <a:pt x="136" y="207"/>
                </a:lnTo>
                <a:close/>
                <a:moveTo>
                  <a:pt x="647" y="97"/>
                </a:moveTo>
                <a:cubicBezTo>
                  <a:pt x="647" y="97"/>
                  <a:pt x="647" y="97"/>
                  <a:pt x="647" y="97"/>
                </a:cubicBezTo>
                <a:cubicBezTo>
                  <a:pt x="648" y="97"/>
                  <a:pt x="648" y="97"/>
                  <a:pt x="648" y="97"/>
                </a:cubicBezTo>
                <a:cubicBezTo>
                  <a:pt x="647" y="97"/>
                  <a:pt x="646" y="97"/>
                  <a:pt x="646" y="97"/>
                </a:cubicBezTo>
                <a:cubicBezTo>
                  <a:pt x="646" y="98"/>
                  <a:pt x="646" y="98"/>
                  <a:pt x="646" y="98"/>
                </a:cubicBezTo>
                <a:lnTo>
                  <a:pt x="647" y="97"/>
                </a:lnTo>
                <a:close/>
                <a:moveTo>
                  <a:pt x="706" y="129"/>
                </a:moveTo>
                <a:cubicBezTo>
                  <a:pt x="707" y="130"/>
                  <a:pt x="707" y="130"/>
                  <a:pt x="707" y="130"/>
                </a:cubicBezTo>
                <a:cubicBezTo>
                  <a:pt x="706" y="129"/>
                  <a:pt x="706" y="129"/>
                  <a:pt x="706" y="129"/>
                </a:cubicBezTo>
                <a:cubicBezTo>
                  <a:pt x="706" y="129"/>
                  <a:pt x="706" y="129"/>
                  <a:pt x="706" y="129"/>
                </a:cubicBezTo>
                <a:close/>
                <a:moveTo>
                  <a:pt x="706" y="126"/>
                </a:moveTo>
                <a:cubicBezTo>
                  <a:pt x="705" y="127"/>
                  <a:pt x="705" y="127"/>
                  <a:pt x="705" y="127"/>
                </a:cubicBezTo>
                <a:cubicBezTo>
                  <a:pt x="707" y="127"/>
                  <a:pt x="707" y="127"/>
                  <a:pt x="707" y="127"/>
                </a:cubicBezTo>
                <a:cubicBezTo>
                  <a:pt x="707" y="126"/>
                  <a:pt x="707" y="126"/>
                  <a:pt x="707" y="126"/>
                </a:cubicBezTo>
                <a:lnTo>
                  <a:pt x="706" y="126"/>
                </a:lnTo>
                <a:close/>
                <a:moveTo>
                  <a:pt x="673" y="81"/>
                </a:moveTo>
                <a:cubicBezTo>
                  <a:pt x="673" y="81"/>
                  <a:pt x="673" y="81"/>
                  <a:pt x="673" y="81"/>
                </a:cubicBezTo>
                <a:cubicBezTo>
                  <a:pt x="672" y="81"/>
                  <a:pt x="672" y="81"/>
                  <a:pt x="672" y="81"/>
                </a:cubicBezTo>
                <a:cubicBezTo>
                  <a:pt x="672" y="83"/>
                  <a:pt x="672" y="83"/>
                  <a:pt x="672" y="83"/>
                </a:cubicBezTo>
                <a:cubicBezTo>
                  <a:pt x="673" y="84"/>
                  <a:pt x="673" y="84"/>
                  <a:pt x="673" y="84"/>
                </a:cubicBezTo>
                <a:cubicBezTo>
                  <a:pt x="673" y="84"/>
                  <a:pt x="672" y="85"/>
                  <a:pt x="671" y="85"/>
                </a:cubicBezTo>
                <a:cubicBezTo>
                  <a:pt x="672" y="86"/>
                  <a:pt x="672" y="86"/>
                  <a:pt x="672" y="86"/>
                </a:cubicBezTo>
                <a:cubicBezTo>
                  <a:pt x="670" y="87"/>
                  <a:pt x="670" y="88"/>
                  <a:pt x="669" y="89"/>
                </a:cubicBezTo>
                <a:cubicBezTo>
                  <a:pt x="670" y="89"/>
                  <a:pt x="670" y="89"/>
                  <a:pt x="671" y="89"/>
                </a:cubicBezTo>
                <a:cubicBezTo>
                  <a:pt x="674" y="89"/>
                  <a:pt x="678" y="88"/>
                  <a:pt x="681" y="87"/>
                </a:cubicBezTo>
                <a:cubicBezTo>
                  <a:pt x="681" y="87"/>
                  <a:pt x="681" y="87"/>
                  <a:pt x="681" y="87"/>
                </a:cubicBezTo>
                <a:cubicBezTo>
                  <a:pt x="683" y="86"/>
                  <a:pt x="683" y="86"/>
                  <a:pt x="683" y="86"/>
                </a:cubicBezTo>
                <a:cubicBezTo>
                  <a:pt x="683" y="87"/>
                  <a:pt x="683" y="87"/>
                  <a:pt x="683" y="87"/>
                </a:cubicBezTo>
                <a:cubicBezTo>
                  <a:pt x="683" y="88"/>
                  <a:pt x="683" y="88"/>
                  <a:pt x="683" y="88"/>
                </a:cubicBezTo>
                <a:cubicBezTo>
                  <a:pt x="682" y="88"/>
                  <a:pt x="682" y="88"/>
                  <a:pt x="682" y="88"/>
                </a:cubicBezTo>
                <a:cubicBezTo>
                  <a:pt x="682" y="89"/>
                  <a:pt x="682" y="89"/>
                  <a:pt x="682" y="89"/>
                </a:cubicBezTo>
                <a:cubicBezTo>
                  <a:pt x="686" y="89"/>
                  <a:pt x="689" y="88"/>
                  <a:pt x="692" y="87"/>
                </a:cubicBezTo>
                <a:cubicBezTo>
                  <a:pt x="692" y="86"/>
                  <a:pt x="692" y="86"/>
                  <a:pt x="692" y="86"/>
                </a:cubicBezTo>
                <a:cubicBezTo>
                  <a:pt x="694" y="85"/>
                  <a:pt x="696" y="84"/>
                  <a:pt x="699" y="83"/>
                </a:cubicBezTo>
                <a:cubicBezTo>
                  <a:pt x="699" y="83"/>
                  <a:pt x="700" y="82"/>
                  <a:pt x="700" y="82"/>
                </a:cubicBezTo>
                <a:cubicBezTo>
                  <a:pt x="701" y="83"/>
                  <a:pt x="701" y="83"/>
                  <a:pt x="701" y="83"/>
                </a:cubicBezTo>
                <a:cubicBezTo>
                  <a:pt x="703" y="83"/>
                  <a:pt x="705" y="82"/>
                  <a:pt x="707" y="82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09" y="81"/>
                  <a:pt x="711" y="80"/>
                  <a:pt x="712" y="79"/>
                </a:cubicBezTo>
                <a:cubicBezTo>
                  <a:pt x="713" y="79"/>
                  <a:pt x="714" y="79"/>
                  <a:pt x="715" y="79"/>
                </a:cubicBezTo>
                <a:cubicBezTo>
                  <a:pt x="716" y="79"/>
                  <a:pt x="716" y="79"/>
                  <a:pt x="716" y="79"/>
                </a:cubicBezTo>
                <a:cubicBezTo>
                  <a:pt x="725" y="78"/>
                  <a:pt x="735" y="76"/>
                  <a:pt x="744" y="75"/>
                </a:cubicBezTo>
                <a:cubicBezTo>
                  <a:pt x="744" y="74"/>
                  <a:pt x="744" y="74"/>
                  <a:pt x="745" y="73"/>
                </a:cubicBezTo>
                <a:cubicBezTo>
                  <a:pt x="744" y="73"/>
                  <a:pt x="744" y="73"/>
                  <a:pt x="744" y="73"/>
                </a:cubicBezTo>
                <a:cubicBezTo>
                  <a:pt x="745" y="72"/>
                  <a:pt x="745" y="72"/>
                  <a:pt x="745" y="71"/>
                </a:cubicBezTo>
                <a:cubicBezTo>
                  <a:pt x="744" y="70"/>
                  <a:pt x="744" y="70"/>
                  <a:pt x="744" y="70"/>
                </a:cubicBezTo>
                <a:cubicBezTo>
                  <a:pt x="745" y="69"/>
                  <a:pt x="745" y="69"/>
                  <a:pt x="745" y="69"/>
                </a:cubicBezTo>
                <a:cubicBezTo>
                  <a:pt x="746" y="68"/>
                  <a:pt x="746" y="68"/>
                  <a:pt x="746" y="68"/>
                </a:cubicBezTo>
                <a:cubicBezTo>
                  <a:pt x="743" y="66"/>
                  <a:pt x="743" y="66"/>
                  <a:pt x="743" y="66"/>
                </a:cubicBezTo>
                <a:cubicBezTo>
                  <a:pt x="743" y="65"/>
                  <a:pt x="743" y="65"/>
                  <a:pt x="743" y="65"/>
                </a:cubicBezTo>
                <a:cubicBezTo>
                  <a:pt x="741" y="65"/>
                  <a:pt x="739" y="65"/>
                  <a:pt x="737" y="66"/>
                </a:cubicBezTo>
                <a:cubicBezTo>
                  <a:pt x="737" y="67"/>
                  <a:pt x="737" y="67"/>
                  <a:pt x="737" y="67"/>
                </a:cubicBezTo>
                <a:cubicBezTo>
                  <a:pt x="734" y="68"/>
                  <a:pt x="734" y="68"/>
                  <a:pt x="734" y="68"/>
                </a:cubicBezTo>
                <a:cubicBezTo>
                  <a:pt x="734" y="67"/>
                  <a:pt x="734" y="67"/>
                  <a:pt x="734" y="67"/>
                </a:cubicBezTo>
                <a:cubicBezTo>
                  <a:pt x="735" y="67"/>
                  <a:pt x="736" y="66"/>
                  <a:pt x="737" y="65"/>
                </a:cubicBezTo>
                <a:cubicBezTo>
                  <a:pt x="736" y="65"/>
                  <a:pt x="734" y="65"/>
                  <a:pt x="733" y="65"/>
                </a:cubicBezTo>
                <a:cubicBezTo>
                  <a:pt x="734" y="65"/>
                  <a:pt x="734" y="65"/>
                  <a:pt x="734" y="65"/>
                </a:cubicBezTo>
                <a:cubicBezTo>
                  <a:pt x="734" y="64"/>
                  <a:pt x="734" y="64"/>
                  <a:pt x="734" y="64"/>
                </a:cubicBezTo>
                <a:cubicBezTo>
                  <a:pt x="732" y="64"/>
                  <a:pt x="730" y="63"/>
                  <a:pt x="729" y="62"/>
                </a:cubicBezTo>
                <a:cubicBezTo>
                  <a:pt x="730" y="61"/>
                  <a:pt x="730" y="61"/>
                  <a:pt x="730" y="61"/>
                </a:cubicBezTo>
                <a:cubicBezTo>
                  <a:pt x="722" y="61"/>
                  <a:pt x="714" y="61"/>
                  <a:pt x="707" y="62"/>
                </a:cubicBezTo>
                <a:cubicBezTo>
                  <a:pt x="708" y="62"/>
                  <a:pt x="708" y="62"/>
                  <a:pt x="708" y="62"/>
                </a:cubicBezTo>
                <a:cubicBezTo>
                  <a:pt x="707" y="63"/>
                  <a:pt x="706" y="64"/>
                  <a:pt x="706" y="66"/>
                </a:cubicBezTo>
                <a:cubicBezTo>
                  <a:pt x="706" y="66"/>
                  <a:pt x="706" y="66"/>
                  <a:pt x="706" y="66"/>
                </a:cubicBezTo>
                <a:cubicBezTo>
                  <a:pt x="701" y="68"/>
                  <a:pt x="696" y="70"/>
                  <a:pt x="690" y="71"/>
                </a:cubicBezTo>
                <a:cubicBezTo>
                  <a:pt x="690" y="72"/>
                  <a:pt x="690" y="72"/>
                  <a:pt x="690" y="72"/>
                </a:cubicBezTo>
                <a:cubicBezTo>
                  <a:pt x="690" y="73"/>
                  <a:pt x="690" y="73"/>
                  <a:pt x="690" y="73"/>
                </a:cubicBezTo>
                <a:cubicBezTo>
                  <a:pt x="690" y="74"/>
                  <a:pt x="690" y="74"/>
                  <a:pt x="690" y="74"/>
                </a:cubicBezTo>
                <a:cubicBezTo>
                  <a:pt x="686" y="74"/>
                  <a:pt x="686" y="74"/>
                  <a:pt x="686" y="74"/>
                </a:cubicBezTo>
                <a:cubicBezTo>
                  <a:pt x="685" y="73"/>
                  <a:pt x="685" y="73"/>
                  <a:pt x="685" y="73"/>
                </a:cubicBezTo>
                <a:cubicBezTo>
                  <a:pt x="685" y="75"/>
                  <a:pt x="683" y="76"/>
                  <a:pt x="682" y="76"/>
                </a:cubicBezTo>
                <a:cubicBezTo>
                  <a:pt x="679" y="76"/>
                  <a:pt x="679" y="76"/>
                  <a:pt x="679" y="76"/>
                </a:cubicBezTo>
                <a:cubicBezTo>
                  <a:pt x="678" y="77"/>
                  <a:pt x="678" y="77"/>
                  <a:pt x="678" y="77"/>
                </a:cubicBezTo>
                <a:cubicBezTo>
                  <a:pt x="676" y="78"/>
                  <a:pt x="675" y="78"/>
                  <a:pt x="674" y="78"/>
                </a:cubicBezTo>
                <a:cubicBezTo>
                  <a:pt x="674" y="79"/>
                  <a:pt x="674" y="79"/>
                  <a:pt x="674" y="79"/>
                </a:cubicBezTo>
                <a:cubicBezTo>
                  <a:pt x="672" y="79"/>
                  <a:pt x="670" y="80"/>
                  <a:pt x="669" y="80"/>
                </a:cubicBezTo>
                <a:cubicBezTo>
                  <a:pt x="669" y="80"/>
                  <a:pt x="669" y="80"/>
                  <a:pt x="669" y="80"/>
                </a:cubicBezTo>
                <a:cubicBezTo>
                  <a:pt x="670" y="81"/>
                  <a:pt x="672" y="81"/>
                  <a:pt x="673" y="81"/>
                </a:cubicBezTo>
                <a:close/>
                <a:moveTo>
                  <a:pt x="707" y="129"/>
                </a:moveTo>
                <a:cubicBezTo>
                  <a:pt x="707" y="129"/>
                  <a:pt x="707" y="129"/>
                  <a:pt x="707" y="129"/>
                </a:cubicBezTo>
                <a:cubicBezTo>
                  <a:pt x="707" y="129"/>
                  <a:pt x="707" y="129"/>
                  <a:pt x="707" y="129"/>
                </a:cubicBezTo>
                <a:cubicBezTo>
                  <a:pt x="707" y="129"/>
                  <a:pt x="707" y="129"/>
                  <a:pt x="707" y="129"/>
                </a:cubicBezTo>
                <a:close/>
                <a:moveTo>
                  <a:pt x="757" y="127"/>
                </a:moveTo>
                <a:cubicBezTo>
                  <a:pt x="755" y="127"/>
                  <a:pt x="755" y="127"/>
                  <a:pt x="755" y="127"/>
                </a:cubicBezTo>
                <a:cubicBezTo>
                  <a:pt x="755" y="127"/>
                  <a:pt x="755" y="127"/>
                  <a:pt x="755" y="127"/>
                </a:cubicBezTo>
                <a:cubicBezTo>
                  <a:pt x="756" y="128"/>
                  <a:pt x="757" y="128"/>
                  <a:pt x="758" y="127"/>
                </a:cubicBezTo>
                <a:cubicBezTo>
                  <a:pt x="758" y="127"/>
                  <a:pt x="758" y="127"/>
                  <a:pt x="758" y="127"/>
                </a:cubicBezTo>
                <a:cubicBezTo>
                  <a:pt x="759" y="126"/>
                  <a:pt x="759" y="126"/>
                  <a:pt x="759" y="126"/>
                </a:cubicBezTo>
                <a:cubicBezTo>
                  <a:pt x="758" y="126"/>
                  <a:pt x="758" y="126"/>
                  <a:pt x="758" y="126"/>
                </a:cubicBezTo>
                <a:cubicBezTo>
                  <a:pt x="758" y="126"/>
                  <a:pt x="757" y="126"/>
                  <a:pt x="757" y="127"/>
                </a:cubicBezTo>
                <a:close/>
                <a:moveTo>
                  <a:pt x="710" y="131"/>
                </a:moveTo>
                <a:cubicBezTo>
                  <a:pt x="710" y="132"/>
                  <a:pt x="710" y="132"/>
                  <a:pt x="710" y="132"/>
                </a:cubicBezTo>
                <a:cubicBezTo>
                  <a:pt x="709" y="131"/>
                  <a:pt x="709" y="131"/>
                  <a:pt x="709" y="131"/>
                </a:cubicBezTo>
                <a:cubicBezTo>
                  <a:pt x="709" y="132"/>
                  <a:pt x="709" y="132"/>
                  <a:pt x="709" y="132"/>
                </a:cubicBezTo>
                <a:cubicBezTo>
                  <a:pt x="709" y="133"/>
                  <a:pt x="709" y="133"/>
                  <a:pt x="709" y="133"/>
                </a:cubicBezTo>
                <a:cubicBezTo>
                  <a:pt x="709" y="133"/>
                  <a:pt x="709" y="133"/>
                  <a:pt x="709" y="133"/>
                </a:cubicBezTo>
                <a:cubicBezTo>
                  <a:pt x="711" y="132"/>
                  <a:pt x="711" y="132"/>
                  <a:pt x="711" y="132"/>
                </a:cubicBezTo>
                <a:cubicBezTo>
                  <a:pt x="710" y="132"/>
                  <a:pt x="710" y="132"/>
                  <a:pt x="710" y="132"/>
                </a:cubicBezTo>
                <a:cubicBezTo>
                  <a:pt x="711" y="131"/>
                  <a:pt x="711" y="131"/>
                  <a:pt x="711" y="131"/>
                </a:cubicBezTo>
                <a:lnTo>
                  <a:pt x="710" y="131"/>
                </a:lnTo>
                <a:close/>
                <a:moveTo>
                  <a:pt x="707" y="133"/>
                </a:moveTo>
                <a:cubicBezTo>
                  <a:pt x="706" y="133"/>
                  <a:pt x="706" y="134"/>
                  <a:pt x="706" y="135"/>
                </a:cubicBezTo>
                <a:cubicBezTo>
                  <a:pt x="705" y="135"/>
                  <a:pt x="705" y="135"/>
                  <a:pt x="705" y="135"/>
                </a:cubicBezTo>
                <a:cubicBezTo>
                  <a:pt x="705" y="136"/>
                  <a:pt x="705" y="136"/>
                  <a:pt x="705" y="136"/>
                </a:cubicBezTo>
                <a:cubicBezTo>
                  <a:pt x="706" y="136"/>
                  <a:pt x="706" y="136"/>
                  <a:pt x="707" y="135"/>
                </a:cubicBezTo>
                <a:cubicBezTo>
                  <a:pt x="707" y="135"/>
                  <a:pt x="707" y="135"/>
                  <a:pt x="707" y="135"/>
                </a:cubicBezTo>
                <a:cubicBezTo>
                  <a:pt x="707" y="134"/>
                  <a:pt x="707" y="134"/>
                  <a:pt x="707" y="134"/>
                </a:cubicBezTo>
                <a:cubicBezTo>
                  <a:pt x="707" y="134"/>
                  <a:pt x="707" y="134"/>
                  <a:pt x="707" y="134"/>
                </a:cubicBezTo>
                <a:cubicBezTo>
                  <a:pt x="708" y="134"/>
                  <a:pt x="708" y="134"/>
                  <a:pt x="708" y="134"/>
                </a:cubicBezTo>
                <a:lnTo>
                  <a:pt x="707" y="133"/>
                </a:lnTo>
                <a:close/>
                <a:moveTo>
                  <a:pt x="713" y="125"/>
                </a:moveTo>
                <a:cubicBezTo>
                  <a:pt x="712" y="125"/>
                  <a:pt x="712" y="125"/>
                  <a:pt x="711" y="125"/>
                </a:cubicBezTo>
                <a:cubicBezTo>
                  <a:pt x="712" y="126"/>
                  <a:pt x="712" y="125"/>
                  <a:pt x="713" y="125"/>
                </a:cubicBezTo>
                <a:close/>
                <a:moveTo>
                  <a:pt x="323" y="103"/>
                </a:moveTo>
                <a:cubicBezTo>
                  <a:pt x="322" y="103"/>
                  <a:pt x="321" y="103"/>
                  <a:pt x="321" y="103"/>
                </a:cubicBezTo>
                <a:cubicBezTo>
                  <a:pt x="321" y="103"/>
                  <a:pt x="321" y="103"/>
                  <a:pt x="321" y="103"/>
                </a:cubicBezTo>
                <a:lnTo>
                  <a:pt x="323" y="103"/>
                </a:lnTo>
                <a:close/>
                <a:moveTo>
                  <a:pt x="569" y="98"/>
                </a:moveTo>
                <a:cubicBezTo>
                  <a:pt x="570" y="98"/>
                  <a:pt x="570" y="97"/>
                  <a:pt x="571" y="96"/>
                </a:cubicBezTo>
                <a:cubicBezTo>
                  <a:pt x="569" y="96"/>
                  <a:pt x="569" y="97"/>
                  <a:pt x="568" y="97"/>
                </a:cubicBezTo>
                <a:cubicBezTo>
                  <a:pt x="568" y="98"/>
                  <a:pt x="569" y="98"/>
                  <a:pt x="569" y="98"/>
                </a:cubicBezTo>
                <a:close/>
                <a:moveTo>
                  <a:pt x="636" y="90"/>
                </a:moveTo>
                <a:cubicBezTo>
                  <a:pt x="637" y="89"/>
                  <a:pt x="637" y="89"/>
                  <a:pt x="637" y="89"/>
                </a:cubicBezTo>
                <a:cubicBezTo>
                  <a:pt x="636" y="89"/>
                  <a:pt x="635" y="89"/>
                  <a:pt x="634" y="90"/>
                </a:cubicBezTo>
                <a:cubicBezTo>
                  <a:pt x="635" y="90"/>
                  <a:pt x="636" y="90"/>
                  <a:pt x="636" y="90"/>
                </a:cubicBezTo>
                <a:close/>
                <a:moveTo>
                  <a:pt x="316" y="125"/>
                </a:moveTo>
                <a:cubicBezTo>
                  <a:pt x="318" y="124"/>
                  <a:pt x="320" y="124"/>
                  <a:pt x="322" y="123"/>
                </a:cubicBezTo>
                <a:cubicBezTo>
                  <a:pt x="323" y="122"/>
                  <a:pt x="323" y="122"/>
                  <a:pt x="323" y="122"/>
                </a:cubicBezTo>
                <a:cubicBezTo>
                  <a:pt x="321" y="121"/>
                  <a:pt x="318" y="121"/>
                  <a:pt x="316" y="122"/>
                </a:cubicBezTo>
                <a:cubicBezTo>
                  <a:pt x="317" y="123"/>
                  <a:pt x="317" y="123"/>
                  <a:pt x="317" y="123"/>
                </a:cubicBezTo>
                <a:cubicBezTo>
                  <a:pt x="317" y="123"/>
                  <a:pt x="317" y="123"/>
                  <a:pt x="317" y="123"/>
                </a:cubicBezTo>
                <a:cubicBezTo>
                  <a:pt x="317" y="124"/>
                  <a:pt x="317" y="124"/>
                  <a:pt x="317" y="124"/>
                </a:cubicBezTo>
                <a:cubicBezTo>
                  <a:pt x="317" y="124"/>
                  <a:pt x="317" y="124"/>
                  <a:pt x="316" y="125"/>
                </a:cubicBezTo>
                <a:close/>
                <a:moveTo>
                  <a:pt x="561" y="89"/>
                </a:moveTo>
                <a:cubicBezTo>
                  <a:pt x="561" y="90"/>
                  <a:pt x="562" y="90"/>
                  <a:pt x="562" y="90"/>
                </a:cubicBezTo>
                <a:cubicBezTo>
                  <a:pt x="561" y="88"/>
                  <a:pt x="560" y="88"/>
                  <a:pt x="559" y="89"/>
                </a:cubicBezTo>
                <a:cubicBezTo>
                  <a:pt x="560" y="90"/>
                  <a:pt x="560" y="90"/>
                  <a:pt x="560" y="90"/>
                </a:cubicBezTo>
                <a:lnTo>
                  <a:pt x="561" y="89"/>
                </a:lnTo>
                <a:close/>
                <a:moveTo>
                  <a:pt x="580" y="93"/>
                </a:moveTo>
                <a:cubicBezTo>
                  <a:pt x="580" y="93"/>
                  <a:pt x="580" y="93"/>
                  <a:pt x="580" y="93"/>
                </a:cubicBezTo>
                <a:cubicBezTo>
                  <a:pt x="579" y="93"/>
                  <a:pt x="579" y="93"/>
                  <a:pt x="579" y="93"/>
                </a:cubicBezTo>
                <a:cubicBezTo>
                  <a:pt x="579" y="93"/>
                  <a:pt x="579" y="93"/>
                  <a:pt x="579" y="93"/>
                </a:cubicBezTo>
                <a:lnTo>
                  <a:pt x="580" y="93"/>
                </a:lnTo>
                <a:close/>
                <a:moveTo>
                  <a:pt x="311" y="126"/>
                </a:moveTo>
                <a:cubicBezTo>
                  <a:pt x="311" y="126"/>
                  <a:pt x="311" y="126"/>
                  <a:pt x="311" y="126"/>
                </a:cubicBezTo>
                <a:cubicBezTo>
                  <a:pt x="311" y="127"/>
                  <a:pt x="311" y="127"/>
                  <a:pt x="311" y="127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3" y="126"/>
                  <a:pt x="314" y="125"/>
                  <a:pt x="316" y="123"/>
                </a:cubicBezTo>
                <a:cubicBezTo>
                  <a:pt x="315" y="123"/>
                  <a:pt x="315" y="123"/>
                  <a:pt x="315" y="123"/>
                </a:cubicBezTo>
                <a:cubicBezTo>
                  <a:pt x="312" y="123"/>
                  <a:pt x="310" y="124"/>
                  <a:pt x="307" y="126"/>
                </a:cubicBezTo>
                <a:cubicBezTo>
                  <a:pt x="308" y="126"/>
                  <a:pt x="309" y="126"/>
                  <a:pt x="311" y="126"/>
                </a:cubicBezTo>
                <a:close/>
                <a:moveTo>
                  <a:pt x="574" y="98"/>
                </a:moveTo>
                <a:cubicBezTo>
                  <a:pt x="579" y="98"/>
                  <a:pt x="584" y="96"/>
                  <a:pt x="588" y="94"/>
                </a:cubicBezTo>
                <a:cubicBezTo>
                  <a:pt x="587" y="94"/>
                  <a:pt x="587" y="94"/>
                  <a:pt x="587" y="94"/>
                </a:cubicBezTo>
                <a:cubicBezTo>
                  <a:pt x="586" y="94"/>
                  <a:pt x="586" y="94"/>
                  <a:pt x="586" y="94"/>
                </a:cubicBezTo>
                <a:cubicBezTo>
                  <a:pt x="586" y="93"/>
                  <a:pt x="586" y="93"/>
                  <a:pt x="586" y="93"/>
                </a:cubicBezTo>
                <a:cubicBezTo>
                  <a:pt x="585" y="93"/>
                  <a:pt x="584" y="94"/>
                  <a:pt x="582" y="94"/>
                </a:cubicBezTo>
                <a:cubicBezTo>
                  <a:pt x="582" y="95"/>
                  <a:pt x="582" y="95"/>
                  <a:pt x="582" y="95"/>
                </a:cubicBezTo>
                <a:cubicBezTo>
                  <a:pt x="581" y="94"/>
                  <a:pt x="580" y="95"/>
                  <a:pt x="580" y="96"/>
                </a:cubicBezTo>
                <a:cubicBezTo>
                  <a:pt x="579" y="95"/>
                  <a:pt x="579" y="95"/>
                  <a:pt x="579" y="95"/>
                </a:cubicBezTo>
                <a:cubicBezTo>
                  <a:pt x="580" y="94"/>
                  <a:pt x="580" y="94"/>
                  <a:pt x="580" y="94"/>
                </a:cubicBezTo>
                <a:cubicBezTo>
                  <a:pt x="579" y="94"/>
                  <a:pt x="579" y="94"/>
                  <a:pt x="579" y="94"/>
                </a:cubicBezTo>
                <a:cubicBezTo>
                  <a:pt x="578" y="95"/>
                  <a:pt x="578" y="95"/>
                  <a:pt x="578" y="95"/>
                </a:cubicBezTo>
                <a:cubicBezTo>
                  <a:pt x="578" y="94"/>
                  <a:pt x="578" y="94"/>
                  <a:pt x="578" y="94"/>
                </a:cubicBezTo>
                <a:cubicBezTo>
                  <a:pt x="577" y="95"/>
                  <a:pt x="576" y="95"/>
                  <a:pt x="576" y="96"/>
                </a:cubicBezTo>
                <a:cubicBezTo>
                  <a:pt x="575" y="97"/>
                  <a:pt x="575" y="97"/>
                  <a:pt x="575" y="97"/>
                </a:cubicBezTo>
                <a:cubicBezTo>
                  <a:pt x="574" y="98"/>
                  <a:pt x="574" y="98"/>
                  <a:pt x="574" y="98"/>
                </a:cubicBezTo>
                <a:close/>
                <a:moveTo>
                  <a:pt x="570" y="98"/>
                </a:moveTo>
                <a:cubicBezTo>
                  <a:pt x="569" y="99"/>
                  <a:pt x="569" y="99"/>
                  <a:pt x="569" y="99"/>
                </a:cubicBezTo>
                <a:cubicBezTo>
                  <a:pt x="571" y="99"/>
                  <a:pt x="572" y="99"/>
                  <a:pt x="573" y="99"/>
                </a:cubicBezTo>
                <a:cubicBezTo>
                  <a:pt x="573" y="98"/>
                  <a:pt x="573" y="98"/>
                  <a:pt x="573" y="98"/>
                </a:cubicBezTo>
                <a:cubicBezTo>
                  <a:pt x="574" y="98"/>
                  <a:pt x="575" y="97"/>
                  <a:pt x="575" y="96"/>
                </a:cubicBezTo>
                <a:cubicBezTo>
                  <a:pt x="574" y="95"/>
                  <a:pt x="574" y="95"/>
                  <a:pt x="574" y="95"/>
                </a:cubicBezTo>
                <a:cubicBezTo>
                  <a:pt x="573" y="95"/>
                  <a:pt x="573" y="95"/>
                  <a:pt x="573" y="95"/>
                </a:cubicBezTo>
                <a:cubicBezTo>
                  <a:pt x="573" y="95"/>
                  <a:pt x="573" y="95"/>
                  <a:pt x="573" y="95"/>
                </a:cubicBezTo>
                <a:cubicBezTo>
                  <a:pt x="572" y="95"/>
                  <a:pt x="572" y="95"/>
                  <a:pt x="572" y="95"/>
                </a:cubicBezTo>
                <a:cubicBezTo>
                  <a:pt x="571" y="96"/>
                  <a:pt x="571" y="96"/>
                  <a:pt x="571" y="96"/>
                </a:cubicBezTo>
                <a:cubicBezTo>
                  <a:pt x="571" y="97"/>
                  <a:pt x="571" y="97"/>
                  <a:pt x="571" y="97"/>
                </a:cubicBezTo>
                <a:cubicBezTo>
                  <a:pt x="571" y="98"/>
                  <a:pt x="571" y="98"/>
                  <a:pt x="571" y="98"/>
                </a:cubicBezTo>
                <a:lnTo>
                  <a:pt x="570" y="98"/>
                </a:lnTo>
                <a:close/>
                <a:moveTo>
                  <a:pt x="147" y="204"/>
                </a:moveTo>
                <a:cubicBezTo>
                  <a:pt x="149" y="204"/>
                  <a:pt x="149" y="204"/>
                  <a:pt x="149" y="204"/>
                </a:cubicBezTo>
                <a:cubicBezTo>
                  <a:pt x="149" y="204"/>
                  <a:pt x="149" y="204"/>
                  <a:pt x="149" y="204"/>
                </a:cubicBezTo>
                <a:lnTo>
                  <a:pt x="147" y="204"/>
                </a:lnTo>
                <a:close/>
                <a:moveTo>
                  <a:pt x="335" y="163"/>
                </a:moveTo>
                <a:cubicBezTo>
                  <a:pt x="336" y="163"/>
                  <a:pt x="336" y="163"/>
                  <a:pt x="336" y="163"/>
                </a:cubicBezTo>
                <a:cubicBezTo>
                  <a:pt x="337" y="163"/>
                  <a:pt x="337" y="163"/>
                  <a:pt x="337" y="163"/>
                </a:cubicBezTo>
                <a:cubicBezTo>
                  <a:pt x="337" y="163"/>
                  <a:pt x="336" y="163"/>
                  <a:pt x="335" y="163"/>
                </a:cubicBezTo>
                <a:close/>
                <a:moveTo>
                  <a:pt x="333" y="172"/>
                </a:moveTo>
                <a:cubicBezTo>
                  <a:pt x="332" y="172"/>
                  <a:pt x="332" y="172"/>
                  <a:pt x="332" y="172"/>
                </a:cubicBezTo>
                <a:cubicBezTo>
                  <a:pt x="332" y="172"/>
                  <a:pt x="331" y="172"/>
                  <a:pt x="331" y="172"/>
                </a:cubicBezTo>
                <a:cubicBezTo>
                  <a:pt x="330" y="172"/>
                  <a:pt x="330" y="172"/>
                  <a:pt x="330" y="172"/>
                </a:cubicBezTo>
                <a:cubicBezTo>
                  <a:pt x="331" y="172"/>
                  <a:pt x="331" y="172"/>
                  <a:pt x="331" y="172"/>
                </a:cubicBezTo>
                <a:cubicBezTo>
                  <a:pt x="329" y="171"/>
                  <a:pt x="328" y="171"/>
                  <a:pt x="327" y="172"/>
                </a:cubicBezTo>
                <a:cubicBezTo>
                  <a:pt x="328" y="173"/>
                  <a:pt x="328" y="173"/>
                  <a:pt x="328" y="173"/>
                </a:cubicBezTo>
                <a:cubicBezTo>
                  <a:pt x="327" y="173"/>
                  <a:pt x="327" y="173"/>
                  <a:pt x="327" y="173"/>
                </a:cubicBezTo>
                <a:cubicBezTo>
                  <a:pt x="326" y="173"/>
                  <a:pt x="325" y="173"/>
                  <a:pt x="324" y="173"/>
                </a:cubicBezTo>
                <a:cubicBezTo>
                  <a:pt x="323" y="173"/>
                  <a:pt x="323" y="173"/>
                  <a:pt x="323" y="173"/>
                </a:cubicBezTo>
                <a:cubicBezTo>
                  <a:pt x="323" y="174"/>
                  <a:pt x="324" y="175"/>
                  <a:pt x="325" y="175"/>
                </a:cubicBezTo>
                <a:cubicBezTo>
                  <a:pt x="326" y="175"/>
                  <a:pt x="327" y="175"/>
                  <a:pt x="327" y="174"/>
                </a:cubicBezTo>
                <a:cubicBezTo>
                  <a:pt x="328" y="175"/>
                  <a:pt x="328" y="175"/>
                  <a:pt x="328" y="175"/>
                </a:cubicBezTo>
                <a:cubicBezTo>
                  <a:pt x="328" y="175"/>
                  <a:pt x="329" y="174"/>
                  <a:pt x="330" y="174"/>
                </a:cubicBezTo>
                <a:cubicBezTo>
                  <a:pt x="330" y="174"/>
                  <a:pt x="331" y="174"/>
                  <a:pt x="332" y="174"/>
                </a:cubicBezTo>
                <a:cubicBezTo>
                  <a:pt x="332" y="174"/>
                  <a:pt x="332" y="174"/>
                  <a:pt x="332" y="174"/>
                </a:cubicBezTo>
                <a:cubicBezTo>
                  <a:pt x="331" y="173"/>
                  <a:pt x="331" y="173"/>
                  <a:pt x="331" y="173"/>
                </a:cubicBezTo>
                <a:cubicBezTo>
                  <a:pt x="331" y="173"/>
                  <a:pt x="332" y="173"/>
                  <a:pt x="333" y="172"/>
                </a:cubicBezTo>
                <a:close/>
                <a:moveTo>
                  <a:pt x="325" y="176"/>
                </a:moveTo>
                <a:cubicBezTo>
                  <a:pt x="324" y="176"/>
                  <a:pt x="322" y="176"/>
                  <a:pt x="321" y="177"/>
                </a:cubicBezTo>
                <a:cubicBezTo>
                  <a:pt x="321" y="176"/>
                  <a:pt x="321" y="176"/>
                  <a:pt x="321" y="176"/>
                </a:cubicBezTo>
                <a:cubicBezTo>
                  <a:pt x="322" y="176"/>
                  <a:pt x="322" y="176"/>
                  <a:pt x="322" y="176"/>
                </a:cubicBezTo>
                <a:cubicBezTo>
                  <a:pt x="322" y="175"/>
                  <a:pt x="322" y="175"/>
                  <a:pt x="322" y="175"/>
                </a:cubicBezTo>
                <a:cubicBezTo>
                  <a:pt x="321" y="175"/>
                  <a:pt x="321" y="175"/>
                  <a:pt x="321" y="175"/>
                </a:cubicBezTo>
                <a:cubicBezTo>
                  <a:pt x="320" y="175"/>
                  <a:pt x="320" y="175"/>
                  <a:pt x="320" y="175"/>
                </a:cubicBezTo>
                <a:cubicBezTo>
                  <a:pt x="320" y="176"/>
                  <a:pt x="320" y="176"/>
                  <a:pt x="320" y="176"/>
                </a:cubicBezTo>
                <a:cubicBezTo>
                  <a:pt x="320" y="176"/>
                  <a:pt x="320" y="176"/>
                  <a:pt x="320" y="176"/>
                </a:cubicBezTo>
                <a:cubicBezTo>
                  <a:pt x="319" y="176"/>
                  <a:pt x="317" y="177"/>
                  <a:pt x="316" y="177"/>
                </a:cubicBezTo>
                <a:cubicBezTo>
                  <a:pt x="317" y="177"/>
                  <a:pt x="317" y="177"/>
                  <a:pt x="317" y="177"/>
                </a:cubicBezTo>
                <a:cubicBezTo>
                  <a:pt x="317" y="176"/>
                  <a:pt x="318" y="176"/>
                  <a:pt x="318" y="175"/>
                </a:cubicBezTo>
                <a:cubicBezTo>
                  <a:pt x="317" y="175"/>
                  <a:pt x="315" y="175"/>
                  <a:pt x="314" y="176"/>
                </a:cubicBezTo>
                <a:cubicBezTo>
                  <a:pt x="314" y="176"/>
                  <a:pt x="314" y="176"/>
                  <a:pt x="314" y="176"/>
                </a:cubicBezTo>
                <a:cubicBezTo>
                  <a:pt x="315" y="177"/>
                  <a:pt x="315" y="177"/>
                  <a:pt x="315" y="177"/>
                </a:cubicBezTo>
                <a:cubicBezTo>
                  <a:pt x="315" y="177"/>
                  <a:pt x="315" y="177"/>
                  <a:pt x="315" y="177"/>
                </a:cubicBezTo>
                <a:cubicBezTo>
                  <a:pt x="314" y="177"/>
                  <a:pt x="314" y="177"/>
                  <a:pt x="314" y="177"/>
                </a:cubicBezTo>
                <a:cubicBezTo>
                  <a:pt x="313" y="177"/>
                  <a:pt x="313" y="177"/>
                  <a:pt x="313" y="177"/>
                </a:cubicBezTo>
                <a:cubicBezTo>
                  <a:pt x="313" y="178"/>
                  <a:pt x="313" y="178"/>
                  <a:pt x="313" y="178"/>
                </a:cubicBezTo>
                <a:cubicBezTo>
                  <a:pt x="312" y="179"/>
                  <a:pt x="312" y="179"/>
                  <a:pt x="312" y="179"/>
                </a:cubicBezTo>
                <a:cubicBezTo>
                  <a:pt x="311" y="178"/>
                  <a:pt x="311" y="178"/>
                  <a:pt x="311" y="178"/>
                </a:cubicBezTo>
                <a:cubicBezTo>
                  <a:pt x="312" y="177"/>
                  <a:pt x="312" y="177"/>
                  <a:pt x="312" y="177"/>
                </a:cubicBezTo>
                <a:cubicBezTo>
                  <a:pt x="309" y="177"/>
                  <a:pt x="305" y="177"/>
                  <a:pt x="302" y="179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2" y="181"/>
                  <a:pt x="302" y="181"/>
                  <a:pt x="300" y="182"/>
                </a:cubicBezTo>
                <a:cubicBezTo>
                  <a:pt x="300" y="183"/>
                  <a:pt x="300" y="183"/>
                  <a:pt x="300" y="183"/>
                </a:cubicBezTo>
                <a:cubicBezTo>
                  <a:pt x="301" y="183"/>
                  <a:pt x="302" y="183"/>
                  <a:pt x="303" y="182"/>
                </a:cubicBez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2" y="182"/>
                  <a:pt x="302" y="182"/>
                </a:cubicBezTo>
                <a:cubicBezTo>
                  <a:pt x="302" y="181"/>
                  <a:pt x="303" y="181"/>
                  <a:pt x="304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305" y="182"/>
                  <a:pt x="305" y="182"/>
                  <a:pt x="306" y="182"/>
                </a:cubicBezTo>
                <a:cubicBezTo>
                  <a:pt x="305" y="182"/>
                  <a:pt x="305" y="182"/>
                  <a:pt x="305" y="183"/>
                </a:cubicBezTo>
                <a:cubicBezTo>
                  <a:pt x="303" y="183"/>
                  <a:pt x="302" y="183"/>
                  <a:pt x="301" y="184"/>
                </a:cubicBezTo>
                <a:cubicBezTo>
                  <a:pt x="302" y="185"/>
                  <a:pt x="303" y="184"/>
                  <a:pt x="304" y="184"/>
                </a:cubicBezTo>
                <a:cubicBezTo>
                  <a:pt x="305" y="183"/>
                  <a:pt x="305" y="183"/>
                  <a:pt x="305" y="183"/>
                </a:cubicBezTo>
                <a:cubicBezTo>
                  <a:pt x="307" y="183"/>
                  <a:pt x="307" y="183"/>
                  <a:pt x="307" y="183"/>
                </a:cubicBezTo>
                <a:cubicBezTo>
                  <a:pt x="306" y="182"/>
                  <a:pt x="306" y="182"/>
                  <a:pt x="306" y="182"/>
                </a:cubicBezTo>
                <a:cubicBezTo>
                  <a:pt x="308" y="182"/>
                  <a:pt x="309" y="182"/>
                  <a:pt x="310" y="181"/>
                </a:cubicBezTo>
                <a:cubicBezTo>
                  <a:pt x="311" y="181"/>
                  <a:pt x="313" y="181"/>
                  <a:pt x="314" y="181"/>
                </a:cubicBezTo>
                <a:cubicBezTo>
                  <a:pt x="314" y="180"/>
                  <a:pt x="314" y="180"/>
                  <a:pt x="314" y="180"/>
                </a:cubicBezTo>
                <a:cubicBezTo>
                  <a:pt x="312" y="180"/>
                  <a:pt x="312" y="180"/>
                  <a:pt x="312" y="180"/>
                </a:cubicBezTo>
                <a:cubicBezTo>
                  <a:pt x="314" y="180"/>
                  <a:pt x="315" y="180"/>
                  <a:pt x="316" y="180"/>
                </a:cubicBezTo>
                <a:cubicBezTo>
                  <a:pt x="316" y="181"/>
                  <a:pt x="316" y="181"/>
                  <a:pt x="316" y="181"/>
                </a:cubicBezTo>
                <a:cubicBezTo>
                  <a:pt x="317" y="181"/>
                  <a:pt x="318" y="181"/>
                  <a:pt x="319" y="180"/>
                </a:cubicBezTo>
                <a:cubicBezTo>
                  <a:pt x="318" y="179"/>
                  <a:pt x="318" y="179"/>
                  <a:pt x="318" y="179"/>
                </a:cubicBezTo>
                <a:cubicBezTo>
                  <a:pt x="317" y="179"/>
                  <a:pt x="317" y="179"/>
                  <a:pt x="317" y="179"/>
                </a:cubicBezTo>
                <a:cubicBezTo>
                  <a:pt x="318" y="178"/>
                  <a:pt x="320" y="178"/>
                  <a:pt x="321" y="178"/>
                </a:cubicBezTo>
                <a:cubicBezTo>
                  <a:pt x="321" y="179"/>
                  <a:pt x="321" y="179"/>
                  <a:pt x="321" y="179"/>
                </a:cubicBezTo>
                <a:cubicBezTo>
                  <a:pt x="322" y="179"/>
                  <a:pt x="323" y="179"/>
                  <a:pt x="324" y="178"/>
                </a:cubicBezTo>
                <a:cubicBezTo>
                  <a:pt x="324" y="178"/>
                  <a:pt x="324" y="178"/>
                  <a:pt x="324" y="178"/>
                </a:cubicBezTo>
                <a:cubicBezTo>
                  <a:pt x="323" y="177"/>
                  <a:pt x="323" y="177"/>
                  <a:pt x="323" y="177"/>
                </a:cubicBezTo>
                <a:cubicBezTo>
                  <a:pt x="323" y="177"/>
                  <a:pt x="323" y="177"/>
                  <a:pt x="323" y="177"/>
                </a:cubicBezTo>
                <a:cubicBezTo>
                  <a:pt x="324" y="177"/>
                  <a:pt x="325" y="177"/>
                  <a:pt x="326" y="177"/>
                </a:cubicBezTo>
                <a:cubicBezTo>
                  <a:pt x="326" y="176"/>
                  <a:pt x="326" y="176"/>
                  <a:pt x="326" y="176"/>
                </a:cubicBezTo>
                <a:lnTo>
                  <a:pt x="325" y="176"/>
                </a:lnTo>
                <a:close/>
                <a:moveTo>
                  <a:pt x="332" y="170"/>
                </a:moveTo>
                <a:cubicBezTo>
                  <a:pt x="331" y="171"/>
                  <a:pt x="331" y="171"/>
                  <a:pt x="331" y="171"/>
                </a:cubicBezTo>
                <a:cubicBezTo>
                  <a:pt x="332" y="171"/>
                  <a:pt x="332" y="171"/>
                  <a:pt x="332" y="171"/>
                </a:cubicBezTo>
                <a:cubicBezTo>
                  <a:pt x="332" y="171"/>
                  <a:pt x="333" y="171"/>
                  <a:pt x="333" y="170"/>
                </a:cubicBezTo>
                <a:cubicBezTo>
                  <a:pt x="333" y="170"/>
                  <a:pt x="332" y="170"/>
                  <a:pt x="332" y="170"/>
                </a:cubicBezTo>
                <a:close/>
                <a:moveTo>
                  <a:pt x="298" y="186"/>
                </a:moveTo>
                <a:cubicBezTo>
                  <a:pt x="299" y="185"/>
                  <a:pt x="299" y="185"/>
                  <a:pt x="299" y="185"/>
                </a:cubicBezTo>
                <a:cubicBezTo>
                  <a:pt x="298" y="185"/>
                  <a:pt x="298" y="185"/>
                  <a:pt x="298" y="185"/>
                </a:cubicBezTo>
                <a:lnTo>
                  <a:pt x="298" y="186"/>
                </a:lnTo>
                <a:close/>
                <a:moveTo>
                  <a:pt x="279" y="184"/>
                </a:moveTo>
                <a:cubicBezTo>
                  <a:pt x="278" y="184"/>
                  <a:pt x="278" y="184"/>
                  <a:pt x="278" y="184"/>
                </a:cubicBezTo>
                <a:cubicBezTo>
                  <a:pt x="279" y="184"/>
                  <a:pt x="279" y="184"/>
                  <a:pt x="279" y="184"/>
                </a:cubicBezTo>
                <a:cubicBezTo>
                  <a:pt x="280" y="184"/>
                  <a:pt x="280" y="184"/>
                  <a:pt x="280" y="184"/>
                </a:cubicBezTo>
                <a:lnTo>
                  <a:pt x="279" y="184"/>
                </a:lnTo>
                <a:close/>
                <a:moveTo>
                  <a:pt x="246" y="194"/>
                </a:moveTo>
                <a:cubicBezTo>
                  <a:pt x="247" y="193"/>
                  <a:pt x="247" y="193"/>
                  <a:pt x="247" y="193"/>
                </a:cubicBezTo>
                <a:cubicBezTo>
                  <a:pt x="245" y="194"/>
                  <a:pt x="245" y="194"/>
                  <a:pt x="245" y="194"/>
                </a:cubicBezTo>
                <a:lnTo>
                  <a:pt x="246" y="194"/>
                </a:lnTo>
                <a:close/>
                <a:moveTo>
                  <a:pt x="279" y="191"/>
                </a:moveTo>
                <a:cubicBezTo>
                  <a:pt x="280" y="191"/>
                  <a:pt x="281" y="191"/>
                  <a:pt x="281" y="190"/>
                </a:cubicBezTo>
                <a:cubicBezTo>
                  <a:pt x="280" y="191"/>
                  <a:pt x="280" y="191"/>
                  <a:pt x="280" y="191"/>
                </a:cubicBezTo>
                <a:lnTo>
                  <a:pt x="279" y="191"/>
                </a:lnTo>
                <a:close/>
                <a:moveTo>
                  <a:pt x="295" y="185"/>
                </a:moveTo>
                <a:cubicBezTo>
                  <a:pt x="293" y="186"/>
                  <a:pt x="293" y="186"/>
                  <a:pt x="293" y="186"/>
                </a:cubicBezTo>
                <a:cubicBezTo>
                  <a:pt x="295" y="186"/>
                  <a:pt x="297" y="186"/>
                  <a:pt x="298" y="185"/>
                </a:cubicBezTo>
                <a:lnTo>
                  <a:pt x="295" y="185"/>
                </a:lnTo>
                <a:close/>
                <a:moveTo>
                  <a:pt x="534" y="561"/>
                </a:moveTo>
                <a:cubicBezTo>
                  <a:pt x="533" y="561"/>
                  <a:pt x="533" y="561"/>
                  <a:pt x="533" y="561"/>
                </a:cubicBezTo>
                <a:cubicBezTo>
                  <a:pt x="532" y="561"/>
                  <a:pt x="532" y="561"/>
                  <a:pt x="532" y="561"/>
                </a:cubicBezTo>
                <a:cubicBezTo>
                  <a:pt x="532" y="562"/>
                  <a:pt x="532" y="562"/>
                  <a:pt x="532" y="562"/>
                </a:cubicBezTo>
                <a:cubicBezTo>
                  <a:pt x="534" y="562"/>
                  <a:pt x="534" y="562"/>
                  <a:pt x="534" y="562"/>
                </a:cubicBezTo>
                <a:lnTo>
                  <a:pt x="534" y="561"/>
                </a:lnTo>
                <a:close/>
                <a:moveTo>
                  <a:pt x="539" y="561"/>
                </a:moveTo>
                <a:cubicBezTo>
                  <a:pt x="541" y="561"/>
                  <a:pt x="541" y="561"/>
                  <a:pt x="541" y="561"/>
                </a:cubicBezTo>
                <a:cubicBezTo>
                  <a:pt x="540" y="560"/>
                  <a:pt x="540" y="560"/>
                  <a:pt x="540" y="560"/>
                </a:cubicBezTo>
                <a:lnTo>
                  <a:pt x="539" y="561"/>
                </a:lnTo>
                <a:close/>
                <a:moveTo>
                  <a:pt x="537" y="561"/>
                </a:moveTo>
                <a:cubicBezTo>
                  <a:pt x="537" y="560"/>
                  <a:pt x="537" y="560"/>
                  <a:pt x="537" y="560"/>
                </a:cubicBezTo>
                <a:cubicBezTo>
                  <a:pt x="537" y="559"/>
                  <a:pt x="537" y="559"/>
                  <a:pt x="537" y="559"/>
                </a:cubicBezTo>
                <a:cubicBezTo>
                  <a:pt x="536" y="558"/>
                  <a:pt x="536" y="558"/>
                  <a:pt x="536" y="558"/>
                </a:cubicBezTo>
                <a:cubicBezTo>
                  <a:pt x="534" y="559"/>
                  <a:pt x="534" y="559"/>
                  <a:pt x="534" y="559"/>
                </a:cubicBezTo>
                <a:cubicBezTo>
                  <a:pt x="534" y="559"/>
                  <a:pt x="534" y="559"/>
                  <a:pt x="534" y="559"/>
                </a:cubicBezTo>
                <a:cubicBezTo>
                  <a:pt x="535" y="559"/>
                  <a:pt x="535" y="559"/>
                  <a:pt x="535" y="559"/>
                </a:cubicBezTo>
                <a:cubicBezTo>
                  <a:pt x="535" y="561"/>
                  <a:pt x="535" y="561"/>
                  <a:pt x="535" y="561"/>
                </a:cubicBezTo>
                <a:cubicBezTo>
                  <a:pt x="536" y="563"/>
                  <a:pt x="536" y="563"/>
                  <a:pt x="536" y="563"/>
                </a:cubicBezTo>
                <a:cubicBezTo>
                  <a:pt x="535" y="563"/>
                  <a:pt x="534" y="563"/>
                  <a:pt x="533" y="564"/>
                </a:cubicBezTo>
                <a:cubicBezTo>
                  <a:pt x="533" y="565"/>
                  <a:pt x="533" y="565"/>
                  <a:pt x="533" y="565"/>
                </a:cubicBezTo>
                <a:cubicBezTo>
                  <a:pt x="537" y="564"/>
                  <a:pt x="537" y="564"/>
                  <a:pt x="537" y="564"/>
                </a:cubicBezTo>
                <a:cubicBezTo>
                  <a:pt x="538" y="563"/>
                  <a:pt x="538" y="563"/>
                  <a:pt x="538" y="563"/>
                </a:cubicBezTo>
                <a:cubicBezTo>
                  <a:pt x="537" y="562"/>
                  <a:pt x="537" y="562"/>
                  <a:pt x="537" y="562"/>
                </a:cubicBezTo>
                <a:lnTo>
                  <a:pt x="537" y="561"/>
                </a:lnTo>
                <a:close/>
                <a:moveTo>
                  <a:pt x="542" y="562"/>
                </a:moveTo>
                <a:cubicBezTo>
                  <a:pt x="543" y="563"/>
                  <a:pt x="543" y="563"/>
                  <a:pt x="543" y="563"/>
                </a:cubicBezTo>
                <a:cubicBezTo>
                  <a:pt x="545" y="562"/>
                  <a:pt x="545" y="562"/>
                  <a:pt x="545" y="562"/>
                </a:cubicBezTo>
                <a:cubicBezTo>
                  <a:pt x="544" y="562"/>
                  <a:pt x="543" y="562"/>
                  <a:pt x="542" y="562"/>
                </a:cubicBezTo>
                <a:close/>
                <a:moveTo>
                  <a:pt x="246" y="195"/>
                </a:moveTo>
                <a:cubicBezTo>
                  <a:pt x="247" y="195"/>
                  <a:pt x="247" y="195"/>
                  <a:pt x="247" y="195"/>
                </a:cubicBezTo>
                <a:cubicBezTo>
                  <a:pt x="247" y="194"/>
                  <a:pt x="247" y="194"/>
                  <a:pt x="247" y="194"/>
                </a:cubicBezTo>
                <a:cubicBezTo>
                  <a:pt x="246" y="195"/>
                  <a:pt x="246" y="195"/>
                  <a:pt x="246" y="195"/>
                </a:cubicBezTo>
                <a:close/>
                <a:moveTo>
                  <a:pt x="380" y="165"/>
                </a:moveTo>
                <a:cubicBezTo>
                  <a:pt x="380" y="165"/>
                  <a:pt x="380" y="165"/>
                  <a:pt x="380" y="165"/>
                </a:cubicBezTo>
                <a:cubicBezTo>
                  <a:pt x="383" y="164"/>
                  <a:pt x="385" y="163"/>
                  <a:pt x="388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8" y="162"/>
                  <a:pt x="388" y="162"/>
                  <a:pt x="388" y="162"/>
                </a:cubicBezTo>
                <a:cubicBezTo>
                  <a:pt x="387" y="161"/>
                  <a:pt x="387" y="161"/>
                  <a:pt x="387" y="161"/>
                </a:cubicBezTo>
                <a:cubicBezTo>
                  <a:pt x="384" y="163"/>
                  <a:pt x="380" y="164"/>
                  <a:pt x="376" y="166"/>
                </a:cubicBezTo>
                <a:cubicBezTo>
                  <a:pt x="375" y="166"/>
                  <a:pt x="375" y="166"/>
                  <a:pt x="375" y="166"/>
                </a:cubicBezTo>
                <a:cubicBezTo>
                  <a:pt x="377" y="166"/>
                  <a:pt x="378" y="166"/>
                  <a:pt x="380" y="166"/>
                </a:cubicBezTo>
                <a:lnTo>
                  <a:pt x="380" y="165"/>
                </a:lnTo>
                <a:close/>
                <a:moveTo>
                  <a:pt x="378" y="163"/>
                </a:moveTo>
                <a:cubicBezTo>
                  <a:pt x="376" y="164"/>
                  <a:pt x="376" y="164"/>
                  <a:pt x="376" y="164"/>
                </a:cubicBezTo>
                <a:cubicBezTo>
                  <a:pt x="377" y="164"/>
                  <a:pt x="377" y="164"/>
                  <a:pt x="378" y="164"/>
                </a:cubicBezTo>
                <a:lnTo>
                  <a:pt x="378" y="163"/>
                </a:lnTo>
                <a:close/>
                <a:moveTo>
                  <a:pt x="379" y="169"/>
                </a:moveTo>
                <a:cubicBezTo>
                  <a:pt x="382" y="169"/>
                  <a:pt x="382" y="169"/>
                  <a:pt x="382" y="169"/>
                </a:cubicBezTo>
                <a:cubicBezTo>
                  <a:pt x="381" y="169"/>
                  <a:pt x="381" y="169"/>
                  <a:pt x="381" y="169"/>
                </a:cubicBezTo>
                <a:lnTo>
                  <a:pt x="379" y="169"/>
                </a:lnTo>
                <a:close/>
                <a:moveTo>
                  <a:pt x="387" y="156"/>
                </a:moveTo>
                <a:cubicBezTo>
                  <a:pt x="385" y="157"/>
                  <a:pt x="385" y="157"/>
                  <a:pt x="385" y="157"/>
                </a:cubicBezTo>
                <a:cubicBezTo>
                  <a:pt x="386" y="158"/>
                  <a:pt x="386" y="158"/>
                  <a:pt x="386" y="158"/>
                </a:cubicBezTo>
                <a:cubicBezTo>
                  <a:pt x="387" y="157"/>
                  <a:pt x="387" y="157"/>
                  <a:pt x="387" y="157"/>
                </a:cubicBezTo>
                <a:cubicBezTo>
                  <a:pt x="387" y="157"/>
                  <a:pt x="387" y="157"/>
                  <a:pt x="387" y="157"/>
                </a:cubicBezTo>
                <a:cubicBezTo>
                  <a:pt x="388" y="157"/>
                  <a:pt x="388" y="157"/>
                  <a:pt x="388" y="157"/>
                </a:cubicBezTo>
                <a:lnTo>
                  <a:pt x="387" y="156"/>
                </a:lnTo>
                <a:close/>
                <a:moveTo>
                  <a:pt x="384" y="160"/>
                </a:moveTo>
                <a:cubicBezTo>
                  <a:pt x="383" y="161"/>
                  <a:pt x="382" y="162"/>
                  <a:pt x="381" y="162"/>
                </a:cubicBezTo>
                <a:cubicBezTo>
                  <a:pt x="381" y="162"/>
                  <a:pt x="381" y="162"/>
                  <a:pt x="381" y="162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3" y="162"/>
                  <a:pt x="385" y="161"/>
                  <a:pt x="386" y="160"/>
                </a:cubicBezTo>
                <a:cubicBezTo>
                  <a:pt x="386" y="160"/>
                  <a:pt x="386" y="160"/>
                  <a:pt x="386" y="160"/>
                </a:cubicBezTo>
                <a:cubicBezTo>
                  <a:pt x="385" y="160"/>
                  <a:pt x="385" y="160"/>
                  <a:pt x="384" y="160"/>
                </a:cubicBezTo>
                <a:close/>
                <a:moveTo>
                  <a:pt x="195" y="198"/>
                </a:moveTo>
                <a:cubicBezTo>
                  <a:pt x="196" y="198"/>
                  <a:pt x="196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lnTo>
                  <a:pt x="195" y="198"/>
                </a:lnTo>
                <a:close/>
                <a:moveTo>
                  <a:pt x="188" y="198"/>
                </a:moveTo>
                <a:cubicBezTo>
                  <a:pt x="189" y="198"/>
                  <a:pt x="189" y="198"/>
                  <a:pt x="189" y="198"/>
                </a:cubicBezTo>
                <a:cubicBezTo>
                  <a:pt x="189" y="198"/>
                  <a:pt x="189" y="198"/>
                  <a:pt x="189" y="198"/>
                </a:cubicBezTo>
                <a:cubicBezTo>
                  <a:pt x="188" y="198"/>
                  <a:pt x="188" y="198"/>
                  <a:pt x="188" y="198"/>
                </a:cubicBezTo>
                <a:close/>
                <a:moveTo>
                  <a:pt x="185" y="197"/>
                </a:moveTo>
                <a:cubicBezTo>
                  <a:pt x="184" y="197"/>
                  <a:pt x="183" y="197"/>
                  <a:pt x="181" y="198"/>
                </a:cubicBezTo>
                <a:cubicBezTo>
                  <a:pt x="181" y="199"/>
                  <a:pt x="181" y="199"/>
                  <a:pt x="181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1" y="199"/>
                  <a:pt x="179" y="199"/>
                  <a:pt x="178" y="200"/>
                </a:cubicBezTo>
                <a:cubicBezTo>
                  <a:pt x="178" y="200"/>
                  <a:pt x="178" y="200"/>
                  <a:pt x="178" y="200"/>
                </a:cubicBezTo>
                <a:cubicBezTo>
                  <a:pt x="175" y="201"/>
                  <a:pt x="172" y="202"/>
                  <a:pt x="169" y="202"/>
                </a:cubicBezTo>
                <a:cubicBezTo>
                  <a:pt x="170" y="203"/>
                  <a:pt x="170" y="203"/>
                  <a:pt x="170" y="203"/>
                </a:cubicBezTo>
                <a:cubicBezTo>
                  <a:pt x="173" y="203"/>
                  <a:pt x="175" y="202"/>
                  <a:pt x="177" y="201"/>
                </a:cubicBezTo>
                <a:cubicBezTo>
                  <a:pt x="177" y="202"/>
                  <a:pt x="177" y="202"/>
                  <a:pt x="177" y="202"/>
                </a:cubicBezTo>
                <a:cubicBezTo>
                  <a:pt x="178" y="202"/>
                  <a:pt x="178" y="202"/>
                  <a:pt x="178" y="202"/>
                </a:cubicBezTo>
                <a:cubicBezTo>
                  <a:pt x="179" y="202"/>
                  <a:pt x="179" y="201"/>
                  <a:pt x="180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82" y="201"/>
                  <a:pt x="184" y="200"/>
                  <a:pt x="186" y="200"/>
                </a:cubicBezTo>
                <a:cubicBezTo>
                  <a:pt x="186" y="200"/>
                  <a:pt x="186" y="200"/>
                  <a:pt x="186" y="200"/>
                </a:cubicBezTo>
                <a:cubicBezTo>
                  <a:pt x="185" y="199"/>
                  <a:pt x="185" y="199"/>
                  <a:pt x="185" y="199"/>
                </a:cubicBezTo>
                <a:cubicBezTo>
                  <a:pt x="187" y="199"/>
                  <a:pt x="187" y="199"/>
                  <a:pt x="187" y="199"/>
                </a:cubicBezTo>
                <a:cubicBezTo>
                  <a:pt x="187" y="198"/>
                  <a:pt x="187" y="198"/>
                  <a:pt x="187" y="198"/>
                </a:cubicBezTo>
                <a:cubicBezTo>
                  <a:pt x="185" y="198"/>
                  <a:pt x="185" y="198"/>
                  <a:pt x="185" y="198"/>
                </a:cubicBezTo>
                <a:lnTo>
                  <a:pt x="185" y="197"/>
                </a:lnTo>
                <a:close/>
                <a:moveTo>
                  <a:pt x="192" y="196"/>
                </a:move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1" y="198"/>
                  <a:pt x="191" y="198"/>
                  <a:pt x="191" y="198"/>
                </a:cubicBezTo>
                <a:cubicBezTo>
                  <a:pt x="192" y="198"/>
                  <a:pt x="193" y="198"/>
                  <a:pt x="193" y="197"/>
                </a:cubicBezTo>
                <a:cubicBezTo>
                  <a:pt x="192" y="197"/>
                  <a:pt x="192" y="197"/>
                  <a:pt x="192" y="197"/>
                </a:cubicBezTo>
                <a:lnTo>
                  <a:pt x="192" y="196"/>
                </a:lnTo>
                <a:close/>
                <a:moveTo>
                  <a:pt x="243" y="191"/>
                </a:moveTo>
                <a:cubicBezTo>
                  <a:pt x="244" y="191"/>
                  <a:pt x="244" y="191"/>
                  <a:pt x="244" y="191"/>
                </a:cubicBezTo>
                <a:cubicBezTo>
                  <a:pt x="244" y="191"/>
                  <a:pt x="244" y="191"/>
                  <a:pt x="244" y="191"/>
                </a:cubicBezTo>
                <a:lnTo>
                  <a:pt x="243" y="191"/>
                </a:lnTo>
                <a:close/>
                <a:moveTo>
                  <a:pt x="170" y="201"/>
                </a:moveTo>
                <a:cubicBezTo>
                  <a:pt x="170" y="200"/>
                  <a:pt x="170" y="200"/>
                  <a:pt x="170" y="200"/>
                </a:cubicBezTo>
                <a:cubicBezTo>
                  <a:pt x="169" y="201"/>
                  <a:pt x="167" y="201"/>
                  <a:pt x="166" y="201"/>
                </a:cubicBezTo>
                <a:cubicBezTo>
                  <a:pt x="166" y="201"/>
                  <a:pt x="166" y="201"/>
                  <a:pt x="166" y="201"/>
                </a:cubicBezTo>
                <a:cubicBezTo>
                  <a:pt x="164" y="202"/>
                  <a:pt x="163" y="202"/>
                  <a:pt x="161" y="203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59" y="204"/>
                  <a:pt x="157" y="205"/>
                  <a:pt x="155" y="205"/>
                </a:cubicBezTo>
                <a:cubicBezTo>
                  <a:pt x="160" y="205"/>
                  <a:pt x="166" y="203"/>
                  <a:pt x="171" y="201"/>
                </a:cubicBezTo>
                <a:lnTo>
                  <a:pt x="170" y="201"/>
                </a:lnTo>
                <a:close/>
                <a:moveTo>
                  <a:pt x="141" y="205"/>
                </a:moveTo>
                <a:cubicBezTo>
                  <a:pt x="140" y="206"/>
                  <a:pt x="140" y="206"/>
                  <a:pt x="140" y="206"/>
                </a:cubicBezTo>
                <a:cubicBezTo>
                  <a:pt x="141" y="205"/>
                  <a:pt x="142" y="205"/>
                  <a:pt x="144" y="205"/>
                </a:cubicBezTo>
                <a:cubicBezTo>
                  <a:pt x="143" y="205"/>
                  <a:pt x="143" y="205"/>
                  <a:pt x="143" y="205"/>
                </a:cubicBezTo>
                <a:lnTo>
                  <a:pt x="141" y="205"/>
                </a:lnTo>
                <a:close/>
                <a:moveTo>
                  <a:pt x="146" y="205"/>
                </a:moveTo>
                <a:cubicBezTo>
                  <a:pt x="146" y="206"/>
                  <a:pt x="147" y="206"/>
                  <a:pt x="148" y="205"/>
                </a:cubicBezTo>
                <a:cubicBezTo>
                  <a:pt x="147" y="205"/>
                  <a:pt x="147" y="205"/>
                  <a:pt x="147" y="205"/>
                </a:cubicBezTo>
                <a:lnTo>
                  <a:pt x="146" y="205"/>
                </a:lnTo>
                <a:close/>
                <a:moveTo>
                  <a:pt x="548" y="564"/>
                </a:moveTo>
                <a:cubicBezTo>
                  <a:pt x="548" y="565"/>
                  <a:pt x="548" y="565"/>
                  <a:pt x="548" y="565"/>
                </a:cubicBezTo>
                <a:cubicBezTo>
                  <a:pt x="550" y="564"/>
                  <a:pt x="550" y="564"/>
                  <a:pt x="550" y="564"/>
                </a:cubicBezTo>
                <a:cubicBezTo>
                  <a:pt x="550" y="563"/>
                  <a:pt x="550" y="563"/>
                  <a:pt x="550" y="563"/>
                </a:cubicBezTo>
                <a:cubicBezTo>
                  <a:pt x="549" y="563"/>
                  <a:pt x="548" y="564"/>
                  <a:pt x="548" y="564"/>
                </a:cubicBezTo>
                <a:close/>
                <a:moveTo>
                  <a:pt x="149" y="205"/>
                </a:moveTo>
                <a:cubicBezTo>
                  <a:pt x="150" y="205"/>
                  <a:pt x="150" y="205"/>
                  <a:pt x="150" y="205"/>
                </a:cubicBezTo>
                <a:cubicBezTo>
                  <a:pt x="151" y="205"/>
                  <a:pt x="151" y="205"/>
                  <a:pt x="151" y="205"/>
                </a:cubicBezTo>
                <a:cubicBezTo>
                  <a:pt x="151" y="204"/>
                  <a:pt x="151" y="204"/>
                  <a:pt x="151" y="204"/>
                </a:cubicBezTo>
                <a:lnTo>
                  <a:pt x="149" y="205"/>
                </a:lnTo>
                <a:close/>
                <a:moveTo>
                  <a:pt x="196" y="196"/>
                </a:moveTo>
                <a:cubicBezTo>
                  <a:pt x="195" y="196"/>
                  <a:pt x="195" y="196"/>
                  <a:pt x="195" y="196"/>
                </a:cubicBezTo>
                <a:cubicBezTo>
                  <a:pt x="195" y="196"/>
                  <a:pt x="195" y="197"/>
                  <a:pt x="194" y="197"/>
                </a:cubicBezTo>
                <a:cubicBezTo>
                  <a:pt x="196" y="197"/>
                  <a:pt x="196" y="197"/>
                  <a:pt x="196" y="197"/>
                </a:cubicBezTo>
                <a:lnTo>
                  <a:pt x="196" y="196"/>
                </a:lnTo>
                <a:close/>
                <a:moveTo>
                  <a:pt x="239" y="192"/>
                </a:move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39" y="191"/>
                  <a:pt x="238" y="191"/>
                  <a:pt x="237" y="192"/>
                </a:cubicBezTo>
                <a:cubicBezTo>
                  <a:pt x="238" y="192"/>
                  <a:pt x="238" y="192"/>
                  <a:pt x="238" y="192"/>
                </a:cubicBezTo>
                <a:cubicBezTo>
                  <a:pt x="239" y="192"/>
                  <a:pt x="239" y="192"/>
                  <a:pt x="239" y="192"/>
                </a:cubicBezTo>
                <a:close/>
                <a:moveTo>
                  <a:pt x="230" y="192"/>
                </a:moveTo>
                <a:cubicBezTo>
                  <a:pt x="230" y="193"/>
                  <a:pt x="230" y="193"/>
                  <a:pt x="230" y="193"/>
                </a:cubicBezTo>
                <a:cubicBezTo>
                  <a:pt x="232" y="192"/>
                  <a:pt x="232" y="192"/>
                  <a:pt x="232" y="192"/>
                </a:cubicBezTo>
                <a:cubicBezTo>
                  <a:pt x="231" y="192"/>
                  <a:pt x="231" y="192"/>
                  <a:pt x="231" y="192"/>
                </a:cubicBezTo>
                <a:lnTo>
                  <a:pt x="230" y="192"/>
                </a:lnTo>
                <a:close/>
                <a:moveTo>
                  <a:pt x="242" y="193"/>
                </a:moveTo>
                <a:cubicBezTo>
                  <a:pt x="241" y="193"/>
                  <a:pt x="239" y="194"/>
                  <a:pt x="238" y="195"/>
                </a:cubicBezTo>
                <a:cubicBezTo>
                  <a:pt x="241" y="194"/>
                  <a:pt x="242" y="194"/>
                  <a:pt x="244" y="193"/>
                </a:cubicBezTo>
                <a:cubicBezTo>
                  <a:pt x="242" y="193"/>
                  <a:pt x="242" y="193"/>
                  <a:pt x="242" y="193"/>
                </a:cubicBezTo>
                <a:close/>
                <a:moveTo>
                  <a:pt x="241" y="191"/>
                </a:moveTo>
                <a:cubicBezTo>
                  <a:pt x="241" y="192"/>
                  <a:pt x="241" y="192"/>
                  <a:pt x="241" y="192"/>
                </a:cubicBezTo>
                <a:cubicBezTo>
                  <a:pt x="242" y="191"/>
                  <a:pt x="242" y="191"/>
                  <a:pt x="242" y="191"/>
                </a:cubicBezTo>
                <a:lnTo>
                  <a:pt x="241" y="191"/>
                </a:lnTo>
                <a:close/>
                <a:moveTo>
                  <a:pt x="218" y="192"/>
                </a:moveTo>
                <a:cubicBezTo>
                  <a:pt x="217" y="191"/>
                  <a:pt x="217" y="191"/>
                  <a:pt x="217" y="191"/>
                </a:cubicBezTo>
                <a:cubicBezTo>
                  <a:pt x="215" y="191"/>
                  <a:pt x="213" y="192"/>
                  <a:pt x="211" y="192"/>
                </a:cubicBezTo>
                <a:cubicBezTo>
                  <a:pt x="210" y="192"/>
                  <a:pt x="210" y="191"/>
                  <a:pt x="209" y="192"/>
                </a:cubicBezTo>
                <a:cubicBezTo>
                  <a:pt x="207" y="193"/>
                  <a:pt x="205" y="194"/>
                  <a:pt x="203" y="195"/>
                </a:cubicBezTo>
                <a:cubicBezTo>
                  <a:pt x="202" y="195"/>
                  <a:pt x="202" y="195"/>
                  <a:pt x="202" y="195"/>
                </a:cubicBezTo>
                <a:cubicBezTo>
                  <a:pt x="207" y="195"/>
                  <a:pt x="213" y="195"/>
                  <a:pt x="218" y="194"/>
                </a:cubicBezTo>
                <a:cubicBezTo>
                  <a:pt x="218" y="194"/>
                  <a:pt x="218" y="194"/>
                  <a:pt x="218" y="194"/>
                </a:cubicBezTo>
                <a:cubicBezTo>
                  <a:pt x="217" y="193"/>
                  <a:pt x="217" y="193"/>
                  <a:pt x="217" y="193"/>
                </a:cubicBezTo>
                <a:lnTo>
                  <a:pt x="218" y="192"/>
                </a:lnTo>
                <a:close/>
                <a:moveTo>
                  <a:pt x="216" y="196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8" y="197"/>
                  <a:pt x="218" y="197"/>
                  <a:pt x="218" y="197"/>
                </a:cubicBezTo>
                <a:cubicBezTo>
                  <a:pt x="217" y="196"/>
                  <a:pt x="217" y="196"/>
                  <a:pt x="217" y="196"/>
                </a:cubicBezTo>
                <a:lnTo>
                  <a:pt x="216" y="196"/>
                </a:lnTo>
                <a:close/>
                <a:moveTo>
                  <a:pt x="224" y="194"/>
                </a:moveTo>
                <a:cubicBezTo>
                  <a:pt x="225" y="193"/>
                  <a:pt x="225" y="193"/>
                  <a:pt x="225" y="193"/>
                </a:cubicBezTo>
                <a:cubicBezTo>
                  <a:pt x="225" y="193"/>
                  <a:pt x="225" y="193"/>
                  <a:pt x="225" y="193"/>
                </a:cubicBezTo>
                <a:cubicBezTo>
                  <a:pt x="224" y="193"/>
                  <a:pt x="224" y="193"/>
                  <a:pt x="224" y="193"/>
                </a:cubicBezTo>
                <a:lnTo>
                  <a:pt x="224" y="194"/>
                </a:lnTo>
                <a:close/>
                <a:moveTo>
                  <a:pt x="198" y="197"/>
                </a:moveTo>
                <a:cubicBezTo>
                  <a:pt x="198" y="198"/>
                  <a:pt x="198" y="198"/>
                  <a:pt x="198" y="198"/>
                </a:cubicBezTo>
                <a:cubicBezTo>
                  <a:pt x="198" y="198"/>
                  <a:pt x="199" y="198"/>
                  <a:pt x="199" y="198"/>
                </a:cubicBezTo>
                <a:cubicBezTo>
                  <a:pt x="199" y="197"/>
                  <a:pt x="199" y="197"/>
                  <a:pt x="199" y="197"/>
                </a:cubicBezTo>
                <a:lnTo>
                  <a:pt x="198" y="197"/>
                </a:lnTo>
                <a:close/>
                <a:moveTo>
                  <a:pt x="582" y="92"/>
                </a:moveTo>
                <a:cubicBezTo>
                  <a:pt x="581" y="92"/>
                  <a:pt x="581" y="92"/>
                  <a:pt x="580" y="92"/>
                </a:cubicBezTo>
                <a:cubicBezTo>
                  <a:pt x="581" y="92"/>
                  <a:pt x="581" y="92"/>
                  <a:pt x="581" y="92"/>
                </a:cubicBezTo>
                <a:lnTo>
                  <a:pt x="582" y="92"/>
                </a:lnTo>
                <a:close/>
                <a:moveTo>
                  <a:pt x="666" y="451"/>
                </a:moveTo>
                <a:cubicBezTo>
                  <a:pt x="667" y="451"/>
                  <a:pt x="667" y="451"/>
                  <a:pt x="667" y="451"/>
                </a:cubicBezTo>
                <a:cubicBezTo>
                  <a:pt x="668" y="450"/>
                  <a:pt x="668" y="450"/>
                  <a:pt x="668" y="450"/>
                </a:cubicBezTo>
                <a:cubicBezTo>
                  <a:pt x="666" y="450"/>
                  <a:pt x="666" y="450"/>
                  <a:pt x="666" y="450"/>
                </a:cubicBezTo>
                <a:lnTo>
                  <a:pt x="666" y="451"/>
                </a:lnTo>
                <a:close/>
                <a:moveTo>
                  <a:pt x="715" y="447"/>
                </a:moveTo>
                <a:cubicBezTo>
                  <a:pt x="717" y="448"/>
                  <a:pt x="720" y="448"/>
                  <a:pt x="723" y="447"/>
                </a:cubicBezTo>
                <a:cubicBezTo>
                  <a:pt x="726" y="447"/>
                  <a:pt x="729" y="446"/>
                  <a:pt x="732" y="445"/>
                </a:cubicBezTo>
                <a:cubicBezTo>
                  <a:pt x="731" y="445"/>
                  <a:pt x="731" y="444"/>
                  <a:pt x="730" y="445"/>
                </a:cubicBezTo>
                <a:cubicBezTo>
                  <a:pt x="729" y="443"/>
                  <a:pt x="729" y="443"/>
                  <a:pt x="729" y="443"/>
                </a:cubicBezTo>
                <a:cubicBezTo>
                  <a:pt x="726" y="442"/>
                  <a:pt x="723" y="442"/>
                  <a:pt x="720" y="442"/>
                </a:cubicBezTo>
                <a:cubicBezTo>
                  <a:pt x="721" y="442"/>
                  <a:pt x="721" y="441"/>
                  <a:pt x="722" y="440"/>
                </a:cubicBezTo>
                <a:cubicBezTo>
                  <a:pt x="719" y="441"/>
                  <a:pt x="717" y="440"/>
                  <a:pt x="715" y="439"/>
                </a:cubicBezTo>
                <a:cubicBezTo>
                  <a:pt x="714" y="439"/>
                  <a:pt x="714" y="439"/>
                  <a:pt x="714" y="439"/>
                </a:cubicBezTo>
                <a:cubicBezTo>
                  <a:pt x="713" y="439"/>
                  <a:pt x="712" y="438"/>
                  <a:pt x="711" y="438"/>
                </a:cubicBezTo>
                <a:cubicBezTo>
                  <a:pt x="709" y="438"/>
                  <a:pt x="709" y="438"/>
                  <a:pt x="709" y="438"/>
                </a:cubicBezTo>
                <a:cubicBezTo>
                  <a:pt x="708" y="438"/>
                  <a:pt x="708" y="438"/>
                  <a:pt x="708" y="438"/>
                </a:cubicBezTo>
                <a:cubicBezTo>
                  <a:pt x="709" y="437"/>
                  <a:pt x="709" y="437"/>
                  <a:pt x="709" y="437"/>
                </a:cubicBezTo>
                <a:cubicBezTo>
                  <a:pt x="708" y="437"/>
                  <a:pt x="708" y="437"/>
                  <a:pt x="708" y="437"/>
                </a:cubicBezTo>
                <a:cubicBezTo>
                  <a:pt x="707" y="438"/>
                  <a:pt x="707" y="438"/>
                  <a:pt x="707" y="438"/>
                </a:cubicBezTo>
                <a:cubicBezTo>
                  <a:pt x="702" y="435"/>
                  <a:pt x="697" y="434"/>
                  <a:pt x="691" y="433"/>
                </a:cubicBezTo>
                <a:cubicBezTo>
                  <a:pt x="691" y="432"/>
                  <a:pt x="691" y="432"/>
                  <a:pt x="691" y="432"/>
                </a:cubicBezTo>
                <a:cubicBezTo>
                  <a:pt x="689" y="431"/>
                  <a:pt x="689" y="431"/>
                  <a:pt x="689" y="431"/>
                </a:cubicBezTo>
                <a:cubicBezTo>
                  <a:pt x="688" y="431"/>
                  <a:pt x="688" y="431"/>
                  <a:pt x="688" y="431"/>
                </a:cubicBezTo>
                <a:cubicBezTo>
                  <a:pt x="687" y="430"/>
                  <a:pt x="687" y="430"/>
                  <a:pt x="687" y="430"/>
                </a:cubicBezTo>
                <a:cubicBezTo>
                  <a:pt x="674" y="428"/>
                  <a:pt x="661" y="429"/>
                  <a:pt x="648" y="433"/>
                </a:cubicBezTo>
                <a:cubicBezTo>
                  <a:pt x="647" y="434"/>
                  <a:pt x="647" y="434"/>
                  <a:pt x="647" y="434"/>
                </a:cubicBezTo>
                <a:cubicBezTo>
                  <a:pt x="648" y="435"/>
                  <a:pt x="648" y="435"/>
                  <a:pt x="648" y="435"/>
                </a:cubicBezTo>
                <a:cubicBezTo>
                  <a:pt x="647" y="435"/>
                  <a:pt x="647" y="435"/>
                  <a:pt x="647" y="435"/>
                </a:cubicBezTo>
                <a:cubicBezTo>
                  <a:pt x="646" y="435"/>
                  <a:pt x="646" y="435"/>
                  <a:pt x="646" y="435"/>
                </a:cubicBezTo>
                <a:cubicBezTo>
                  <a:pt x="644" y="436"/>
                  <a:pt x="643" y="436"/>
                  <a:pt x="641" y="436"/>
                </a:cubicBezTo>
                <a:cubicBezTo>
                  <a:pt x="641" y="436"/>
                  <a:pt x="641" y="436"/>
                  <a:pt x="641" y="436"/>
                </a:cubicBezTo>
                <a:cubicBezTo>
                  <a:pt x="643" y="437"/>
                  <a:pt x="643" y="437"/>
                  <a:pt x="643" y="437"/>
                </a:cubicBezTo>
                <a:cubicBezTo>
                  <a:pt x="645" y="436"/>
                  <a:pt x="645" y="436"/>
                  <a:pt x="645" y="436"/>
                </a:cubicBezTo>
                <a:cubicBezTo>
                  <a:pt x="645" y="436"/>
                  <a:pt x="645" y="436"/>
                  <a:pt x="645" y="436"/>
                </a:cubicBezTo>
                <a:cubicBezTo>
                  <a:pt x="645" y="437"/>
                  <a:pt x="645" y="437"/>
                  <a:pt x="645" y="437"/>
                </a:cubicBezTo>
                <a:cubicBezTo>
                  <a:pt x="647" y="436"/>
                  <a:pt x="649" y="436"/>
                  <a:pt x="651" y="434"/>
                </a:cubicBezTo>
                <a:cubicBezTo>
                  <a:pt x="652" y="435"/>
                  <a:pt x="653" y="435"/>
                  <a:pt x="654" y="434"/>
                </a:cubicBezTo>
                <a:cubicBezTo>
                  <a:pt x="660" y="432"/>
                  <a:pt x="666" y="432"/>
                  <a:pt x="672" y="433"/>
                </a:cubicBezTo>
                <a:cubicBezTo>
                  <a:pt x="670" y="433"/>
                  <a:pt x="669" y="433"/>
                  <a:pt x="667" y="434"/>
                </a:cubicBezTo>
                <a:cubicBezTo>
                  <a:pt x="672" y="435"/>
                  <a:pt x="677" y="435"/>
                  <a:pt x="682" y="435"/>
                </a:cubicBezTo>
                <a:cubicBezTo>
                  <a:pt x="683" y="435"/>
                  <a:pt x="683" y="435"/>
                  <a:pt x="683" y="435"/>
                </a:cubicBezTo>
                <a:cubicBezTo>
                  <a:pt x="683" y="436"/>
                  <a:pt x="683" y="436"/>
                  <a:pt x="683" y="436"/>
                </a:cubicBezTo>
                <a:cubicBezTo>
                  <a:pt x="684" y="437"/>
                  <a:pt x="687" y="437"/>
                  <a:pt x="688" y="437"/>
                </a:cubicBezTo>
                <a:cubicBezTo>
                  <a:pt x="691" y="438"/>
                  <a:pt x="694" y="438"/>
                  <a:pt x="696" y="438"/>
                </a:cubicBezTo>
                <a:cubicBezTo>
                  <a:pt x="697" y="441"/>
                  <a:pt x="697" y="441"/>
                  <a:pt x="697" y="441"/>
                </a:cubicBezTo>
                <a:cubicBezTo>
                  <a:pt x="699" y="443"/>
                  <a:pt x="699" y="443"/>
                  <a:pt x="699" y="443"/>
                </a:cubicBezTo>
                <a:cubicBezTo>
                  <a:pt x="700" y="443"/>
                  <a:pt x="701" y="443"/>
                  <a:pt x="701" y="442"/>
                </a:cubicBezTo>
                <a:cubicBezTo>
                  <a:pt x="703" y="443"/>
                  <a:pt x="704" y="443"/>
                  <a:pt x="706" y="443"/>
                </a:cubicBezTo>
                <a:cubicBezTo>
                  <a:pt x="706" y="443"/>
                  <a:pt x="706" y="443"/>
                  <a:pt x="706" y="443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5"/>
                  <a:pt x="707" y="445"/>
                </a:cubicBezTo>
                <a:cubicBezTo>
                  <a:pt x="705" y="445"/>
                  <a:pt x="703" y="445"/>
                  <a:pt x="701" y="447"/>
                </a:cubicBezTo>
                <a:cubicBezTo>
                  <a:pt x="701" y="448"/>
                  <a:pt x="701" y="448"/>
                  <a:pt x="701" y="448"/>
                </a:cubicBezTo>
                <a:cubicBezTo>
                  <a:pt x="706" y="448"/>
                  <a:pt x="710" y="447"/>
                  <a:pt x="715" y="447"/>
                </a:cubicBezTo>
                <a:close/>
                <a:moveTo>
                  <a:pt x="753" y="487"/>
                </a:moveTo>
                <a:cubicBezTo>
                  <a:pt x="754" y="488"/>
                  <a:pt x="754" y="488"/>
                  <a:pt x="754" y="488"/>
                </a:cubicBezTo>
                <a:cubicBezTo>
                  <a:pt x="755" y="488"/>
                  <a:pt x="755" y="488"/>
                  <a:pt x="755" y="488"/>
                </a:cubicBezTo>
                <a:cubicBezTo>
                  <a:pt x="755" y="487"/>
                  <a:pt x="754" y="487"/>
                  <a:pt x="753" y="487"/>
                </a:cubicBezTo>
                <a:close/>
                <a:moveTo>
                  <a:pt x="705" y="455"/>
                </a:moveTo>
                <a:cubicBezTo>
                  <a:pt x="700" y="454"/>
                  <a:pt x="695" y="455"/>
                  <a:pt x="690" y="456"/>
                </a:cubicBezTo>
                <a:cubicBezTo>
                  <a:pt x="692" y="457"/>
                  <a:pt x="692" y="457"/>
                  <a:pt x="692" y="457"/>
                </a:cubicBezTo>
                <a:cubicBezTo>
                  <a:pt x="693" y="457"/>
                  <a:pt x="693" y="457"/>
                  <a:pt x="694" y="457"/>
                </a:cubicBezTo>
                <a:cubicBezTo>
                  <a:pt x="695" y="458"/>
                  <a:pt x="695" y="458"/>
                  <a:pt x="695" y="458"/>
                </a:cubicBezTo>
                <a:cubicBezTo>
                  <a:pt x="697" y="459"/>
                  <a:pt x="699" y="459"/>
                  <a:pt x="701" y="459"/>
                </a:cubicBezTo>
                <a:cubicBezTo>
                  <a:pt x="701" y="458"/>
                  <a:pt x="701" y="458"/>
                  <a:pt x="701" y="458"/>
                </a:cubicBezTo>
                <a:cubicBezTo>
                  <a:pt x="703" y="458"/>
                  <a:pt x="703" y="458"/>
                  <a:pt x="703" y="458"/>
                </a:cubicBezTo>
                <a:cubicBezTo>
                  <a:pt x="704" y="459"/>
                  <a:pt x="704" y="459"/>
                  <a:pt x="704" y="459"/>
                </a:cubicBezTo>
                <a:cubicBezTo>
                  <a:pt x="704" y="459"/>
                  <a:pt x="705" y="459"/>
                  <a:pt x="705" y="458"/>
                </a:cubicBezTo>
                <a:cubicBezTo>
                  <a:pt x="707" y="458"/>
                  <a:pt x="708" y="459"/>
                  <a:pt x="710" y="458"/>
                </a:cubicBezTo>
                <a:cubicBezTo>
                  <a:pt x="710" y="458"/>
                  <a:pt x="710" y="458"/>
                  <a:pt x="710" y="458"/>
                </a:cubicBezTo>
                <a:cubicBezTo>
                  <a:pt x="709" y="457"/>
                  <a:pt x="708" y="456"/>
                  <a:pt x="707" y="457"/>
                </a:cubicBezTo>
                <a:lnTo>
                  <a:pt x="705" y="455"/>
                </a:lnTo>
                <a:close/>
                <a:moveTo>
                  <a:pt x="724" y="427"/>
                </a:moveTo>
                <a:cubicBezTo>
                  <a:pt x="725" y="427"/>
                  <a:pt x="725" y="427"/>
                  <a:pt x="725" y="427"/>
                </a:cubicBezTo>
                <a:cubicBezTo>
                  <a:pt x="724" y="426"/>
                  <a:pt x="724" y="426"/>
                  <a:pt x="724" y="426"/>
                </a:cubicBezTo>
                <a:lnTo>
                  <a:pt x="724" y="427"/>
                </a:lnTo>
                <a:close/>
                <a:moveTo>
                  <a:pt x="781" y="454"/>
                </a:moveTo>
                <a:cubicBezTo>
                  <a:pt x="776" y="453"/>
                  <a:pt x="771" y="451"/>
                  <a:pt x="766" y="451"/>
                </a:cubicBezTo>
                <a:cubicBezTo>
                  <a:pt x="769" y="451"/>
                  <a:pt x="772" y="451"/>
                  <a:pt x="775" y="451"/>
                </a:cubicBezTo>
                <a:cubicBezTo>
                  <a:pt x="774" y="450"/>
                  <a:pt x="772" y="450"/>
                  <a:pt x="770" y="450"/>
                </a:cubicBezTo>
                <a:cubicBezTo>
                  <a:pt x="769" y="448"/>
                  <a:pt x="769" y="448"/>
                  <a:pt x="769" y="448"/>
                </a:cubicBezTo>
                <a:cubicBezTo>
                  <a:pt x="769" y="448"/>
                  <a:pt x="768" y="448"/>
                  <a:pt x="767" y="448"/>
                </a:cubicBezTo>
                <a:cubicBezTo>
                  <a:pt x="762" y="447"/>
                  <a:pt x="757" y="447"/>
                  <a:pt x="752" y="448"/>
                </a:cubicBezTo>
                <a:cubicBezTo>
                  <a:pt x="751" y="448"/>
                  <a:pt x="750" y="448"/>
                  <a:pt x="749" y="448"/>
                </a:cubicBezTo>
                <a:cubicBezTo>
                  <a:pt x="746" y="447"/>
                  <a:pt x="742" y="447"/>
                  <a:pt x="738" y="447"/>
                </a:cubicBezTo>
                <a:cubicBezTo>
                  <a:pt x="737" y="448"/>
                  <a:pt x="737" y="448"/>
                  <a:pt x="737" y="448"/>
                </a:cubicBezTo>
                <a:cubicBezTo>
                  <a:pt x="739" y="449"/>
                  <a:pt x="741" y="449"/>
                  <a:pt x="743" y="449"/>
                </a:cubicBezTo>
                <a:cubicBezTo>
                  <a:pt x="743" y="450"/>
                  <a:pt x="743" y="450"/>
                  <a:pt x="743" y="450"/>
                </a:cubicBezTo>
                <a:cubicBezTo>
                  <a:pt x="743" y="451"/>
                  <a:pt x="743" y="451"/>
                  <a:pt x="743" y="451"/>
                </a:cubicBezTo>
                <a:cubicBezTo>
                  <a:pt x="742" y="452"/>
                  <a:pt x="742" y="452"/>
                  <a:pt x="742" y="452"/>
                </a:cubicBezTo>
                <a:cubicBezTo>
                  <a:pt x="743" y="453"/>
                  <a:pt x="743" y="453"/>
                  <a:pt x="743" y="453"/>
                </a:cubicBezTo>
                <a:cubicBezTo>
                  <a:pt x="744" y="453"/>
                  <a:pt x="745" y="453"/>
                  <a:pt x="746" y="454"/>
                </a:cubicBezTo>
                <a:cubicBezTo>
                  <a:pt x="745" y="455"/>
                  <a:pt x="745" y="455"/>
                  <a:pt x="745" y="455"/>
                </a:cubicBezTo>
                <a:cubicBezTo>
                  <a:pt x="741" y="455"/>
                  <a:pt x="737" y="455"/>
                  <a:pt x="733" y="455"/>
                </a:cubicBezTo>
                <a:cubicBezTo>
                  <a:pt x="733" y="454"/>
                  <a:pt x="733" y="454"/>
                  <a:pt x="733" y="454"/>
                </a:cubicBezTo>
                <a:cubicBezTo>
                  <a:pt x="732" y="454"/>
                  <a:pt x="731" y="454"/>
                  <a:pt x="730" y="455"/>
                </a:cubicBezTo>
                <a:cubicBezTo>
                  <a:pt x="729" y="454"/>
                  <a:pt x="729" y="454"/>
                  <a:pt x="729" y="454"/>
                </a:cubicBezTo>
                <a:cubicBezTo>
                  <a:pt x="727" y="454"/>
                  <a:pt x="727" y="454"/>
                  <a:pt x="726" y="455"/>
                </a:cubicBezTo>
                <a:cubicBezTo>
                  <a:pt x="726" y="456"/>
                  <a:pt x="726" y="456"/>
                  <a:pt x="726" y="456"/>
                </a:cubicBezTo>
                <a:cubicBezTo>
                  <a:pt x="728" y="456"/>
                  <a:pt x="729" y="457"/>
                  <a:pt x="731" y="458"/>
                </a:cubicBezTo>
                <a:cubicBezTo>
                  <a:pt x="731" y="457"/>
                  <a:pt x="731" y="457"/>
                  <a:pt x="731" y="457"/>
                </a:cubicBezTo>
                <a:cubicBezTo>
                  <a:pt x="735" y="457"/>
                  <a:pt x="739" y="457"/>
                  <a:pt x="744" y="457"/>
                </a:cubicBezTo>
                <a:cubicBezTo>
                  <a:pt x="745" y="457"/>
                  <a:pt x="746" y="457"/>
                  <a:pt x="747" y="457"/>
                </a:cubicBezTo>
                <a:cubicBezTo>
                  <a:pt x="748" y="458"/>
                  <a:pt x="748" y="458"/>
                  <a:pt x="748" y="458"/>
                </a:cubicBezTo>
                <a:cubicBezTo>
                  <a:pt x="747" y="459"/>
                  <a:pt x="747" y="459"/>
                  <a:pt x="747" y="459"/>
                </a:cubicBezTo>
                <a:cubicBezTo>
                  <a:pt x="748" y="459"/>
                  <a:pt x="748" y="459"/>
                  <a:pt x="748" y="459"/>
                </a:cubicBezTo>
                <a:cubicBezTo>
                  <a:pt x="749" y="460"/>
                  <a:pt x="749" y="460"/>
                  <a:pt x="749" y="460"/>
                </a:cubicBezTo>
                <a:cubicBezTo>
                  <a:pt x="750" y="460"/>
                  <a:pt x="750" y="460"/>
                  <a:pt x="750" y="460"/>
                </a:cubicBezTo>
                <a:cubicBezTo>
                  <a:pt x="751" y="459"/>
                  <a:pt x="752" y="458"/>
                  <a:pt x="754" y="457"/>
                </a:cubicBezTo>
                <a:cubicBezTo>
                  <a:pt x="754" y="457"/>
                  <a:pt x="754" y="457"/>
                  <a:pt x="754" y="457"/>
                </a:cubicBezTo>
                <a:cubicBezTo>
                  <a:pt x="755" y="456"/>
                  <a:pt x="755" y="456"/>
                  <a:pt x="755" y="456"/>
                </a:cubicBezTo>
                <a:cubicBezTo>
                  <a:pt x="755" y="456"/>
                  <a:pt x="756" y="457"/>
                  <a:pt x="757" y="456"/>
                </a:cubicBezTo>
                <a:cubicBezTo>
                  <a:pt x="758" y="455"/>
                  <a:pt x="758" y="455"/>
                  <a:pt x="758" y="455"/>
                </a:cubicBezTo>
                <a:cubicBezTo>
                  <a:pt x="759" y="456"/>
                  <a:pt x="759" y="456"/>
                  <a:pt x="759" y="456"/>
                </a:cubicBezTo>
                <a:cubicBezTo>
                  <a:pt x="759" y="457"/>
                  <a:pt x="759" y="457"/>
                  <a:pt x="759" y="457"/>
                </a:cubicBezTo>
                <a:cubicBezTo>
                  <a:pt x="764" y="456"/>
                  <a:pt x="768" y="455"/>
                  <a:pt x="773" y="455"/>
                </a:cubicBezTo>
                <a:cubicBezTo>
                  <a:pt x="774" y="456"/>
                  <a:pt x="776" y="456"/>
                  <a:pt x="778" y="456"/>
                </a:cubicBezTo>
                <a:cubicBezTo>
                  <a:pt x="779" y="455"/>
                  <a:pt x="779" y="455"/>
                  <a:pt x="779" y="455"/>
                </a:cubicBezTo>
                <a:cubicBezTo>
                  <a:pt x="780" y="455"/>
                  <a:pt x="780" y="455"/>
                  <a:pt x="780" y="455"/>
                </a:cubicBezTo>
                <a:lnTo>
                  <a:pt x="781" y="454"/>
                </a:lnTo>
                <a:close/>
                <a:moveTo>
                  <a:pt x="806" y="328"/>
                </a:moveTo>
                <a:cubicBezTo>
                  <a:pt x="805" y="327"/>
                  <a:pt x="805" y="327"/>
                  <a:pt x="804" y="328"/>
                </a:cubicBezTo>
                <a:cubicBezTo>
                  <a:pt x="804" y="328"/>
                  <a:pt x="805" y="327"/>
                  <a:pt x="805" y="327"/>
                </a:cubicBezTo>
                <a:cubicBezTo>
                  <a:pt x="805" y="327"/>
                  <a:pt x="805" y="327"/>
                  <a:pt x="805" y="327"/>
                </a:cubicBezTo>
                <a:cubicBezTo>
                  <a:pt x="800" y="327"/>
                  <a:pt x="795" y="328"/>
                  <a:pt x="791" y="329"/>
                </a:cubicBezTo>
                <a:cubicBezTo>
                  <a:pt x="791" y="329"/>
                  <a:pt x="791" y="329"/>
                  <a:pt x="791" y="329"/>
                </a:cubicBezTo>
                <a:cubicBezTo>
                  <a:pt x="792" y="329"/>
                  <a:pt x="792" y="329"/>
                  <a:pt x="792" y="329"/>
                </a:cubicBezTo>
                <a:cubicBezTo>
                  <a:pt x="791" y="330"/>
                  <a:pt x="791" y="330"/>
                  <a:pt x="791" y="330"/>
                </a:cubicBezTo>
                <a:cubicBezTo>
                  <a:pt x="797" y="329"/>
                  <a:pt x="802" y="328"/>
                  <a:pt x="808" y="327"/>
                </a:cubicBezTo>
                <a:lnTo>
                  <a:pt x="806" y="328"/>
                </a:lnTo>
                <a:close/>
                <a:moveTo>
                  <a:pt x="777" y="456"/>
                </a:moveTo>
                <a:cubicBezTo>
                  <a:pt x="776" y="456"/>
                  <a:pt x="776" y="456"/>
                  <a:pt x="776" y="456"/>
                </a:cubicBezTo>
                <a:cubicBezTo>
                  <a:pt x="777" y="457"/>
                  <a:pt x="777" y="457"/>
                  <a:pt x="777" y="457"/>
                </a:cubicBezTo>
                <a:cubicBezTo>
                  <a:pt x="778" y="458"/>
                  <a:pt x="778" y="458"/>
                  <a:pt x="778" y="458"/>
                </a:cubicBezTo>
                <a:cubicBezTo>
                  <a:pt x="779" y="457"/>
                  <a:pt x="779" y="457"/>
                  <a:pt x="779" y="457"/>
                </a:cubicBezTo>
                <a:cubicBezTo>
                  <a:pt x="778" y="457"/>
                  <a:pt x="777" y="457"/>
                  <a:pt x="777" y="456"/>
                </a:cubicBezTo>
                <a:close/>
                <a:moveTo>
                  <a:pt x="767" y="490"/>
                </a:moveTo>
                <a:cubicBezTo>
                  <a:pt x="768" y="490"/>
                  <a:pt x="768" y="490"/>
                  <a:pt x="768" y="490"/>
                </a:cubicBezTo>
                <a:cubicBezTo>
                  <a:pt x="769" y="491"/>
                  <a:pt x="769" y="491"/>
                  <a:pt x="769" y="491"/>
                </a:cubicBezTo>
                <a:cubicBezTo>
                  <a:pt x="770" y="490"/>
                  <a:pt x="770" y="490"/>
                  <a:pt x="770" y="490"/>
                </a:cubicBezTo>
                <a:cubicBezTo>
                  <a:pt x="768" y="489"/>
                  <a:pt x="768" y="489"/>
                  <a:pt x="768" y="489"/>
                </a:cubicBezTo>
                <a:cubicBezTo>
                  <a:pt x="767" y="489"/>
                  <a:pt x="767" y="489"/>
                  <a:pt x="767" y="489"/>
                </a:cubicBezTo>
                <a:lnTo>
                  <a:pt x="767" y="490"/>
                </a:lnTo>
                <a:close/>
                <a:moveTo>
                  <a:pt x="726" y="420"/>
                </a:moveTo>
                <a:cubicBezTo>
                  <a:pt x="727" y="419"/>
                  <a:pt x="727" y="419"/>
                  <a:pt x="727" y="419"/>
                </a:cubicBezTo>
                <a:cubicBezTo>
                  <a:pt x="727" y="418"/>
                  <a:pt x="726" y="417"/>
                  <a:pt x="724" y="417"/>
                </a:cubicBezTo>
                <a:cubicBezTo>
                  <a:pt x="724" y="417"/>
                  <a:pt x="724" y="417"/>
                  <a:pt x="724" y="417"/>
                </a:cubicBezTo>
                <a:cubicBezTo>
                  <a:pt x="725" y="417"/>
                  <a:pt x="726" y="418"/>
                  <a:pt x="727" y="419"/>
                </a:cubicBezTo>
                <a:cubicBezTo>
                  <a:pt x="726" y="420"/>
                  <a:pt x="725" y="420"/>
                  <a:pt x="725" y="420"/>
                </a:cubicBezTo>
                <a:cubicBezTo>
                  <a:pt x="725" y="420"/>
                  <a:pt x="725" y="420"/>
                  <a:pt x="725" y="420"/>
                </a:cubicBezTo>
                <a:lnTo>
                  <a:pt x="726" y="420"/>
                </a:lnTo>
                <a:close/>
                <a:moveTo>
                  <a:pt x="712" y="423"/>
                </a:moveTo>
                <a:cubicBezTo>
                  <a:pt x="710" y="423"/>
                  <a:pt x="710" y="423"/>
                  <a:pt x="710" y="423"/>
                </a:cubicBezTo>
                <a:cubicBezTo>
                  <a:pt x="711" y="423"/>
                  <a:pt x="711" y="423"/>
                  <a:pt x="711" y="423"/>
                </a:cubicBezTo>
                <a:lnTo>
                  <a:pt x="712" y="423"/>
                </a:lnTo>
                <a:close/>
                <a:moveTo>
                  <a:pt x="711" y="420"/>
                </a:moveTo>
                <a:cubicBezTo>
                  <a:pt x="711" y="419"/>
                  <a:pt x="711" y="419"/>
                  <a:pt x="711" y="419"/>
                </a:cubicBezTo>
                <a:cubicBezTo>
                  <a:pt x="710" y="418"/>
                  <a:pt x="710" y="418"/>
                  <a:pt x="710" y="418"/>
                </a:cubicBezTo>
                <a:cubicBezTo>
                  <a:pt x="709" y="419"/>
                  <a:pt x="708" y="420"/>
                  <a:pt x="707" y="421"/>
                </a:cubicBezTo>
                <a:cubicBezTo>
                  <a:pt x="708" y="422"/>
                  <a:pt x="708" y="422"/>
                  <a:pt x="708" y="422"/>
                </a:cubicBezTo>
                <a:cubicBezTo>
                  <a:pt x="710" y="421"/>
                  <a:pt x="710" y="421"/>
                  <a:pt x="710" y="421"/>
                </a:cubicBezTo>
                <a:cubicBezTo>
                  <a:pt x="710" y="422"/>
                  <a:pt x="710" y="422"/>
                  <a:pt x="710" y="422"/>
                </a:cubicBezTo>
                <a:cubicBezTo>
                  <a:pt x="712" y="421"/>
                  <a:pt x="712" y="421"/>
                  <a:pt x="712" y="421"/>
                </a:cubicBezTo>
                <a:lnTo>
                  <a:pt x="711" y="420"/>
                </a:lnTo>
                <a:close/>
                <a:moveTo>
                  <a:pt x="710" y="423"/>
                </a:moveTo>
                <a:cubicBezTo>
                  <a:pt x="709" y="424"/>
                  <a:pt x="709" y="424"/>
                  <a:pt x="709" y="424"/>
                </a:cubicBezTo>
                <a:cubicBezTo>
                  <a:pt x="710" y="424"/>
                  <a:pt x="710" y="424"/>
                  <a:pt x="710" y="424"/>
                </a:cubicBezTo>
                <a:lnTo>
                  <a:pt x="710" y="423"/>
                </a:lnTo>
                <a:close/>
                <a:moveTo>
                  <a:pt x="804" y="496"/>
                </a:moveTo>
                <a:cubicBezTo>
                  <a:pt x="805" y="497"/>
                  <a:pt x="805" y="497"/>
                  <a:pt x="805" y="497"/>
                </a:cubicBezTo>
                <a:cubicBezTo>
                  <a:pt x="807" y="496"/>
                  <a:pt x="807" y="496"/>
                  <a:pt x="807" y="496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4" y="496"/>
                  <a:pt x="804" y="496"/>
                  <a:pt x="804" y="496"/>
                </a:cubicBezTo>
                <a:cubicBezTo>
                  <a:pt x="803" y="495"/>
                  <a:pt x="803" y="495"/>
                  <a:pt x="803" y="495"/>
                </a:cubicBezTo>
                <a:cubicBezTo>
                  <a:pt x="801" y="496"/>
                  <a:pt x="801" y="496"/>
                  <a:pt x="801" y="496"/>
                </a:cubicBezTo>
                <a:cubicBezTo>
                  <a:pt x="802" y="497"/>
                  <a:pt x="803" y="497"/>
                  <a:pt x="804" y="496"/>
                </a:cubicBezTo>
                <a:close/>
                <a:moveTo>
                  <a:pt x="713" y="409"/>
                </a:moveTo>
                <a:cubicBezTo>
                  <a:pt x="710" y="409"/>
                  <a:pt x="710" y="409"/>
                  <a:pt x="710" y="409"/>
                </a:cubicBezTo>
                <a:cubicBezTo>
                  <a:pt x="709" y="409"/>
                  <a:pt x="708" y="409"/>
                  <a:pt x="707" y="409"/>
                </a:cubicBezTo>
                <a:cubicBezTo>
                  <a:pt x="710" y="410"/>
                  <a:pt x="713" y="410"/>
                  <a:pt x="717" y="410"/>
                </a:cubicBezTo>
                <a:cubicBezTo>
                  <a:pt x="716" y="408"/>
                  <a:pt x="714" y="408"/>
                  <a:pt x="713" y="409"/>
                </a:cubicBezTo>
                <a:close/>
                <a:moveTo>
                  <a:pt x="715" y="419"/>
                </a:moveTo>
                <a:cubicBezTo>
                  <a:pt x="716" y="419"/>
                  <a:pt x="717" y="419"/>
                  <a:pt x="718" y="419"/>
                </a:cubicBezTo>
                <a:cubicBezTo>
                  <a:pt x="719" y="418"/>
                  <a:pt x="719" y="418"/>
                  <a:pt x="719" y="418"/>
                </a:cubicBezTo>
                <a:cubicBezTo>
                  <a:pt x="717" y="418"/>
                  <a:pt x="716" y="418"/>
                  <a:pt x="715" y="419"/>
                </a:cubicBezTo>
                <a:close/>
                <a:moveTo>
                  <a:pt x="721" y="413"/>
                </a:moveTo>
                <a:cubicBezTo>
                  <a:pt x="721" y="412"/>
                  <a:pt x="721" y="412"/>
                  <a:pt x="721" y="412"/>
                </a:cubicBezTo>
                <a:cubicBezTo>
                  <a:pt x="723" y="412"/>
                  <a:pt x="723" y="412"/>
                  <a:pt x="723" y="412"/>
                </a:cubicBezTo>
                <a:cubicBezTo>
                  <a:pt x="723" y="410"/>
                  <a:pt x="723" y="410"/>
                  <a:pt x="723" y="410"/>
                </a:cubicBezTo>
                <a:cubicBezTo>
                  <a:pt x="722" y="410"/>
                  <a:pt x="722" y="410"/>
                  <a:pt x="722" y="410"/>
                </a:cubicBezTo>
                <a:cubicBezTo>
                  <a:pt x="722" y="409"/>
                  <a:pt x="722" y="409"/>
                  <a:pt x="722" y="409"/>
                </a:cubicBezTo>
                <a:cubicBezTo>
                  <a:pt x="721" y="408"/>
                  <a:pt x="719" y="408"/>
                  <a:pt x="718" y="408"/>
                </a:cubicBezTo>
                <a:cubicBezTo>
                  <a:pt x="720" y="409"/>
                  <a:pt x="720" y="409"/>
                  <a:pt x="720" y="409"/>
                </a:cubicBezTo>
                <a:cubicBezTo>
                  <a:pt x="720" y="410"/>
                  <a:pt x="720" y="410"/>
                  <a:pt x="720" y="410"/>
                </a:cubicBezTo>
                <a:cubicBezTo>
                  <a:pt x="722" y="411"/>
                  <a:pt x="722" y="411"/>
                  <a:pt x="722" y="411"/>
                </a:cubicBezTo>
                <a:cubicBezTo>
                  <a:pt x="720" y="412"/>
                  <a:pt x="720" y="412"/>
                  <a:pt x="720" y="412"/>
                </a:cubicBezTo>
                <a:cubicBezTo>
                  <a:pt x="720" y="412"/>
                  <a:pt x="720" y="412"/>
                  <a:pt x="720" y="412"/>
                </a:cubicBezTo>
                <a:cubicBezTo>
                  <a:pt x="719" y="414"/>
                  <a:pt x="719" y="414"/>
                  <a:pt x="719" y="414"/>
                </a:cubicBezTo>
                <a:lnTo>
                  <a:pt x="721" y="413"/>
                </a:lnTo>
                <a:close/>
                <a:moveTo>
                  <a:pt x="658" y="438"/>
                </a:moveTo>
                <a:cubicBezTo>
                  <a:pt x="657" y="437"/>
                  <a:pt x="657" y="437"/>
                  <a:pt x="657" y="437"/>
                </a:cubicBezTo>
                <a:cubicBezTo>
                  <a:pt x="657" y="438"/>
                  <a:pt x="657" y="438"/>
                  <a:pt x="657" y="438"/>
                </a:cubicBezTo>
                <a:cubicBezTo>
                  <a:pt x="659" y="439"/>
                  <a:pt x="660" y="439"/>
                  <a:pt x="662" y="438"/>
                </a:cubicBezTo>
                <a:cubicBezTo>
                  <a:pt x="662" y="437"/>
                  <a:pt x="662" y="437"/>
                  <a:pt x="662" y="437"/>
                </a:cubicBezTo>
                <a:cubicBezTo>
                  <a:pt x="661" y="436"/>
                  <a:pt x="661" y="436"/>
                  <a:pt x="659" y="436"/>
                </a:cubicBezTo>
                <a:cubicBezTo>
                  <a:pt x="659" y="437"/>
                  <a:pt x="659" y="437"/>
                  <a:pt x="659" y="437"/>
                </a:cubicBezTo>
                <a:cubicBezTo>
                  <a:pt x="659" y="437"/>
                  <a:pt x="659" y="437"/>
                  <a:pt x="659" y="437"/>
                </a:cubicBezTo>
                <a:cubicBezTo>
                  <a:pt x="660" y="437"/>
                  <a:pt x="660" y="437"/>
                  <a:pt x="660" y="437"/>
                </a:cubicBezTo>
                <a:cubicBezTo>
                  <a:pt x="659" y="438"/>
                  <a:pt x="658" y="438"/>
                  <a:pt x="658" y="438"/>
                </a:cubicBezTo>
                <a:close/>
                <a:moveTo>
                  <a:pt x="712" y="424"/>
                </a:moveTo>
                <a:cubicBezTo>
                  <a:pt x="709" y="424"/>
                  <a:pt x="709" y="424"/>
                  <a:pt x="709" y="424"/>
                </a:cubicBezTo>
                <a:cubicBezTo>
                  <a:pt x="709" y="425"/>
                  <a:pt x="709" y="426"/>
                  <a:pt x="710" y="426"/>
                </a:cubicBezTo>
                <a:cubicBezTo>
                  <a:pt x="711" y="427"/>
                  <a:pt x="712" y="426"/>
                  <a:pt x="712" y="425"/>
                </a:cubicBezTo>
                <a:cubicBezTo>
                  <a:pt x="712" y="425"/>
                  <a:pt x="712" y="425"/>
                  <a:pt x="712" y="425"/>
                </a:cubicBezTo>
                <a:cubicBezTo>
                  <a:pt x="712" y="424"/>
                  <a:pt x="712" y="424"/>
                  <a:pt x="712" y="424"/>
                </a:cubicBezTo>
                <a:close/>
                <a:moveTo>
                  <a:pt x="761" y="488"/>
                </a:moveTo>
                <a:cubicBezTo>
                  <a:pt x="760" y="489"/>
                  <a:pt x="760" y="489"/>
                  <a:pt x="760" y="489"/>
                </a:cubicBezTo>
                <a:cubicBezTo>
                  <a:pt x="761" y="490"/>
                  <a:pt x="761" y="490"/>
                  <a:pt x="761" y="490"/>
                </a:cubicBezTo>
                <a:cubicBezTo>
                  <a:pt x="763" y="490"/>
                  <a:pt x="763" y="490"/>
                  <a:pt x="763" y="490"/>
                </a:cubicBezTo>
                <a:cubicBezTo>
                  <a:pt x="764" y="490"/>
                  <a:pt x="764" y="490"/>
                  <a:pt x="764" y="490"/>
                </a:cubicBezTo>
                <a:cubicBezTo>
                  <a:pt x="763" y="490"/>
                  <a:pt x="762" y="489"/>
                  <a:pt x="761" y="488"/>
                </a:cubicBezTo>
                <a:close/>
                <a:moveTo>
                  <a:pt x="833" y="462"/>
                </a:moveTo>
                <a:cubicBezTo>
                  <a:pt x="834" y="463"/>
                  <a:pt x="834" y="463"/>
                  <a:pt x="834" y="463"/>
                </a:cubicBezTo>
                <a:cubicBezTo>
                  <a:pt x="836" y="462"/>
                  <a:pt x="836" y="462"/>
                  <a:pt x="836" y="462"/>
                </a:cubicBezTo>
                <a:cubicBezTo>
                  <a:pt x="833" y="461"/>
                  <a:pt x="833" y="461"/>
                  <a:pt x="833" y="461"/>
                </a:cubicBezTo>
                <a:lnTo>
                  <a:pt x="833" y="462"/>
                </a:lnTo>
                <a:close/>
                <a:moveTo>
                  <a:pt x="823" y="457"/>
                </a:moveTo>
                <a:cubicBezTo>
                  <a:pt x="823" y="457"/>
                  <a:pt x="823" y="457"/>
                  <a:pt x="823" y="457"/>
                </a:cubicBezTo>
                <a:cubicBezTo>
                  <a:pt x="825" y="458"/>
                  <a:pt x="825" y="458"/>
                  <a:pt x="825" y="458"/>
                </a:cubicBezTo>
                <a:cubicBezTo>
                  <a:pt x="825" y="457"/>
                  <a:pt x="825" y="457"/>
                  <a:pt x="825" y="457"/>
                </a:cubicBezTo>
                <a:cubicBezTo>
                  <a:pt x="827" y="456"/>
                  <a:pt x="827" y="456"/>
                  <a:pt x="827" y="456"/>
                </a:cubicBezTo>
                <a:cubicBezTo>
                  <a:pt x="825" y="456"/>
                  <a:pt x="824" y="456"/>
                  <a:pt x="823" y="457"/>
                </a:cubicBezTo>
                <a:close/>
                <a:moveTo>
                  <a:pt x="834" y="483"/>
                </a:moveTo>
                <a:cubicBezTo>
                  <a:pt x="832" y="485"/>
                  <a:pt x="832" y="485"/>
                  <a:pt x="832" y="485"/>
                </a:cubicBezTo>
                <a:cubicBezTo>
                  <a:pt x="834" y="484"/>
                  <a:pt x="834" y="484"/>
                  <a:pt x="834" y="484"/>
                </a:cubicBezTo>
                <a:lnTo>
                  <a:pt x="834" y="483"/>
                </a:lnTo>
                <a:close/>
                <a:moveTo>
                  <a:pt x="807" y="457"/>
                </a:moveTo>
                <a:cubicBezTo>
                  <a:pt x="806" y="457"/>
                  <a:pt x="804" y="457"/>
                  <a:pt x="803" y="458"/>
                </a:cubicBezTo>
                <a:cubicBezTo>
                  <a:pt x="804" y="458"/>
                  <a:pt x="806" y="458"/>
                  <a:pt x="807" y="457"/>
                </a:cubicBezTo>
                <a:close/>
                <a:moveTo>
                  <a:pt x="834" y="469"/>
                </a:moveTo>
                <a:cubicBezTo>
                  <a:pt x="836" y="467"/>
                  <a:pt x="836" y="467"/>
                  <a:pt x="836" y="467"/>
                </a:cubicBezTo>
                <a:cubicBezTo>
                  <a:pt x="835" y="466"/>
                  <a:pt x="835" y="466"/>
                  <a:pt x="835" y="466"/>
                </a:cubicBezTo>
                <a:cubicBezTo>
                  <a:pt x="833" y="466"/>
                  <a:pt x="833" y="466"/>
                  <a:pt x="833" y="466"/>
                </a:cubicBezTo>
                <a:cubicBezTo>
                  <a:pt x="833" y="467"/>
                  <a:pt x="833" y="467"/>
                  <a:pt x="833" y="467"/>
                </a:cubicBezTo>
                <a:lnTo>
                  <a:pt x="834" y="469"/>
                </a:lnTo>
                <a:close/>
                <a:moveTo>
                  <a:pt x="831" y="487"/>
                </a:moveTo>
                <a:cubicBezTo>
                  <a:pt x="830" y="488"/>
                  <a:pt x="830" y="488"/>
                  <a:pt x="830" y="488"/>
                </a:cubicBezTo>
                <a:cubicBezTo>
                  <a:pt x="832" y="488"/>
                  <a:pt x="832" y="488"/>
                  <a:pt x="832" y="488"/>
                </a:cubicBezTo>
                <a:lnTo>
                  <a:pt x="831" y="487"/>
                </a:lnTo>
                <a:close/>
                <a:moveTo>
                  <a:pt x="829" y="465"/>
                </a:moveTo>
                <a:cubicBezTo>
                  <a:pt x="831" y="465"/>
                  <a:pt x="831" y="465"/>
                  <a:pt x="831" y="465"/>
                </a:cubicBezTo>
                <a:cubicBezTo>
                  <a:pt x="830" y="464"/>
                  <a:pt x="830" y="464"/>
                  <a:pt x="830" y="464"/>
                </a:cubicBezTo>
                <a:lnTo>
                  <a:pt x="829" y="465"/>
                </a:lnTo>
                <a:close/>
                <a:moveTo>
                  <a:pt x="827" y="489"/>
                </a:moveTo>
                <a:cubicBezTo>
                  <a:pt x="826" y="491"/>
                  <a:pt x="826" y="491"/>
                  <a:pt x="826" y="491"/>
                </a:cubicBezTo>
                <a:cubicBezTo>
                  <a:pt x="828" y="491"/>
                  <a:pt x="828" y="491"/>
                  <a:pt x="828" y="491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89"/>
                  <a:pt x="829" y="489"/>
                  <a:pt x="829" y="489"/>
                </a:cubicBezTo>
                <a:lnTo>
                  <a:pt x="827" y="489"/>
                </a:lnTo>
                <a:close/>
                <a:moveTo>
                  <a:pt x="825" y="461"/>
                </a:moveTo>
                <a:cubicBezTo>
                  <a:pt x="826" y="461"/>
                  <a:pt x="826" y="461"/>
                  <a:pt x="826" y="461"/>
                </a:cubicBezTo>
                <a:cubicBezTo>
                  <a:pt x="827" y="462"/>
                  <a:pt x="827" y="462"/>
                  <a:pt x="827" y="462"/>
                </a:cubicBezTo>
                <a:cubicBezTo>
                  <a:pt x="826" y="460"/>
                  <a:pt x="826" y="460"/>
                  <a:pt x="826" y="460"/>
                </a:cubicBezTo>
                <a:lnTo>
                  <a:pt x="825" y="461"/>
                </a:lnTo>
                <a:close/>
                <a:moveTo>
                  <a:pt x="835" y="458"/>
                </a:moveTo>
                <a:cubicBezTo>
                  <a:pt x="834" y="459"/>
                  <a:pt x="834" y="459"/>
                  <a:pt x="834" y="459"/>
                </a:cubicBezTo>
                <a:cubicBezTo>
                  <a:pt x="835" y="460"/>
                  <a:pt x="835" y="460"/>
                  <a:pt x="835" y="460"/>
                </a:cubicBezTo>
                <a:cubicBezTo>
                  <a:pt x="836" y="459"/>
                  <a:pt x="836" y="459"/>
                  <a:pt x="836" y="459"/>
                </a:cubicBezTo>
                <a:lnTo>
                  <a:pt x="835" y="458"/>
                </a:lnTo>
                <a:close/>
                <a:moveTo>
                  <a:pt x="812" y="459"/>
                </a:moveTo>
                <a:cubicBezTo>
                  <a:pt x="811" y="458"/>
                  <a:pt x="811" y="458"/>
                  <a:pt x="811" y="458"/>
                </a:cubicBezTo>
                <a:cubicBezTo>
                  <a:pt x="809" y="459"/>
                  <a:pt x="809" y="459"/>
                  <a:pt x="809" y="459"/>
                </a:cubicBezTo>
                <a:lnTo>
                  <a:pt x="812" y="459"/>
                </a:lnTo>
                <a:close/>
                <a:moveTo>
                  <a:pt x="819" y="325"/>
                </a:moveTo>
                <a:cubicBezTo>
                  <a:pt x="819" y="325"/>
                  <a:pt x="819" y="326"/>
                  <a:pt x="818" y="326"/>
                </a:cubicBezTo>
                <a:cubicBezTo>
                  <a:pt x="818" y="326"/>
                  <a:pt x="818" y="326"/>
                  <a:pt x="818" y="326"/>
                </a:cubicBezTo>
                <a:cubicBezTo>
                  <a:pt x="819" y="326"/>
                  <a:pt x="820" y="326"/>
                  <a:pt x="821" y="326"/>
                </a:cubicBezTo>
                <a:cubicBezTo>
                  <a:pt x="821" y="325"/>
                  <a:pt x="821" y="325"/>
                  <a:pt x="821" y="325"/>
                </a:cubicBezTo>
                <a:lnTo>
                  <a:pt x="819" y="325"/>
                </a:lnTo>
                <a:close/>
                <a:moveTo>
                  <a:pt x="838" y="465"/>
                </a:moveTo>
                <a:cubicBezTo>
                  <a:pt x="836" y="466"/>
                  <a:pt x="836" y="466"/>
                  <a:pt x="836" y="466"/>
                </a:cubicBezTo>
                <a:cubicBezTo>
                  <a:pt x="837" y="467"/>
                  <a:pt x="837" y="467"/>
                  <a:pt x="837" y="467"/>
                </a:cubicBezTo>
                <a:cubicBezTo>
                  <a:pt x="839" y="467"/>
                  <a:pt x="839" y="467"/>
                  <a:pt x="839" y="467"/>
                </a:cubicBezTo>
                <a:lnTo>
                  <a:pt x="838" y="465"/>
                </a:lnTo>
                <a:close/>
                <a:moveTo>
                  <a:pt x="802" y="455"/>
                </a:moveTo>
                <a:cubicBezTo>
                  <a:pt x="798" y="455"/>
                  <a:pt x="795" y="455"/>
                  <a:pt x="791" y="455"/>
                </a:cubicBezTo>
                <a:cubicBezTo>
                  <a:pt x="790" y="456"/>
                  <a:pt x="789" y="456"/>
                  <a:pt x="788" y="456"/>
                </a:cubicBezTo>
                <a:cubicBezTo>
                  <a:pt x="788" y="457"/>
                  <a:pt x="788" y="457"/>
                  <a:pt x="788" y="457"/>
                </a:cubicBezTo>
                <a:cubicBezTo>
                  <a:pt x="789" y="458"/>
                  <a:pt x="789" y="458"/>
                  <a:pt x="789" y="458"/>
                </a:cubicBezTo>
                <a:cubicBezTo>
                  <a:pt x="794" y="459"/>
                  <a:pt x="799" y="458"/>
                  <a:pt x="804" y="456"/>
                </a:cubicBezTo>
                <a:cubicBezTo>
                  <a:pt x="802" y="456"/>
                  <a:pt x="802" y="456"/>
                  <a:pt x="802" y="456"/>
                </a:cubicBezTo>
                <a:lnTo>
                  <a:pt x="802" y="455"/>
                </a:lnTo>
                <a:close/>
                <a:moveTo>
                  <a:pt x="838" y="477"/>
                </a:moveTo>
                <a:cubicBezTo>
                  <a:pt x="838" y="475"/>
                  <a:pt x="838" y="475"/>
                  <a:pt x="838" y="475"/>
                </a:cubicBezTo>
                <a:cubicBezTo>
                  <a:pt x="834" y="475"/>
                  <a:pt x="834" y="475"/>
                  <a:pt x="834" y="475"/>
                </a:cubicBezTo>
                <a:cubicBezTo>
                  <a:pt x="834" y="475"/>
                  <a:pt x="834" y="475"/>
                  <a:pt x="834" y="475"/>
                </a:cubicBezTo>
                <a:cubicBezTo>
                  <a:pt x="836" y="477"/>
                  <a:pt x="836" y="477"/>
                  <a:pt x="836" y="477"/>
                </a:cubicBezTo>
                <a:cubicBezTo>
                  <a:pt x="836" y="477"/>
                  <a:pt x="836" y="477"/>
                  <a:pt x="836" y="477"/>
                </a:cubicBezTo>
                <a:cubicBezTo>
                  <a:pt x="836" y="477"/>
                  <a:pt x="837" y="478"/>
                  <a:pt x="838" y="478"/>
                </a:cubicBezTo>
                <a:lnTo>
                  <a:pt x="838" y="477"/>
                </a:lnTo>
                <a:close/>
                <a:moveTo>
                  <a:pt x="836" y="495"/>
                </a:moveTo>
                <a:cubicBezTo>
                  <a:pt x="834" y="496"/>
                  <a:pt x="834" y="496"/>
                  <a:pt x="834" y="496"/>
                </a:cubicBezTo>
                <a:cubicBezTo>
                  <a:pt x="835" y="496"/>
                  <a:pt x="835" y="496"/>
                  <a:pt x="835" y="496"/>
                </a:cubicBezTo>
                <a:lnTo>
                  <a:pt x="836" y="495"/>
                </a:lnTo>
                <a:close/>
                <a:moveTo>
                  <a:pt x="838" y="469"/>
                </a:moveTo>
                <a:cubicBezTo>
                  <a:pt x="837" y="469"/>
                  <a:pt x="837" y="469"/>
                  <a:pt x="837" y="469"/>
                </a:cubicBezTo>
                <a:cubicBezTo>
                  <a:pt x="838" y="469"/>
                  <a:pt x="838" y="469"/>
                  <a:pt x="838" y="469"/>
                </a:cubicBezTo>
                <a:close/>
                <a:moveTo>
                  <a:pt x="834" y="471"/>
                </a:moveTo>
                <a:cubicBezTo>
                  <a:pt x="835" y="473"/>
                  <a:pt x="835" y="473"/>
                  <a:pt x="835" y="473"/>
                </a:cubicBezTo>
                <a:cubicBezTo>
                  <a:pt x="836" y="473"/>
                  <a:pt x="836" y="473"/>
                  <a:pt x="836" y="473"/>
                </a:cubicBezTo>
                <a:cubicBezTo>
                  <a:pt x="837" y="471"/>
                  <a:pt x="837" y="471"/>
                  <a:pt x="837" y="471"/>
                </a:cubicBezTo>
                <a:cubicBezTo>
                  <a:pt x="836" y="471"/>
                  <a:pt x="836" y="471"/>
                  <a:pt x="836" y="471"/>
                </a:cubicBezTo>
                <a:lnTo>
                  <a:pt x="834" y="471"/>
                </a:lnTo>
                <a:close/>
                <a:moveTo>
                  <a:pt x="837" y="481"/>
                </a:moveTo>
                <a:cubicBezTo>
                  <a:pt x="837" y="479"/>
                  <a:pt x="837" y="479"/>
                  <a:pt x="837" y="479"/>
                </a:cubicBezTo>
                <a:cubicBezTo>
                  <a:pt x="834" y="481"/>
                  <a:pt x="834" y="481"/>
                  <a:pt x="834" y="481"/>
                </a:cubicBezTo>
                <a:cubicBezTo>
                  <a:pt x="835" y="482"/>
                  <a:pt x="835" y="482"/>
                  <a:pt x="835" y="482"/>
                </a:cubicBezTo>
                <a:cubicBezTo>
                  <a:pt x="836" y="482"/>
                  <a:pt x="836" y="482"/>
                  <a:pt x="836" y="482"/>
                </a:cubicBezTo>
                <a:lnTo>
                  <a:pt x="837" y="481"/>
                </a:lnTo>
                <a:close/>
                <a:moveTo>
                  <a:pt x="1069" y="214"/>
                </a:moveTo>
                <a:cubicBezTo>
                  <a:pt x="1068" y="214"/>
                  <a:pt x="1068" y="214"/>
                  <a:pt x="1068" y="214"/>
                </a:cubicBezTo>
                <a:cubicBezTo>
                  <a:pt x="1068" y="215"/>
                  <a:pt x="1068" y="215"/>
                  <a:pt x="1068" y="215"/>
                </a:cubicBezTo>
                <a:cubicBezTo>
                  <a:pt x="1069" y="215"/>
                  <a:pt x="1069" y="215"/>
                  <a:pt x="1069" y="215"/>
                </a:cubicBezTo>
                <a:cubicBezTo>
                  <a:pt x="1069" y="214"/>
                  <a:pt x="1069" y="214"/>
                  <a:pt x="1069" y="214"/>
                </a:cubicBezTo>
                <a:cubicBezTo>
                  <a:pt x="1070" y="214"/>
                  <a:pt x="1070" y="214"/>
                  <a:pt x="1070" y="214"/>
                </a:cubicBezTo>
                <a:cubicBezTo>
                  <a:pt x="1070" y="213"/>
                  <a:pt x="1070" y="213"/>
                  <a:pt x="1070" y="213"/>
                </a:cubicBezTo>
                <a:cubicBezTo>
                  <a:pt x="1069" y="213"/>
                  <a:pt x="1069" y="213"/>
                  <a:pt x="1069" y="213"/>
                </a:cubicBezTo>
                <a:lnTo>
                  <a:pt x="1069" y="214"/>
                </a:lnTo>
                <a:close/>
                <a:moveTo>
                  <a:pt x="1097" y="202"/>
                </a:moveTo>
                <a:cubicBezTo>
                  <a:pt x="1098" y="202"/>
                  <a:pt x="1098" y="202"/>
                  <a:pt x="1098" y="202"/>
                </a:cubicBezTo>
                <a:cubicBezTo>
                  <a:pt x="1097" y="202"/>
                  <a:pt x="1097" y="202"/>
                  <a:pt x="1097" y="202"/>
                </a:cubicBezTo>
                <a:close/>
                <a:moveTo>
                  <a:pt x="1040" y="175"/>
                </a:moveTo>
                <a:cubicBezTo>
                  <a:pt x="1041" y="175"/>
                  <a:pt x="1041" y="175"/>
                  <a:pt x="1041" y="175"/>
                </a:cubicBezTo>
                <a:cubicBezTo>
                  <a:pt x="1041" y="175"/>
                  <a:pt x="1041" y="175"/>
                  <a:pt x="1041" y="175"/>
                </a:cubicBezTo>
                <a:cubicBezTo>
                  <a:pt x="1040" y="175"/>
                  <a:pt x="1040" y="175"/>
                  <a:pt x="1039" y="175"/>
                </a:cubicBezTo>
                <a:lnTo>
                  <a:pt x="1040" y="175"/>
                </a:lnTo>
                <a:close/>
                <a:moveTo>
                  <a:pt x="1088" y="210"/>
                </a:moveTo>
                <a:cubicBezTo>
                  <a:pt x="1088" y="210"/>
                  <a:pt x="1088" y="210"/>
                  <a:pt x="1088" y="210"/>
                </a:cubicBezTo>
                <a:cubicBezTo>
                  <a:pt x="1089" y="210"/>
                  <a:pt x="1089" y="210"/>
                  <a:pt x="1089" y="210"/>
                </a:cubicBezTo>
                <a:cubicBezTo>
                  <a:pt x="1089" y="210"/>
                  <a:pt x="1089" y="210"/>
                  <a:pt x="1089" y="210"/>
                </a:cubicBezTo>
                <a:cubicBezTo>
                  <a:pt x="1089" y="210"/>
                  <a:pt x="1089" y="210"/>
                  <a:pt x="1089" y="210"/>
                </a:cubicBezTo>
                <a:lnTo>
                  <a:pt x="1088" y="210"/>
                </a:lnTo>
                <a:close/>
                <a:moveTo>
                  <a:pt x="832" y="496"/>
                </a:moveTo>
                <a:cubicBezTo>
                  <a:pt x="830" y="497"/>
                  <a:pt x="827" y="497"/>
                  <a:pt x="825" y="498"/>
                </a:cubicBezTo>
                <a:cubicBezTo>
                  <a:pt x="826" y="499"/>
                  <a:pt x="826" y="499"/>
                  <a:pt x="826" y="499"/>
                </a:cubicBezTo>
                <a:cubicBezTo>
                  <a:pt x="826" y="500"/>
                  <a:pt x="826" y="500"/>
                  <a:pt x="826" y="500"/>
                </a:cubicBezTo>
                <a:cubicBezTo>
                  <a:pt x="825" y="501"/>
                  <a:pt x="823" y="501"/>
                  <a:pt x="822" y="501"/>
                </a:cubicBezTo>
                <a:cubicBezTo>
                  <a:pt x="825" y="502"/>
                  <a:pt x="828" y="502"/>
                  <a:pt x="831" y="500"/>
                </a:cubicBezTo>
                <a:cubicBezTo>
                  <a:pt x="831" y="499"/>
                  <a:pt x="831" y="499"/>
                  <a:pt x="831" y="499"/>
                </a:cubicBezTo>
                <a:cubicBezTo>
                  <a:pt x="830" y="498"/>
                  <a:pt x="830" y="498"/>
                  <a:pt x="830" y="498"/>
                </a:cubicBezTo>
                <a:cubicBezTo>
                  <a:pt x="832" y="497"/>
                  <a:pt x="832" y="497"/>
                  <a:pt x="832" y="497"/>
                </a:cubicBezTo>
                <a:lnTo>
                  <a:pt x="832" y="496"/>
                </a:lnTo>
                <a:close/>
                <a:moveTo>
                  <a:pt x="1078" y="215"/>
                </a:moveTo>
                <a:cubicBezTo>
                  <a:pt x="1078" y="215"/>
                  <a:pt x="1078" y="215"/>
                  <a:pt x="1078" y="215"/>
                </a:cubicBezTo>
                <a:cubicBezTo>
                  <a:pt x="1079" y="216"/>
                  <a:pt x="1080" y="216"/>
                  <a:pt x="1081" y="216"/>
                </a:cubicBezTo>
                <a:cubicBezTo>
                  <a:pt x="1080" y="215"/>
                  <a:pt x="1079" y="215"/>
                  <a:pt x="1078" y="215"/>
                </a:cubicBezTo>
                <a:close/>
                <a:moveTo>
                  <a:pt x="1041" y="174"/>
                </a:moveTo>
                <a:cubicBezTo>
                  <a:pt x="1041" y="174"/>
                  <a:pt x="1040" y="174"/>
                  <a:pt x="1039" y="174"/>
                </a:cubicBezTo>
                <a:cubicBezTo>
                  <a:pt x="1040" y="174"/>
                  <a:pt x="1040" y="174"/>
                  <a:pt x="1040" y="174"/>
                </a:cubicBezTo>
                <a:cubicBezTo>
                  <a:pt x="1041" y="175"/>
                  <a:pt x="1041" y="175"/>
                  <a:pt x="1041" y="175"/>
                </a:cubicBezTo>
                <a:lnTo>
                  <a:pt x="1041" y="174"/>
                </a:lnTo>
                <a:close/>
                <a:moveTo>
                  <a:pt x="1064" y="209"/>
                </a:moveTo>
                <a:cubicBezTo>
                  <a:pt x="1063" y="209"/>
                  <a:pt x="1063" y="209"/>
                  <a:pt x="1063" y="209"/>
                </a:cubicBezTo>
                <a:cubicBezTo>
                  <a:pt x="1064" y="209"/>
                  <a:pt x="1065" y="209"/>
                  <a:pt x="1065" y="209"/>
                </a:cubicBezTo>
                <a:cubicBezTo>
                  <a:pt x="1065" y="209"/>
                  <a:pt x="1065" y="209"/>
                  <a:pt x="1065" y="209"/>
                </a:cubicBezTo>
                <a:lnTo>
                  <a:pt x="1064" y="209"/>
                </a:lnTo>
                <a:close/>
                <a:moveTo>
                  <a:pt x="1052" y="209"/>
                </a:moveTo>
                <a:cubicBezTo>
                  <a:pt x="1051" y="210"/>
                  <a:pt x="1051" y="210"/>
                  <a:pt x="1051" y="210"/>
                </a:cubicBezTo>
                <a:cubicBezTo>
                  <a:pt x="1052" y="210"/>
                  <a:pt x="1052" y="210"/>
                  <a:pt x="1052" y="210"/>
                </a:cubicBezTo>
                <a:cubicBezTo>
                  <a:pt x="1052" y="210"/>
                  <a:pt x="1052" y="210"/>
                  <a:pt x="1052" y="210"/>
                </a:cubicBezTo>
                <a:cubicBezTo>
                  <a:pt x="1053" y="210"/>
                  <a:pt x="1053" y="210"/>
                  <a:pt x="1053" y="210"/>
                </a:cubicBezTo>
                <a:cubicBezTo>
                  <a:pt x="1054" y="210"/>
                  <a:pt x="1054" y="210"/>
                  <a:pt x="1054" y="210"/>
                </a:cubicBezTo>
                <a:cubicBezTo>
                  <a:pt x="1053" y="209"/>
                  <a:pt x="1053" y="209"/>
                  <a:pt x="1053" y="209"/>
                </a:cubicBezTo>
                <a:lnTo>
                  <a:pt x="1052" y="209"/>
                </a:lnTo>
                <a:close/>
                <a:moveTo>
                  <a:pt x="1060" y="209"/>
                </a:moveTo>
                <a:cubicBezTo>
                  <a:pt x="1060" y="209"/>
                  <a:pt x="1060" y="209"/>
                  <a:pt x="1060" y="209"/>
                </a:cubicBezTo>
                <a:cubicBezTo>
                  <a:pt x="1061" y="209"/>
                  <a:pt x="1061" y="209"/>
                  <a:pt x="1061" y="209"/>
                </a:cubicBezTo>
                <a:cubicBezTo>
                  <a:pt x="1061" y="209"/>
                  <a:pt x="1061" y="209"/>
                  <a:pt x="1061" y="209"/>
                </a:cubicBezTo>
                <a:cubicBezTo>
                  <a:pt x="1061" y="209"/>
                  <a:pt x="1061" y="209"/>
                  <a:pt x="1060" y="209"/>
                </a:cubicBezTo>
                <a:close/>
                <a:moveTo>
                  <a:pt x="1077" y="217"/>
                </a:moveTo>
                <a:cubicBezTo>
                  <a:pt x="1076" y="217"/>
                  <a:pt x="1076" y="217"/>
                  <a:pt x="1076" y="217"/>
                </a:cubicBezTo>
                <a:cubicBezTo>
                  <a:pt x="1077" y="218"/>
                  <a:pt x="1078" y="217"/>
                  <a:pt x="1079" y="217"/>
                </a:cubicBezTo>
                <a:cubicBezTo>
                  <a:pt x="1079" y="216"/>
                  <a:pt x="1078" y="216"/>
                  <a:pt x="1077" y="217"/>
                </a:cubicBezTo>
                <a:close/>
                <a:moveTo>
                  <a:pt x="1098" y="201"/>
                </a:moveTo>
                <a:cubicBezTo>
                  <a:pt x="1098" y="201"/>
                  <a:pt x="1098" y="201"/>
                  <a:pt x="1098" y="201"/>
                </a:cubicBezTo>
                <a:cubicBezTo>
                  <a:pt x="1098" y="200"/>
                  <a:pt x="1098" y="200"/>
                  <a:pt x="1098" y="200"/>
                </a:cubicBezTo>
                <a:cubicBezTo>
                  <a:pt x="1098" y="201"/>
                  <a:pt x="1098" y="201"/>
                  <a:pt x="1098" y="201"/>
                </a:cubicBezTo>
                <a:close/>
                <a:moveTo>
                  <a:pt x="1140" y="177"/>
                </a:moveTo>
                <a:cubicBezTo>
                  <a:pt x="1139" y="176"/>
                  <a:pt x="1139" y="176"/>
                  <a:pt x="1139" y="176"/>
                </a:cubicBezTo>
                <a:cubicBezTo>
                  <a:pt x="1139" y="176"/>
                  <a:pt x="1138" y="176"/>
                  <a:pt x="1137" y="177"/>
                </a:cubicBezTo>
                <a:cubicBezTo>
                  <a:pt x="1137" y="177"/>
                  <a:pt x="1137" y="177"/>
                  <a:pt x="1137" y="178"/>
                </a:cubicBezTo>
                <a:cubicBezTo>
                  <a:pt x="1137" y="178"/>
                  <a:pt x="1138" y="178"/>
                  <a:pt x="1138" y="178"/>
                </a:cubicBezTo>
                <a:cubicBezTo>
                  <a:pt x="1139" y="178"/>
                  <a:pt x="1140" y="178"/>
                  <a:pt x="1141" y="178"/>
                </a:cubicBezTo>
                <a:cubicBezTo>
                  <a:pt x="1141" y="178"/>
                  <a:pt x="1141" y="178"/>
                  <a:pt x="1141" y="178"/>
                </a:cubicBezTo>
                <a:cubicBezTo>
                  <a:pt x="1141" y="177"/>
                  <a:pt x="1140" y="177"/>
                  <a:pt x="1140" y="177"/>
                </a:cubicBezTo>
                <a:close/>
                <a:moveTo>
                  <a:pt x="1126" y="179"/>
                </a:moveTo>
                <a:cubicBezTo>
                  <a:pt x="1127" y="179"/>
                  <a:pt x="1127" y="179"/>
                  <a:pt x="1127" y="179"/>
                </a:cubicBezTo>
                <a:cubicBezTo>
                  <a:pt x="1127" y="179"/>
                  <a:pt x="1127" y="179"/>
                  <a:pt x="1127" y="179"/>
                </a:cubicBezTo>
                <a:cubicBezTo>
                  <a:pt x="1126" y="179"/>
                  <a:pt x="1126" y="179"/>
                  <a:pt x="1126" y="179"/>
                </a:cubicBezTo>
                <a:close/>
                <a:moveTo>
                  <a:pt x="1143" y="178"/>
                </a:moveTo>
                <a:cubicBezTo>
                  <a:pt x="1143" y="178"/>
                  <a:pt x="1143" y="178"/>
                  <a:pt x="1143" y="178"/>
                </a:cubicBezTo>
                <a:cubicBezTo>
                  <a:pt x="1143" y="178"/>
                  <a:pt x="1143" y="178"/>
                  <a:pt x="1143" y="178"/>
                </a:cubicBezTo>
                <a:cubicBezTo>
                  <a:pt x="1144" y="178"/>
                  <a:pt x="1144" y="178"/>
                  <a:pt x="1144" y="178"/>
                </a:cubicBezTo>
                <a:cubicBezTo>
                  <a:pt x="1143" y="178"/>
                  <a:pt x="1143" y="178"/>
                  <a:pt x="1143" y="178"/>
                </a:cubicBezTo>
                <a:cubicBezTo>
                  <a:pt x="1144" y="177"/>
                  <a:pt x="1144" y="177"/>
                  <a:pt x="1144" y="177"/>
                </a:cubicBezTo>
                <a:lnTo>
                  <a:pt x="1143" y="178"/>
                </a:lnTo>
                <a:close/>
                <a:moveTo>
                  <a:pt x="1124" y="180"/>
                </a:moveTo>
                <a:cubicBezTo>
                  <a:pt x="1124" y="180"/>
                  <a:pt x="1124" y="180"/>
                  <a:pt x="1124" y="180"/>
                </a:cubicBezTo>
                <a:cubicBezTo>
                  <a:pt x="1125" y="181"/>
                  <a:pt x="1125" y="181"/>
                  <a:pt x="1125" y="181"/>
                </a:cubicBezTo>
                <a:cubicBezTo>
                  <a:pt x="1125" y="180"/>
                  <a:pt x="1125" y="180"/>
                  <a:pt x="1125" y="180"/>
                </a:cubicBezTo>
                <a:cubicBezTo>
                  <a:pt x="1125" y="180"/>
                  <a:pt x="1124" y="180"/>
                  <a:pt x="1124" y="180"/>
                </a:cubicBezTo>
                <a:close/>
                <a:moveTo>
                  <a:pt x="1117" y="183"/>
                </a:moveTo>
                <a:cubicBezTo>
                  <a:pt x="1117" y="183"/>
                  <a:pt x="1117" y="182"/>
                  <a:pt x="1116" y="182"/>
                </a:cubicBezTo>
                <a:cubicBezTo>
                  <a:pt x="1116" y="182"/>
                  <a:pt x="1116" y="182"/>
                  <a:pt x="1116" y="182"/>
                </a:cubicBezTo>
                <a:cubicBezTo>
                  <a:pt x="1116" y="183"/>
                  <a:pt x="1116" y="183"/>
                  <a:pt x="1117" y="184"/>
                </a:cubicBezTo>
                <a:cubicBezTo>
                  <a:pt x="1117" y="185"/>
                  <a:pt x="1117" y="185"/>
                  <a:pt x="1117" y="185"/>
                </a:cubicBezTo>
                <a:cubicBezTo>
                  <a:pt x="1117" y="185"/>
                  <a:pt x="1117" y="185"/>
                  <a:pt x="1117" y="185"/>
                </a:cubicBezTo>
                <a:cubicBezTo>
                  <a:pt x="1118" y="185"/>
                  <a:pt x="1118" y="185"/>
                  <a:pt x="1118" y="185"/>
                </a:cubicBezTo>
                <a:cubicBezTo>
                  <a:pt x="1118" y="185"/>
                  <a:pt x="1118" y="184"/>
                  <a:pt x="1118" y="184"/>
                </a:cubicBezTo>
                <a:lnTo>
                  <a:pt x="1117" y="183"/>
                </a:lnTo>
                <a:close/>
                <a:moveTo>
                  <a:pt x="1099" y="198"/>
                </a:moveTo>
                <a:cubicBezTo>
                  <a:pt x="1099" y="197"/>
                  <a:pt x="1099" y="197"/>
                  <a:pt x="1099" y="197"/>
                </a:cubicBezTo>
                <a:cubicBezTo>
                  <a:pt x="1098" y="197"/>
                  <a:pt x="1098" y="197"/>
                  <a:pt x="1098" y="197"/>
                </a:cubicBezTo>
                <a:cubicBezTo>
                  <a:pt x="1098" y="198"/>
                  <a:pt x="1098" y="198"/>
                  <a:pt x="1098" y="198"/>
                </a:cubicBezTo>
                <a:cubicBezTo>
                  <a:pt x="1099" y="198"/>
                  <a:pt x="1100" y="198"/>
                  <a:pt x="1101" y="198"/>
                </a:cubicBezTo>
                <a:cubicBezTo>
                  <a:pt x="1101" y="198"/>
                  <a:pt x="1101" y="198"/>
                  <a:pt x="1101" y="198"/>
                </a:cubicBezTo>
                <a:cubicBezTo>
                  <a:pt x="1101" y="198"/>
                  <a:pt x="1100" y="197"/>
                  <a:pt x="1099" y="198"/>
                </a:cubicBezTo>
                <a:close/>
                <a:moveTo>
                  <a:pt x="1099" y="199"/>
                </a:moveTo>
                <a:cubicBezTo>
                  <a:pt x="1099" y="199"/>
                  <a:pt x="1099" y="199"/>
                  <a:pt x="1099" y="199"/>
                </a:cubicBezTo>
                <a:cubicBezTo>
                  <a:pt x="1099" y="199"/>
                  <a:pt x="1099" y="199"/>
                  <a:pt x="1099" y="199"/>
                </a:cubicBezTo>
                <a:cubicBezTo>
                  <a:pt x="1100" y="199"/>
                  <a:pt x="1100" y="199"/>
                  <a:pt x="1100" y="199"/>
                </a:cubicBezTo>
                <a:cubicBezTo>
                  <a:pt x="1099" y="199"/>
                  <a:pt x="1099" y="199"/>
                  <a:pt x="1099" y="199"/>
                </a:cubicBezTo>
                <a:close/>
                <a:moveTo>
                  <a:pt x="1105" y="196"/>
                </a:moveTo>
                <a:cubicBezTo>
                  <a:pt x="1105" y="197"/>
                  <a:pt x="1105" y="197"/>
                  <a:pt x="1105" y="197"/>
                </a:cubicBezTo>
                <a:cubicBezTo>
                  <a:pt x="1105" y="197"/>
                  <a:pt x="1105" y="197"/>
                  <a:pt x="1105" y="197"/>
                </a:cubicBezTo>
                <a:cubicBezTo>
                  <a:pt x="1105" y="196"/>
                  <a:pt x="1105" y="196"/>
                  <a:pt x="1105" y="196"/>
                </a:cubicBezTo>
                <a:close/>
                <a:moveTo>
                  <a:pt x="736" y="431"/>
                </a:moveTo>
                <a:cubicBezTo>
                  <a:pt x="736" y="432"/>
                  <a:pt x="737" y="432"/>
                  <a:pt x="738" y="432"/>
                </a:cubicBezTo>
                <a:cubicBezTo>
                  <a:pt x="738" y="431"/>
                  <a:pt x="738" y="431"/>
                  <a:pt x="738" y="431"/>
                </a:cubicBezTo>
                <a:cubicBezTo>
                  <a:pt x="736" y="430"/>
                  <a:pt x="736" y="430"/>
                  <a:pt x="736" y="430"/>
                </a:cubicBezTo>
                <a:lnTo>
                  <a:pt x="736" y="431"/>
                </a:lnTo>
                <a:close/>
                <a:moveTo>
                  <a:pt x="742" y="446"/>
                </a:moveTo>
                <a:cubicBezTo>
                  <a:pt x="744" y="447"/>
                  <a:pt x="745" y="447"/>
                  <a:pt x="747" y="447"/>
                </a:cubicBezTo>
                <a:cubicBezTo>
                  <a:pt x="744" y="446"/>
                  <a:pt x="744" y="446"/>
                  <a:pt x="744" y="446"/>
                </a:cubicBezTo>
                <a:lnTo>
                  <a:pt x="742" y="446"/>
                </a:lnTo>
                <a:close/>
                <a:moveTo>
                  <a:pt x="749" y="434"/>
                </a:moveTo>
                <a:cubicBezTo>
                  <a:pt x="749" y="434"/>
                  <a:pt x="749" y="434"/>
                  <a:pt x="749" y="434"/>
                </a:cubicBezTo>
                <a:cubicBezTo>
                  <a:pt x="748" y="433"/>
                  <a:pt x="746" y="433"/>
                  <a:pt x="745" y="434"/>
                </a:cubicBezTo>
                <a:cubicBezTo>
                  <a:pt x="746" y="434"/>
                  <a:pt x="746" y="434"/>
                  <a:pt x="746" y="434"/>
                </a:cubicBezTo>
                <a:cubicBezTo>
                  <a:pt x="747" y="434"/>
                  <a:pt x="748" y="434"/>
                  <a:pt x="749" y="434"/>
                </a:cubicBezTo>
                <a:close/>
                <a:moveTo>
                  <a:pt x="742" y="440"/>
                </a:moveTo>
                <a:cubicBezTo>
                  <a:pt x="741" y="440"/>
                  <a:pt x="741" y="440"/>
                  <a:pt x="741" y="440"/>
                </a:cubicBezTo>
                <a:cubicBezTo>
                  <a:pt x="738" y="440"/>
                  <a:pt x="738" y="440"/>
                  <a:pt x="738" y="440"/>
                </a:cubicBezTo>
                <a:cubicBezTo>
                  <a:pt x="737" y="442"/>
                  <a:pt x="737" y="442"/>
                  <a:pt x="737" y="442"/>
                </a:cubicBezTo>
                <a:cubicBezTo>
                  <a:pt x="740" y="443"/>
                  <a:pt x="742" y="442"/>
                  <a:pt x="744" y="441"/>
                </a:cubicBezTo>
                <a:cubicBezTo>
                  <a:pt x="744" y="439"/>
                  <a:pt x="744" y="439"/>
                  <a:pt x="744" y="439"/>
                </a:cubicBezTo>
                <a:cubicBezTo>
                  <a:pt x="744" y="439"/>
                  <a:pt x="743" y="440"/>
                  <a:pt x="742" y="440"/>
                </a:cubicBezTo>
                <a:close/>
                <a:moveTo>
                  <a:pt x="745" y="439"/>
                </a:moveTo>
                <a:cubicBezTo>
                  <a:pt x="746" y="438"/>
                  <a:pt x="746" y="438"/>
                  <a:pt x="746" y="438"/>
                </a:cubicBezTo>
                <a:cubicBezTo>
                  <a:pt x="745" y="438"/>
                  <a:pt x="745" y="438"/>
                  <a:pt x="745" y="438"/>
                </a:cubicBezTo>
                <a:lnTo>
                  <a:pt x="745" y="439"/>
                </a:lnTo>
                <a:close/>
                <a:moveTo>
                  <a:pt x="736" y="434"/>
                </a:moveTo>
                <a:cubicBezTo>
                  <a:pt x="741" y="433"/>
                  <a:pt x="741" y="433"/>
                  <a:pt x="741" y="433"/>
                </a:cubicBezTo>
                <a:cubicBezTo>
                  <a:pt x="741" y="432"/>
                  <a:pt x="741" y="432"/>
                  <a:pt x="741" y="432"/>
                </a:cubicBezTo>
                <a:cubicBezTo>
                  <a:pt x="741" y="431"/>
                  <a:pt x="741" y="431"/>
                  <a:pt x="741" y="431"/>
                </a:cubicBezTo>
                <a:cubicBezTo>
                  <a:pt x="739" y="431"/>
                  <a:pt x="739" y="431"/>
                  <a:pt x="739" y="431"/>
                </a:cubicBezTo>
                <a:cubicBezTo>
                  <a:pt x="739" y="432"/>
                  <a:pt x="739" y="432"/>
                  <a:pt x="739" y="432"/>
                </a:cubicBezTo>
                <a:cubicBezTo>
                  <a:pt x="738" y="433"/>
                  <a:pt x="737" y="433"/>
                  <a:pt x="736" y="433"/>
                </a:cubicBezTo>
                <a:cubicBezTo>
                  <a:pt x="736" y="434"/>
                  <a:pt x="736" y="434"/>
                  <a:pt x="736" y="434"/>
                </a:cubicBezTo>
                <a:close/>
                <a:moveTo>
                  <a:pt x="731" y="422"/>
                </a:moveTo>
                <a:cubicBezTo>
                  <a:pt x="730" y="421"/>
                  <a:pt x="730" y="421"/>
                  <a:pt x="730" y="421"/>
                </a:cubicBezTo>
                <a:cubicBezTo>
                  <a:pt x="729" y="422"/>
                  <a:pt x="729" y="422"/>
                  <a:pt x="729" y="422"/>
                </a:cubicBezTo>
                <a:cubicBezTo>
                  <a:pt x="730" y="422"/>
                  <a:pt x="730" y="422"/>
                  <a:pt x="730" y="422"/>
                </a:cubicBezTo>
                <a:cubicBezTo>
                  <a:pt x="730" y="424"/>
                  <a:pt x="730" y="424"/>
                  <a:pt x="730" y="424"/>
                </a:cubicBezTo>
                <a:cubicBezTo>
                  <a:pt x="729" y="424"/>
                  <a:pt x="729" y="424"/>
                  <a:pt x="729" y="424"/>
                </a:cubicBezTo>
                <a:cubicBezTo>
                  <a:pt x="730" y="425"/>
                  <a:pt x="730" y="425"/>
                  <a:pt x="730" y="425"/>
                </a:cubicBezTo>
                <a:cubicBezTo>
                  <a:pt x="732" y="425"/>
                  <a:pt x="732" y="425"/>
                  <a:pt x="732" y="425"/>
                </a:cubicBezTo>
                <a:cubicBezTo>
                  <a:pt x="732" y="424"/>
                  <a:pt x="732" y="424"/>
                  <a:pt x="732" y="424"/>
                </a:cubicBezTo>
                <a:cubicBezTo>
                  <a:pt x="732" y="423"/>
                  <a:pt x="731" y="423"/>
                  <a:pt x="731" y="422"/>
                </a:cubicBezTo>
                <a:close/>
                <a:moveTo>
                  <a:pt x="741" y="454"/>
                </a:moveTo>
                <a:cubicBezTo>
                  <a:pt x="740" y="453"/>
                  <a:pt x="740" y="453"/>
                  <a:pt x="740" y="453"/>
                </a:cubicBezTo>
                <a:cubicBezTo>
                  <a:pt x="739" y="452"/>
                  <a:pt x="739" y="452"/>
                  <a:pt x="739" y="452"/>
                </a:cubicBezTo>
                <a:cubicBezTo>
                  <a:pt x="737" y="452"/>
                  <a:pt x="737" y="452"/>
                  <a:pt x="737" y="452"/>
                </a:cubicBezTo>
                <a:cubicBezTo>
                  <a:pt x="738" y="453"/>
                  <a:pt x="739" y="453"/>
                  <a:pt x="741" y="454"/>
                </a:cubicBezTo>
                <a:close/>
                <a:moveTo>
                  <a:pt x="731" y="430"/>
                </a:moveTo>
                <a:cubicBezTo>
                  <a:pt x="732" y="431"/>
                  <a:pt x="732" y="431"/>
                  <a:pt x="732" y="431"/>
                </a:cubicBezTo>
                <a:cubicBezTo>
                  <a:pt x="733" y="431"/>
                  <a:pt x="733" y="431"/>
                  <a:pt x="733" y="431"/>
                </a:cubicBezTo>
                <a:cubicBezTo>
                  <a:pt x="732" y="429"/>
                  <a:pt x="731" y="428"/>
                  <a:pt x="730" y="426"/>
                </a:cubicBezTo>
                <a:cubicBezTo>
                  <a:pt x="730" y="427"/>
                  <a:pt x="730" y="427"/>
                  <a:pt x="730" y="427"/>
                </a:cubicBezTo>
                <a:cubicBezTo>
                  <a:pt x="731" y="428"/>
                  <a:pt x="731" y="428"/>
                  <a:pt x="731" y="428"/>
                </a:cubicBezTo>
                <a:cubicBezTo>
                  <a:pt x="730" y="429"/>
                  <a:pt x="730" y="429"/>
                  <a:pt x="730" y="429"/>
                </a:cubicBezTo>
                <a:lnTo>
                  <a:pt x="731" y="430"/>
                </a:lnTo>
                <a:close/>
                <a:moveTo>
                  <a:pt x="907" y="561"/>
                </a:moveTo>
                <a:cubicBezTo>
                  <a:pt x="908" y="561"/>
                  <a:pt x="909" y="561"/>
                  <a:pt x="909" y="561"/>
                </a:cubicBezTo>
                <a:cubicBezTo>
                  <a:pt x="910" y="560"/>
                  <a:pt x="910" y="560"/>
                  <a:pt x="910" y="560"/>
                </a:cubicBezTo>
                <a:cubicBezTo>
                  <a:pt x="909" y="560"/>
                  <a:pt x="909" y="560"/>
                  <a:pt x="909" y="560"/>
                </a:cubicBezTo>
                <a:cubicBezTo>
                  <a:pt x="909" y="560"/>
                  <a:pt x="908" y="561"/>
                  <a:pt x="907" y="561"/>
                </a:cubicBezTo>
                <a:close/>
                <a:moveTo>
                  <a:pt x="739" y="424"/>
                </a:moveTo>
                <a:cubicBezTo>
                  <a:pt x="737" y="425"/>
                  <a:pt x="737" y="425"/>
                  <a:pt x="737" y="425"/>
                </a:cubicBezTo>
                <a:cubicBezTo>
                  <a:pt x="738" y="425"/>
                  <a:pt x="738" y="425"/>
                  <a:pt x="738" y="425"/>
                </a:cubicBezTo>
                <a:cubicBezTo>
                  <a:pt x="739" y="424"/>
                  <a:pt x="739" y="424"/>
                  <a:pt x="739" y="424"/>
                </a:cubicBezTo>
                <a:close/>
                <a:moveTo>
                  <a:pt x="913" y="557"/>
                </a:moveTo>
                <a:cubicBezTo>
                  <a:pt x="913" y="558"/>
                  <a:pt x="914" y="558"/>
                  <a:pt x="914" y="558"/>
                </a:cubicBezTo>
                <a:cubicBezTo>
                  <a:pt x="914" y="557"/>
                  <a:pt x="914" y="557"/>
                  <a:pt x="914" y="557"/>
                </a:cubicBezTo>
                <a:cubicBezTo>
                  <a:pt x="913" y="556"/>
                  <a:pt x="913" y="556"/>
                  <a:pt x="913" y="556"/>
                </a:cubicBezTo>
                <a:lnTo>
                  <a:pt x="913" y="557"/>
                </a:lnTo>
                <a:close/>
                <a:moveTo>
                  <a:pt x="541" y="420"/>
                </a:moveTo>
                <a:cubicBezTo>
                  <a:pt x="541" y="420"/>
                  <a:pt x="541" y="420"/>
                  <a:pt x="541" y="420"/>
                </a:cubicBezTo>
                <a:cubicBezTo>
                  <a:pt x="542" y="419"/>
                  <a:pt x="542" y="419"/>
                  <a:pt x="542" y="419"/>
                </a:cubicBezTo>
                <a:cubicBezTo>
                  <a:pt x="541" y="419"/>
                  <a:pt x="541" y="419"/>
                  <a:pt x="541" y="419"/>
                </a:cubicBezTo>
                <a:lnTo>
                  <a:pt x="541" y="420"/>
                </a:lnTo>
                <a:close/>
                <a:moveTo>
                  <a:pt x="540" y="421"/>
                </a:moveTo>
                <a:cubicBezTo>
                  <a:pt x="540" y="420"/>
                  <a:pt x="540" y="420"/>
                  <a:pt x="540" y="420"/>
                </a:cubicBezTo>
                <a:cubicBezTo>
                  <a:pt x="539" y="422"/>
                  <a:pt x="539" y="422"/>
                  <a:pt x="539" y="422"/>
                </a:cubicBezTo>
                <a:lnTo>
                  <a:pt x="540" y="421"/>
                </a:lnTo>
                <a:close/>
                <a:moveTo>
                  <a:pt x="912" y="558"/>
                </a:moveTo>
                <a:cubicBezTo>
                  <a:pt x="911" y="558"/>
                  <a:pt x="911" y="558"/>
                  <a:pt x="911" y="558"/>
                </a:cubicBezTo>
                <a:cubicBezTo>
                  <a:pt x="909" y="558"/>
                  <a:pt x="907" y="559"/>
                  <a:pt x="906" y="561"/>
                </a:cubicBezTo>
                <a:cubicBezTo>
                  <a:pt x="906" y="561"/>
                  <a:pt x="906" y="561"/>
                  <a:pt x="906" y="561"/>
                </a:cubicBezTo>
                <a:cubicBezTo>
                  <a:pt x="908" y="560"/>
                  <a:pt x="910" y="559"/>
                  <a:pt x="912" y="558"/>
                </a:cubicBezTo>
                <a:close/>
                <a:moveTo>
                  <a:pt x="553" y="404"/>
                </a:moveTo>
                <a:cubicBezTo>
                  <a:pt x="554" y="404"/>
                  <a:pt x="554" y="403"/>
                  <a:pt x="554" y="403"/>
                </a:cubicBezTo>
                <a:cubicBezTo>
                  <a:pt x="552" y="405"/>
                  <a:pt x="552" y="405"/>
                  <a:pt x="552" y="405"/>
                </a:cubicBezTo>
                <a:lnTo>
                  <a:pt x="553" y="404"/>
                </a:lnTo>
                <a:close/>
                <a:moveTo>
                  <a:pt x="555" y="402"/>
                </a:moveTo>
                <a:cubicBezTo>
                  <a:pt x="557" y="401"/>
                  <a:pt x="559" y="400"/>
                  <a:pt x="560" y="399"/>
                </a:cubicBezTo>
                <a:cubicBezTo>
                  <a:pt x="558" y="400"/>
                  <a:pt x="557" y="401"/>
                  <a:pt x="555" y="402"/>
                </a:cubicBezTo>
                <a:close/>
                <a:moveTo>
                  <a:pt x="552" y="405"/>
                </a:moveTo>
                <a:cubicBezTo>
                  <a:pt x="550" y="406"/>
                  <a:pt x="549" y="408"/>
                  <a:pt x="549" y="409"/>
                </a:cubicBezTo>
                <a:cubicBezTo>
                  <a:pt x="549" y="410"/>
                  <a:pt x="549" y="411"/>
                  <a:pt x="549" y="411"/>
                </a:cubicBezTo>
                <a:cubicBezTo>
                  <a:pt x="549" y="409"/>
                  <a:pt x="550" y="407"/>
                  <a:pt x="552" y="405"/>
                </a:cubicBezTo>
                <a:close/>
                <a:moveTo>
                  <a:pt x="543" y="418"/>
                </a:moveTo>
                <a:cubicBezTo>
                  <a:pt x="542" y="418"/>
                  <a:pt x="542" y="418"/>
                  <a:pt x="542" y="418"/>
                </a:cubicBezTo>
                <a:cubicBezTo>
                  <a:pt x="541" y="418"/>
                  <a:pt x="541" y="418"/>
                  <a:pt x="541" y="418"/>
                </a:cubicBezTo>
                <a:cubicBezTo>
                  <a:pt x="542" y="418"/>
                  <a:pt x="542" y="418"/>
                  <a:pt x="543" y="418"/>
                </a:cubicBezTo>
                <a:close/>
                <a:moveTo>
                  <a:pt x="440" y="212"/>
                </a:moveTo>
                <a:cubicBezTo>
                  <a:pt x="439" y="211"/>
                  <a:pt x="439" y="211"/>
                  <a:pt x="439" y="211"/>
                </a:cubicBezTo>
                <a:cubicBezTo>
                  <a:pt x="438" y="211"/>
                  <a:pt x="438" y="211"/>
                  <a:pt x="438" y="211"/>
                </a:cubicBezTo>
                <a:cubicBezTo>
                  <a:pt x="438" y="212"/>
                  <a:pt x="438" y="212"/>
                  <a:pt x="438" y="212"/>
                </a:cubicBezTo>
                <a:cubicBezTo>
                  <a:pt x="438" y="213"/>
                  <a:pt x="438" y="213"/>
                  <a:pt x="438" y="213"/>
                </a:cubicBezTo>
                <a:lnTo>
                  <a:pt x="440" y="212"/>
                </a:lnTo>
                <a:close/>
                <a:moveTo>
                  <a:pt x="437" y="226"/>
                </a:moveTo>
                <a:cubicBezTo>
                  <a:pt x="437" y="225"/>
                  <a:pt x="437" y="224"/>
                  <a:pt x="436" y="224"/>
                </a:cubicBezTo>
                <a:cubicBezTo>
                  <a:pt x="436" y="223"/>
                  <a:pt x="436" y="223"/>
                  <a:pt x="435" y="224"/>
                </a:cubicBezTo>
                <a:cubicBezTo>
                  <a:pt x="435" y="225"/>
                  <a:pt x="435" y="225"/>
                  <a:pt x="435" y="225"/>
                </a:cubicBezTo>
                <a:cubicBezTo>
                  <a:pt x="436" y="226"/>
                  <a:pt x="436" y="226"/>
                  <a:pt x="436" y="226"/>
                </a:cubicBezTo>
                <a:cubicBezTo>
                  <a:pt x="435" y="227"/>
                  <a:pt x="435" y="227"/>
                  <a:pt x="435" y="227"/>
                </a:cubicBezTo>
                <a:cubicBezTo>
                  <a:pt x="436" y="228"/>
                  <a:pt x="436" y="228"/>
                  <a:pt x="436" y="228"/>
                </a:cubicBezTo>
                <a:lnTo>
                  <a:pt x="437" y="226"/>
                </a:lnTo>
                <a:close/>
                <a:moveTo>
                  <a:pt x="434" y="231"/>
                </a:moveTo>
                <a:cubicBezTo>
                  <a:pt x="433" y="233"/>
                  <a:pt x="433" y="233"/>
                  <a:pt x="433" y="233"/>
                </a:cubicBezTo>
                <a:cubicBezTo>
                  <a:pt x="434" y="233"/>
                  <a:pt x="434" y="233"/>
                  <a:pt x="434" y="233"/>
                </a:cubicBezTo>
                <a:cubicBezTo>
                  <a:pt x="434" y="234"/>
                  <a:pt x="434" y="234"/>
                  <a:pt x="434" y="234"/>
                </a:cubicBezTo>
                <a:cubicBezTo>
                  <a:pt x="435" y="233"/>
                  <a:pt x="435" y="233"/>
                  <a:pt x="435" y="233"/>
                </a:cubicBezTo>
                <a:cubicBezTo>
                  <a:pt x="435" y="232"/>
                  <a:pt x="435" y="231"/>
                  <a:pt x="434" y="231"/>
                </a:cubicBezTo>
                <a:close/>
                <a:moveTo>
                  <a:pt x="435" y="229"/>
                </a:moveTo>
                <a:cubicBezTo>
                  <a:pt x="435" y="230"/>
                  <a:pt x="435" y="230"/>
                  <a:pt x="435" y="230"/>
                </a:cubicBezTo>
                <a:cubicBezTo>
                  <a:pt x="436" y="229"/>
                  <a:pt x="436" y="229"/>
                  <a:pt x="436" y="229"/>
                </a:cubicBezTo>
                <a:lnTo>
                  <a:pt x="435" y="229"/>
                </a:lnTo>
                <a:close/>
                <a:moveTo>
                  <a:pt x="434" y="222"/>
                </a:moveTo>
                <a:cubicBezTo>
                  <a:pt x="433" y="223"/>
                  <a:pt x="433" y="223"/>
                  <a:pt x="433" y="223"/>
                </a:cubicBezTo>
                <a:cubicBezTo>
                  <a:pt x="435" y="223"/>
                  <a:pt x="435" y="223"/>
                  <a:pt x="435" y="223"/>
                </a:cubicBezTo>
                <a:cubicBezTo>
                  <a:pt x="435" y="223"/>
                  <a:pt x="435" y="223"/>
                  <a:pt x="435" y="223"/>
                </a:cubicBezTo>
                <a:cubicBezTo>
                  <a:pt x="436" y="223"/>
                  <a:pt x="436" y="223"/>
                  <a:pt x="436" y="223"/>
                </a:cubicBezTo>
                <a:cubicBezTo>
                  <a:pt x="437" y="222"/>
                  <a:pt x="437" y="222"/>
                  <a:pt x="437" y="222"/>
                </a:cubicBezTo>
                <a:cubicBezTo>
                  <a:pt x="436" y="221"/>
                  <a:pt x="436" y="221"/>
                  <a:pt x="436" y="221"/>
                </a:cubicBezTo>
                <a:lnTo>
                  <a:pt x="434" y="222"/>
                </a:lnTo>
                <a:close/>
                <a:moveTo>
                  <a:pt x="429" y="213"/>
                </a:moveTo>
                <a:cubicBezTo>
                  <a:pt x="429" y="213"/>
                  <a:pt x="429" y="213"/>
                  <a:pt x="429" y="213"/>
                </a:cubicBezTo>
                <a:cubicBezTo>
                  <a:pt x="428" y="213"/>
                  <a:pt x="428" y="213"/>
                  <a:pt x="428" y="213"/>
                </a:cubicBezTo>
                <a:cubicBezTo>
                  <a:pt x="429" y="214"/>
                  <a:pt x="429" y="214"/>
                  <a:pt x="429" y="214"/>
                </a:cubicBezTo>
                <a:lnTo>
                  <a:pt x="429" y="213"/>
                </a:lnTo>
                <a:close/>
                <a:moveTo>
                  <a:pt x="434" y="241"/>
                </a:moveTo>
                <a:cubicBezTo>
                  <a:pt x="434" y="240"/>
                  <a:pt x="434" y="240"/>
                  <a:pt x="434" y="240"/>
                </a:cubicBezTo>
                <a:cubicBezTo>
                  <a:pt x="433" y="241"/>
                  <a:pt x="433" y="241"/>
                  <a:pt x="433" y="241"/>
                </a:cubicBezTo>
                <a:cubicBezTo>
                  <a:pt x="433" y="242"/>
                  <a:pt x="433" y="242"/>
                  <a:pt x="433" y="242"/>
                </a:cubicBezTo>
                <a:cubicBezTo>
                  <a:pt x="433" y="242"/>
                  <a:pt x="433" y="242"/>
                  <a:pt x="433" y="242"/>
                </a:cubicBezTo>
                <a:lnTo>
                  <a:pt x="434" y="241"/>
                </a:lnTo>
                <a:close/>
                <a:moveTo>
                  <a:pt x="438" y="250"/>
                </a:moveTo>
                <a:cubicBezTo>
                  <a:pt x="438" y="250"/>
                  <a:pt x="438" y="250"/>
                  <a:pt x="438" y="250"/>
                </a:cubicBezTo>
                <a:cubicBezTo>
                  <a:pt x="436" y="250"/>
                  <a:pt x="436" y="250"/>
                  <a:pt x="436" y="250"/>
                </a:cubicBezTo>
                <a:lnTo>
                  <a:pt x="438" y="250"/>
                </a:lnTo>
                <a:close/>
                <a:moveTo>
                  <a:pt x="436" y="248"/>
                </a:moveTo>
                <a:cubicBezTo>
                  <a:pt x="438" y="248"/>
                  <a:pt x="438" y="248"/>
                  <a:pt x="438" y="248"/>
                </a:cubicBezTo>
                <a:cubicBezTo>
                  <a:pt x="437" y="247"/>
                  <a:pt x="437" y="247"/>
                  <a:pt x="437" y="247"/>
                </a:cubicBezTo>
                <a:lnTo>
                  <a:pt x="436" y="248"/>
                </a:lnTo>
                <a:close/>
                <a:moveTo>
                  <a:pt x="434" y="229"/>
                </a:moveTo>
                <a:cubicBezTo>
                  <a:pt x="435" y="228"/>
                  <a:pt x="435" y="228"/>
                  <a:pt x="435" y="228"/>
                </a:cubicBezTo>
                <a:cubicBezTo>
                  <a:pt x="434" y="226"/>
                  <a:pt x="433" y="225"/>
                  <a:pt x="432" y="225"/>
                </a:cubicBezTo>
                <a:cubicBezTo>
                  <a:pt x="431" y="225"/>
                  <a:pt x="431" y="225"/>
                  <a:pt x="431" y="225"/>
                </a:cubicBezTo>
                <a:cubicBezTo>
                  <a:pt x="431" y="226"/>
                  <a:pt x="432" y="227"/>
                  <a:pt x="433" y="227"/>
                </a:cubicBezTo>
                <a:cubicBezTo>
                  <a:pt x="433" y="228"/>
                  <a:pt x="433" y="228"/>
                  <a:pt x="433" y="228"/>
                </a:cubicBezTo>
                <a:lnTo>
                  <a:pt x="434" y="229"/>
                </a:lnTo>
                <a:close/>
                <a:moveTo>
                  <a:pt x="438" y="215"/>
                </a:moveTo>
                <a:cubicBezTo>
                  <a:pt x="437" y="215"/>
                  <a:pt x="437" y="215"/>
                  <a:pt x="437" y="215"/>
                </a:cubicBezTo>
                <a:cubicBezTo>
                  <a:pt x="438" y="216"/>
                  <a:pt x="438" y="216"/>
                  <a:pt x="438" y="216"/>
                </a:cubicBezTo>
                <a:cubicBezTo>
                  <a:pt x="439" y="215"/>
                  <a:pt x="439" y="215"/>
                  <a:pt x="439" y="215"/>
                </a:cubicBezTo>
                <a:lnTo>
                  <a:pt x="438" y="215"/>
                </a:lnTo>
                <a:close/>
                <a:moveTo>
                  <a:pt x="445" y="202"/>
                </a:moveTo>
                <a:cubicBezTo>
                  <a:pt x="445" y="200"/>
                  <a:pt x="445" y="200"/>
                  <a:pt x="445" y="200"/>
                </a:cubicBezTo>
                <a:cubicBezTo>
                  <a:pt x="444" y="201"/>
                  <a:pt x="443" y="201"/>
                  <a:pt x="442" y="202"/>
                </a:cubicBezTo>
                <a:cubicBezTo>
                  <a:pt x="442" y="202"/>
                  <a:pt x="442" y="202"/>
                  <a:pt x="442" y="202"/>
                </a:cubicBezTo>
                <a:cubicBezTo>
                  <a:pt x="442" y="203"/>
                  <a:pt x="442" y="203"/>
                  <a:pt x="442" y="203"/>
                </a:cubicBezTo>
                <a:cubicBezTo>
                  <a:pt x="443" y="203"/>
                  <a:pt x="444" y="202"/>
                  <a:pt x="445" y="202"/>
                </a:cubicBezTo>
                <a:close/>
                <a:moveTo>
                  <a:pt x="440" y="213"/>
                </a:moveTo>
                <a:cubicBezTo>
                  <a:pt x="438" y="213"/>
                  <a:pt x="438" y="213"/>
                  <a:pt x="438" y="213"/>
                </a:cubicBezTo>
                <a:cubicBezTo>
                  <a:pt x="438" y="213"/>
                  <a:pt x="438" y="213"/>
                  <a:pt x="438" y="213"/>
                </a:cubicBezTo>
                <a:cubicBezTo>
                  <a:pt x="437" y="214"/>
                  <a:pt x="437" y="214"/>
                  <a:pt x="437" y="214"/>
                </a:cubicBezTo>
                <a:cubicBezTo>
                  <a:pt x="438" y="214"/>
                  <a:pt x="438" y="214"/>
                  <a:pt x="438" y="214"/>
                </a:cubicBezTo>
                <a:cubicBezTo>
                  <a:pt x="440" y="213"/>
                  <a:pt x="440" y="213"/>
                  <a:pt x="440" y="213"/>
                </a:cubicBezTo>
                <a:close/>
                <a:moveTo>
                  <a:pt x="445" y="205"/>
                </a:moveTo>
                <a:cubicBezTo>
                  <a:pt x="445" y="204"/>
                  <a:pt x="445" y="204"/>
                  <a:pt x="445" y="204"/>
                </a:cubicBezTo>
                <a:cubicBezTo>
                  <a:pt x="445" y="204"/>
                  <a:pt x="445" y="204"/>
                  <a:pt x="445" y="204"/>
                </a:cubicBezTo>
                <a:cubicBezTo>
                  <a:pt x="444" y="205"/>
                  <a:pt x="444" y="205"/>
                  <a:pt x="443" y="205"/>
                </a:cubicBezTo>
                <a:cubicBezTo>
                  <a:pt x="444" y="206"/>
                  <a:pt x="444" y="206"/>
                  <a:pt x="444" y="206"/>
                </a:cubicBezTo>
                <a:lnTo>
                  <a:pt x="445" y="205"/>
                </a:lnTo>
                <a:close/>
                <a:moveTo>
                  <a:pt x="440" y="248"/>
                </a:moveTo>
                <a:cubicBezTo>
                  <a:pt x="439" y="248"/>
                  <a:pt x="439" y="248"/>
                  <a:pt x="439" y="248"/>
                </a:cubicBezTo>
                <a:cubicBezTo>
                  <a:pt x="439" y="248"/>
                  <a:pt x="438" y="249"/>
                  <a:pt x="437" y="248"/>
                </a:cubicBezTo>
                <a:cubicBezTo>
                  <a:pt x="437" y="249"/>
                  <a:pt x="437" y="249"/>
                  <a:pt x="437" y="249"/>
                </a:cubicBezTo>
                <a:cubicBezTo>
                  <a:pt x="438" y="249"/>
                  <a:pt x="439" y="249"/>
                  <a:pt x="440" y="248"/>
                </a:cubicBezTo>
                <a:close/>
                <a:moveTo>
                  <a:pt x="445" y="236"/>
                </a:moveTo>
                <a:cubicBezTo>
                  <a:pt x="445" y="236"/>
                  <a:pt x="445" y="236"/>
                  <a:pt x="445" y="236"/>
                </a:cubicBezTo>
                <a:cubicBezTo>
                  <a:pt x="443" y="236"/>
                  <a:pt x="440" y="237"/>
                  <a:pt x="438" y="238"/>
                </a:cubicBezTo>
                <a:cubicBezTo>
                  <a:pt x="440" y="238"/>
                  <a:pt x="443" y="237"/>
                  <a:pt x="445" y="236"/>
                </a:cubicBezTo>
                <a:close/>
                <a:moveTo>
                  <a:pt x="438" y="233"/>
                </a:moveTo>
                <a:cubicBezTo>
                  <a:pt x="435" y="234"/>
                  <a:pt x="435" y="234"/>
                  <a:pt x="435" y="234"/>
                </a:cubicBezTo>
                <a:cubicBezTo>
                  <a:pt x="437" y="234"/>
                  <a:pt x="437" y="234"/>
                  <a:pt x="437" y="234"/>
                </a:cubicBezTo>
                <a:cubicBezTo>
                  <a:pt x="438" y="234"/>
                  <a:pt x="438" y="234"/>
                  <a:pt x="438" y="234"/>
                </a:cubicBezTo>
                <a:lnTo>
                  <a:pt x="438" y="233"/>
                </a:lnTo>
                <a:close/>
                <a:moveTo>
                  <a:pt x="438" y="217"/>
                </a:moveTo>
                <a:cubicBezTo>
                  <a:pt x="437" y="218"/>
                  <a:pt x="437" y="218"/>
                  <a:pt x="437" y="218"/>
                </a:cubicBezTo>
                <a:cubicBezTo>
                  <a:pt x="437" y="219"/>
                  <a:pt x="437" y="219"/>
                  <a:pt x="437" y="219"/>
                </a:cubicBezTo>
                <a:cubicBezTo>
                  <a:pt x="438" y="218"/>
                  <a:pt x="438" y="218"/>
                  <a:pt x="438" y="218"/>
                </a:cubicBezTo>
                <a:lnTo>
                  <a:pt x="438" y="217"/>
                </a:lnTo>
                <a:close/>
                <a:moveTo>
                  <a:pt x="441" y="230"/>
                </a:moveTo>
                <a:cubicBezTo>
                  <a:pt x="439" y="229"/>
                  <a:pt x="437" y="229"/>
                  <a:pt x="436" y="230"/>
                </a:cubicBezTo>
                <a:cubicBezTo>
                  <a:pt x="437" y="230"/>
                  <a:pt x="437" y="230"/>
                  <a:pt x="437" y="230"/>
                </a:cubicBezTo>
                <a:cubicBezTo>
                  <a:pt x="437" y="231"/>
                  <a:pt x="436" y="231"/>
                  <a:pt x="436" y="232"/>
                </a:cubicBezTo>
                <a:cubicBezTo>
                  <a:pt x="437" y="232"/>
                  <a:pt x="438" y="232"/>
                  <a:pt x="439" y="231"/>
                </a:cubicBezTo>
                <a:cubicBezTo>
                  <a:pt x="438" y="232"/>
                  <a:pt x="438" y="232"/>
                  <a:pt x="438" y="232"/>
                </a:cubicBezTo>
                <a:cubicBezTo>
                  <a:pt x="438" y="233"/>
                  <a:pt x="438" y="233"/>
                  <a:pt x="438" y="233"/>
                </a:cubicBezTo>
                <a:cubicBezTo>
                  <a:pt x="440" y="232"/>
                  <a:pt x="441" y="231"/>
                  <a:pt x="441" y="230"/>
                </a:cubicBezTo>
                <a:close/>
                <a:moveTo>
                  <a:pt x="437" y="228"/>
                </a:moveTo>
                <a:cubicBezTo>
                  <a:pt x="437" y="229"/>
                  <a:pt x="437" y="229"/>
                  <a:pt x="437" y="229"/>
                </a:cubicBezTo>
                <a:cubicBezTo>
                  <a:pt x="438" y="229"/>
                  <a:pt x="438" y="229"/>
                  <a:pt x="438" y="229"/>
                </a:cubicBezTo>
                <a:cubicBezTo>
                  <a:pt x="438" y="228"/>
                  <a:pt x="438" y="228"/>
                  <a:pt x="438" y="228"/>
                </a:cubicBezTo>
                <a:lnTo>
                  <a:pt x="437" y="228"/>
                </a:lnTo>
                <a:close/>
                <a:moveTo>
                  <a:pt x="431" y="194"/>
                </a:moveTo>
                <a:cubicBezTo>
                  <a:pt x="432" y="194"/>
                  <a:pt x="432" y="194"/>
                  <a:pt x="433" y="193"/>
                </a:cubicBezTo>
                <a:cubicBezTo>
                  <a:pt x="434" y="193"/>
                  <a:pt x="434" y="193"/>
                  <a:pt x="434" y="193"/>
                </a:cubicBezTo>
                <a:cubicBezTo>
                  <a:pt x="433" y="191"/>
                  <a:pt x="433" y="191"/>
                  <a:pt x="433" y="191"/>
                </a:cubicBezTo>
                <a:cubicBezTo>
                  <a:pt x="434" y="191"/>
                  <a:pt x="434" y="191"/>
                  <a:pt x="434" y="191"/>
                </a:cubicBezTo>
                <a:cubicBezTo>
                  <a:pt x="435" y="192"/>
                  <a:pt x="435" y="192"/>
                  <a:pt x="435" y="192"/>
                </a:cubicBezTo>
                <a:cubicBezTo>
                  <a:pt x="435" y="193"/>
                  <a:pt x="435" y="193"/>
                  <a:pt x="435" y="193"/>
                </a:cubicBezTo>
                <a:cubicBezTo>
                  <a:pt x="436" y="194"/>
                  <a:pt x="436" y="194"/>
                  <a:pt x="436" y="194"/>
                </a:cubicBezTo>
                <a:cubicBezTo>
                  <a:pt x="437" y="194"/>
                  <a:pt x="437" y="194"/>
                  <a:pt x="437" y="194"/>
                </a:cubicBezTo>
                <a:cubicBezTo>
                  <a:pt x="437" y="193"/>
                  <a:pt x="437" y="193"/>
                  <a:pt x="437" y="193"/>
                </a:cubicBezTo>
                <a:cubicBezTo>
                  <a:pt x="438" y="192"/>
                  <a:pt x="438" y="192"/>
                  <a:pt x="438" y="192"/>
                </a:cubicBezTo>
                <a:cubicBezTo>
                  <a:pt x="438" y="192"/>
                  <a:pt x="438" y="192"/>
                  <a:pt x="438" y="192"/>
                </a:cubicBezTo>
                <a:cubicBezTo>
                  <a:pt x="436" y="192"/>
                  <a:pt x="436" y="192"/>
                  <a:pt x="436" y="192"/>
                </a:cubicBezTo>
                <a:cubicBezTo>
                  <a:pt x="436" y="191"/>
                  <a:pt x="436" y="191"/>
                  <a:pt x="436" y="191"/>
                </a:cubicBezTo>
                <a:cubicBezTo>
                  <a:pt x="435" y="189"/>
                  <a:pt x="435" y="189"/>
                  <a:pt x="435" y="189"/>
                </a:cubicBezTo>
                <a:cubicBezTo>
                  <a:pt x="435" y="189"/>
                  <a:pt x="435" y="189"/>
                  <a:pt x="435" y="189"/>
                </a:cubicBezTo>
                <a:cubicBezTo>
                  <a:pt x="436" y="190"/>
                  <a:pt x="437" y="190"/>
                  <a:pt x="438" y="191"/>
                </a:cubicBezTo>
                <a:cubicBezTo>
                  <a:pt x="438" y="191"/>
                  <a:pt x="439" y="191"/>
                  <a:pt x="440" y="191"/>
                </a:cubicBezTo>
                <a:cubicBezTo>
                  <a:pt x="440" y="190"/>
                  <a:pt x="440" y="190"/>
                  <a:pt x="440" y="190"/>
                </a:cubicBezTo>
                <a:cubicBezTo>
                  <a:pt x="441" y="190"/>
                  <a:pt x="441" y="190"/>
                  <a:pt x="441" y="190"/>
                </a:cubicBezTo>
                <a:cubicBezTo>
                  <a:pt x="441" y="189"/>
                  <a:pt x="441" y="189"/>
                  <a:pt x="441" y="189"/>
                </a:cubicBezTo>
                <a:cubicBezTo>
                  <a:pt x="440" y="189"/>
                  <a:pt x="440" y="189"/>
                  <a:pt x="440" y="189"/>
                </a:cubicBezTo>
                <a:cubicBezTo>
                  <a:pt x="439" y="189"/>
                  <a:pt x="438" y="189"/>
                  <a:pt x="438" y="189"/>
                </a:cubicBezTo>
                <a:cubicBezTo>
                  <a:pt x="438" y="189"/>
                  <a:pt x="438" y="189"/>
                  <a:pt x="438" y="189"/>
                </a:cubicBezTo>
                <a:cubicBezTo>
                  <a:pt x="439" y="188"/>
                  <a:pt x="439" y="188"/>
                  <a:pt x="439" y="188"/>
                </a:cubicBezTo>
                <a:cubicBezTo>
                  <a:pt x="439" y="188"/>
                  <a:pt x="439" y="188"/>
                  <a:pt x="439" y="188"/>
                </a:cubicBezTo>
                <a:cubicBezTo>
                  <a:pt x="438" y="187"/>
                  <a:pt x="436" y="187"/>
                  <a:pt x="435" y="187"/>
                </a:cubicBezTo>
                <a:cubicBezTo>
                  <a:pt x="435" y="188"/>
                  <a:pt x="434" y="188"/>
                  <a:pt x="434" y="188"/>
                </a:cubicBezTo>
                <a:cubicBezTo>
                  <a:pt x="434" y="187"/>
                  <a:pt x="434" y="187"/>
                  <a:pt x="434" y="187"/>
                </a:cubicBezTo>
                <a:cubicBezTo>
                  <a:pt x="432" y="188"/>
                  <a:pt x="432" y="188"/>
                  <a:pt x="432" y="188"/>
                </a:cubicBezTo>
                <a:cubicBezTo>
                  <a:pt x="432" y="189"/>
                  <a:pt x="432" y="189"/>
                  <a:pt x="432" y="189"/>
                </a:cubicBezTo>
                <a:cubicBezTo>
                  <a:pt x="433" y="189"/>
                  <a:pt x="433" y="189"/>
                  <a:pt x="433" y="189"/>
                </a:cubicBezTo>
                <a:cubicBezTo>
                  <a:pt x="432" y="190"/>
                  <a:pt x="432" y="190"/>
                  <a:pt x="432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1" y="191"/>
                  <a:pt x="431" y="191"/>
                  <a:pt x="431" y="191"/>
                </a:cubicBezTo>
                <a:cubicBezTo>
                  <a:pt x="430" y="192"/>
                  <a:pt x="430" y="192"/>
                  <a:pt x="430" y="192"/>
                </a:cubicBezTo>
                <a:cubicBezTo>
                  <a:pt x="431" y="193"/>
                  <a:pt x="431" y="193"/>
                  <a:pt x="431" y="193"/>
                </a:cubicBezTo>
                <a:cubicBezTo>
                  <a:pt x="430" y="193"/>
                  <a:pt x="430" y="193"/>
                  <a:pt x="430" y="193"/>
                </a:cubicBezTo>
                <a:lnTo>
                  <a:pt x="431" y="194"/>
                </a:lnTo>
                <a:close/>
                <a:moveTo>
                  <a:pt x="443" y="254"/>
                </a:moveTo>
                <a:cubicBezTo>
                  <a:pt x="444" y="252"/>
                  <a:pt x="444" y="252"/>
                  <a:pt x="444" y="252"/>
                </a:cubicBezTo>
                <a:cubicBezTo>
                  <a:pt x="443" y="253"/>
                  <a:pt x="443" y="253"/>
                  <a:pt x="443" y="253"/>
                </a:cubicBezTo>
                <a:lnTo>
                  <a:pt x="443" y="254"/>
                </a:lnTo>
                <a:close/>
                <a:moveTo>
                  <a:pt x="443" y="204"/>
                </a:moveTo>
                <a:cubicBezTo>
                  <a:pt x="441" y="204"/>
                  <a:pt x="440" y="205"/>
                  <a:pt x="440" y="206"/>
                </a:cubicBezTo>
                <a:cubicBezTo>
                  <a:pt x="441" y="206"/>
                  <a:pt x="442" y="206"/>
                  <a:pt x="443" y="205"/>
                </a:cubicBezTo>
                <a:lnTo>
                  <a:pt x="443" y="204"/>
                </a:lnTo>
                <a:close/>
                <a:moveTo>
                  <a:pt x="441" y="252"/>
                </a:moveTo>
                <a:cubicBezTo>
                  <a:pt x="439" y="251"/>
                  <a:pt x="437" y="251"/>
                  <a:pt x="434" y="250"/>
                </a:cubicBezTo>
                <a:cubicBezTo>
                  <a:pt x="434" y="250"/>
                  <a:pt x="434" y="250"/>
                  <a:pt x="434" y="250"/>
                </a:cubicBezTo>
                <a:cubicBezTo>
                  <a:pt x="432" y="250"/>
                  <a:pt x="431" y="249"/>
                  <a:pt x="431" y="248"/>
                </a:cubicBezTo>
                <a:cubicBezTo>
                  <a:pt x="431" y="247"/>
                  <a:pt x="431" y="247"/>
                  <a:pt x="431" y="247"/>
                </a:cubicBezTo>
                <a:cubicBezTo>
                  <a:pt x="429" y="247"/>
                  <a:pt x="429" y="247"/>
                  <a:pt x="429" y="247"/>
                </a:cubicBezTo>
                <a:cubicBezTo>
                  <a:pt x="428" y="246"/>
                  <a:pt x="428" y="246"/>
                  <a:pt x="428" y="246"/>
                </a:cubicBezTo>
                <a:cubicBezTo>
                  <a:pt x="426" y="246"/>
                  <a:pt x="425" y="246"/>
                  <a:pt x="424" y="246"/>
                </a:cubicBezTo>
                <a:cubicBezTo>
                  <a:pt x="424" y="248"/>
                  <a:pt x="424" y="248"/>
                  <a:pt x="424" y="248"/>
                </a:cubicBezTo>
                <a:cubicBezTo>
                  <a:pt x="424" y="248"/>
                  <a:pt x="424" y="248"/>
                  <a:pt x="424" y="248"/>
                </a:cubicBezTo>
                <a:cubicBezTo>
                  <a:pt x="425" y="249"/>
                  <a:pt x="425" y="249"/>
                  <a:pt x="425" y="249"/>
                </a:cubicBezTo>
                <a:cubicBezTo>
                  <a:pt x="429" y="249"/>
                  <a:pt x="429" y="249"/>
                  <a:pt x="429" y="249"/>
                </a:cubicBezTo>
                <a:cubicBezTo>
                  <a:pt x="427" y="249"/>
                  <a:pt x="425" y="250"/>
                  <a:pt x="423" y="250"/>
                </a:cubicBezTo>
                <a:cubicBezTo>
                  <a:pt x="424" y="251"/>
                  <a:pt x="424" y="251"/>
                  <a:pt x="424" y="251"/>
                </a:cubicBezTo>
                <a:cubicBezTo>
                  <a:pt x="423" y="252"/>
                  <a:pt x="423" y="252"/>
                  <a:pt x="423" y="252"/>
                </a:cubicBezTo>
                <a:cubicBezTo>
                  <a:pt x="423" y="252"/>
                  <a:pt x="423" y="252"/>
                  <a:pt x="423" y="252"/>
                </a:cubicBezTo>
                <a:cubicBezTo>
                  <a:pt x="425" y="252"/>
                  <a:pt x="425" y="252"/>
                  <a:pt x="425" y="252"/>
                </a:cubicBezTo>
                <a:cubicBezTo>
                  <a:pt x="425" y="253"/>
                  <a:pt x="425" y="253"/>
                  <a:pt x="425" y="253"/>
                </a:cubicBezTo>
                <a:cubicBezTo>
                  <a:pt x="427" y="252"/>
                  <a:pt x="427" y="252"/>
                  <a:pt x="427" y="252"/>
                </a:cubicBezTo>
                <a:cubicBezTo>
                  <a:pt x="426" y="253"/>
                  <a:pt x="426" y="253"/>
                  <a:pt x="426" y="253"/>
                </a:cubicBezTo>
                <a:cubicBezTo>
                  <a:pt x="428" y="254"/>
                  <a:pt x="428" y="254"/>
                  <a:pt x="428" y="254"/>
                </a:cubicBezTo>
                <a:cubicBezTo>
                  <a:pt x="429" y="253"/>
                  <a:pt x="429" y="253"/>
                  <a:pt x="429" y="253"/>
                </a:cubicBezTo>
                <a:cubicBezTo>
                  <a:pt x="427" y="255"/>
                  <a:pt x="427" y="255"/>
                  <a:pt x="427" y="255"/>
                </a:cubicBezTo>
                <a:cubicBezTo>
                  <a:pt x="427" y="256"/>
                  <a:pt x="427" y="256"/>
                  <a:pt x="427" y="256"/>
                </a:cubicBezTo>
                <a:cubicBezTo>
                  <a:pt x="429" y="256"/>
                  <a:pt x="429" y="256"/>
                  <a:pt x="429" y="256"/>
                </a:cubicBezTo>
                <a:cubicBezTo>
                  <a:pt x="429" y="255"/>
                  <a:pt x="429" y="255"/>
                  <a:pt x="429" y="255"/>
                </a:cubicBezTo>
                <a:cubicBezTo>
                  <a:pt x="431" y="254"/>
                  <a:pt x="431" y="254"/>
                  <a:pt x="431" y="254"/>
                </a:cubicBezTo>
                <a:cubicBezTo>
                  <a:pt x="431" y="255"/>
                  <a:pt x="430" y="256"/>
                  <a:pt x="429" y="256"/>
                </a:cubicBezTo>
                <a:cubicBezTo>
                  <a:pt x="428" y="257"/>
                  <a:pt x="428" y="257"/>
                  <a:pt x="428" y="257"/>
                </a:cubicBezTo>
                <a:cubicBezTo>
                  <a:pt x="429" y="257"/>
                  <a:pt x="429" y="257"/>
                  <a:pt x="429" y="257"/>
                </a:cubicBezTo>
                <a:cubicBezTo>
                  <a:pt x="429" y="258"/>
                  <a:pt x="429" y="258"/>
                  <a:pt x="429" y="258"/>
                </a:cubicBezTo>
                <a:cubicBezTo>
                  <a:pt x="432" y="258"/>
                  <a:pt x="432" y="258"/>
                  <a:pt x="432" y="258"/>
                </a:cubicBezTo>
                <a:cubicBezTo>
                  <a:pt x="432" y="258"/>
                  <a:pt x="432" y="258"/>
                  <a:pt x="432" y="258"/>
                </a:cubicBezTo>
                <a:cubicBezTo>
                  <a:pt x="433" y="258"/>
                  <a:pt x="433" y="258"/>
                  <a:pt x="433" y="258"/>
                </a:cubicBezTo>
                <a:cubicBezTo>
                  <a:pt x="433" y="259"/>
                  <a:pt x="433" y="259"/>
                  <a:pt x="433" y="259"/>
                </a:cubicBezTo>
                <a:cubicBezTo>
                  <a:pt x="432" y="260"/>
                  <a:pt x="432" y="260"/>
                  <a:pt x="432" y="260"/>
                </a:cubicBezTo>
                <a:cubicBezTo>
                  <a:pt x="433" y="261"/>
                  <a:pt x="433" y="261"/>
                  <a:pt x="433" y="261"/>
                </a:cubicBezTo>
                <a:cubicBezTo>
                  <a:pt x="435" y="260"/>
                  <a:pt x="435" y="260"/>
                  <a:pt x="435" y="260"/>
                </a:cubicBezTo>
                <a:cubicBezTo>
                  <a:pt x="436" y="261"/>
                  <a:pt x="436" y="261"/>
                  <a:pt x="436" y="261"/>
                </a:cubicBezTo>
                <a:cubicBezTo>
                  <a:pt x="437" y="261"/>
                  <a:pt x="437" y="261"/>
                  <a:pt x="437" y="261"/>
                </a:cubicBezTo>
                <a:cubicBezTo>
                  <a:pt x="434" y="262"/>
                  <a:pt x="434" y="262"/>
                  <a:pt x="434" y="262"/>
                </a:cubicBezTo>
                <a:cubicBezTo>
                  <a:pt x="435" y="263"/>
                  <a:pt x="436" y="264"/>
                  <a:pt x="437" y="264"/>
                </a:cubicBezTo>
                <a:cubicBezTo>
                  <a:pt x="438" y="265"/>
                  <a:pt x="438" y="265"/>
                  <a:pt x="438" y="265"/>
                </a:cubicBezTo>
                <a:cubicBezTo>
                  <a:pt x="442" y="266"/>
                  <a:pt x="442" y="266"/>
                  <a:pt x="442" y="266"/>
                </a:cubicBezTo>
                <a:cubicBezTo>
                  <a:pt x="443" y="266"/>
                  <a:pt x="444" y="266"/>
                  <a:pt x="444" y="266"/>
                </a:cubicBezTo>
                <a:cubicBezTo>
                  <a:pt x="444" y="264"/>
                  <a:pt x="444" y="264"/>
                  <a:pt x="444" y="264"/>
                </a:cubicBezTo>
                <a:cubicBezTo>
                  <a:pt x="445" y="263"/>
                  <a:pt x="445" y="263"/>
                  <a:pt x="445" y="263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46" y="260"/>
                  <a:pt x="446" y="260"/>
                  <a:pt x="446" y="260"/>
                </a:cubicBezTo>
                <a:cubicBezTo>
                  <a:pt x="445" y="259"/>
                  <a:pt x="444" y="258"/>
                  <a:pt x="442" y="258"/>
                </a:cubicBezTo>
                <a:cubicBezTo>
                  <a:pt x="443" y="255"/>
                  <a:pt x="443" y="255"/>
                  <a:pt x="443" y="255"/>
                </a:cubicBezTo>
                <a:cubicBezTo>
                  <a:pt x="442" y="254"/>
                  <a:pt x="442" y="254"/>
                  <a:pt x="442" y="254"/>
                </a:cubicBezTo>
                <a:cubicBezTo>
                  <a:pt x="442" y="252"/>
                  <a:pt x="442" y="252"/>
                  <a:pt x="442" y="252"/>
                </a:cubicBezTo>
                <a:lnTo>
                  <a:pt x="441" y="252"/>
                </a:lnTo>
                <a:close/>
                <a:moveTo>
                  <a:pt x="445" y="187"/>
                </a:moveTo>
                <a:cubicBezTo>
                  <a:pt x="443" y="189"/>
                  <a:pt x="441" y="191"/>
                  <a:pt x="439" y="193"/>
                </a:cubicBezTo>
                <a:cubicBezTo>
                  <a:pt x="440" y="194"/>
                  <a:pt x="440" y="194"/>
                  <a:pt x="440" y="194"/>
                </a:cubicBezTo>
                <a:cubicBezTo>
                  <a:pt x="439" y="194"/>
                  <a:pt x="439" y="194"/>
                  <a:pt x="439" y="194"/>
                </a:cubicBezTo>
                <a:cubicBezTo>
                  <a:pt x="440" y="195"/>
                  <a:pt x="440" y="195"/>
                  <a:pt x="440" y="195"/>
                </a:cubicBezTo>
                <a:cubicBezTo>
                  <a:pt x="439" y="194"/>
                  <a:pt x="438" y="195"/>
                  <a:pt x="437" y="195"/>
                </a:cubicBezTo>
                <a:cubicBezTo>
                  <a:pt x="436" y="196"/>
                  <a:pt x="436" y="196"/>
                  <a:pt x="435" y="197"/>
                </a:cubicBezTo>
                <a:cubicBezTo>
                  <a:pt x="435" y="197"/>
                  <a:pt x="435" y="197"/>
                  <a:pt x="435" y="197"/>
                </a:cubicBezTo>
                <a:cubicBezTo>
                  <a:pt x="437" y="197"/>
                  <a:pt x="438" y="196"/>
                  <a:pt x="439" y="196"/>
                </a:cubicBezTo>
                <a:cubicBezTo>
                  <a:pt x="440" y="195"/>
                  <a:pt x="440" y="195"/>
                  <a:pt x="440" y="195"/>
                </a:cubicBezTo>
                <a:cubicBezTo>
                  <a:pt x="443" y="195"/>
                  <a:pt x="445" y="193"/>
                  <a:pt x="446" y="190"/>
                </a:cubicBezTo>
                <a:cubicBezTo>
                  <a:pt x="446" y="191"/>
                  <a:pt x="446" y="193"/>
                  <a:pt x="444" y="194"/>
                </a:cubicBezTo>
                <a:cubicBezTo>
                  <a:pt x="445" y="194"/>
                  <a:pt x="445" y="194"/>
                  <a:pt x="445" y="194"/>
                </a:cubicBezTo>
                <a:cubicBezTo>
                  <a:pt x="447" y="193"/>
                  <a:pt x="447" y="192"/>
                  <a:pt x="447" y="190"/>
                </a:cubicBezTo>
                <a:cubicBezTo>
                  <a:pt x="447" y="189"/>
                  <a:pt x="446" y="188"/>
                  <a:pt x="445" y="188"/>
                </a:cubicBezTo>
                <a:cubicBezTo>
                  <a:pt x="445" y="188"/>
                  <a:pt x="445" y="188"/>
                  <a:pt x="445" y="188"/>
                </a:cubicBezTo>
                <a:lnTo>
                  <a:pt x="445" y="187"/>
                </a:lnTo>
                <a:close/>
                <a:moveTo>
                  <a:pt x="441" y="207"/>
                </a:moveTo>
                <a:cubicBezTo>
                  <a:pt x="442" y="207"/>
                  <a:pt x="442" y="207"/>
                  <a:pt x="442" y="207"/>
                </a:cubicBezTo>
                <a:cubicBezTo>
                  <a:pt x="443" y="206"/>
                  <a:pt x="443" y="206"/>
                  <a:pt x="443" y="206"/>
                </a:cubicBezTo>
                <a:cubicBezTo>
                  <a:pt x="442" y="206"/>
                  <a:pt x="442" y="206"/>
                  <a:pt x="442" y="206"/>
                </a:cubicBezTo>
                <a:cubicBezTo>
                  <a:pt x="440" y="207"/>
                  <a:pt x="440" y="207"/>
                  <a:pt x="440" y="207"/>
                </a:cubicBezTo>
                <a:lnTo>
                  <a:pt x="441" y="207"/>
                </a:lnTo>
                <a:close/>
                <a:moveTo>
                  <a:pt x="437" y="237"/>
                </a:moveTo>
                <a:cubicBezTo>
                  <a:pt x="436" y="237"/>
                  <a:pt x="436" y="237"/>
                  <a:pt x="436" y="237"/>
                </a:cubicBezTo>
                <a:cubicBezTo>
                  <a:pt x="436" y="238"/>
                  <a:pt x="436" y="238"/>
                  <a:pt x="436" y="238"/>
                </a:cubicBezTo>
                <a:cubicBezTo>
                  <a:pt x="436" y="238"/>
                  <a:pt x="437" y="237"/>
                  <a:pt x="437" y="237"/>
                </a:cubicBezTo>
                <a:close/>
                <a:moveTo>
                  <a:pt x="427" y="203"/>
                </a:moveTo>
                <a:cubicBezTo>
                  <a:pt x="430" y="201"/>
                  <a:pt x="433" y="198"/>
                  <a:pt x="434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3" y="194"/>
                  <a:pt x="432" y="195"/>
                  <a:pt x="431" y="195"/>
                </a:cubicBezTo>
                <a:cubicBezTo>
                  <a:pt x="431" y="195"/>
                  <a:pt x="431" y="195"/>
                  <a:pt x="431" y="195"/>
                </a:cubicBezTo>
                <a:cubicBezTo>
                  <a:pt x="432" y="196"/>
                  <a:pt x="432" y="196"/>
                  <a:pt x="432" y="196"/>
                </a:cubicBezTo>
                <a:cubicBezTo>
                  <a:pt x="431" y="197"/>
                  <a:pt x="430" y="198"/>
                  <a:pt x="428" y="198"/>
                </a:cubicBezTo>
                <a:cubicBezTo>
                  <a:pt x="428" y="198"/>
                  <a:pt x="428" y="198"/>
                  <a:pt x="428" y="198"/>
                </a:cubicBezTo>
                <a:cubicBezTo>
                  <a:pt x="429" y="198"/>
                  <a:pt x="429" y="198"/>
                  <a:pt x="429" y="198"/>
                </a:cubicBezTo>
                <a:cubicBezTo>
                  <a:pt x="429" y="199"/>
                  <a:pt x="428" y="199"/>
                  <a:pt x="428" y="199"/>
                </a:cubicBezTo>
                <a:cubicBezTo>
                  <a:pt x="428" y="200"/>
                  <a:pt x="428" y="200"/>
                  <a:pt x="428" y="200"/>
                </a:cubicBezTo>
                <a:cubicBezTo>
                  <a:pt x="428" y="200"/>
                  <a:pt x="429" y="200"/>
                  <a:pt x="430" y="199"/>
                </a:cubicBezTo>
                <a:cubicBezTo>
                  <a:pt x="430" y="200"/>
                  <a:pt x="430" y="200"/>
                  <a:pt x="430" y="200"/>
                </a:cubicBezTo>
                <a:cubicBezTo>
                  <a:pt x="428" y="200"/>
                  <a:pt x="428" y="200"/>
                  <a:pt x="427" y="201"/>
                </a:cubicBezTo>
                <a:cubicBezTo>
                  <a:pt x="427" y="202"/>
                  <a:pt x="427" y="202"/>
                  <a:pt x="427" y="202"/>
                </a:cubicBezTo>
                <a:cubicBezTo>
                  <a:pt x="427" y="202"/>
                  <a:pt x="427" y="202"/>
                  <a:pt x="427" y="202"/>
                </a:cubicBezTo>
                <a:cubicBezTo>
                  <a:pt x="427" y="203"/>
                  <a:pt x="427" y="203"/>
                  <a:pt x="427" y="203"/>
                </a:cubicBezTo>
                <a:close/>
                <a:moveTo>
                  <a:pt x="427" y="197"/>
                </a:moveTo>
                <a:cubicBezTo>
                  <a:pt x="428" y="197"/>
                  <a:pt x="428" y="197"/>
                  <a:pt x="428" y="197"/>
                </a:cubicBezTo>
                <a:cubicBezTo>
                  <a:pt x="429" y="196"/>
                  <a:pt x="429" y="195"/>
                  <a:pt x="430" y="195"/>
                </a:cubicBezTo>
                <a:cubicBezTo>
                  <a:pt x="429" y="194"/>
                  <a:pt x="429" y="194"/>
                  <a:pt x="429" y="194"/>
                </a:cubicBezTo>
                <a:cubicBezTo>
                  <a:pt x="429" y="195"/>
                  <a:pt x="428" y="195"/>
                  <a:pt x="428" y="196"/>
                </a:cubicBezTo>
                <a:cubicBezTo>
                  <a:pt x="428" y="196"/>
                  <a:pt x="428" y="196"/>
                  <a:pt x="428" y="196"/>
                </a:cubicBezTo>
                <a:cubicBezTo>
                  <a:pt x="427" y="196"/>
                  <a:pt x="427" y="196"/>
                  <a:pt x="427" y="196"/>
                </a:cubicBezTo>
                <a:lnTo>
                  <a:pt x="427" y="197"/>
                </a:lnTo>
                <a:close/>
                <a:moveTo>
                  <a:pt x="435" y="195"/>
                </a:moveTo>
                <a:cubicBezTo>
                  <a:pt x="435" y="195"/>
                  <a:pt x="435" y="195"/>
                  <a:pt x="435" y="195"/>
                </a:cubicBezTo>
                <a:cubicBezTo>
                  <a:pt x="436" y="195"/>
                  <a:pt x="436" y="195"/>
                  <a:pt x="436" y="195"/>
                </a:cubicBezTo>
                <a:lnTo>
                  <a:pt x="435" y="195"/>
                </a:lnTo>
                <a:close/>
                <a:moveTo>
                  <a:pt x="438" y="186"/>
                </a:moveTo>
                <a:cubicBezTo>
                  <a:pt x="436" y="187"/>
                  <a:pt x="436" y="187"/>
                  <a:pt x="436" y="187"/>
                </a:cubicBezTo>
                <a:cubicBezTo>
                  <a:pt x="437" y="187"/>
                  <a:pt x="437" y="187"/>
                  <a:pt x="437" y="187"/>
                </a:cubicBezTo>
                <a:cubicBezTo>
                  <a:pt x="438" y="186"/>
                  <a:pt x="438" y="186"/>
                  <a:pt x="438" y="186"/>
                </a:cubicBezTo>
                <a:close/>
                <a:moveTo>
                  <a:pt x="430" y="212"/>
                </a:moveTo>
                <a:cubicBezTo>
                  <a:pt x="430" y="212"/>
                  <a:pt x="430" y="212"/>
                  <a:pt x="430" y="212"/>
                </a:cubicBezTo>
                <a:cubicBezTo>
                  <a:pt x="431" y="212"/>
                  <a:pt x="431" y="211"/>
                  <a:pt x="432" y="212"/>
                </a:cubicBezTo>
                <a:cubicBezTo>
                  <a:pt x="432" y="212"/>
                  <a:pt x="432" y="212"/>
                  <a:pt x="432" y="212"/>
                </a:cubicBezTo>
                <a:cubicBezTo>
                  <a:pt x="432" y="212"/>
                  <a:pt x="431" y="212"/>
                  <a:pt x="431" y="213"/>
                </a:cubicBezTo>
                <a:cubicBezTo>
                  <a:pt x="431" y="213"/>
                  <a:pt x="431" y="213"/>
                  <a:pt x="431" y="213"/>
                </a:cubicBezTo>
                <a:cubicBezTo>
                  <a:pt x="430" y="213"/>
                  <a:pt x="430" y="214"/>
                  <a:pt x="429" y="214"/>
                </a:cubicBezTo>
                <a:cubicBezTo>
                  <a:pt x="431" y="215"/>
                  <a:pt x="431" y="215"/>
                  <a:pt x="431" y="215"/>
                </a:cubicBezTo>
                <a:cubicBezTo>
                  <a:pt x="430" y="216"/>
                  <a:pt x="430" y="216"/>
                  <a:pt x="430" y="216"/>
                </a:cubicBezTo>
                <a:cubicBezTo>
                  <a:pt x="431" y="216"/>
                  <a:pt x="432" y="216"/>
                  <a:pt x="433" y="216"/>
                </a:cubicBezTo>
                <a:cubicBezTo>
                  <a:pt x="433" y="215"/>
                  <a:pt x="433" y="215"/>
                  <a:pt x="433" y="215"/>
                </a:cubicBezTo>
                <a:cubicBezTo>
                  <a:pt x="433" y="215"/>
                  <a:pt x="433" y="215"/>
                  <a:pt x="433" y="215"/>
                </a:cubicBezTo>
                <a:cubicBezTo>
                  <a:pt x="433" y="214"/>
                  <a:pt x="433" y="214"/>
                  <a:pt x="433" y="214"/>
                </a:cubicBezTo>
                <a:cubicBezTo>
                  <a:pt x="432" y="214"/>
                  <a:pt x="432" y="214"/>
                  <a:pt x="432" y="214"/>
                </a:cubicBezTo>
                <a:cubicBezTo>
                  <a:pt x="433" y="214"/>
                  <a:pt x="435" y="213"/>
                  <a:pt x="436" y="213"/>
                </a:cubicBezTo>
                <a:cubicBezTo>
                  <a:pt x="436" y="212"/>
                  <a:pt x="436" y="212"/>
                  <a:pt x="436" y="212"/>
                </a:cubicBezTo>
                <a:cubicBezTo>
                  <a:pt x="436" y="212"/>
                  <a:pt x="435" y="212"/>
                  <a:pt x="434" y="212"/>
                </a:cubicBezTo>
                <a:cubicBezTo>
                  <a:pt x="435" y="212"/>
                  <a:pt x="436" y="211"/>
                  <a:pt x="437" y="211"/>
                </a:cubicBezTo>
                <a:cubicBezTo>
                  <a:pt x="436" y="211"/>
                  <a:pt x="436" y="210"/>
                  <a:pt x="435" y="210"/>
                </a:cubicBezTo>
                <a:cubicBezTo>
                  <a:pt x="436" y="209"/>
                  <a:pt x="436" y="209"/>
                  <a:pt x="436" y="209"/>
                </a:cubicBezTo>
                <a:cubicBezTo>
                  <a:pt x="436" y="209"/>
                  <a:pt x="436" y="209"/>
                  <a:pt x="436" y="209"/>
                </a:cubicBezTo>
                <a:cubicBezTo>
                  <a:pt x="437" y="209"/>
                  <a:pt x="437" y="209"/>
                  <a:pt x="437" y="209"/>
                </a:cubicBezTo>
                <a:cubicBezTo>
                  <a:pt x="437" y="209"/>
                  <a:pt x="437" y="209"/>
                  <a:pt x="437" y="209"/>
                </a:cubicBezTo>
                <a:cubicBezTo>
                  <a:pt x="436" y="208"/>
                  <a:pt x="436" y="208"/>
                  <a:pt x="436" y="208"/>
                </a:cubicBezTo>
                <a:cubicBezTo>
                  <a:pt x="438" y="208"/>
                  <a:pt x="438" y="208"/>
                  <a:pt x="438" y="208"/>
                </a:cubicBezTo>
                <a:cubicBezTo>
                  <a:pt x="438" y="207"/>
                  <a:pt x="438" y="207"/>
                  <a:pt x="438" y="207"/>
                </a:cubicBezTo>
                <a:cubicBezTo>
                  <a:pt x="437" y="206"/>
                  <a:pt x="437" y="206"/>
                  <a:pt x="436" y="206"/>
                </a:cubicBezTo>
                <a:cubicBezTo>
                  <a:pt x="435" y="206"/>
                  <a:pt x="435" y="206"/>
                  <a:pt x="435" y="206"/>
                </a:cubicBezTo>
                <a:cubicBezTo>
                  <a:pt x="436" y="205"/>
                  <a:pt x="437" y="205"/>
                  <a:pt x="437" y="205"/>
                </a:cubicBezTo>
                <a:cubicBezTo>
                  <a:pt x="437" y="204"/>
                  <a:pt x="437" y="204"/>
                  <a:pt x="437" y="204"/>
                </a:cubicBezTo>
                <a:cubicBezTo>
                  <a:pt x="436" y="203"/>
                  <a:pt x="435" y="203"/>
                  <a:pt x="434" y="204"/>
                </a:cubicBezTo>
                <a:cubicBezTo>
                  <a:pt x="435" y="205"/>
                  <a:pt x="435" y="205"/>
                  <a:pt x="435" y="205"/>
                </a:cubicBezTo>
                <a:cubicBezTo>
                  <a:pt x="435" y="205"/>
                  <a:pt x="435" y="205"/>
                  <a:pt x="435" y="205"/>
                </a:cubicBezTo>
                <a:cubicBezTo>
                  <a:pt x="434" y="206"/>
                  <a:pt x="434" y="207"/>
                  <a:pt x="433" y="208"/>
                </a:cubicBezTo>
                <a:cubicBezTo>
                  <a:pt x="432" y="208"/>
                  <a:pt x="431" y="208"/>
                  <a:pt x="431" y="209"/>
                </a:cubicBezTo>
                <a:cubicBezTo>
                  <a:pt x="431" y="209"/>
                  <a:pt x="431" y="209"/>
                  <a:pt x="431" y="209"/>
                </a:cubicBezTo>
                <a:cubicBezTo>
                  <a:pt x="432" y="209"/>
                  <a:pt x="432" y="209"/>
                  <a:pt x="433" y="209"/>
                </a:cubicBezTo>
                <a:cubicBezTo>
                  <a:pt x="433" y="209"/>
                  <a:pt x="433" y="209"/>
                  <a:pt x="433" y="209"/>
                </a:cubicBezTo>
                <a:cubicBezTo>
                  <a:pt x="431" y="210"/>
                  <a:pt x="431" y="210"/>
                  <a:pt x="431" y="210"/>
                </a:cubicBezTo>
                <a:cubicBezTo>
                  <a:pt x="431" y="210"/>
                  <a:pt x="430" y="211"/>
                  <a:pt x="430" y="211"/>
                </a:cubicBezTo>
                <a:cubicBezTo>
                  <a:pt x="429" y="211"/>
                  <a:pt x="429" y="211"/>
                  <a:pt x="428" y="211"/>
                </a:cubicBezTo>
                <a:cubicBezTo>
                  <a:pt x="429" y="212"/>
                  <a:pt x="429" y="212"/>
                  <a:pt x="429" y="212"/>
                </a:cubicBezTo>
                <a:lnTo>
                  <a:pt x="430" y="212"/>
                </a:lnTo>
                <a:close/>
                <a:moveTo>
                  <a:pt x="433" y="206"/>
                </a:moveTo>
                <a:cubicBezTo>
                  <a:pt x="433" y="206"/>
                  <a:pt x="434" y="206"/>
                  <a:pt x="435" y="205"/>
                </a:cubicBezTo>
                <a:cubicBezTo>
                  <a:pt x="434" y="205"/>
                  <a:pt x="434" y="205"/>
                  <a:pt x="434" y="205"/>
                </a:cubicBezTo>
                <a:cubicBezTo>
                  <a:pt x="433" y="205"/>
                  <a:pt x="432" y="205"/>
                  <a:pt x="431" y="206"/>
                </a:cubicBezTo>
                <a:cubicBezTo>
                  <a:pt x="431" y="206"/>
                  <a:pt x="432" y="206"/>
                  <a:pt x="433" y="206"/>
                </a:cubicBezTo>
                <a:close/>
                <a:moveTo>
                  <a:pt x="430" y="208"/>
                </a:moveTo>
                <a:cubicBezTo>
                  <a:pt x="431" y="207"/>
                  <a:pt x="431" y="207"/>
                  <a:pt x="431" y="207"/>
                </a:cubicBezTo>
                <a:cubicBezTo>
                  <a:pt x="431" y="207"/>
                  <a:pt x="431" y="207"/>
                  <a:pt x="431" y="207"/>
                </a:cubicBezTo>
                <a:cubicBezTo>
                  <a:pt x="430" y="207"/>
                  <a:pt x="430" y="207"/>
                  <a:pt x="430" y="207"/>
                </a:cubicBezTo>
                <a:lnTo>
                  <a:pt x="430" y="208"/>
                </a:lnTo>
                <a:close/>
                <a:moveTo>
                  <a:pt x="434" y="239"/>
                </a:moveTo>
                <a:cubicBezTo>
                  <a:pt x="435" y="239"/>
                  <a:pt x="435" y="239"/>
                  <a:pt x="436" y="239"/>
                </a:cubicBezTo>
                <a:cubicBezTo>
                  <a:pt x="437" y="238"/>
                  <a:pt x="437" y="238"/>
                  <a:pt x="437" y="238"/>
                </a:cubicBezTo>
                <a:cubicBezTo>
                  <a:pt x="437" y="238"/>
                  <a:pt x="437" y="238"/>
                  <a:pt x="437" y="238"/>
                </a:cubicBezTo>
                <a:cubicBezTo>
                  <a:pt x="436" y="238"/>
                  <a:pt x="435" y="238"/>
                  <a:pt x="434" y="239"/>
                </a:cubicBezTo>
                <a:close/>
                <a:moveTo>
                  <a:pt x="447" y="258"/>
                </a:moveTo>
                <a:cubicBezTo>
                  <a:pt x="447" y="257"/>
                  <a:pt x="446" y="256"/>
                  <a:pt x="445" y="256"/>
                </a:cubicBezTo>
                <a:cubicBezTo>
                  <a:pt x="445" y="257"/>
                  <a:pt x="445" y="257"/>
                  <a:pt x="445" y="257"/>
                </a:cubicBezTo>
                <a:cubicBezTo>
                  <a:pt x="447" y="258"/>
                  <a:pt x="447" y="258"/>
                  <a:pt x="447" y="258"/>
                </a:cubicBezTo>
                <a:close/>
                <a:moveTo>
                  <a:pt x="431" y="203"/>
                </a:moveTo>
                <a:cubicBezTo>
                  <a:pt x="431" y="202"/>
                  <a:pt x="431" y="202"/>
                  <a:pt x="431" y="202"/>
                </a:cubicBezTo>
                <a:cubicBezTo>
                  <a:pt x="430" y="203"/>
                  <a:pt x="430" y="203"/>
                  <a:pt x="430" y="203"/>
                </a:cubicBezTo>
                <a:cubicBezTo>
                  <a:pt x="430" y="203"/>
                  <a:pt x="430" y="203"/>
                  <a:pt x="430" y="203"/>
                </a:cubicBezTo>
                <a:cubicBezTo>
                  <a:pt x="429" y="204"/>
                  <a:pt x="429" y="204"/>
                  <a:pt x="428" y="205"/>
                </a:cubicBezTo>
                <a:cubicBezTo>
                  <a:pt x="429" y="205"/>
                  <a:pt x="429" y="205"/>
                  <a:pt x="429" y="205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31" y="204"/>
                  <a:pt x="431" y="204"/>
                  <a:pt x="431" y="204"/>
                </a:cubicBezTo>
                <a:cubicBezTo>
                  <a:pt x="430" y="205"/>
                  <a:pt x="430" y="205"/>
                  <a:pt x="430" y="205"/>
                </a:cubicBezTo>
                <a:cubicBezTo>
                  <a:pt x="431" y="205"/>
                  <a:pt x="432" y="205"/>
                  <a:pt x="432" y="204"/>
                </a:cubicBezTo>
                <a:cubicBezTo>
                  <a:pt x="433" y="203"/>
                  <a:pt x="433" y="203"/>
                  <a:pt x="433" y="203"/>
                </a:cubicBezTo>
                <a:cubicBezTo>
                  <a:pt x="435" y="203"/>
                  <a:pt x="436" y="202"/>
                  <a:pt x="438" y="200"/>
                </a:cubicBezTo>
                <a:cubicBezTo>
                  <a:pt x="437" y="200"/>
                  <a:pt x="437" y="200"/>
                  <a:pt x="437" y="200"/>
                </a:cubicBezTo>
                <a:cubicBezTo>
                  <a:pt x="436" y="200"/>
                  <a:pt x="436" y="200"/>
                  <a:pt x="436" y="200"/>
                </a:cubicBezTo>
                <a:cubicBezTo>
                  <a:pt x="436" y="200"/>
                  <a:pt x="436" y="200"/>
                  <a:pt x="436" y="200"/>
                </a:cubicBezTo>
                <a:cubicBezTo>
                  <a:pt x="437" y="199"/>
                  <a:pt x="437" y="199"/>
                  <a:pt x="437" y="199"/>
                </a:cubicBezTo>
                <a:cubicBezTo>
                  <a:pt x="436" y="198"/>
                  <a:pt x="436" y="198"/>
                  <a:pt x="436" y="198"/>
                </a:cubicBezTo>
                <a:cubicBezTo>
                  <a:pt x="436" y="198"/>
                  <a:pt x="436" y="198"/>
                  <a:pt x="436" y="198"/>
                </a:cubicBezTo>
                <a:cubicBezTo>
                  <a:pt x="435" y="199"/>
                  <a:pt x="435" y="199"/>
                  <a:pt x="435" y="199"/>
                </a:cubicBezTo>
                <a:cubicBezTo>
                  <a:pt x="434" y="199"/>
                  <a:pt x="434" y="199"/>
                  <a:pt x="434" y="199"/>
                </a:cubicBezTo>
                <a:cubicBezTo>
                  <a:pt x="433" y="199"/>
                  <a:pt x="433" y="199"/>
                  <a:pt x="433" y="200"/>
                </a:cubicBezTo>
                <a:cubicBezTo>
                  <a:pt x="433" y="200"/>
                  <a:pt x="433" y="200"/>
                  <a:pt x="433" y="200"/>
                </a:cubicBezTo>
                <a:cubicBezTo>
                  <a:pt x="432" y="201"/>
                  <a:pt x="432" y="201"/>
                  <a:pt x="432" y="201"/>
                </a:cubicBezTo>
                <a:cubicBezTo>
                  <a:pt x="433" y="202"/>
                  <a:pt x="433" y="202"/>
                  <a:pt x="433" y="202"/>
                </a:cubicBezTo>
                <a:cubicBezTo>
                  <a:pt x="432" y="202"/>
                  <a:pt x="432" y="202"/>
                  <a:pt x="432" y="202"/>
                </a:cubicBezTo>
                <a:lnTo>
                  <a:pt x="431" y="203"/>
                </a:lnTo>
                <a:close/>
                <a:moveTo>
                  <a:pt x="442" y="204"/>
                </a:moveTo>
                <a:cubicBezTo>
                  <a:pt x="443" y="203"/>
                  <a:pt x="443" y="203"/>
                  <a:pt x="443" y="203"/>
                </a:cubicBezTo>
                <a:cubicBezTo>
                  <a:pt x="441" y="203"/>
                  <a:pt x="440" y="203"/>
                  <a:pt x="439" y="204"/>
                </a:cubicBezTo>
                <a:cubicBezTo>
                  <a:pt x="439" y="205"/>
                  <a:pt x="439" y="205"/>
                  <a:pt x="439" y="205"/>
                </a:cubicBezTo>
                <a:cubicBezTo>
                  <a:pt x="441" y="205"/>
                  <a:pt x="441" y="205"/>
                  <a:pt x="441" y="205"/>
                </a:cubicBezTo>
                <a:lnTo>
                  <a:pt x="442" y="204"/>
                </a:lnTo>
                <a:close/>
                <a:moveTo>
                  <a:pt x="437" y="202"/>
                </a:moveTo>
                <a:cubicBezTo>
                  <a:pt x="436" y="203"/>
                  <a:pt x="436" y="203"/>
                  <a:pt x="436" y="203"/>
                </a:cubicBezTo>
                <a:cubicBezTo>
                  <a:pt x="437" y="203"/>
                  <a:pt x="438" y="203"/>
                  <a:pt x="438" y="202"/>
                </a:cubicBezTo>
                <a:cubicBezTo>
                  <a:pt x="439" y="203"/>
                  <a:pt x="439" y="203"/>
                  <a:pt x="439" y="203"/>
                </a:cubicBezTo>
                <a:cubicBezTo>
                  <a:pt x="440" y="202"/>
                  <a:pt x="440" y="202"/>
                  <a:pt x="440" y="202"/>
                </a:cubicBezTo>
                <a:cubicBezTo>
                  <a:pt x="440" y="202"/>
                  <a:pt x="440" y="202"/>
                  <a:pt x="440" y="202"/>
                </a:cubicBezTo>
                <a:cubicBezTo>
                  <a:pt x="440" y="201"/>
                  <a:pt x="440" y="201"/>
                  <a:pt x="440" y="201"/>
                </a:cubicBezTo>
                <a:cubicBezTo>
                  <a:pt x="441" y="200"/>
                  <a:pt x="441" y="200"/>
                  <a:pt x="441" y="200"/>
                </a:cubicBezTo>
                <a:cubicBezTo>
                  <a:pt x="442" y="200"/>
                  <a:pt x="442" y="200"/>
                  <a:pt x="442" y="200"/>
                </a:cubicBezTo>
                <a:cubicBezTo>
                  <a:pt x="441" y="201"/>
                  <a:pt x="441" y="201"/>
                  <a:pt x="441" y="201"/>
                </a:cubicBezTo>
                <a:cubicBezTo>
                  <a:pt x="443" y="201"/>
                  <a:pt x="444" y="200"/>
                  <a:pt x="444" y="199"/>
                </a:cubicBezTo>
                <a:cubicBezTo>
                  <a:pt x="444" y="198"/>
                  <a:pt x="444" y="198"/>
                  <a:pt x="444" y="198"/>
                </a:cubicBezTo>
                <a:cubicBezTo>
                  <a:pt x="442" y="198"/>
                  <a:pt x="442" y="198"/>
                  <a:pt x="442" y="198"/>
                </a:cubicBezTo>
                <a:cubicBezTo>
                  <a:pt x="441" y="197"/>
                  <a:pt x="441" y="197"/>
                  <a:pt x="441" y="197"/>
                </a:cubicBezTo>
                <a:cubicBezTo>
                  <a:pt x="439" y="197"/>
                  <a:pt x="439" y="197"/>
                  <a:pt x="439" y="197"/>
                </a:cubicBezTo>
                <a:cubicBezTo>
                  <a:pt x="439" y="198"/>
                  <a:pt x="439" y="198"/>
                  <a:pt x="439" y="198"/>
                </a:cubicBezTo>
                <a:cubicBezTo>
                  <a:pt x="439" y="198"/>
                  <a:pt x="439" y="198"/>
                  <a:pt x="439" y="198"/>
                </a:cubicBezTo>
                <a:cubicBezTo>
                  <a:pt x="438" y="199"/>
                  <a:pt x="438" y="199"/>
                  <a:pt x="438" y="199"/>
                </a:cubicBezTo>
                <a:cubicBezTo>
                  <a:pt x="440" y="199"/>
                  <a:pt x="440" y="199"/>
                  <a:pt x="440" y="199"/>
                </a:cubicBezTo>
                <a:cubicBezTo>
                  <a:pt x="438" y="200"/>
                  <a:pt x="437" y="201"/>
                  <a:pt x="437" y="202"/>
                </a:cubicBezTo>
                <a:close/>
                <a:moveTo>
                  <a:pt x="412" y="230"/>
                </a:moveTo>
                <a:cubicBezTo>
                  <a:pt x="412" y="230"/>
                  <a:pt x="412" y="230"/>
                  <a:pt x="412" y="230"/>
                </a:cubicBezTo>
                <a:cubicBezTo>
                  <a:pt x="414" y="230"/>
                  <a:pt x="414" y="230"/>
                  <a:pt x="414" y="230"/>
                </a:cubicBezTo>
                <a:cubicBezTo>
                  <a:pt x="414" y="231"/>
                  <a:pt x="413" y="231"/>
                  <a:pt x="413" y="232"/>
                </a:cubicBezTo>
                <a:cubicBezTo>
                  <a:pt x="414" y="235"/>
                  <a:pt x="414" y="235"/>
                  <a:pt x="414" y="235"/>
                </a:cubicBezTo>
                <a:cubicBezTo>
                  <a:pt x="416" y="235"/>
                  <a:pt x="416" y="235"/>
                  <a:pt x="416" y="235"/>
                </a:cubicBezTo>
                <a:cubicBezTo>
                  <a:pt x="418" y="235"/>
                  <a:pt x="418" y="235"/>
                  <a:pt x="418" y="235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416" y="234"/>
                  <a:pt x="416" y="234"/>
                  <a:pt x="416" y="234"/>
                </a:cubicBezTo>
                <a:cubicBezTo>
                  <a:pt x="416" y="233"/>
                  <a:pt x="416" y="232"/>
                  <a:pt x="416" y="231"/>
                </a:cubicBezTo>
                <a:cubicBezTo>
                  <a:pt x="417" y="230"/>
                  <a:pt x="417" y="230"/>
                  <a:pt x="417" y="230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7" y="228"/>
                  <a:pt x="419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9" y="227"/>
                  <a:pt x="418" y="227"/>
                  <a:pt x="416" y="228"/>
                </a:cubicBezTo>
                <a:cubicBezTo>
                  <a:pt x="418" y="227"/>
                  <a:pt x="419" y="227"/>
                  <a:pt x="421" y="226"/>
                </a:cubicBezTo>
                <a:cubicBezTo>
                  <a:pt x="423" y="224"/>
                  <a:pt x="426" y="222"/>
                  <a:pt x="429" y="221"/>
                </a:cubicBezTo>
                <a:cubicBezTo>
                  <a:pt x="425" y="221"/>
                  <a:pt x="422" y="223"/>
                  <a:pt x="419" y="224"/>
                </a:cubicBezTo>
                <a:cubicBezTo>
                  <a:pt x="419" y="224"/>
                  <a:pt x="419" y="224"/>
                  <a:pt x="419" y="224"/>
                </a:cubicBezTo>
                <a:cubicBezTo>
                  <a:pt x="418" y="223"/>
                  <a:pt x="418" y="223"/>
                  <a:pt x="418" y="223"/>
                </a:cubicBezTo>
                <a:cubicBezTo>
                  <a:pt x="421" y="223"/>
                  <a:pt x="423" y="222"/>
                  <a:pt x="424" y="220"/>
                </a:cubicBezTo>
                <a:cubicBezTo>
                  <a:pt x="423" y="220"/>
                  <a:pt x="423" y="220"/>
                  <a:pt x="423" y="220"/>
                </a:cubicBezTo>
                <a:cubicBezTo>
                  <a:pt x="423" y="220"/>
                  <a:pt x="422" y="221"/>
                  <a:pt x="421" y="221"/>
                </a:cubicBezTo>
                <a:cubicBezTo>
                  <a:pt x="422" y="220"/>
                  <a:pt x="422" y="220"/>
                  <a:pt x="422" y="220"/>
                </a:cubicBezTo>
                <a:cubicBezTo>
                  <a:pt x="420" y="219"/>
                  <a:pt x="420" y="219"/>
                  <a:pt x="420" y="219"/>
                </a:cubicBezTo>
                <a:cubicBezTo>
                  <a:pt x="416" y="222"/>
                  <a:pt x="416" y="222"/>
                  <a:pt x="416" y="222"/>
                </a:cubicBezTo>
                <a:cubicBezTo>
                  <a:pt x="416" y="223"/>
                  <a:pt x="416" y="223"/>
                  <a:pt x="416" y="223"/>
                </a:cubicBezTo>
                <a:cubicBezTo>
                  <a:pt x="414" y="224"/>
                  <a:pt x="414" y="224"/>
                  <a:pt x="414" y="224"/>
                </a:cubicBezTo>
                <a:cubicBezTo>
                  <a:pt x="414" y="225"/>
                  <a:pt x="414" y="225"/>
                  <a:pt x="414" y="225"/>
                </a:cubicBezTo>
                <a:cubicBezTo>
                  <a:pt x="415" y="224"/>
                  <a:pt x="416" y="225"/>
                  <a:pt x="416" y="225"/>
                </a:cubicBezTo>
                <a:cubicBezTo>
                  <a:pt x="416" y="226"/>
                  <a:pt x="416" y="226"/>
                  <a:pt x="416" y="226"/>
                </a:cubicBezTo>
                <a:cubicBezTo>
                  <a:pt x="415" y="226"/>
                  <a:pt x="415" y="226"/>
                  <a:pt x="414" y="226"/>
                </a:cubicBezTo>
                <a:cubicBezTo>
                  <a:pt x="414" y="226"/>
                  <a:pt x="414" y="226"/>
                  <a:pt x="414" y="226"/>
                </a:cubicBezTo>
                <a:cubicBezTo>
                  <a:pt x="414" y="227"/>
                  <a:pt x="414" y="227"/>
                  <a:pt x="414" y="227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4" y="228"/>
                  <a:pt x="415" y="228"/>
                  <a:pt x="415" y="229"/>
                </a:cubicBezTo>
                <a:cubicBezTo>
                  <a:pt x="413" y="229"/>
                  <a:pt x="413" y="229"/>
                  <a:pt x="413" y="229"/>
                </a:cubicBezTo>
                <a:lnTo>
                  <a:pt x="412" y="230"/>
                </a:lnTo>
                <a:close/>
                <a:moveTo>
                  <a:pt x="916" y="544"/>
                </a:moveTo>
                <a:cubicBezTo>
                  <a:pt x="915" y="544"/>
                  <a:pt x="915" y="544"/>
                  <a:pt x="915" y="544"/>
                </a:cubicBezTo>
                <a:cubicBezTo>
                  <a:pt x="916" y="545"/>
                  <a:pt x="916" y="546"/>
                  <a:pt x="917" y="547"/>
                </a:cubicBezTo>
                <a:cubicBezTo>
                  <a:pt x="918" y="547"/>
                  <a:pt x="918" y="547"/>
                  <a:pt x="918" y="547"/>
                </a:cubicBezTo>
                <a:cubicBezTo>
                  <a:pt x="918" y="546"/>
                  <a:pt x="918" y="546"/>
                  <a:pt x="918" y="546"/>
                </a:cubicBezTo>
                <a:cubicBezTo>
                  <a:pt x="918" y="545"/>
                  <a:pt x="917" y="544"/>
                  <a:pt x="916" y="544"/>
                </a:cubicBezTo>
                <a:close/>
                <a:moveTo>
                  <a:pt x="783" y="253"/>
                </a:moveTo>
                <a:cubicBezTo>
                  <a:pt x="784" y="253"/>
                  <a:pt x="786" y="254"/>
                  <a:pt x="787" y="253"/>
                </a:cubicBezTo>
                <a:cubicBezTo>
                  <a:pt x="788" y="253"/>
                  <a:pt x="788" y="253"/>
                  <a:pt x="788" y="253"/>
                </a:cubicBezTo>
                <a:cubicBezTo>
                  <a:pt x="788" y="252"/>
                  <a:pt x="788" y="252"/>
                  <a:pt x="788" y="251"/>
                </a:cubicBezTo>
                <a:cubicBezTo>
                  <a:pt x="787" y="251"/>
                  <a:pt x="786" y="250"/>
                  <a:pt x="785" y="251"/>
                </a:cubicBezTo>
                <a:cubicBezTo>
                  <a:pt x="784" y="250"/>
                  <a:pt x="784" y="250"/>
                  <a:pt x="784" y="250"/>
                </a:cubicBezTo>
                <a:cubicBezTo>
                  <a:pt x="784" y="250"/>
                  <a:pt x="783" y="250"/>
                  <a:pt x="782" y="251"/>
                </a:cubicBezTo>
                <a:cubicBezTo>
                  <a:pt x="782" y="251"/>
                  <a:pt x="782" y="251"/>
                  <a:pt x="782" y="251"/>
                </a:cubicBezTo>
                <a:cubicBezTo>
                  <a:pt x="780" y="251"/>
                  <a:pt x="779" y="251"/>
                  <a:pt x="778" y="252"/>
                </a:cubicBezTo>
                <a:cubicBezTo>
                  <a:pt x="779" y="253"/>
                  <a:pt x="779" y="253"/>
                  <a:pt x="779" y="253"/>
                </a:cubicBezTo>
                <a:cubicBezTo>
                  <a:pt x="780" y="253"/>
                  <a:pt x="780" y="253"/>
                  <a:pt x="780" y="253"/>
                </a:cubicBezTo>
                <a:cubicBezTo>
                  <a:pt x="780" y="253"/>
                  <a:pt x="780" y="253"/>
                  <a:pt x="780" y="253"/>
                </a:cubicBezTo>
                <a:cubicBezTo>
                  <a:pt x="781" y="253"/>
                  <a:pt x="781" y="253"/>
                  <a:pt x="781" y="253"/>
                </a:cubicBezTo>
                <a:cubicBezTo>
                  <a:pt x="781" y="253"/>
                  <a:pt x="781" y="253"/>
                  <a:pt x="781" y="253"/>
                </a:cubicBezTo>
                <a:cubicBezTo>
                  <a:pt x="781" y="253"/>
                  <a:pt x="781" y="253"/>
                  <a:pt x="781" y="253"/>
                </a:cubicBezTo>
                <a:lnTo>
                  <a:pt x="783" y="253"/>
                </a:lnTo>
                <a:close/>
                <a:moveTo>
                  <a:pt x="425" y="216"/>
                </a:moveTo>
                <a:cubicBezTo>
                  <a:pt x="427" y="215"/>
                  <a:pt x="427" y="215"/>
                  <a:pt x="427" y="215"/>
                </a:cubicBezTo>
                <a:cubicBezTo>
                  <a:pt x="426" y="214"/>
                  <a:pt x="426" y="214"/>
                  <a:pt x="426" y="214"/>
                </a:cubicBezTo>
                <a:cubicBezTo>
                  <a:pt x="427" y="214"/>
                  <a:pt x="427" y="214"/>
                  <a:pt x="427" y="214"/>
                </a:cubicBezTo>
                <a:cubicBezTo>
                  <a:pt x="426" y="213"/>
                  <a:pt x="425" y="213"/>
                  <a:pt x="424" y="214"/>
                </a:cubicBezTo>
                <a:cubicBezTo>
                  <a:pt x="425" y="215"/>
                  <a:pt x="425" y="215"/>
                  <a:pt x="425" y="215"/>
                </a:cubicBezTo>
                <a:cubicBezTo>
                  <a:pt x="425" y="216"/>
                  <a:pt x="425" y="216"/>
                  <a:pt x="425" y="216"/>
                </a:cubicBezTo>
                <a:close/>
                <a:moveTo>
                  <a:pt x="901" y="215"/>
                </a:moveTo>
                <a:cubicBezTo>
                  <a:pt x="901" y="214"/>
                  <a:pt x="901" y="214"/>
                  <a:pt x="901" y="214"/>
                </a:cubicBezTo>
                <a:cubicBezTo>
                  <a:pt x="901" y="214"/>
                  <a:pt x="901" y="214"/>
                  <a:pt x="901" y="214"/>
                </a:cubicBezTo>
                <a:cubicBezTo>
                  <a:pt x="900" y="214"/>
                  <a:pt x="900" y="214"/>
                  <a:pt x="900" y="214"/>
                </a:cubicBezTo>
                <a:cubicBezTo>
                  <a:pt x="900" y="214"/>
                  <a:pt x="900" y="215"/>
                  <a:pt x="900" y="215"/>
                </a:cubicBezTo>
                <a:lnTo>
                  <a:pt x="901" y="215"/>
                </a:lnTo>
                <a:close/>
                <a:moveTo>
                  <a:pt x="900" y="214"/>
                </a:moveTo>
                <a:cubicBezTo>
                  <a:pt x="899" y="214"/>
                  <a:pt x="899" y="214"/>
                  <a:pt x="899" y="214"/>
                </a:cubicBezTo>
                <a:cubicBezTo>
                  <a:pt x="900" y="214"/>
                  <a:pt x="900" y="214"/>
                  <a:pt x="900" y="214"/>
                </a:cubicBezTo>
                <a:close/>
                <a:moveTo>
                  <a:pt x="794" y="250"/>
                </a:moveTo>
                <a:cubicBezTo>
                  <a:pt x="795" y="251"/>
                  <a:pt x="795" y="251"/>
                  <a:pt x="795" y="251"/>
                </a:cubicBezTo>
                <a:cubicBezTo>
                  <a:pt x="795" y="250"/>
                  <a:pt x="795" y="250"/>
                  <a:pt x="795" y="250"/>
                </a:cubicBezTo>
                <a:cubicBezTo>
                  <a:pt x="796" y="249"/>
                  <a:pt x="796" y="249"/>
                  <a:pt x="796" y="249"/>
                </a:cubicBezTo>
                <a:cubicBezTo>
                  <a:pt x="795" y="249"/>
                  <a:pt x="795" y="249"/>
                  <a:pt x="795" y="249"/>
                </a:cubicBezTo>
                <a:lnTo>
                  <a:pt x="794" y="250"/>
                </a:lnTo>
                <a:close/>
                <a:moveTo>
                  <a:pt x="855" y="158"/>
                </a:moveTo>
                <a:cubicBezTo>
                  <a:pt x="855" y="157"/>
                  <a:pt x="855" y="157"/>
                  <a:pt x="855" y="157"/>
                </a:cubicBezTo>
                <a:cubicBezTo>
                  <a:pt x="854" y="157"/>
                  <a:pt x="853" y="157"/>
                  <a:pt x="853" y="157"/>
                </a:cubicBezTo>
                <a:cubicBezTo>
                  <a:pt x="853" y="157"/>
                  <a:pt x="854" y="158"/>
                  <a:pt x="855" y="158"/>
                </a:cubicBezTo>
                <a:close/>
                <a:moveTo>
                  <a:pt x="838" y="161"/>
                </a:moveTo>
                <a:cubicBezTo>
                  <a:pt x="840" y="160"/>
                  <a:pt x="840" y="160"/>
                  <a:pt x="840" y="160"/>
                </a:cubicBezTo>
                <a:cubicBezTo>
                  <a:pt x="839" y="159"/>
                  <a:pt x="839" y="159"/>
                  <a:pt x="839" y="159"/>
                </a:cubicBezTo>
                <a:cubicBezTo>
                  <a:pt x="839" y="159"/>
                  <a:pt x="839" y="159"/>
                  <a:pt x="839" y="159"/>
                </a:cubicBezTo>
                <a:cubicBezTo>
                  <a:pt x="840" y="159"/>
                  <a:pt x="840" y="159"/>
                  <a:pt x="840" y="159"/>
                </a:cubicBezTo>
                <a:cubicBezTo>
                  <a:pt x="840" y="158"/>
                  <a:pt x="840" y="158"/>
                  <a:pt x="840" y="158"/>
                </a:cubicBezTo>
                <a:cubicBezTo>
                  <a:pt x="839" y="158"/>
                  <a:pt x="839" y="158"/>
                  <a:pt x="839" y="158"/>
                </a:cubicBezTo>
                <a:cubicBezTo>
                  <a:pt x="838" y="159"/>
                  <a:pt x="838" y="159"/>
                  <a:pt x="838" y="160"/>
                </a:cubicBezTo>
                <a:cubicBezTo>
                  <a:pt x="838" y="161"/>
                  <a:pt x="838" y="161"/>
                  <a:pt x="838" y="161"/>
                </a:cubicBezTo>
                <a:cubicBezTo>
                  <a:pt x="838" y="161"/>
                  <a:pt x="838" y="161"/>
                  <a:pt x="838" y="161"/>
                </a:cubicBezTo>
                <a:close/>
                <a:moveTo>
                  <a:pt x="819" y="232"/>
                </a:moveTo>
                <a:cubicBezTo>
                  <a:pt x="819" y="231"/>
                  <a:pt x="819" y="231"/>
                  <a:pt x="819" y="231"/>
                </a:cubicBezTo>
                <a:cubicBezTo>
                  <a:pt x="819" y="231"/>
                  <a:pt x="819" y="231"/>
                  <a:pt x="819" y="231"/>
                </a:cubicBezTo>
                <a:cubicBezTo>
                  <a:pt x="819" y="231"/>
                  <a:pt x="818" y="232"/>
                  <a:pt x="817" y="232"/>
                </a:cubicBezTo>
                <a:cubicBezTo>
                  <a:pt x="818" y="232"/>
                  <a:pt x="818" y="232"/>
                  <a:pt x="819" y="232"/>
                </a:cubicBezTo>
                <a:close/>
                <a:moveTo>
                  <a:pt x="847" y="159"/>
                </a:moveTo>
                <a:cubicBezTo>
                  <a:pt x="846" y="158"/>
                  <a:pt x="846" y="158"/>
                  <a:pt x="846" y="158"/>
                </a:cubicBezTo>
                <a:cubicBezTo>
                  <a:pt x="845" y="158"/>
                  <a:pt x="845" y="158"/>
                  <a:pt x="845" y="158"/>
                </a:cubicBezTo>
                <a:cubicBezTo>
                  <a:pt x="845" y="157"/>
                  <a:pt x="845" y="157"/>
                  <a:pt x="845" y="157"/>
                </a:cubicBezTo>
                <a:cubicBezTo>
                  <a:pt x="844" y="157"/>
                  <a:pt x="844" y="157"/>
                  <a:pt x="844" y="157"/>
                </a:cubicBezTo>
                <a:cubicBezTo>
                  <a:pt x="844" y="159"/>
                  <a:pt x="844" y="159"/>
                  <a:pt x="844" y="159"/>
                </a:cubicBezTo>
                <a:cubicBezTo>
                  <a:pt x="845" y="159"/>
                  <a:pt x="845" y="159"/>
                  <a:pt x="845" y="159"/>
                </a:cubicBezTo>
                <a:cubicBezTo>
                  <a:pt x="845" y="160"/>
                  <a:pt x="845" y="160"/>
                  <a:pt x="845" y="160"/>
                </a:cubicBezTo>
                <a:cubicBezTo>
                  <a:pt x="845" y="160"/>
                  <a:pt x="845" y="160"/>
                  <a:pt x="845" y="160"/>
                </a:cubicBezTo>
                <a:cubicBezTo>
                  <a:pt x="845" y="160"/>
                  <a:pt x="846" y="160"/>
                  <a:pt x="847" y="161"/>
                </a:cubicBezTo>
                <a:cubicBezTo>
                  <a:pt x="847" y="162"/>
                  <a:pt x="847" y="162"/>
                  <a:pt x="847" y="162"/>
                </a:cubicBezTo>
                <a:cubicBezTo>
                  <a:pt x="847" y="161"/>
                  <a:pt x="848" y="161"/>
                  <a:pt x="849" y="162"/>
                </a:cubicBezTo>
                <a:cubicBezTo>
                  <a:pt x="850" y="161"/>
                  <a:pt x="850" y="161"/>
                  <a:pt x="850" y="161"/>
                </a:cubicBezTo>
                <a:cubicBezTo>
                  <a:pt x="849" y="161"/>
                  <a:pt x="848" y="161"/>
                  <a:pt x="847" y="160"/>
                </a:cubicBezTo>
                <a:cubicBezTo>
                  <a:pt x="847" y="159"/>
                  <a:pt x="847" y="159"/>
                  <a:pt x="847" y="159"/>
                </a:cubicBezTo>
                <a:close/>
                <a:moveTo>
                  <a:pt x="907" y="291"/>
                </a:moveTo>
                <a:cubicBezTo>
                  <a:pt x="908" y="291"/>
                  <a:pt x="908" y="291"/>
                  <a:pt x="909" y="291"/>
                </a:cubicBezTo>
                <a:cubicBezTo>
                  <a:pt x="908" y="291"/>
                  <a:pt x="907" y="291"/>
                  <a:pt x="906" y="292"/>
                </a:cubicBezTo>
                <a:cubicBezTo>
                  <a:pt x="906" y="293"/>
                  <a:pt x="906" y="293"/>
                  <a:pt x="906" y="293"/>
                </a:cubicBezTo>
                <a:cubicBezTo>
                  <a:pt x="907" y="293"/>
                  <a:pt x="907" y="293"/>
                  <a:pt x="907" y="293"/>
                </a:cubicBezTo>
                <a:cubicBezTo>
                  <a:pt x="907" y="292"/>
                  <a:pt x="907" y="292"/>
                  <a:pt x="907" y="292"/>
                </a:cubicBezTo>
                <a:cubicBezTo>
                  <a:pt x="906" y="292"/>
                  <a:pt x="906" y="292"/>
                  <a:pt x="906" y="292"/>
                </a:cubicBezTo>
                <a:cubicBezTo>
                  <a:pt x="906" y="292"/>
                  <a:pt x="906" y="292"/>
                  <a:pt x="906" y="292"/>
                </a:cubicBezTo>
                <a:cubicBezTo>
                  <a:pt x="907" y="292"/>
                  <a:pt x="907" y="292"/>
                  <a:pt x="907" y="291"/>
                </a:cubicBezTo>
                <a:close/>
                <a:moveTo>
                  <a:pt x="848" y="485"/>
                </a:moveTo>
                <a:cubicBezTo>
                  <a:pt x="850" y="485"/>
                  <a:pt x="850" y="485"/>
                  <a:pt x="850" y="485"/>
                </a:cubicBezTo>
                <a:cubicBezTo>
                  <a:pt x="850" y="484"/>
                  <a:pt x="850" y="484"/>
                  <a:pt x="850" y="484"/>
                </a:cubicBezTo>
                <a:cubicBezTo>
                  <a:pt x="849" y="483"/>
                  <a:pt x="849" y="483"/>
                  <a:pt x="849" y="483"/>
                </a:cubicBezTo>
                <a:cubicBezTo>
                  <a:pt x="847" y="484"/>
                  <a:pt x="847" y="484"/>
                  <a:pt x="847" y="484"/>
                </a:cubicBezTo>
                <a:lnTo>
                  <a:pt x="848" y="485"/>
                </a:lnTo>
                <a:close/>
                <a:moveTo>
                  <a:pt x="907" y="281"/>
                </a:moveTo>
                <a:cubicBezTo>
                  <a:pt x="909" y="282"/>
                  <a:pt x="911" y="282"/>
                  <a:pt x="914" y="282"/>
                </a:cubicBezTo>
                <a:cubicBezTo>
                  <a:pt x="914" y="281"/>
                  <a:pt x="914" y="281"/>
                  <a:pt x="914" y="281"/>
                </a:cubicBezTo>
                <a:cubicBezTo>
                  <a:pt x="909" y="277"/>
                  <a:pt x="902" y="276"/>
                  <a:pt x="896" y="276"/>
                </a:cubicBezTo>
                <a:cubicBezTo>
                  <a:pt x="896" y="277"/>
                  <a:pt x="896" y="277"/>
                  <a:pt x="896" y="277"/>
                </a:cubicBezTo>
                <a:cubicBezTo>
                  <a:pt x="898" y="277"/>
                  <a:pt x="899" y="277"/>
                  <a:pt x="900" y="278"/>
                </a:cubicBezTo>
                <a:cubicBezTo>
                  <a:pt x="900" y="279"/>
                  <a:pt x="900" y="279"/>
                  <a:pt x="901" y="279"/>
                </a:cubicBezTo>
                <a:cubicBezTo>
                  <a:pt x="903" y="280"/>
                  <a:pt x="905" y="281"/>
                  <a:pt x="907" y="281"/>
                </a:cubicBezTo>
                <a:close/>
                <a:moveTo>
                  <a:pt x="901" y="297"/>
                </a:moveTo>
                <a:cubicBezTo>
                  <a:pt x="902" y="297"/>
                  <a:pt x="902" y="297"/>
                  <a:pt x="902" y="297"/>
                </a:cubicBezTo>
                <a:cubicBezTo>
                  <a:pt x="900" y="297"/>
                  <a:pt x="899" y="297"/>
                  <a:pt x="898" y="297"/>
                </a:cubicBezTo>
                <a:cubicBezTo>
                  <a:pt x="895" y="297"/>
                  <a:pt x="893" y="297"/>
                  <a:pt x="890" y="296"/>
                </a:cubicBezTo>
                <a:cubicBezTo>
                  <a:pt x="890" y="296"/>
                  <a:pt x="890" y="296"/>
                  <a:pt x="890" y="296"/>
                </a:cubicBezTo>
                <a:cubicBezTo>
                  <a:pt x="889" y="296"/>
                  <a:pt x="889" y="296"/>
                  <a:pt x="889" y="296"/>
                </a:cubicBezTo>
                <a:cubicBezTo>
                  <a:pt x="889" y="295"/>
                  <a:pt x="889" y="295"/>
                  <a:pt x="889" y="295"/>
                </a:cubicBezTo>
                <a:cubicBezTo>
                  <a:pt x="888" y="295"/>
                  <a:pt x="888" y="295"/>
                  <a:pt x="888" y="295"/>
                </a:cubicBezTo>
                <a:cubicBezTo>
                  <a:pt x="888" y="294"/>
                  <a:pt x="888" y="294"/>
                  <a:pt x="888" y="294"/>
                </a:cubicBezTo>
                <a:cubicBezTo>
                  <a:pt x="890" y="294"/>
                  <a:pt x="890" y="294"/>
                  <a:pt x="890" y="294"/>
                </a:cubicBezTo>
                <a:cubicBezTo>
                  <a:pt x="889" y="293"/>
                  <a:pt x="889" y="293"/>
                  <a:pt x="889" y="293"/>
                </a:cubicBezTo>
                <a:cubicBezTo>
                  <a:pt x="888" y="293"/>
                  <a:pt x="886" y="294"/>
                  <a:pt x="885" y="295"/>
                </a:cubicBezTo>
                <a:cubicBezTo>
                  <a:pt x="886" y="295"/>
                  <a:pt x="886" y="295"/>
                  <a:pt x="886" y="295"/>
                </a:cubicBezTo>
                <a:cubicBezTo>
                  <a:pt x="886" y="295"/>
                  <a:pt x="887" y="295"/>
                  <a:pt x="887" y="296"/>
                </a:cubicBezTo>
                <a:cubicBezTo>
                  <a:pt x="887" y="296"/>
                  <a:pt x="887" y="296"/>
                  <a:pt x="887" y="296"/>
                </a:cubicBezTo>
                <a:cubicBezTo>
                  <a:pt x="888" y="296"/>
                  <a:pt x="888" y="296"/>
                  <a:pt x="888" y="296"/>
                </a:cubicBezTo>
                <a:cubicBezTo>
                  <a:pt x="888" y="297"/>
                  <a:pt x="888" y="297"/>
                  <a:pt x="888" y="297"/>
                </a:cubicBezTo>
                <a:cubicBezTo>
                  <a:pt x="889" y="297"/>
                  <a:pt x="889" y="297"/>
                  <a:pt x="890" y="297"/>
                </a:cubicBezTo>
                <a:cubicBezTo>
                  <a:pt x="890" y="298"/>
                  <a:pt x="890" y="298"/>
                  <a:pt x="890" y="298"/>
                </a:cubicBezTo>
                <a:cubicBezTo>
                  <a:pt x="891" y="298"/>
                  <a:pt x="893" y="299"/>
                  <a:pt x="894" y="298"/>
                </a:cubicBezTo>
                <a:cubicBezTo>
                  <a:pt x="895" y="299"/>
                  <a:pt x="895" y="299"/>
                  <a:pt x="895" y="299"/>
                </a:cubicBezTo>
                <a:cubicBezTo>
                  <a:pt x="896" y="300"/>
                  <a:pt x="897" y="300"/>
                  <a:pt x="898" y="299"/>
                </a:cubicBezTo>
                <a:cubicBezTo>
                  <a:pt x="898" y="298"/>
                  <a:pt x="898" y="298"/>
                  <a:pt x="898" y="298"/>
                </a:cubicBezTo>
                <a:cubicBezTo>
                  <a:pt x="899" y="297"/>
                  <a:pt x="899" y="297"/>
                  <a:pt x="899" y="297"/>
                </a:cubicBezTo>
                <a:lnTo>
                  <a:pt x="901" y="297"/>
                </a:lnTo>
                <a:close/>
                <a:moveTo>
                  <a:pt x="899" y="214"/>
                </a:moveTo>
                <a:cubicBezTo>
                  <a:pt x="899" y="214"/>
                  <a:pt x="899" y="214"/>
                  <a:pt x="899" y="214"/>
                </a:cubicBezTo>
                <a:cubicBezTo>
                  <a:pt x="899" y="214"/>
                  <a:pt x="899" y="214"/>
                  <a:pt x="899" y="214"/>
                </a:cubicBezTo>
                <a:close/>
                <a:moveTo>
                  <a:pt x="818" y="228"/>
                </a:moveTo>
                <a:cubicBezTo>
                  <a:pt x="817" y="228"/>
                  <a:pt x="817" y="228"/>
                  <a:pt x="817" y="228"/>
                </a:cubicBezTo>
                <a:cubicBezTo>
                  <a:pt x="817" y="229"/>
                  <a:pt x="817" y="229"/>
                  <a:pt x="817" y="229"/>
                </a:cubicBezTo>
                <a:cubicBezTo>
                  <a:pt x="818" y="229"/>
                  <a:pt x="818" y="229"/>
                  <a:pt x="818" y="229"/>
                </a:cubicBezTo>
                <a:lnTo>
                  <a:pt x="818" y="228"/>
                </a:lnTo>
                <a:close/>
                <a:moveTo>
                  <a:pt x="917" y="555"/>
                </a:moveTo>
                <a:cubicBezTo>
                  <a:pt x="918" y="555"/>
                  <a:pt x="918" y="554"/>
                  <a:pt x="919" y="554"/>
                </a:cubicBezTo>
                <a:cubicBezTo>
                  <a:pt x="917" y="554"/>
                  <a:pt x="916" y="554"/>
                  <a:pt x="915" y="555"/>
                </a:cubicBezTo>
                <a:cubicBezTo>
                  <a:pt x="915" y="556"/>
                  <a:pt x="915" y="556"/>
                  <a:pt x="915" y="556"/>
                </a:cubicBezTo>
                <a:cubicBezTo>
                  <a:pt x="915" y="556"/>
                  <a:pt x="916" y="555"/>
                  <a:pt x="917" y="555"/>
                </a:cubicBezTo>
                <a:close/>
                <a:moveTo>
                  <a:pt x="918" y="557"/>
                </a:moveTo>
                <a:cubicBezTo>
                  <a:pt x="919" y="557"/>
                  <a:pt x="919" y="557"/>
                  <a:pt x="919" y="557"/>
                </a:cubicBezTo>
                <a:cubicBezTo>
                  <a:pt x="920" y="557"/>
                  <a:pt x="920" y="557"/>
                  <a:pt x="920" y="557"/>
                </a:cubicBezTo>
                <a:cubicBezTo>
                  <a:pt x="921" y="556"/>
                  <a:pt x="921" y="556"/>
                  <a:pt x="921" y="556"/>
                </a:cubicBezTo>
                <a:cubicBezTo>
                  <a:pt x="920" y="556"/>
                  <a:pt x="920" y="556"/>
                  <a:pt x="920" y="556"/>
                </a:cubicBezTo>
                <a:cubicBezTo>
                  <a:pt x="918" y="556"/>
                  <a:pt x="917" y="556"/>
                  <a:pt x="916" y="556"/>
                </a:cubicBezTo>
                <a:cubicBezTo>
                  <a:pt x="915" y="557"/>
                  <a:pt x="915" y="557"/>
                  <a:pt x="915" y="557"/>
                </a:cubicBezTo>
                <a:cubicBezTo>
                  <a:pt x="916" y="557"/>
                  <a:pt x="917" y="557"/>
                  <a:pt x="918" y="557"/>
                </a:cubicBezTo>
                <a:close/>
                <a:moveTo>
                  <a:pt x="923" y="558"/>
                </a:moveTo>
                <a:cubicBezTo>
                  <a:pt x="924" y="558"/>
                  <a:pt x="924" y="558"/>
                  <a:pt x="924" y="558"/>
                </a:cubicBezTo>
                <a:cubicBezTo>
                  <a:pt x="924" y="557"/>
                  <a:pt x="923" y="557"/>
                  <a:pt x="922" y="557"/>
                </a:cubicBezTo>
                <a:cubicBezTo>
                  <a:pt x="922" y="558"/>
                  <a:pt x="921" y="558"/>
                  <a:pt x="920" y="558"/>
                </a:cubicBezTo>
                <a:cubicBezTo>
                  <a:pt x="921" y="559"/>
                  <a:pt x="922" y="559"/>
                  <a:pt x="923" y="558"/>
                </a:cubicBezTo>
                <a:close/>
                <a:moveTo>
                  <a:pt x="919" y="300"/>
                </a:moveTo>
                <a:cubicBezTo>
                  <a:pt x="919" y="299"/>
                  <a:pt x="919" y="299"/>
                  <a:pt x="919" y="299"/>
                </a:cubicBezTo>
                <a:cubicBezTo>
                  <a:pt x="918" y="299"/>
                  <a:pt x="917" y="299"/>
                  <a:pt x="916" y="299"/>
                </a:cubicBezTo>
                <a:cubicBezTo>
                  <a:pt x="916" y="300"/>
                  <a:pt x="916" y="300"/>
                  <a:pt x="916" y="300"/>
                </a:cubicBezTo>
                <a:cubicBezTo>
                  <a:pt x="915" y="300"/>
                  <a:pt x="915" y="300"/>
                  <a:pt x="915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5" y="299"/>
                </a:cubicBezTo>
                <a:cubicBezTo>
                  <a:pt x="915" y="298"/>
                  <a:pt x="915" y="298"/>
                  <a:pt x="915" y="298"/>
                </a:cubicBezTo>
                <a:cubicBezTo>
                  <a:pt x="913" y="298"/>
                  <a:pt x="913" y="298"/>
                  <a:pt x="913" y="298"/>
                </a:cubicBezTo>
                <a:cubicBezTo>
                  <a:pt x="914" y="297"/>
                  <a:pt x="916" y="297"/>
                  <a:pt x="916" y="296"/>
                </a:cubicBezTo>
                <a:cubicBezTo>
                  <a:pt x="917" y="295"/>
                  <a:pt x="917" y="295"/>
                  <a:pt x="917" y="295"/>
                </a:cubicBezTo>
                <a:cubicBezTo>
                  <a:pt x="915" y="295"/>
                  <a:pt x="915" y="295"/>
                  <a:pt x="915" y="295"/>
                </a:cubicBezTo>
                <a:cubicBezTo>
                  <a:pt x="916" y="294"/>
                  <a:pt x="916" y="294"/>
                  <a:pt x="916" y="294"/>
                </a:cubicBezTo>
                <a:cubicBezTo>
                  <a:pt x="916" y="294"/>
                  <a:pt x="916" y="294"/>
                  <a:pt x="916" y="294"/>
                </a:cubicBezTo>
                <a:cubicBezTo>
                  <a:pt x="912" y="296"/>
                  <a:pt x="908" y="298"/>
                  <a:pt x="905" y="300"/>
                </a:cubicBezTo>
                <a:cubicBezTo>
                  <a:pt x="905" y="300"/>
                  <a:pt x="905" y="300"/>
                  <a:pt x="905" y="300"/>
                </a:cubicBezTo>
                <a:cubicBezTo>
                  <a:pt x="905" y="302"/>
                  <a:pt x="905" y="302"/>
                  <a:pt x="905" y="302"/>
                </a:cubicBezTo>
                <a:cubicBezTo>
                  <a:pt x="907" y="302"/>
                  <a:pt x="907" y="302"/>
                  <a:pt x="907" y="302"/>
                </a:cubicBezTo>
                <a:cubicBezTo>
                  <a:pt x="908" y="303"/>
                  <a:pt x="908" y="303"/>
                  <a:pt x="908" y="303"/>
                </a:cubicBezTo>
                <a:cubicBezTo>
                  <a:pt x="908" y="303"/>
                  <a:pt x="908" y="303"/>
                  <a:pt x="908" y="303"/>
                </a:cubicBezTo>
                <a:cubicBezTo>
                  <a:pt x="909" y="302"/>
                  <a:pt x="909" y="302"/>
                  <a:pt x="909" y="302"/>
                </a:cubicBezTo>
                <a:cubicBezTo>
                  <a:pt x="909" y="302"/>
                  <a:pt x="909" y="302"/>
                  <a:pt x="909" y="302"/>
                </a:cubicBezTo>
                <a:cubicBezTo>
                  <a:pt x="910" y="302"/>
                  <a:pt x="910" y="302"/>
                  <a:pt x="910" y="302"/>
                </a:cubicBezTo>
                <a:cubicBezTo>
                  <a:pt x="913" y="302"/>
                  <a:pt x="916" y="301"/>
                  <a:pt x="919" y="300"/>
                </a:cubicBezTo>
                <a:close/>
                <a:moveTo>
                  <a:pt x="792" y="258"/>
                </a:moveTo>
                <a:cubicBezTo>
                  <a:pt x="791" y="259"/>
                  <a:pt x="791" y="259"/>
                  <a:pt x="791" y="259"/>
                </a:cubicBezTo>
                <a:cubicBezTo>
                  <a:pt x="792" y="259"/>
                  <a:pt x="793" y="259"/>
                  <a:pt x="794" y="259"/>
                </a:cubicBezTo>
                <a:cubicBezTo>
                  <a:pt x="794" y="258"/>
                  <a:pt x="794" y="258"/>
                  <a:pt x="794" y="258"/>
                </a:cubicBezTo>
                <a:cubicBezTo>
                  <a:pt x="793" y="258"/>
                  <a:pt x="793" y="259"/>
                  <a:pt x="792" y="258"/>
                </a:cubicBezTo>
                <a:close/>
                <a:moveTo>
                  <a:pt x="283" y="163"/>
                </a:moveTo>
                <a:cubicBezTo>
                  <a:pt x="283" y="163"/>
                  <a:pt x="284" y="163"/>
                  <a:pt x="284" y="163"/>
                </a:cubicBezTo>
                <a:cubicBezTo>
                  <a:pt x="283" y="163"/>
                  <a:pt x="283" y="163"/>
                  <a:pt x="283" y="163"/>
                </a:cubicBezTo>
                <a:close/>
                <a:moveTo>
                  <a:pt x="279" y="163"/>
                </a:moveTo>
                <a:cubicBezTo>
                  <a:pt x="279" y="164"/>
                  <a:pt x="279" y="164"/>
                  <a:pt x="279" y="164"/>
                </a:cubicBezTo>
                <a:cubicBezTo>
                  <a:pt x="280" y="164"/>
                  <a:pt x="282" y="163"/>
                  <a:pt x="283" y="162"/>
                </a:cubicBezTo>
                <a:cubicBezTo>
                  <a:pt x="283" y="162"/>
                  <a:pt x="283" y="162"/>
                  <a:pt x="283" y="162"/>
                </a:cubicBezTo>
                <a:cubicBezTo>
                  <a:pt x="282" y="162"/>
                  <a:pt x="281" y="163"/>
                  <a:pt x="279" y="163"/>
                </a:cubicBezTo>
                <a:close/>
                <a:moveTo>
                  <a:pt x="358" y="156"/>
                </a:moveTo>
                <a:cubicBezTo>
                  <a:pt x="357" y="156"/>
                  <a:pt x="355" y="156"/>
                  <a:pt x="354" y="157"/>
                </a:cubicBezTo>
                <a:cubicBezTo>
                  <a:pt x="356" y="158"/>
                  <a:pt x="357" y="157"/>
                  <a:pt x="358" y="157"/>
                </a:cubicBezTo>
                <a:lnTo>
                  <a:pt x="358" y="156"/>
                </a:lnTo>
                <a:close/>
                <a:moveTo>
                  <a:pt x="336" y="120"/>
                </a:moveTo>
                <a:cubicBezTo>
                  <a:pt x="336" y="119"/>
                  <a:pt x="336" y="119"/>
                  <a:pt x="336" y="119"/>
                </a:cubicBezTo>
                <a:cubicBezTo>
                  <a:pt x="335" y="119"/>
                  <a:pt x="334" y="119"/>
                  <a:pt x="333" y="120"/>
                </a:cubicBezTo>
                <a:cubicBezTo>
                  <a:pt x="335" y="121"/>
                  <a:pt x="335" y="121"/>
                  <a:pt x="335" y="121"/>
                </a:cubicBezTo>
                <a:cubicBezTo>
                  <a:pt x="335" y="121"/>
                  <a:pt x="336" y="120"/>
                  <a:pt x="336" y="120"/>
                </a:cubicBezTo>
                <a:close/>
                <a:moveTo>
                  <a:pt x="834" y="129"/>
                </a:moveTo>
                <a:cubicBezTo>
                  <a:pt x="834" y="129"/>
                  <a:pt x="835" y="129"/>
                  <a:pt x="835" y="129"/>
                </a:cubicBezTo>
                <a:cubicBezTo>
                  <a:pt x="836" y="128"/>
                  <a:pt x="836" y="128"/>
                  <a:pt x="836" y="128"/>
                </a:cubicBezTo>
                <a:cubicBezTo>
                  <a:pt x="835" y="128"/>
                  <a:pt x="835" y="128"/>
                  <a:pt x="835" y="128"/>
                </a:cubicBezTo>
                <a:cubicBezTo>
                  <a:pt x="834" y="129"/>
                  <a:pt x="834" y="129"/>
                  <a:pt x="834" y="129"/>
                </a:cubicBezTo>
                <a:close/>
                <a:moveTo>
                  <a:pt x="427" y="211"/>
                </a:moveTo>
                <a:cubicBezTo>
                  <a:pt x="426" y="211"/>
                  <a:pt x="426" y="211"/>
                  <a:pt x="426" y="211"/>
                </a:cubicBezTo>
                <a:cubicBezTo>
                  <a:pt x="427" y="212"/>
                  <a:pt x="427" y="212"/>
                  <a:pt x="427" y="212"/>
                </a:cubicBezTo>
                <a:lnTo>
                  <a:pt x="427" y="211"/>
                </a:lnTo>
                <a:close/>
                <a:moveTo>
                  <a:pt x="427" y="212"/>
                </a:moveTo>
                <a:cubicBezTo>
                  <a:pt x="427" y="212"/>
                  <a:pt x="426" y="212"/>
                  <a:pt x="426" y="212"/>
                </a:cubicBezTo>
                <a:cubicBezTo>
                  <a:pt x="426" y="213"/>
                  <a:pt x="426" y="213"/>
                  <a:pt x="426" y="213"/>
                </a:cubicBezTo>
                <a:cubicBezTo>
                  <a:pt x="428" y="213"/>
                  <a:pt x="428" y="213"/>
                  <a:pt x="428" y="213"/>
                </a:cubicBezTo>
                <a:lnTo>
                  <a:pt x="427" y="212"/>
                </a:lnTo>
                <a:close/>
                <a:moveTo>
                  <a:pt x="813" y="229"/>
                </a:moveTo>
                <a:cubicBezTo>
                  <a:pt x="812" y="230"/>
                  <a:pt x="810" y="230"/>
                  <a:pt x="809" y="230"/>
                </a:cubicBezTo>
                <a:cubicBezTo>
                  <a:pt x="808" y="231"/>
                  <a:pt x="808" y="231"/>
                  <a:pt x="808" y="231"/>
                </a:cubicBezTo>
                <a:cubicBezTo>
                  <a:pt x="810" y="231"/>
                  <a:pt x="812" y="230"/>
                  <a:pt x="813" y="229"/>
                </a:cubicBezTo>
                <a:close/>
                <a:moveTo>
                  <a:pt x="426" y="206"/>
                </a:moveTo>
                <a:cubicBezTo>
                  <a:pt x="427" y="206"/>
                  <a:pt x="427" y="206"/>
                  <a:pt x="427" y="206"/>
                </a:cubicBezTo>
                <a:cubicBezTo>
                  <a:pt x="426" y="206"/>
                  <a:pt x="426" y="206"/>
                  <a:pt x="426" y="206"/>
                </a:cubicBezTo>
                <a:close/>
                <a:moveTo>
                  <a:pt x="424" y="211"/>
                </a:moveTo>
                <a:cubicBezTo>
                  <a:pt x="426" y="210"/>
                  <a:pt x="426" y="210"/>
                  <a:pt x="426" y="210"/>
                </a:cubicBezTo>
                <a:cubicBezTo>
                  <a:pt x="425" y="210"/>
                  <a:pt x="425" y="210"/>
                  <a:pt x="425" y="210"/>
                </a:cubicBezTo>
                <a:lnTo>
                  <a:pt x="424" y="211"/>
                </a:lnTo>
                <a:close/>
                <a:moveTo>
                  <a:pt x="833" y="130"/>
                </a:moveTo>
                <a:cubicBezTo>
                  <a:pt x="833" y="130"/>
                  <a:pt x="833" y="130"/>
                  <a:pt x="833" y="130"/>
                </a:cubicBezTo>
                <a:cubicBezTo>
                  <a:pt x="834" y="129"/>
                  <a:pt x="834" y="129"/>
                  <a:pt x="834" y="129"/>
                </a:cubicBezTo>
                <a:cubicBezTo>
                  <a:pt x="833" y="128"/>
                  <a:pt x="833" y="128"/>
                  <a:pt x="833" y="128"/>
                </a:cubicBezTo>
                <a:cubicBezTo>
                  <a:pt x="833" y="129"/>
                  <a:pt x="832" y="129"/>
                  <a:pt x="832" y="129"/>
                </a:cubicBezTo>
                <a:cubicBezTo>
                  <a:pt x="833" y="129"/>
                  <a:pt x="833" y="129"/>
                  <a:pt x="833" y="129"/>
                </a:cubicBezTo>
                <a:cubicBezTo>
                  <a:pt x="832" y="130"/>
                  <a:pt x="832" y="130"/>
                  <a:pt x="832" y="130"/>
                </a:cubicBezTo>
                <a:lnTo>
                  <a:pt x="833" y="130"/>
                </a:lnTo>
                <a:close/>
                <a:moveTo>
                  <a:pt x="850" y="188"/>
                </a:moveTo>
                <a:cubicBezTo>
                  <a:pt x="850" y="188"/>
                  <a:pt x="850" y="188"/>
                  <a:pt x="850" y="187"/>
                </a:cubicBezTo>
                <a:cubicBezTo>
                  <a:pt x="850" y="187"/>
                  <a:pt x="850" y="187"/>
                  <a:pt x="850" y="187"/>
                </a:cubicBezTo>
                <a:cubicBezTo>
                  <a:pt x="849" y="187"/>
                  <a:pt x="848" y="187"/>
                  <a:pt x="847" y="187"/>
                </a:cubicBezTo>
                <a:cubicBezTo>
                  <a:pt x="846" y="187"/>
                  <a:pt x="844" y="188"/>
                  <a:pt x="843" y="189"/>
                </a:cubicBezTo>
                <a:cubicBezTo>
                  <a:pt x="843" y="190"/>
                  <a:pt x="843" y="190"/>
                  <a:pt x="843" y="190"/>
                </a:cubicBezTo>
                <a:cubicBezTo>
                  <a:pt x="842" y="190"/>
                  <a:pt x="842" y="190"/>
                  <a:pt x="841" y="190"/>
                </a:cubicBezTo>
                <a:cubicBezTo>
                  <a:pt x="841" y="191"/>
                  <a:pt x="841" y="191"/>
                  <a:pt x="841" y="191"/>
                </a:cubicBezTo>
                <a:cubicBezTo>
                  <a:pt x="840" y="192"/>
                  <a:pt x="840" y="192"/>
                  <a:pt x="840" y="192"/>
                </a:cubicBezTo>
                <a:cubicBezTo>
                  <a:pt x="841" y="192"/>
                  <a:pt x="841" y="192"/>
                  <a:pt x="841" y="192"/>
                </a:cubicBezTo>
                <a:cubicBezTo>
                  <a:pt x="842" y="192"/>
                  <a:pt x="842" y="192"/>
                  <a:pt x="842" y="192"/>
                </a:cubicBezTo>
                <a:cubicBezTo>
                  <a:pt x="842" y="193"/>
                  <a:pt x="842" y="193"/>
                  <a:pt x="842" y="193"/>
                </a:cubicBezTo>
                <a:cubicBezTo>
                  <a:pt x="843" y="193"/>
                  <a:pt x="843" y="193"/>
                  <a:pt x="843" y="193"/>
                </a:cubicBezTo>
                <a:cubicBezTo>
                  <a:pt x="843" y="193"/>
                  <a:pt x="843" y="193"/>
                  <a:pt x="843" y="193"/>
                </a:cubicBezTo>
                <a:cubicBezTo>
                  <a:pt x="843" y="193"/>
                  <a:pt x="843" y="193"/>
                  <a:pt x="843" y="193"/>
                </a:cubicBezTo>
                <a:cubicBezTo>
                  <a:pt x="844" y="193"/>
                  <a:pt x="844" y="192"/>
                  <a:pt x="845" y="192"/>
                </a:cubicBezTo>
                <a:cubicBezTo>
                  <a:pt x="845" y="192"/>
                  <a:pt x="845" y="192"/>
                  <a:pt x="845" y="192"/>
                </a:cubicBezTo>
                <a:cubicBezTo>
                  <a:pt x="846" y="191"/>
                  <a:pt x="847" y="190"/>
                  <a:pt x="849" y="190"/>
                </a:cubicBezTo>
                <a:cubicBezTo>
                  <a:pt x="849" y="190"/>
                  <a:pt x="849" y="189"/>
                  <a:pt x="849" y="189"/>
                </a:cubicBezTo>
                <a:cubicBezTo>
                  <a:pt x="849" y="189"/>
                  <a:pt x="850" y="189"/>
                  <a:pt x="850" y="188"/>
                </a:cubicBezTo>
                <a:close/>
                <a:moveTo>
                  <a:pt x="820" y="188"/>
                </a:moveTo>
                <a:cubicBezTo>
                  <a:pt x="821" y="188"/>
                  <a:pt x="821" y="188"/>
                  <a:pt x="821" y="188"/>
                </a:cubicBezTo>
                <a:cubicBezTo>
                  <a:pt x="822" y="187"/>
                  <a:pt x="823" y="187"/>
                  <a:pt x="825" y="187"/>
                </a:cubicBezTo>
                <a:cubicBezTo>
                  <a:pt x="825" y="188"/>
                  <a:pt x="825" y="188"/>
                  <a:pt x="825" y="188"/>
                </a:cubicBezTo>
                <a:cubicBezTo>
                  <a:pt x="829" y="187"/>
                  <a:pt x="832" y="186"/>
                  <a:pt x="836" y="184"/>
                </a:cubicBezTo>
                <a:cubicBezTo>
                  <a:pt x="836" y="184"/>
                  <a:pt x="836" y="184"/>
                  <a:pt x="836" y="184"/>
                </a:cubicBezTo>
                <a:cubicBezTo>
                  <a:pt x="838" y="183"/>
                  <a:pt x="838" y="183"/>
                  <a:pt x="838" y="183"/>
                </a:cubicBezTo>
                <a:cubicBezTo>
                  <a:pt x="836" y="183"/>
                  <a:pt x="834" y="183"/>
                  <a:pt x="833" y="183"/>
                </a:cubicBezTo>
                <a:cubicBezTo>
                  <a:pt x="832" y="183"/>
                  <a:pt x="831" y="183"/>
                  <a:pt x="830" y="183"/>
                </a:cubicBezTo>
                <a:cubicBezTo>
                  <a:pt x="829" y="183"/>
                  <a:pt x="829" y="183"/>
                  <a:pt x="829" y="183"/>
                </a:cubicBezTo>
                <a:cubicBezTo>
                  <a:pt x="829" y="182"/>
                  <a:pt x="829" y="182"/>
                  <a:pt x="829" y="182"/>
                </a:cubicBezTo>
                <a:cubicBezTo>
                  <a:pt x="826" y="184"/>
                  <a:pt x="824" y="184"/>
                  <a:pt x="821" y="185"/>
                </a:cubicBezTo>
                <a:cubicBezTo>
                  <a:pt x="820" y="185"/>
                  <a:pt x="820" y="185"/>
                  <a:pt x="820" y="185"/>
                </a:cubicBezTo>
                <a:cubicBezTo>
                  <a:pt x="821" y="186"/>
                  <a:pt x="821" y="186"/>
                  <a:pt x="821" y="186"/>
                </a:cubicBezTo>
                <a:cubicBezTo>
                  <a:pt x="821" y="187"/>
                  <a:pt x="821" y="187"/>
                  <a:pt x="821" y="187"/>
                </a:cubicBezTo>
                <a:cubicBezTo>
                  <a:pt x="821" y="187"/>
                  <a:pt x="820" y="187"/>
                  <a:pt x="820" y="188"/>
                </a:cubicBezTo>
                <a:close/>
                <a:moveTo>
                  <a:pt x="817" y="231"/>
                </a:moveTo>
                <a:cubicBezTo>
                  <a:pt x="817" y="230"/>
                  <a:pt x="817" y="230"/>
                  <a:pt x="817" y="230"/>
                </a:cubicBezTo>
                <a:cubicBezTo>
                  <a:pt x="817" y="230"/>
                  <a:pt x="817" y="230"/>
                  <a:pt x="817" y="230"/>
                </a:cubicBezTo>
                <a:cubicBezTo>
                  <a:pt x="815" y="232"/>
                  <a:pt x="813" y="233"/>
                  <a:pt x="810" y="233"/>
                </a:cubicBezTo>
                <a:cubicBezTo>
                  <a:pt x="811" y="233"/>
                  <a:pt x="811" y="233"/>
                  <a:pt x="812" y="232"/>
                </a:cubicBezTo>
                <a:cubicBezTo>
                  <a:pt x="811" y="232"/>
                  <a:pt x="810" y="233"/>
                  <a:pt x="809" y="233"/>
                </a:cubicBezTo>
                <a:cubicBezTo>
                  <a:pt x="808" y="233"/>
                  <a:pt x="808" y="233"/>
                  <a:pt x="808" y="233"/>
                </a:cubicBezTo>
                <a:cubicBezTo>
                  <a:pt x="810" y="232"/>
                  <a:pt x="812" y="230"/>
                  <a:pt x="815" y="229"/>
                </a:cubicBezTo>
                <a:cubicBezTo>
                  <a:pt x="815" y="230"/>
                  <a:pt x="815" y="230"/>
                  <a:pt x="815" y="230"/>
                </a:cubicBezTo>
                <a:cubicBezTo>
                  <a:pt x="814" y="230"/>
                  <a:pt x="813" y="231"/>
                  <a:pt x="812" y="231"/>
                </a:cubicBezTo>
                <a:cubicBezTo>
                  <a:pt x="814" y="231"/>
                  <a:pt x="815" y="230"/>
                  <a:pt x="817" y="229"/>
                </a:cubicBezTo>
                <a:cubicBezTo>
                  <a:pt x="818" y="229"/>
                  <a:pt x="818" y="229"/>
                  <a:pt x="818" y="229"/>
                </a:cubicBezTo>
                <a:cubicBezTo>
                  <a:pt x="818" y="230"/>
                  <a:pt x="818" y="230"/>
                  <a:pt x="818" y="230"/>
                </a:cubicBezTo>
                <a:cubicBezTo>
                  <a:pt x="818" y="230"/>
                  <a:pt x="818" y="230"/>
                  <a:pt x="818" y="230"/>
                </a:cubicBezTo>
                <a:cubicBezTo>
                  <a:pt x="818" y="230"/>
                  <a:pt x="818" y="230"/>
                  <a:pt x="818" y="230"/>
                </a:cubicBezTo>
                <a:cubicBezTo>
                  <a:pt x="818" y="231"/>
                  <a:pt x="818" y="231"/>
                  <a:pt x="818" y="231"/>
                </a:cubicBezTo>
                <a:cubicBezTo>
                  <a:pt x="817" y="232"/>
                  <a:pt x="815" y="232"/>
                  <a:pt x="814" y="233"/>
                </a:cubicBezTo>
                <a:cubicBezTo>
                  <a:pt x="815" y="232"/>
                  <a:pt x="816" y="231"/>
                  <a:pt x="817" y="231"/>
                </a:cubicBezTo>
                <a:close/>
                <a:moveTo>
                  <a:pt x="815" y="231"/>
                </a:moveTo>
                <a:cubicBezTo>
                  <a:pt x="814" y="231"/>
                  <a:pt x="813" y="231"/>
                  <a:pt x="813" y="232"/>
                </a:cubicBezTo>
                <a:cubicBezTo>
                  <a:pt x="814" y="232"/>
                  <a:pt x="815" y="232"/>
                  <a:pt x="815" y="231"/>
                </a:cubicBezTo>
                <a:close/>
                <a:moveTo>
                  <a:pt x="854" y="175"/>
                </a:moveTo>
                <a:cubicBezTo>
                  <a:pt x="853" y="175"/>
                  <a:pt x="853" y="175"/>
                  <a:pt x="853" y="175"/>
                </a:cubicBezTo>
                <a:cubicBezTo>
                  <a:pt x="852" y="175"/>
                  <a:pt x="852" y="175"/>
                  <a:pt x="852" y="175"/>
                </a:cubicBezTo>
                <a:cubicBezTo>
                  <a:pt x="852" y="175"/>
                  <a:pt x="852" y="175"/>
                  <a:pt x="852" y="175"/>
                </a:cubicBezTo>
                <a:cubicBezTo>
                  <a:pt x="852" y="175"/>
                  <a:pt x="852" y="175"/>
                  <a:pt x="852" y="175"/>
                </a:cubicBezTo>
                <a:cubicBezTo>
                  <a:pt x="851" y="175"/>
                  <a:pt x="851" y="175"/>
                  <a:pt x="851" y="175"/>
                </a:cubicBezTo>
                <a:cubicBezTo>
                  <a:pt x="850" y="175"/>
                  <a:pt x="850" y="175"/>
                  <a:pt x="849" y="175"/>
                </a:cubicBezTo>
                <a:cubicBezTo>
                  <a:pt x="849" y="174"/>
                  <a:pt x="849" y="174"/>
                  <a:pt x="849" y="174"/>
                </a:cubicBezTo>
                <a:cubicBezTo>
                  <a:pt x="848" y="175"/>
                  <a:pt x="846" y="175"/>
                  <a:pt x="844" y="175"/>
                </a:cubicBezTo>
                <a:cubicBezTo>
                  <a:pt x="846" y="174"/>
                  <a:pt x="847" y="174"/>
                  <a:pt x="848" y="174"/>
                </a:cubicBezTo>
                <a:cubicBezTo>
                  <a:pt x="848" y="173"/>
                  <a:pt x="848" y="173"/>
                  <a:pt x="848" y="173"/>
                </a:cubicBezTo>
                <a:cubicBezTo>
                  <a:pt x="848" y="173"/>
                  <a:pt x="848" y="173"/>
                  <a:pt x="848" y="173"/>
                </a:cubicBezTo>
                <a:cubicBezTo>
                  <a:pt x="848" y="172"/>
                  <a:pt x="848" y="172"/>
                  <a:pt x="848" y="172"/>
                </a:cubicBezTo>
                <a:cubicBezTo>
                  <a:pt x="848" y="172"/>
                  <a:pt x="848" y="172"/>
                  <a:pt x="848" y="172"/>
                </a:cubicBezTo>
                <a:cubicBezTo>
                  <a:pt x="849" y="171"/>
                  <a:pt x="849" y="171"/>
                  <a:pt x="849" y="171"/>
                </a:cubicBezTo>
                <a:cubicBezTo>
                  <a:pt x="848" y="171"/>
                  <a:pt x="848" y="171"/>
                  <a:pt x="848" y="171"/>
                </a:cubicBezTo>
                <a:cubicBezTo>
                  <a:pt x="848" y="170"/>
                  <a:pt x="848" y="170"/>
                  <a:pt x="848" y="170"/>
                </a:cubicBezTo>
                <a:cubicBezTo>
                  <a:pt x="847" y="169"/>
                  <a:pt x="846" y="169"/>
                  <a:pt x="844" y="169"/>
                </a:cubicBezTo>
                <a:cubicBezTo>
                  <a:pt x="844" y="168"/>
                  <a:pt x="844" y="168"/>
                  <a:pt x="844" y="168"/>
                </a:cubicBezTo>
                <a:cubicBezTo>
                  <a:pt x="843" y="168"/>
                  <a:pt x="843" y="168"/>
                  <a:pt x="843" y="168"/>
                </a:cubicBezTo>
                <a:cubicBezTo>
                  <a:pt x="843" y="167"/>
                  <a:pt x="843" y="167"/>
                  <a:pt x="843" y="167"/>
                </a:cubicBezTo>
                <a:cubicBezTo>
                  <a:pt x="843" y="166"/>
                  <a:pt x="843" y="166"/>
                  <a:pt x="843" y="166"/>
                </a:cubicBezTo>
                <a:cubicBezTo>
                  <a:pt x="843" y="166"/>
                  <a:pt x="843" y="166"/>
                  <a:pt x="843" y="166"/>
                </a:cubicBezTo>
                <a:cubicBezTo>
                  <a:pt x="842" y="166"/>
                  <a:pt x="840" y="165"/>
                  <a:pt x="839" y="165"/>
                </a:cubicBezTo>
                <a:cubicBezTo>
                  <a:pt x="838" y="164"/>
                  <a:pt x="838" y="164"/>
                  <a:pt x="838" y="164"/>
                </a:cubicBezTo>
                <a:cubicBezTo>
                  <a:pt x="839" y="164"/>
                  <a:pt x="839" y="164"/>
                  <a:pt x="839" y="164"/>
                </a:cubicBezTo>
                <a:cubicBezTo>
                  <a:pt x="839" y="163"/>
                  <a:pt x="839" y="163"/>
                  <a:pt x="839" y="163"/>
                </a:cubicBezTo>
                <a:cubicBezTo>
                  <a:pt x="838" y="163"/>
                  <a:pt x="838" y="163"/>
                  <a:pt x="838" y="163"/>
                </a:cubicBezTo>
                <a:cubicBezTo>
                  <a:pt x="838" y="162"/>
                  <a:pt x="838" y="162"/>
                  <a:pt x="838" y="162"/>
                </a:cubicBezTo>
                <a:cubicBezTo>
                  <a:pt x="837" y="163"/>
                  <a:pt x="835" y="163"/>
                  <a:pt x="834" y="164"/>
                </a:cubicBezTo>
                <a:cubicBezTo>
                  <a:pt x="834" y="164"/>
                  <a:pt x="834" y="164"/>
                  <a:pt x="834" y="164"/>
                </a:cubicBezTo>
                <a:cubicBezTo>
                  <a:pt x="834" y="163"/>
                  <a:pt x="834" y="163"/>
                  <a:pt x="834" y="163"/>
                </a:cubicBezTo>
                <a:cubicBezTo>
                  <a:pt x="834" y="162"/>
                  <a:pt x="834" y="162"/>
                  <a:pt x="834" y="162"/>
                </a:cubicBezTo>
                <a:cubicBezTo>
                  <a:pt x="834" y="162"/>
                  <a:pt x="834" y="162"/>
                  <a:pt x="834" y="162"/>
                </a:cubicBezTo>
                <a:cubicBezTo>
                  <a:pt x="835" y="162"/>
                  <a:pt x="835" y="162"/>
                  <a:pt x="836" y="162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0"/>
                  <a:pt x="836" y="160"/>
                  <a:pt x="836" y="160"/>
                </a:cubicBezTo>
                <a:cubicBezTo>
                  <a:pt x="834" y="160"/>
                  <a:pt x="834" y="160"/>
                  <a:pt x="834" y="160"/>
                </a:cubicBezTo>
                <a:cubicBezTo>
                  <a:pt x="835" y="160"/>
                  <a:pt x="835" y="160"/>
                  <a:pt x="835" y="160"/>
                </a:cubicBezTo>
                <a:cubicBezTo>
                  <a:pt x="836" y="159"/>
                  <a:pt x="836" y="159"/>
                  <a:pt x="836" y="159"/>
                </a:cubicBezTo>
                <a:cubicBezTo>
                  <a:pt x="833" y="159"/>
                  <a:pt x="830" y="160"/>
                  <a:pt x="827" y="163"/>
                </a:cubicBezTo>
                <a:cubicBezTo>
                  <a:pt x="827" y="163"/>
                  <a:pt x="827" y="163"/>
                  <a:pt x="827" y="163"/>
                </a:cubicBezTo>
                <a:cubicBezTo>
                  <a:pt x="826" y="164"/>
                  <a:pt x="825" y="165"/>
                  <a:pt x="824" y="166"/>
                </a:cubicBezTo>
                <a:cubicBezTo>
                  <a:pt x="824" y="166"/>
                  <a:pt x="824" y="166"/>
                  <a:pt x="824" y="166"/>
                </a:cubicBezTo>
                <a:cubicBezTo>
                  <a:pt x="823" y="166"/>
                  <a:pt x="823" y="166"/>
                  <a:pt x="823" y="166"/>
                </a:cubicBezTo>
                <a:cubicBezTo>
                  <a:pt x="823" y="167"/>
                  <a:pt x="822" y="167"/>
                  <a:pt x="822" y="168"/>
                </a:cubicBezTo>
                <a:cubicBezTo>
                  <a:pt x="820" y="168"/>
                  <a:pt x="819" y="169"/>
                  <a:pt x="818" y="171"/>
                </a:cubicBezTo>
                <a:cubicBezTo>
                  <a:pt x="818" y="172"/>
                  <a:pt x="818" y="172"/>
                  <a:pt x="818" y="172"/>
                </a:cubicBezTo>
                <a:cubicBezTo>
                  <a:pt x="816" y="173"/>
                  <a:pt x="814" y="173"/>
                  <a:pt x="812" y="173"/>
                </a:cubicBezTo>
                <a:cubicBezTo>
                  <a:pt x="812" y="174"/>
                  <a:pt x="812" y="175"/>
                  <a:pt x="811" y="175"/>
                </a:cubicBezTo>
                <a:cubicBezTo>
                  <a:pt x="811" y="176"/>
                  <a:pt x="811" y="176"/>
                  <a:pt x="811" y="176"/>
                </a:cubicBezTo>
                <a:cubicBezTo>
                  <a:pt x="812" y="176"/>
                  <a:pt x="812" y="176"/>
                  <a:pt x="812" y="176"/>
                </a:cubicBezTo>
                <a:cubicBezTo>
                  <a:pt x="812" y="175"/>
                  <a:pt x="812" y="175"/>
                  <a:pt x="812" y="175"/>
                </a:cubicBezTo>
                <a:cubicBezTo>
                  <a:pt x="814" y="176"/>
                  <a:pt x="816" y="176"/>
                  <a:pt x="818" y="176"/>
                </a:cubicBezTo>
                <a:cubicBezTo>
                  <a:pt x="818" y="176"/>
                  <a:pt x="818" y="176"/>
                  <a:pt x="818" y="176"/>
                </a:cubicBezTo>
                <a:cubicBezTo>
                  <a:pt x="816" y="177"/>
                  <a:pt x="816" y="177"/>
                  <a:pt x="816" y="177"/>
                </a:cubicBezTo>
                <a:cubicBezTo>
                  <a:pt x="817" y="178"/>
                  <a:pt x="817" y="178"/>
                  <a:pt x="817" y="178"/>
                </a:cubicBezTo>
                <a:cubicBezTo>
                  <a:pt x="815" y="178"/>
                  <a:pt x="815" y="178"/>
                  <a:pt x="815" y="178"/>
                </a:cubicBezTo>
                <a:cubicBezTo>
                  <a:pt x="815" y="179"/>
                  <a:pt x="815" y="179"/>
                  <a:pt x="815" y="179"/>
                </a:cubicBezTo>
                <a:cubicBezTo>
                  <a:pt x="815" y="180"/>
                  <a:pt x="815" y="180"/>
                  <a:pt x="815" y="180"/>
                </a:cubicBezTo>
                <a:cubicBezTo>
                  <a:pt x="816" y="180"/>
                  <a:pt x="816" y="180"/>
                  <a:pt x="816" y="180"/>
                </a:cubicBezTo>
                <a:cubicBezTo>
                  <a:pt x="818" y="180"/>
                  <a:pt x="819" y="180"/>
                  <a:pt x="820" y="180"/>
                </a:cubicBezTo>
                <a:cubicBezTo>
                  <a:pt x="823" y="178"/>
                  <a:pt x="826" y="177"/>
                  <a:pt x="828" y="177"/>
                </a:cubicBezTo>
                <a:cubicBezTo>
                  <a:pt x="829" y="176"/>
                  <a:pt x="830" y="176"/>
                  <a:pt x="831" y="176"/>
                </a:cubicBezTo>
                <a:cubicBezTo>
                  <a:pt x="832" y="176"/>
                  <a:pt x="832" y="175"/>
                  <a:pt x="832" y="174"/>
                </a:cubicBezTo>
                <a:cubicBezTo>
                  <a:pt x="833" y="174"/>
                  <a:pt x="834" y="174"/>
                  <a:pt x="834" y="173"/>
                </a:cubicBezTo>
                <a:cubicBezTo>
                  <a:pt x="835" y="173"/>
                  <a:pt x="836" y="173"/>
                  <a:pt x="836" y="173"/>
                </a:cubicBezTo>
                <a:cubicBezTo>
                  <a:pt x="837" y="173"/>
                  <a:pt x="838" y="173"/>
                  <a:pt x="839" y="173"/>
                </a:cubicBezTo>
                <a:cubicBezTo>
                  <a:pt x="839" y="174"/>
                  <a:pt x="839" y="174"/>
                  <a:pt x="839" y="174"/>
                </a:cubicBezTo>
                <a:cubicBezTo>
                  <a:pt x="838" y="174"/>
                  <a:pt x="837" y="174"/>
                  <a:pt x="837" y="175"/>
                </a:cubicBezTo>
                <a:cubicBezTo>
                  <a:pt x="838" y="175"/>
                  <a:pt x="840" y="175"/>
                  <a:pt x="841" y="175"/>
                </a:cubicBezTo>
                <a:cubicBezTo>
                  <a:pt x="841" y="176"/>
                  <a:pt x="841" y="176"/>
                  <a:pt x="841" y="176"/>
                </a:cubicBezTo>
                <a:cubicBezTo>
                  <a:pt x="841" y="176"/>
                  <a:pt x="840" y="177"/>
                  <a:pt x="839" y="177"/>
                </a:cubicBezTo>
                <a:cubicBezTo>
                  <a:pt x="839" y="178"/>
                  <a:pt x="839" y="178"/>
                  <a:pt x="839" y="178"/>
                </a:cubicBezTo>
                <a:cubicBezTo>
                  <a:pt x="840" y="178"/>
                  <a:pt x="841" y="178"/>
                  <a:pt x="843" y="178"/>
                </a:cubicBezTo>
                <a:cubicBezTo>
                  <a:pt x="843" y="178"/>
                  <a:pt x="843" y="178"/>
                  <a:pt x="843" y="178"/>
                </a:cubicBezTo>
                <a:cubicBezTo>
                  <a:pt x="847" y="179"/>
                  <a:pt x="850" y="179"/>
                  <a:pt x="853" y="177"/>
                </a:cubicBezTo>
                <a:cubicBezTo>
                  <a:pt x="854" y="177"/>
                  <a:pt x="854" y="177"/>
                  <a:pt x="854" y="177"/>
                </a:cubicBezTo>
                <a:cubicBezTo>
                  <a:pt x="853" y="177"/>
                  <a:pt x="853" y="177"/>
                  <a:pt x="852" y="176"/>
                </a:cubicBezTo>
                <a:cubicBezTo>
                  <a:pt x="853" y="176"/>
                  <a:pt x="853" y="176"/>
                  <a:pt x="854" y="175"/>
                </a:cubicBezTo>
                <a:close/>
                <a:moveTo>
                  <a:pt x="832" y="124"/>
                </a:moveTo>
                <a:cubicBezTo>
                  <a:pt x="831" y="124"/>
                  <a:pt x="831" y="124"/>
                  <a:pt x="830" y="124"/>
                </a:cubicBezTo>
                <a:cubicBezTo>
                  <a:pt x="831" y="125"/>
                  <a:pt x="831" y="125"/>
                  <a:pt x="831" y="125"/>
                </a:cubicBezTo>
                <a:cubicBezTo>
                  <a:pt x="831" y="125"/>
                  <a:pt x="832" y="124"/>
                  <a:pt x="832" y="124"/>
                </a:cubicBezTo>
                <a:cubicBezTo>
                  <a:pt x="833" y="124"/>
                  <a:pt x="833" y="124"/>
                  <a:pt x="833" y="124"/>
                </a:cubicBezTo>
                <a:lnTo>
                  <a:pt x="832" y="124"/>
                </a:lnTo>
                <a:close/>
                <a:moveTo>
                  <a:pt x="863" y="182"/>
                </a:moveTo>
                <a:cubicBezTo>
                  <a:pt x="864" y="183"/>
                  <a:pt x="864" y="183"/>
                  <a:pt x="864" y="183"/>
                </a:cubicBezTo>
                <a:cubicBezTo>
                  <a:pt x="864" y="183"/>
                  <a:pt x="864" y="183"/>
                  <a:pt x="864" y="183"/>
                </a:cubicBezTo>
                <a:cubicBezTo>
                  <a:pt x="865" y="183"/>
                  <a:pt x="867" y="183"/>
                  <a:pt x="868" y="183"/>
                </a:cubicBezTo>
                <a:cubicBezTo>
                  <a:pt x="868" y="182"/>
                  <a:pt x="868" y="182"/>
                  <a:pt x="868" y="181"/>
                </a:cubicBezTo>
                <a:cubicBezTo>
                  <a:pt x="867" y="181"/>
                  <a:pt x="866" y="181"/>
                  <a:pt x="865" y="180"/>
                </a:cubicBezTo>
                <a:cubicBezTo>
                  <a:pt x="864" y="180"/>
                  <a:pt x="863" y="180"/>
                  <a:pt x="862" y="180"/>
                </a:cubicBezTo>
                <a:cubicBezTo>
                  <a:pt x="862" y="180"/>
                  <a:pt x="862" y="180"/>
                  <a:pt x="862" y="180"/>
                </a:cubicBezTo>
                <a:cubicBezTo>
                  <a:pt x="862" y="181"/>
                  <a:pt x="862" y="181"/>
                  <a:pt x="862" y="181"/>
                </a:cubicBezTo>
                <a:cubicBezTo>
                  <a:pt x="863" y="181"/>
                  <a:pt x="863" y="181"/>
                  <a:pt x="863" y="181"/>
                </a:cubicBezTo>
                <a:lnTo>
                  <a:pt x="863" y="182"/>
                </a:lnTo>
                <a:close/>
                <a:moveTo>
                  <a:pt x="860" y="187"/>
                </a:moveTo>
                <a:cubicBezTo>
                  <a:pt x="861" y="187"/>
                  <a:pt x="861" y="187"/>
                  <a:pt x="861" y="187"/>
                </a:cubicBezTo>
                <a:cubicBezTo>
                  <a:pt x="862" y="187"/>
                  <a:pt x="862" y="187"/>
                  <a:pt x="862" y="187"/>
                </a:cubicBezTo>
                <a:cubicBezTo>
                  <a:pt x="862" y="187"/>
                  <a:pt x="862" y="187"/>
                  <a:pt x="862" y="187"/>
                </a:cubicBezTo>
                <a:cubicBezTo>
                  <a:pt x="862" y="186"/>
                  <a:pt x="861" y="186"/>
                  <a:pt x="860" y="18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18664-2C97-4976-7554-ED9F557B527F}"/>
              </a:ext>
            </a:extLst>
          </p:cNvPr>
          <p:cNvSpPr txBox="1"/>
          <p:nvPr/>
        </p:nvSpPr>
        <p:spPr>
          <a:xfrm>
            <a:off x="2254047" y="1205748"/>
            <a:ext cx="42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Antibiotice Regular" panose="02000000000000000000"/>
              </a:rPr>
              <a:t>Ponderea</a:t>
            </a:r>
            <a:r>
              <a:rPr lang="en-US" sz="1400" b="1" dirty="0">
                <a:solidFill>
                  <a:srgbClr val="000000"/>
                </a:solidFill>
                <a:latin typeface="Antibiotice Regular" panose="02000000000000000000"/>
              </a:rPr>
              <a:t> v</a:t>
            </a:r>
            <a:r>
              <a:rPr lang="ro-RO" sz="1400" b="1" dirty="0">
                <a:solidFill>
                  <a:srgbClr val="000000"/>
                </a:solidFill>
                <a:latin typeface="Antibiotice Regular" panose="02000000000000000000"/>
              </a:rPr>
              <a:t>â</a:t>
            </a:r>
            <a:r>
              <a:rPr lang="en-US" sz="1400" b="1" dirty="0" err="1">
                <a:solidFill>
                  <a:srgbClr val="000000"/>
                </a:solidFill>
                <a:latin typeface="Antibiotice Regular" panose="02000000000000000000"/>
              </a:rPr>
              <a:t>nz</a:t>
            </a:r>
            <a:r>
              <a:rPr lang="ro-RO" sz="1400" b="1" dirty="0">
                <a:solidFill>
                  <a:srgbClr val="000000"/>
                </a:solidFill>
                <a:latin typeface="Antibiotice Regular" panose="02000000000000000000"/>
              </a:rPr>
              <a:t>ă</a:t>
            </a:r>
            <a:r>
              <a:rPr lang="en-US" sz="1400" b="1" dirty="0" err="1">
                <a:solidFill>
                  <a:srgbClr val="000000"/>
                </a:solidFill>
                <a:latin typeface="Antibiotice Regular" panose="02000000000000000000"/>
              </a:rPr>
              <a:t>rilor</a:t>
            </a:r>
            <a:r>
              <a:rPr lang="en-US" sz="1400" b="1" dirty="0">
                <a:solidFill>
                  <a:srgbClr val="000000"/>
                </a:solidFill>
                <a:latin typeface="Antibiotice Regular" panose="02000000000000000000"/>
              </a:rPr>
              <a:t> pe pia</a:t>
            </a:r>
            <a:r>
              <a:rPr lang="ro-RO" sz="1400" b="1" dirty="0">
                <a:solidFill>
                  <a:srgbClr val="000000"/>
                </a:solidFill>
                <a:latin typeface="Antibiotice Regular" panose="02000000000000000000"/>
              </a:rPr>
              <a:t>ț</a:t>
            </a:r>
            <a:r>
              <a:rPr lang="en-US" sz="1400" b="1" dirty="0">
                <a:solidFill>
                  <a:srgbClr val="000000"/>
                </a:solidFill>
                <a:latin typeface="Antibiotice Regular" panose="02000000000000000000"/>
              </a:rPr>
              <a:t>a intern</a:t>
            </a:r>
            <a:r>
              <a:rPr lang="ro-RO" sz="1400" b="1" dirty="0">
                <a:solidFill>
                  <a:srgbClr val="000000"/>
                </a:solidFill>
                <a:latin typeface="Antibiotice Regular" panose="02000000000000000000"/>
              </a:rPr>
              <a:t>aț</a:t>
            </a:r>
            <a:r>
              <a:rPr lang="en-US" sz="1400" b="1" dirty="0" err="1">
                <a:solidFill>
                  <a:srgbClr val="000000"/>
                </a:solidFill>
                <a:latin typeface="Antibiotice Regular" panose="02000000000000000000"/>
              </a:rPr>
              <a:t>ional</a:t>
            </a:r>
            <a:r>
              <a:rPr lang="ro-RO" sz="1400" b="1" dirty="0">
                <a:solidFill>
                  <a:srgbClr val="000000"/>
                </a:solidFill>
                <a:latin typeface="Antibiotice Regular" panose="02000000000000000000"/>
              </a:rPr>
              <a:t>ă</a:t>
            </a:r>
            <a:r>
              <a:rPr lang="en-US" sz="1400" b="1" dirty="0">
                <a:solidFill>
                  <a:srgbClr val="000000"/>
                </a:solidFill>
                <a:latin typeface="Antibiotice Regular" panose="02000000000000000000"/>
              </a:rPr>
              <a:t> 2022</a:t>
            </a: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2DF45278-77A9-8EEA-D80E-6F80BBF98AC6}"/>
              </a:ext>
            </a:extLst>
          </p:cNvPr>
          <p:cNvSpPr/>
          <p:nvPr/>
        </p:nvSpPr>
        <p:spPr>
          <a:xfrm>
            <a:off x="974602" y="2345958"/>
            <a:ext cx="925988" cy="651880"/>
          </a:xfrm>
          <a:prstGeom prst="hexagon">
            <a:avLst/>
          </a:prstGeom>
          <a:solidFill>
            <a:srgbClr val="00B0F0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C92E24AC-F052-56A8-6DB4-B565E035F1A0}"/>
              </a:ext>
            </a:extLst>
          </p:cNvPr>
          <p:cNvSpPr txBox="1">
            <a:spLocks/>
          </p:cNvSpPr>
          <p:nvPr/>
        </p:nvSpPr>
        <p:spPr>
          <a:xfrm>
            <a:off x="990122" y="2415659"/>
            <a:ext cx="925987" cy="533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22%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 America de Nord</a:t>
            </a:r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00B83396-6165-2644-6A62-0B14EED72100}"/>
              </a:ext>
            </a:extLst>
          </p:cNvPr>
          <p:cNvSpPr/>
          <p:nvPr/>
        </p:nvSpPr>
        <p:spPr>
          <a:xfrm>
            <a:off x="1259632" y="3985294"/>
            <a:ext cx="971684" cy="560704"/>
          </a:xfrm>
          <a:prstGeom prst="hexagon">
            <a:avLst/>
          </a:prstGeom>
          <a:solidFill>
            <a:srgbClr val="00B0F0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3%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America de Sud</a:t>
            </a:r>
            <a:endParaRPr kumimoji="0" lang="ro-R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00066368-F58D-6811-01C4-46C229986082}"/>
              </a:ext>
            </a:extLst>
          </p:cNvPr>
          <p:cNvSpPr/>
          <p:nvPr/>
        </p:nvSpPr>
        <p:spPr>
          <a:xfrm>
            <a:off x="4769599" y="3258782"/>
            <a:ext cx="1146223" cy="635318"/>
          </a:xfrm>
          <a:prstGeom prst="hexagon">
            <a:avLst/>
          </a:prstGeom>
          <a:solidFill>
            <a:srgbClr val="00B0F0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BB294F3-0418-D051-0801-50282E4C149E}"/>
              </a:ext>
            </a:extLst>
          </p:cNvPr>
          <p:cNvSpPr txBox="1">
            <a:spLocks/>
          </p:cNvSpPr>
          <p:nvPr/>
        </p:nvSpPr>
        <p:spPr>
          <a:xfrm>
            <a:off x="4824258" y="3085973"/>
            <a:ext cx="1036907" cy="714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11%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Africa </a:t>
            </a:r>
            <a:r>
              <a:rPr lang="ro-RO" b="1" dirty="0">
                <a:solidFill>
                  <a:prstClr val="white"/>
                </a:solidFill>
                <a:latin typeface="Antibiotice Regular" panose="02000000000000000000"/>
              </a:rPr>
              <a:t>ș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Orientul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Mijlociu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D83FC857-A7E5-7C76-581D-B85962FB9141}"/>
              </a:ext>
            </a:extLst>
          </p:cNvPr>
          <p:cNvSpPr/>
          <p:nvPr/>
        </p:nvSpPr>
        <p:spPr>
          <a:xfrm>
            <a:off x="6721277" y="4360753"/>
            <a:ext cx="971684" cy="467178"/>
          </a:xfrm>
          <a:prstGeom prst="hexagon">
            <a:avLst/>
          </a:prstGeom>
          <a:solidFill>
            <a:srgbClr val="00B0F0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prstClr val="white"/>
                </a:solidFill>
                <a:latin typeface="Antibiotice Regular" panose="02000000000000000000"/>
              </a:rPr>
              <a:t>1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Australia</a:t>
            </a:r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B6ACF8BA-BB12-F556-5F7B-855A689471DD}"/>
              </a:ext>
            </a:extLst>
          </p:cNvPr>
          <p:cNvSpPr/>
          <p:nvPr/>
        </p:nvSpPr>
        <p:spPr>
          <a:xfrm>
            <a:off x="6943778" y="2217060"/>
            <a:ext cx="809340" cy="596885"/>
          </a:xfrm>
          <a:prstGeom prst="hexagon">
            <a:avLst/>
          </a:prstGeom>
          <a:solidFill>
            <a:srgbClr val="00B0F0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prstClr val="white"/>
                </a:solidFill>
                <a:latin typeface="Antibiotice Regular" panose="02000000000000000000"/>
              </a:rPr>
              <a:t>33%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 Asia</a:t>
            </a:r>
          </a:p>
        </p:txBody>
      </p:sp>
      <p:sp>
        <p:nvSpPr>
          <p:cNvPr id="77" name="Hexagon 76">
            <a:extLst>
              <a:ext uri="{FF2B5EF4-FFF2-40B4-BE49-F238E27FC236}">
                <a16:creationId xmlns:a16="http://schemas.microsoft.com/office/drawing/2014/main" id="{72A89E2C-F43E-26EF-619F-F3E3844C484D}"/>
              </a:ext>
            </a:extLst>
          </p:cNvPr>
          <p:cNvSpPr/>
          <p:nvPr/>
        </p:nvSpPr>
        <p:spPr>
          <a:xfrm>
            <a:off x="4347327" y="1909772"/>
            <a:ext cx="893204" cy="505887"/>
          </a:xfrm>
          <a:prstGeom prst="hexagon">
            <a:avLst/>
          </a:prstGeom>
          <a:solidFill>
            <a:srgbClr val="00B0F0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prstClr val="white"/>
                </a:solidFill>
                <a:latin typeface="Antibiotice Regular" panose="02000000000000000000"/>
              </a:rPr>
              <a:t>30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ibiotice Regular" panose="02000000000000000000"/>
              </a:rPr>
              <a:t>% Europa</a:t>
            </a:r>
          </a:p>
        </p:txBody>
      </p:sp>
      <p:sp>
        <p:nvSpPr>
          <p:cNvPr id="9" name="TextBox 31">
            <a:extLst>
              <a:ext uri="{FF2B5EF4-FFF2-40B4-BE49-F238E27FC236}">
                <a16:creationId xmlns:a16="http://schemas.microsoft.com/office/drawing/2014/main" id="{0F8A765B-BD03-50F8-4808-8C1592240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319" y="6190714"/>
            <a:ext cx="1848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altLang="en-US" sz="1400" b="1" dirty="0">
                <a:solidFill>
                  <a:srgbClr val="000000"/>
                </a:solidFill>
                <a:latin typeface="Antibiotice Regular" panose="02000000000000000000"/>
              </a:rPr>
              <a:t>L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ider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mondial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ro-RO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î</a:t>
            </a:r>
            <a:r>
              <a:rPr lang="en-US" altLang="en-US" sz="1400" b="1" dirty="0">
                <a:solidFill>
                  <a:srgbClr val="000000"/>
                </a:solidFill>
                <a:latin typeface="Antibiotice Regular" panose="02000000000000000000"/>
              </a:rPr>
              <a:t>n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produc</a:t>
            </a:r>
            <a:r>
              <a:rPr kumimoji="0" lang="ro-RO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ț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ia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 de </a:t>
            </a:r>
            <a:r>
              <a:rPr lang="en-US" altLang="en-US" sz="1400" b="1" dirty="0" err="1">
                <a:solidFill>
                  <a:srgbClr val="000000"/>
                </a:solidFill>
                <a:latin typeface="Antibiotice Regular" panose="02000000000000000000"/>
              </a:rPr>
              <a:t>Nistatin</a:t>
            </a:r>
            <a:r>
              <a:rPr lang="ro-RO" altLang="en-US" sz="1400" b="1" dirty="0">
                <a:solidFill>
                  <a:srgbClr val="000000"/>
                </a:solidFill>
                <a:latin typeface="Antibiotice Regular" panose="02000000000000000000"/>
              </a:rPr>
              <a:t>ă</a:t>
            </a:r>
            <a:endParaRPr kumimoji="0" lang="uk-UA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C12ECCE-1F09-503F-F34B-E79171519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648" y="5196500"/>
            <a:ext cx="218345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4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reprezentan</a:t>
            </a:r>
            <a:r>
              <a:rPr kumimoji="0" lang="ro-RO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ț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e </a:t>
            </a:r>
            <a:r>
              <a:rPr lang="ro-RO" altLang="en-US" sz="1400" b="1" dirty="0">
                <a:solidFill>
                  <a:srgbClr val="000000"/>
                </a:solidFill>
                <a:latin typeface="Antibiotice Regular" panose="02000000000000000000"/>
              </a:rPr>
              <a:t>de afaceri</a:t>
            </a:r>
            <a:r>
              <a:rPr lang="en-US" altLang="en-US" sz="1400" b="1" dirty="0">
                <a:solidFill>
                  <a:srgbClr val="000000"/>
                </a:solidFill>
                <a:latin typeface="Antibiotice Regular" panose="02000000000000000000"/>
              </a:rPr>
              <a:t>: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Vietnam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Serbia</a:t>
            </a:r>
            <a:endParaRPr kumimoji="0" lang="uk-UA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Republica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 Moldova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Ucraina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Antibiotice Regular" panose="0200000000000000000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0CFC921-E044-9474-AED9-C5551FAD9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25" y="5184373"/>
            <a:ext cx="418264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Reprezentan</a:t>
            </a:r>
            <a:r>
              <a:rPr kumimoji="0" lang="ro-RO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ț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i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 de marketing </a:t>
            </a:r>
            <a:r>
              <a:rPr kumimoji="0" lang="ro-RO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ș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i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 v</a:t>
            </a:r>
            <a:r>
              <a:rPr kumimoji="0" lang="ro-RO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â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nz</a:t>
            </a:r>
            <a:r>
              <a:rPr kumimoji="0" lang="ro-RO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ă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ri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 /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</a:rPr>
              <a:t>Distribuitori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Antibiotice Regular" panose="0200000000000000000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America de Nord (SUA, Canada)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America de Sud (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Brazilia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, Chile)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Europa (</a:t>
            </a:r>
            <a:r>
              <a:rPr kumimoji="0" lang="ro-RO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UK,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Germania, </a:t>
            </a:r>
            <a:r>
              <a:rPr lang="ro-RO" altLang="en-US" sz="1400" dirty="0">
                <a:solidFill>
                  <a:srgbClr val="242F38"/>
                </a:solidFill>
                <a:latin typeface="Antibiotice Regular" panose="02000000000000000000"/>
              </a:rPr>
              <a:t>Polonia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, </a:t>
            </a:r>
            <a:r>
              <a:rPr lang="ro-RO" altLang="en-US" sz="1400" dirty="0">
                <a:solidFill>
                  <a:srgbClr val="242F38"/>
                </a:solidFill>
                <a:latin typeface="Antibiotice Regular" panose="02000000000000000000"/>
              </a:rPr>
              <a:t>Ță</a:t>
            </a:r>
            <a:r>
              <a:rPr kumimoji="0" lang="ro-RO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rile Nordice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India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China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altLang="en-US" sz="1400" dirty="0">
                <a:solidFill>
                  <a:srgbClr val="242F38"/>
                </a:solidFill>
                <a:latin typeface="Antibiotice Regular" panose="02000000000000000000"/>
              </a:rPr>
              <a:t>Arabia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Saudit</a:t>
            </a:r>
            <a:r>
              <a:rPr kumimoji="0" lang="ro-RO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</a:rPr>
              <a:t>ă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Antibiotice Regular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06918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11</a:t>
            </a:fld>
            <a:endParaRPr lang="uk-UA" altLang="ro-R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857A3-A6FE-4433-B52F-D6FF977D6C6E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FBE26-ED31-E1CB-5338-ABEDB52756E5}"/>
              </a:ext>
            </a:extLst>
          </p:cNvPr>
          <p:cNvSpPr txBox="1"/>
          <p:nvPr/>
        </p:nvSpPr>
        <p:spPr>
          <a:xfrm>
            <a:off x="222756" y="6356352"/>
            <a:ext cx="294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dirty="0">
                <a:latin typeface="Antibiotice Regular" panose="02000000000000000000"/>
              </a:rPr>
              <a:t>Vânzări pe piața internă la 10 luni 2022</a:t>
            </a:r>
            <a:endParaRPr lang="en-US" sz="1100" dirty="0">
              <a:latin typeface="Antibiotice Regular" panose="0200000000000000000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2EE829-2C2E-7EF7-B225-966A63EEB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18" y="584667"/>
            <a:ext cx="854205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Antibiotice</a:t>
            </a:r>
            <a:r>
              <a:rPr lang="ro-RO" altLang="en-US" sz="2400" b="1" dirty="0">
                <a:latin typeface="Antibiotice Regular" panose="0200000000000000000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companie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pentru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sus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ț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inerea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sistemului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de s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n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ă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tate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tibiotice Regular" panose="0200000000000000000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05A913-6687-FC66-AFFA-A5A2541DCFE6}"/>
              </a:ext>
            </a:extLst>
          </p:cNvPr>
          <p:cNvSpPr txBox="1"/>
          <p:nvPr/>
        </p:nvSpPr>
        <p:spPr>
          <a:xfrm>
            <a:off x="2584848" y="1922226"/>
            <a:ext cx="211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ntibiotice Regular" panose="02000000000000000000"/>
              </a:rPr>
              <a:t>P</a:t>
            </a:r>
            <a:r>
              <a:rPr lang="ro-RO" sz="1400" dirty="0">
                <a:latin typeface="Antibiotice Regular" panose="02000000000000000000"/>
              </a:rPr>
              <a:t>roducția</a:t>
            </a:r>
            <a:r>
              <a:rPr lang="en-US" sz="1400" dirty="0">
                <a:latin typeface="Antibiotice Regular" panose="02000000000000000000"/>
              </a:rPr>
              <a:t> de </a:t>
            </a:r>
            <a:r>
              <a:rPr lang="ro-RO" sz="1400" dirty="0">
                <a:latin typeface="Antibiotice Regular" panose="02000000000000000000"/>
              </a:rPr>
              <a:t>substanță</a:t>
            </a:r>
            <a:r>
              <a:rPr lang="en-US" sz="1400" dirty="0">
                <a:latin typeface="Antibiotice Regular" panose="02000000000000000000"/>
              </a:rPr>
              <a:t> </a:t>
            </a:r>
            <a:r>
              <a:rPr lang="ro-RO" sz="1400" dirty="0">
                <a:latin typeface="Antibiotice Regular" panose="02000000000000000000"/>
              </a:rPr>
              <a:t>activă</a:t>
            </a:r>
            <a:r>
              <a:rPr lang="en-US" sz="1400" dirty="0">
                <a:latin typeface="Antibiotice Regular" panose="02000000000000000000"/>
              </a:rPr>
              <a:t> </a:t>
            </a:r>
            <a:r>
              <a:rPr lang="ro-RO" sz="1400" dirty="0">
                <a:latin typeface="Antibiotice Regular" panose="02000000000000000000"/>
              </a:rPr>
              <a:t>Nistatină</a:t>
            </a:r>
            <a:endParaRPr lang="en-US" sz="1400" dirty="0">
              <a:latin typeface="Antibiotice Regular" panose="0200000000000000000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CC0289-54AE-1B45-ED1A-7A94C6D726FC}"/>
              </a:ext>
            </a:extLst>
          </p:cNvPr>
          <p:cNvSpPr txBox="1"/>
          <p:nvPr/>
        </p:nvSpPr>
        <p:spPr>
          <a:xfrm>
            <a:off x="2592944" y="3044258"/>
            <a:ext cx="2536813" cy="9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Antibiotice Regular" panose="02000000000000000000"/>
              </a:rPr>
              <a:t>Lider</a:t>
            </a:r>
            <a:r>
              <a:rPr lang="en-GB" sz="1400" dirty="0">
                <a:latin typeface="Antibiotice Regular" panose="02000000000000000000"/>
              </a:rPr>
              <a:t> c</a:t>
            </a:r>
            <a:r>
              <a:rPr lang="ro-RO" sz="1400" dirty="0">
                <a:latin typeface="Antibiotice Regular" panose="02000000000000000000"/>
              </a:rPr>
              <a:t>antitativ</a:t>
            </a:r>
            <a:r>
              <a:rPr lang="en-US" sz="1400" dirty="0">
                <a:latin typeface="Antibiotice Regular" panose="02000000000000000000"/>
              </a:rPr>
              <a:t> (</a:t>
            </a:r>
            <a:r>
              <a:rPr lang="ro-RO" sz="1400" dirty="0">
                <a:latin typeface="Antibiotice Regular" panose="02000000000000000000"/>
              </a:rPr>
              <a:t>unități</a:t>
            </a:r>
            <a:r>
              <a:rPr lang="en-US" sz="1400" dirty="0">
                <a:latin typeface="Antibiotice Regular" panose="02000000000000000000"/>
              </a:rPr>
              <a:t> </a:t>
            </a:r>
            <a:r>
              <a:rPr lang="ro-RO" sz="1400" dirty="0">
                <a:latin typeface="Antibiotice Regular" panose="02000000000000000000"/>
              </a:rPr>
              <a:t>indivizibile</a:t>
            </a:r>
            <a:r>
              <a:rPr lang="en-US" sz="1400" dirty="0">
                <a:latin typeface="Antibiotice Regular" panose="02000000000000000000"/>
              </a:rPr>
              <a:t>) </a:t>
            </a:r>
            <a:r>
              <a:rPr lang="ro-RO" sz="1400" dirty="0">
                <a:latin typeface="Antibiotice Regular" panose="02000000000000000000"/>
              </a:rPr>
              <a:t>î</a:t>
            </a:r>
            <a:r>
              <a:rPr lang="en-US" sz="1400" dirty="0">
                <a:latin typeface="Antibiotice Regular" panose="02000000000000000000"/>
              </a:rPr>
              <a:t>n pia</a:t>
            </a:r>
            <a:r>
              <a:rPr lang="ro-RO" sz="1400" dirty="0">
                <a:latin typeface="Antibiotice Regular" panose="02000000000000000000"/>
              </a:rPr>
              <a:t>ț</a:t>
            </a:r>
            <a:r>
              <a:rPr lang="en-US" sz="1400" dirty="0">
                <a:latin typeface="Antibiotice Regular" panose="02000000000000000000"/>
              </a:rPr>
              <a:t>a </a:t>
            </a:r>
            <a:r>
              <a:rPr lang="ro-RO" sz="1400" dirty="0">
                <a:latin typeface="Antibiotice Regular" panose="02000000000000000000"/>
              </a:rPr>
              <a:t>totală</a:t>
            </a:r>
            <a:r>
              <a:rPr lang="en-US" sz="1400" dirty="0">
                <a:latin typeface="Antibiotice Regular" panose="0200000000000000000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400" dirty="0">
                <a:latin typeface="Antibiotice Regular" panose="02000000000000000000"/>
              </a:rPr>
              <a:t>Topice</a:t>
            </a:r>
            <a:r>
              <a:rPr lang="en-US" sz="1400" dirty="0">
                <a:latin typeface="Antibiotice Regular" panose="02000000000000000000"/>
              </a:rPr>
              <a:t> (</a:t>
            </a:r>
            <a:r>
              <a:rPr lang="en-GB" sz="1400" dirty="0">
                <a:latin typeface="Antibiotice Regular" panose="02000000000000000000"/>
              </a:rPr>
              <a:t>31,5</a:t>
            </a:r>
            <a:r>
              <a:rPr lang="en-US" sz="1400" dirty="0">
                <a:latin typeface="Antibiotice Regular" panose="0200000000000000000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400" dirty="0">
                <a:latin typeface="Antibiotice Regular" panose="02000000000000000000"/>
              </a:rPr>
              <a:t>Pulberi</a:t>
            </a:r>
            <a:r>
              <a:rPr lang="en-US" sz="1400" dirty="0">
                <a:latin typeface="Antibiotice Regular" panose="02000000000000000000"/>
              </a:rPr>
              <a:t> </a:t>
            </a:r>
            <a:r>
              <a:rPr lang="ro-RO" sz="1400" dirty="0">
                <a:latin typeface="Antibiotice Regular" panose="02000000000000000000"/>
              </a:rPr>
              <a:t>injectabile</a:t>
            </a:r>
            <a:r>
              <a:rPr lang="en-US" sz="1400" dirty="0">
                <a:latin typeface="Antibiotice Regular" panose="02000000000000000000"/>
              </a:rPr>
              <a:t> (6</a:t>
            </a:r>
            <a:r>
              <a:rPr lang="ro-RO" sz="1400" dirty="0">
                <a:latin typeface="Antibiotice Regular" panose="02000000000000000000"/>
              </a:rPr>
              <a:t>0,5</a:t>
            </a:r>
            <a:r>
              <a:rPr lang="en-US" sz="1400" dirty="0">
                <a:latin typeface="Antibiotice Regular" panose="02000000000000000000"/>
              </a:rPr>
              <a:t>%)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15ADD0-F1C9-97A0-3154-0619B9E9DBC7}"/>
              </a:ext>
            </a:extLst>
          </p:cNvPr>
          <p:cNvSpPr txBox="1"/>
          <p:nvPr/>
        </p:nvSpPr>
        <p:spPr>
          <a:xfrm>
            <a:off x="6880304" y="1858677"/>
            <a:ext cx="1945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ntibiotice Regular" panose="02000000000000000000"/>
              </a:rPr>
              <a:t>M</a:t>
            </a:r>
            <a:r>
              <a:rPr lang="ro-RO" sz="1400" dirty="0">
                <a:latin typeface="Antibiotice Regular" panose="02000000000000000000"/>
              </a:rPr>
              <a:t>edicamente</a:t>
            </a:r>
            <a:r>
              <a:rPr lang="en-US" sz="1400" dirty="0">
                <a:latin typeface="Antibiotice Regular" panose="02000000000000000000"/>
              </a:rPr>
              <a:t> </a:t>
            </a:r>
            <a:r>
              <a:rPr lang="ro-RO" sz="1400" dirty="0">
                <a:latin typeface="Antibiotice Regular" panose="02000000000000000000"/>
              </a:rPr>
              <a:t>generice</a:t>
            </a:r>
            <a:r>
              <a:rPr lang="en-US" sz="1400" dirty="0">
                <a:latin typeface="Antibiotice Regular" panose="02000000000000000000"/>
              </a:rPr>
              <a:t> pe </a:t>
            </a:r>
            <a:r>
              <a:rPr lang="ro-RO" sz="1400" dirty="0">
                <a:latin typeface="Antibiotice Regular" panose="02000000000000000000"/>
              </a:rPr>
              <a:t>segmentul</a:t>
            </a:r>
            <a:r>
              <a:rPr lang="en-US" sz="1400" dirty="0">
                <a:latin typeface="Antibiotice Regular" panose="02000000000000000000"/>
              </a:rPr>
              <a:t> </a:t>
            </a:r>
            <a:r>
              <a:rPr lang="ro-RO" sz="1400" dirty="0">
                <a:latin typeface="Antibiotice Regular" panose="02000000000000000000"/>
              </a:rPr>
              <a:t>spitale</a:t>
            </a:r>
            <a:r>
              <a:rPr lang="en-GB" sz="1400" dirty="0">
                <a:latin typeface="Antibiotice Regular" panose="02000000000000000000"/>
              </a:rPr>
              <a:t> -</a:t>
            </a:r>
            <a:r>
              <a:rPr lang="en-US" sz="1400" dirty="0">
                <a:latin typeface="Antibiotice Regular" panose="02000000000000000000"/>
              </a:rPr>
              <a:t> cot</a:t>
            </a:r>
            <a:r>
              <a:rPr lang="ro-RO" sz="1400" dirty="0">
                <a:latin typeface="Antibiotice Regular" panose="02000000000000000000"/>
              </a:rPr>
              <a:t>ă</a:t>
            </a:r>
            <a:r>
              <a:rPr lang="en-US" sz="1400" dirty="0">
                <a:latin typeface="Antibiotice Regular" panose="02000000000000000000"/>
              </a:rPr>
              <a:t> de pia</a:t>
            </a:r>
            <a:r>
              <a:rPr lang="ro-RO" sz="1400" dirty="0">
                <a:latin typeface="Antibiotice Regular" panose="02000000000000000000"/>
              </a:rPr>
              <a:t>ță</a:t>
            </a:r>
            <a:r>
              <a:rPr lang="en-GB" sz="1400" dirty="0">
                <a:latin typeface="Antibiotice Regular" panose="02000000000000000000"/>
              </a:rPr>
              <a:t> </a:t>
            </a:r>
            <a:r>
              <a:rPr lang="en-US" sz="1400" dirty="0">
                <a:latin typeface="Antibiotice Regular" panose="02000000000000000000"/>
              </a:rPr>
              <a:t>de 1</a:t>
            </a:r>
            <a:r>
              <a:rPr lang="ro-RO" sz="1400" dirty="0">
                <a:latin typeface="Antibiotice Regular" panose="02000000000000000000"/>
              </a:rPr>
              <a:t>3,3</a:t>
            </a:r>
            <a:r>
              <a:rPr lang="en-US" sz="1400" dirty="0">
                <a:latin typeface="Antibiotice Regular" panose="02000000000000000000"/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B7A6B2-FC37-086E-EA82-C5F01AF7FB7C}"/>
              </a:ext>
            </a:extLst>
          </p:cNvPr>
          <p:cNvSpPr txBox="1"/>
          <p:nvPr/>
        </p:nvSpPr>
        <p:spPr>
          <a:xfrm>
            <a:off x="6839744" y="3034336"/>
            <a:ext cx="23042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o-RO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Principalul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furnizor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 de </a:t>
            </a:r>
            <a:r>
              <a:rPr kumimoji="0" lang="ro-RO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produse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î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n </a:t>
            </a:r>
            <a:r>
              <a:rPr kumimoji="0" lang="ro-RO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cadrul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 </a:t>
            </a:r>
            <a:r>
              <a:rPr lang="ro-RO" sz="1400" dirty="0">
                <a:solidFill>
                  <a:srgbClr val="000000"/>
                </a:solidFill>
                <a:latin typeface="Antibiotice Regular" panose="02000000000000000000"/>
                <a:cs typeface="+mn-cs"/>
              </a:rPr>
              <a:t>P</a:t>
            </a:r>
            <a:r>
              <a:rPr kumimoji="0" lang="ro-RO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rogramului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național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 de </a:t>
            </a:r>
            <a:r>
              <a:rPr kumimoji="0" lang="ro-RO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tratament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 al </a:t>
            </a:r>
            <a:r>
              <a:rPr kumimoji="0" lang="ro-RO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bolnavilor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 de </a:t>
            </a:r>
            <a:r>
              <a:rPr kumimoji="0" lang="ro-RO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ibiotice Regular" panose="02000000000000000000"/>
                <a:cs typeface="+mn-cs"/>
              </a:rPr>
              <a:t>tuberculoză</a:t>
            </a:r>
            <a:endParaRPr kumimoji="0" lang="ro-RO" sz="1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3E5A30-6D81-1AC5-743B-D40F16F08439}"/>
              </a:ext>
            </a:extLst>
          </p:cNvPr>
          <p:cNvSpPr txBox="1"/>
          <p:nvPr/>
        </p:nvSpPr>
        <p:spPr>
          <a:xfrm>
            <a:off x="3291917" y="4914610"/>
            <a:ext cx="5833739" cy="90537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50"/>
              </a:spcBef>
              <a:buSzPct val="65000"/>
            </a:pPr>
            <a:r>
              <a:rPr lang="ro-RO" altLang="ro-RO" sz="1600" dirty="0">
                <a:solidFill>
                  <a:srgbClr val="000000"/>
                </a:solidFill>
                <a:latin typeface="Antibiotice Regular" panose="02000000000000000000"/>
              </a:rPr>
              <a:t>Prezență</a:t>
            </a:r>
            <a:r>
              <a:rPr lang="en-GB" altLang="ro-RO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ro-RO" altLang="ro-RO" sz="1600" dirty="0">
                <a:solidFill>
                  <a:srgbClr val="000000"/>
                </a:solidFill>
                <a:latin typeface="Antibiotice Regular" panose="02000000000000000000"/>
              </a:rPr>
              <a:t>î</a:t>
            </a:r>
            <a:r>
              <a:rPr lang="en-US" altLang="ro-RO" sz="1600" dirty="0">
                <a:solidFill>
                  <a:srgbClr val="000000"/>
                </a:solidFill>
                <a:latin typeface="Antibiotice Regular" panose="02000000000000000000"/>
              </a:rPr>
              <a:t>n </a:t>
            </a:r>
            <a:r>
              <a:rPr lang="ro-RO" altLang="ro-RO" sz="1600" dirty="0">
                <a:solidFill>
                  <a:srgbClr val="000000"/>
                </a:solidFill>
                <a:latin typeface="Antibiotice Regular" panose="02000000000000000000"/>
              </a:rPr>
              <a:t>peste</a:t>
            </a:r>
            <a:r>
              <a:rPr lang="en-US" altLang="ro-RO" sz="1600" dirty="0">
                <a:solidFill>
                  <a:srgbClr val="000000"/>
                </a:solidFill>
                <a:latin typeface="Antibiotice Regular" panose="02000000000000000000"/>
              </a:rPr>
              <a:t> 500 de </a:t>
            </a:r>
            <a:r>
              <a:rPr lang="ro-RO" altLang="ro-RO" sz="1600" dirty="0">
                <a:solidFill>
                  <a:srgbClr val="000000"/>
                </a:solidFill>
                <a:latin typeface="Antibiotice Regular" panose="02000000000000000000"/>
              </a:rPr>
              <a:t>spitale</a:t>
            </a:r>
            <a:r>
              <a:rPr lang="en-US" altLang="ro-RO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ro-RO" altLang="ro-RO" sz="1600" dirty="0">
                <a:solidFill>
                  <a:srgbClr val="000000"/>
                </a:solidFill>
                <a:latin typeface="Antibiotice Regular" panose="02000000000000000000"/>
              </a:rPr>
              <a:t>ș</a:t>
            </a:r>
            <a:r>
              <a:rPr lang="en-US" altLang="ro-RO" sz="1600" dirty="0" err="1">
                <a:solidFill>
                  <a:srgbClr val="000000"/>
                </a:solidFill>
                <a:latin typeface="Antibiotice Regular" panose="02000000000000000000"/>
              </a:rPr>
              <a:t>i</a:t>
            </a:r>
            <a:r>
              <a:rPr lang="en-US" altLang="ro-RO" sz="1600" dirty="0">
                <a:solidFill>
                  <a:srgbClr val="000000"/>
                </a:solidFill>
                <a:latin typeface="Antibiotice Regular" panose="02000000000000000000"/>
              </a:rPr>
              <a:t> 8.000 de </a:t>
            </a:r>
            <a:r>
              <a:rPr lang="ro-RO" altLang="ro-RO" sz="1600" dirty="0">
                <a:solidFill>
                  <a:srgbClr val="000000"/>
                </a:solidFill>
                <a:latin typeface="Antibiotice Regular" panose="02000000000000000000"/>
              </a:rPr>
              <a:t>farmacii</a:t>
            </a:r>
          </a:p>
          <a:p>
            <a:pPr>
              <a:spcBef>
                <a:spcPts val="1250"/>
              </a:spcBef>
              <a:buSzPct val="65000"/>
            </a:pPr>
            <a:r>
              <a:rPr lang="ro-RO" altLang="ro-RO" sz="1600" b="1" dirty="0">
                <a:solidFill>
                  <a:srgbClr val="000000"/>
                </a:solidFill>
                <a:latin typeface="Antibiotice Regular" panose="02000000000000000000"/>
              </a:rPr>
              <a:t>Cel mai important producător de medicamente generice cu capital românesc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F4A16A-64AC-56B6-2660-D536E60AB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61" y="1742094"/>
            <a:ext cx="923978" cy="883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1E4FD-67C1-C78C-E809-114334CC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96" y="3097646"/>
            <a:ext cx="923978" cy="883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FDC780-ECCC-F98D-5A21-1BC46705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5" y="1858677"/>
            <a:ext cx="923978" cy="883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84AA97-D04A-20FC-3411-EF2CD57F8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70" y="3022349"/>
            <a:ext cx="923978" cy="883485"/>
          </a:xfrm>
          <a:prstGeom prst="rect">
            <a:avLst/>
          </a:prstGeom>
        </p:spPr>
      </p:pic>
      <p:pic>
        <p:nvPicPr>
          <p:cNvPr id="14" name="Picture 6" descr="Harta lumii">
            <a:extLst>
              <a:ext uri="{FF2B5EF4-FFF2-40B4-BE49-F238E27FC236}">
                <a16:creationId xmlns:a16="http://schemas.microsoft.com/office/drawing/2014/main" id="{1174BF89-1E37-1D24-075A-2D219824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7" y="1914337"/>
            <a:ext cx="1450918" cy="8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arta Centrelor de Business din Romania">
            <a:extLst>
              <a:ext uri="{FF2B5EF4-FFF2-40B4-BE49-F238E27FC236}">
                <a16:creationId xmlns:a16="http://schemas.microsoft.com/office/drawing/2014/main" id="{CC73C292-0CD7-D1CF-4DC1-4D1D6680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3" y="3000344"/>
            <a:ext cx="925417" cy="61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arta Centrelor de Business din Romania">
            <a:extLst>
              <a:ext uri="{FF2B5EF4-FFF2-40B4-BE49-F238E27FC236}">
                <a16:creationId xmlns:a16="http://schemas.microsoft.com/office/drawing/2014/main" id="{2D5FFD9E-86D7-8F1A-7EA3-C8665DB4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79" y="1905686"/>
            <a:ext cx="925417" cy="61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arta Centrelor de Business din Romania">
            <a:extLst>
              <a:ext uri="{FF2B5EF4-FFF2-40B4-BE49-F238E27FC236}">
                <a16:creationId xmlns:a16="http://schemas.microsoft.com/office/drawing/2014/main" id="{F77193FF-8266-0D3D-9D1A-01F058B4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80" y="3128345"/>
            <a:ext cx="925417" cy="61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arta Centrelor de Business din Romania">
            <a:extLst>
              <a:ext uri="{FF2B5EF4-FFF2-40B4-BE49-F238E27FC236}">
                <a16:creationId xmlns:a16="http://schemas.microsoft.com/office/drawing/2014/main" id="{9F7DB298-9FBE-2812-73D3-53E7F6DA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47" y="4662715"/>
            <a:ext cx="161877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2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34CDC-3551-4DFB-B4D5-C449D212CA7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12</a:t>
            </a:fld>
            <a:endParaRPr lang="uk-UA" altLang="ro-R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7E376-C39F-426D-B516-78A460E75EE8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1FC80-6A81-1C1B-949B-A0E22EAE89F3}"/>
              </a:ext>
            </a:extLst>
          </p:cNvPr>
          <p:cNvSpPr txBox="1"/>
          <p:nvPr/>
        </p:nvSpPr>
        <p:spPr>
          <a:xfrm>
            <a:off x="467884" y="1228128"/>
            <a:ext cx="35822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ntibiotice Regular" panose="02000000000000000000"/>
              </a:rPr>
              <a:t>I</a:t>
            </a:r>
            <a:r>
              <a:rPr lang="ro-RO" sz="1600" b="1" dirty="0">
                <a:latin typeface="Antibiotice Regular" panose="02000000000000000000"/>
              </a:rPr>
              <a:t>nvestiții 2010 – 2022</a:t>
            </a:r>
          </a:p>
          <a:p>
            <a:pPr algn="ctr"/>
            <a:r>
              <a:rPr lang="ro-RO" sz="1600" b="1" dirty="0">
                <a:latin typeface="Antibiotice Regular" panose="02000000000000000000"/>
              </a:rPr>
              <a:t> </a:t>
            </a:r>
            <a:r>
              <a:rPr lang="en-US" b="1" dirty="0">
                <a:latin typeface="Antibiotice Regular" panose="02000000000000000000"/>
              </a:rPr>
              <a:t>380 mil</a:t>
            </a:r>
            <a:r>
              <a:rPr lang="ro-RO" b="1" dirty="0">
                <a:latin typeface="Antibiotice Regular" panose="02000000000000000000"/>
              </a:rPr>
              <a:t>ioane lei </a:t>
            </a:r>
            <a:endParaRPr lang="ro-RO" sz="1600" b="1" dirty="0">
              <a:latin typeface="Antibiotice Regular" panose="0200000000000000000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336E212-3E16-184E-2D08-E197A71F7C53}"/>
              </a:ext>
            </a:extLst>
          </p:cNvPr>
          <p:cNvGrpSpPr/>
          <p:nvPr/>
        </p:nvGrpSpPr>
        <p:grpSpPr>
          <a:xfrm>
            <a:off x="299369" y="1855003"/>
            <a:ext cx="5435052" cy="2090822"/>
            <a:chOff x="739664" y="2224814"/>
            <a:chExt cx="4375237" cy="20002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DC3B0A-9A4B-10D9-71E2-42CE1214FD0B}"/>
                </a:ext>
              </a:extLst>
            </p:cNvPr>
            <p:cNvSpPr/>
            <p:nvPr/>
          </p:nvSpPr>
          <p:spPr>
            <a:xfrm>
              <a:off x="1093930" y="2224814"/>
              <a:ext cx="2556000" cy="144016"/>
            </a:xfrm>
            <a:prstGeom prst="rect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383F88-CD8B-86EF-2008-AA09F9F17567}"/>
                </a:ext>
              </a:extLst>
            </p:cNvPr>
            <p:cNvSpPr txBox="1"/>
            <p:nvPr/>
          </p:nvSpPr>
          <p:spPr>
            <a:xfrm>
              <a:off x="739664" y="2481735"/>
              <a:ext cx="3094208" cy="32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b="1" dirty="0">
                  <a:solidFill>
                    <a:srgbClr val="000000"/>
                  </a:solidFill>
                  <a:latin typeface="Antibiotice Regular" panose="02000000000000000000"/>
                </a:rPr>
                <a:t>Dezvoltare Strategică</a:t>
              </a:r>
              <a:endParaRPr lang="en-US" sz="1600" b="1" dirty="0">
                <a:solidFill>
                  <a:srgbClr val="000000"/>
                </a:solidFill>
                <a:latin typeface="Antibiotice Regular" panose="0200000000000000000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7CCE8E2-7D4E-CFB7-FFA1-7D85893F6031}"/>
                </a:ext>
              </a:extLst>
            </p:cNvPr>
            <p:cNvSpPr/>
            <p:nvPr/>
          </p:nvSpPr>
          <p:spPr>
            <a:xfrm>
              <a:off x="866429" y="2802505"/>
              <a:ext cx="4248472" cy="294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B050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Fabric</a:t>
              </a:r>
              <a:r>
                <a:rPr lang="ro-RO" sz="1400" dirty="0">
                  <a:solidFill>
                    <a:srgbClr val="000000"/>
                  </a:solidFill>
                  <a:latin typeface="Antibiotice Regular" panose="02000000000000000000"/>
                </a:rPr>
                <a:t>ă nouă de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Unguente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ro-RO" sz="1400" dirty="0">
                  <a:solidFill>
                    <a:srgbClr val="000000"/>
                  </a:solidFill>
                  <a:latin typeface="Antibiotice Regular" panose="02000000000000000000"/>
                </a:rPr>
                <a:t>ș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Supozitoare</a:t>
              </a:r>
              <a:endParaRPr lang="ro-RO" sz="1400" dirty="0">
                <a:solidFill>
                  <a:srgbClr val="000000"/>
                </a:solidFill>
                <a:latin typeface="Antibiotice Regular" panose="0200000000000000000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B55037F-46FE-6A1E-3F4E-F3D8772892C7}"/>
                </a:ext>
              </a:extLst>
            </p:cNvPr>
            <p:cNvSpPr/>
            <p:nvPr/>
          </p:nvSpPr>
          <p:spPr>
            <a:xfrm>
              <a:off x="860089" y="3098030"/>
              <a:ext cx="4248472" cy="294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300"/>
                </a:spcBef>
                <a:buClr>
                  <a:srgbClr val="00B050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Pilot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cercetare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pentru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produse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solide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orale</a:t>
              </a:r>
              <a:endParaRPr lang="en-US" sz="1400" dirty="0">
                <a:solidFill>
                  <a:srgbClr val="000000"/>
                </a:solidFill>
                <a:latin typeface="Antibiotice Regular" panose="0200000000000000000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8340D45-76E0-362F-91FC-493CF9653F6F}"/>
                </a:ext>
              </a:extLst>
            </p:cNvPr>
            <p:cNvSpPr/>
            <p:nvPr/>
          </p:nvSpPr>
          <p:spPr>
            <a:xfrm>
              <a:off x="866429" y="3382410"/>
              <a:ext cx="3176740" cy="294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300"/>
                </a:spcBef>
                <a:buClr>
                  <a:srgbClr val="00B050"/>
                </a:buClr>
                <a:buFont typeface="Arial" panose="020B0604020202020204" pitchFamily="34" charset="0"/>
                <a:buChar char="•"/>
              </a:pPr>
              <a:r>
                <a:rPr lang="ro-RO" sz="1400" dirty="0">
                  <a:solidFill>
                    <a:srgbClr val="000000"/>
                  </a:solidFill>
                  <a:latin typeface="Antibiotice Regular" panose="02000000000000000000"/>
                </a:rPr>
                <a:t>Cercetare&amp;dezvoltare și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licente</a:t>
              </a:r>
              <a:r>
                <a:rPr lang="ro-RO" sz="1400" dirty="0">
                  <a:solidFill>
                    <a:srgbClr val="000000"/>
                  </a:solidFill>
                  <a:latin typeface="Antibiotice Regular" panose="02000000000000000000"/>
                </a:rPr>
                <a:t> de produse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noi</a:t>
              </a:r>
              <a:endParaRPr lang="en-US" sz="1400" dirty="0">
                <a:solidFill>
                  <a:srgbClr val="000000"/>
                </a:solidFill>
                <a:latin typeface="Antibiotice Regular" panose="0200000000000000000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8409713-3DA1-3572-9229-03512B26F739}"/>
                </a:ext>
              </a:extLst>
            </p:cNvPr>
            <p:cNvSpPr/>
            <p:nvPr/>
          </p:nvSpPr>
          <p:spPr>
            <a:xfrm>
              <a:off x="860089" y="3724496"/>
              <a:ext cx="3356980" cy="500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300"/>
                </a:spcBef>
                <a:buClr>
                  <a:srgbClr val="00B050"/>
                </a:buClr>
                <a:buFont typeface="Arial" panose="020B0604020202020204" pitchFamily="34" charset="0"/>
                <a:buChar char="•"/>
              </a:pPr>
              <a:r>
                <a:rPr lang="ro-RO" sz="1400" dirty="0">
                  <a:solidFill>
                    <a:srgbClr val="000000"/>
                  </a:solidFill>
                  <a:latin typeface="Antibiotice Regular" panose="02000000000000000000"/>
                </a:rPr>
                <a:t>Dotări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pentru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laboratoarele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controlului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calit</a:t>
              </a:r>
              <a:r>
                <a:rPr lang="ro-RO" sz="1400" dirty="0">
                  <a:solidFill>
                    <a:srgbClr val="000000"/>
                  </a:solidFill>
                  <a:latin typeface="Antibiotice Regular" panose="02000000000000000000"/>
                </a:rPr>
                <a:t>ăț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ii,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cercetare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ro-RO" sz="1400" dirty="0">
                  <a:solidFill>
                    <a:srgbClr val="000000"/>
                  </a:solidFill>
                  <a:latin typeface="Antibiotice Regular" panose="02000000000000000000"/>
                </a:rPr>
                <a:t>ș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evaluarea</a:t>
              </a:r>
              <a:r>
                <a:rPr lang="en-US" sz="14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ntibiotice Regular" panose="02000000000000000000"/>
                </a:rPr>
                <a:t>medicamentului</a:t>
              </a:r>
              <a:endParaRPr lang="ro-RO" sz="1400" dirty="0">
                <a:solidFill>
                  <a:srgbClr val="000000"/>
                </a:solidFill>
                <a:latin typeface="Antibiotice Regular" panose="0200000000000000000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E2D57CD-148A-56C2-93F7-0F3E9B822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64" y="573881"/>
            <a:ext cx="854205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Antibiotice</a:t>
            </a:r>
            <a:r>
              <a:rPr lang="ro-RO" altLang="en-US" sz="2400" b="1" dirty="0">
                <a:latin typeface="Antibiotice Regular" panose="02000000000000000000"/>
              </a:rPr>
              <a:t>, 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o investiție sustenabilă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tibiotice Regular" panose="0200000000000000000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9FD1C5-8304-A32E-CCE9-427B9F664CE9}"/>
              </a:ext>
            </a:extLst>
          </p:cNvPr>
          <p:cNvGrpSpPr/>
          <p:nvPr/>
        </p:nvGrpSpPr>
        <p:grpSpPr>
          <a:xfrm>
            <a:off x="467544" y="3995628"/>
            <a:ext cx="3806420" cy="2622271"/>
            <a:chOff x="321663" y="4301546"/>
            <a:chExt cx="3664694" cy="26222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2F8D7D-197B-E584-84DB-B4E87283BCCF}"/>
                </a:ext>
              </a:extLst>
            </p:cNvPr>
            <p:cNvSpPr txBox="1"/>
            <p:nvPr/>
          </p:nvSpPr>
          <p:spPr>
            <a:xfrm>
              <a:off x="594550" y="4301546"/>
              <a:ext cx="2198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o-RO" sz="1600" b="1" dirty="0">
                  <a:solidFill>
                    <a:srgbClr val="000000"/>
                  </a:solidFill>
                  <a:latin typeface="Antibiotice Regular" panose="02000000000000000000"/>
                </a:rPr>
                <a:t>Consolidarea afacerii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1D8D78-F478-6C76-F433-0B841FB227FF}"/>
                </a:ext>
              </a:extLst>
            </p:cNvPr>
            <p:cNvSpPr/>
            <p:nvPr/>
          </p:nvSpPr>
          <p:spPr>
            <a:xfrm>
              <a:off x="321663" y="4587041"/>
              <a:ext cx="35386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300"/>
                </a:spcBef>
                <a:buClr>
                  <a:srgbClr val="00B050"/>
                </a:buClr>
                <a:buFont typeface="Arial" panose="020B0604020202020204" pitchFamily="34" charset="0"/>
                <a:buChar char="•"/>
              </a:pPr>
              <a:r>
                <a:rPr lang="en-US" sz="1400" dirty="0" err="1">
                  <a:latin typeface="Antibiotice Regular" panose="02000000000000000000"/>
                </a:rPr>
                <a:t>Moderniz</a:t>
              </a:r>
              <a:r>
                <a:rPr lang="ro-RO" sz="1400" dirty="0">
                  <a:latin typeface="Antibiotice Regular" panose="02000000000000000000"/>
                </a:rPr>
                <a:t>area </a:t>
              </a:r>
              <a:r>
                <a:rPr lang="en-US" sz="1400" dirty="0" err="1">
                  <a:latin typeface="Antibiotice Regular" panose="02000000000000000000"/>
                </a:rPr>
                <a:t>fluxurilor</a:t>
              </a:r>
              <a:r>
                <a:rPr lang="en-US" sz="1400" dirty="0">
                  <a:latin typeface="Antibiotice Regular" panose="02000000000000000000"/>
                </a:rPr>
                <a:t> de </a:t>
              </a:r>
              <a:r>
                <a:rPr lang="en-US" sz="1400" dirty="0" err="1">
                  <a:latin typeface="Antibiotice Regular" panose="02000000000000000000"/>
                </a:rPr>
                <a:t>fabrica</a:t>
              </a:r>
              <a:r>
                <a:rPr lang="ro-RO" sz="1400" dirty="0">
                  <a:latin typeface="Antibiotice Regular" panose="02000000000000000000"/>
                </a:rPr>
                <a:t>ț</a:t>
              </a:r>
              <a:r>
                <a:rPr lang="en-US" sz="1400" dirty="0" err="1">
                  <a:latin typeface="Antibiotice Regular" panose="02000000000000000000"/>
                </a:rPr>
                <a:t>ie</a:t>
              </a:r>
              <a:r>
                <a:rPr lang="en-US" sz="1000" dirty="0"/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7E7346-A3BD-2647-5ABA-C19F1315C707}"/>
                </a:ext>
              </a:extLst>
            </p:cNvPr>
            <p:cNvSpPr/>
            <p:nvPr/>
          </p:nvSpPr>
          <p:spPr>
            <a:xfrm>
              <a:off x="321663" y="4912261"/>
              <a:ext cx="35386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300"/>
                </a:spcBef>
                <a:buClr>
                  <a:srgbClr val="00B050"/>
                </a:buClr>
                <a:buFont typeface="Arial" panose="020B0604020202020204" pitchFamily="34" charset="0"/>
                <a:buChar char="•"/>
              </a:pPr>
              <a:r>
                <a:rPr lang="en-US" sz="1400" dirty="0" err="1">
                  <a:latin typeface="Antibiotice Regular" panose="02000000000000000000"/>
                </a:rPr>
                <a:t>Sistemul</a:t>
              </a:r>
              <a:r>
                <a:rPr lang="en-US" sz="1400" dirty="0">
                  <a:latin typeface="Antibiotice Regular" panose="02000000000000000000"/>
                </a:rPr>
                <a:t> de Management </a:t>
              </a:r>
              <a:r>
                <a:rPr lang="en-US" sz="1400" dirty="0" err="1">
                  <a:latin typeface="Antibiotice Regular" panose="02000000000000000000"/>
                </a:rPr>
                <a:t>Integrat</a:t>
              </a:r>
              <a:endParaRPr lang="ro-RO" sz="1400" dirty="0">
                <a:latin typeface="Antibiotice Regular" panose="0200000000000000000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955091-F933-CD60-AA95-4E2512B28178}"/>
                </a:ext>
              </a:extLst>
            </p:cNvPr>
            <p:cNvSpPr/>
            <p:nvPr/>
          </p:nvSpPr>
          <p:spPr>
            <a:xfrm>
              <a:off x="321664" y="5189225"/>
              <a:ext cx="36646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300"/>
                </a:spcBef>
                <a:buClr>
                  <a:srgbClr val="00B050"/>
                </a:buClr>
                <a:buFont typeface="Arial" panose="020B0604020202020204" pitchFamily="34" charset="0"/>
                <a:buChar char="•"/>
              </a:pPr>
              <a:r>
                <a:rPr lang="en-US" sz="1400" dirty="0" err="1">
                  <a:latin typeface="Antibiotice Regular" panose="02000000000000000000"/>
                </a:rPr>
                <a:t>Retehnologizarea</a:t>
              </a:r>
              <a:r>
                <a:rPr lang="en-US" sz="1400" dirty="0">
                  <a:latin typeface="Antibiotice Regular" panose="02000000000000000000"/>
                </a:rPr>
                <a:t> </a:t>
              </a:r>
              <a:r>
                <a:rPr lang="en-US" sz="1400" dirty="0" err="1">
                  <a:latin typeface="Antibiotice Regular" panose="02000000000000000000"/>
                </a:rPr>
                <a:t>instala</a:t>
              </a:r>
              <a:r>
                <a:rPr lang="ro-RO" sz="1400" dirty="0">
                  <a:latin typeface="Antibiotice Regular" panose="02000000000000000000"/>
                </a:rPr>
                <a:t>ț</a:t>
              </a:r>
              <a:r>
                <a:rPr lang="en-US" sz="1400" dirty="0" err="1">
                  <a:latin typeface="Antibiotice Regular" panose="02000000000000000000"/>
                </a:rPr>
                <a:t>iilor</a:t>
              </a:r>
              <a:r>
                <a:rPr lang="en-US" sz="1400" dirty="0">
                  <a:latin typeface="Antibiotice Regular" panose="02000000000000000000"/>
                </a:rPr>
                <a:t> </a:t>
              </a:r>
              <a:r>
                <a:rPr lang="en-US" sz="1400" dirty="0" err="1">
                  <a:latin typeface="Antibiotice Regular" panose="02000000000000000000"/>
                </a:rPr>
                <a:t>pentru</a:t>
              </a:r>
              <a:r>
                <a:rPr lang="en-US" sz="1400" dirty="0">
                  <a:latin typeface="Antibiotice Regular" panose="02000000000000000000"/>
                </a:rPr>
                <a:t> </a:t>
              </a:r>
              <a:r>
                <a:rPr lang="en-US" sz="1400" dirty="0" err="1">
                  <a:latin typeface="Antibiotice Regular" panose="02000000000000000000"/>
                </a:rPr>
                <a:t>producerea</a:t>
              </a:r>
              <a:r>
                <a:rPr lang="en-US" sz="1400" dirty="0">
                  <a:latin typeface="Antibiotice Regular" panose="02000000000000000000"/>
                </a:rPr>
                <a:t> </a:t>
              </a:r>
              <a:r>
                <a:rPr lang="ro-RO" sz="1400" dirty="0">
                  <a:latin typeface="Antibiotice Regular" panose="02000000000000000000"/>
                </a:rPr>
                <a:t>ș</a:t>
              </a:r>
              <a:r>
                <a:rPr lang="en-US" sz="1400" dirty="0" err="1">
                  <a:latin typeface="Antibiotice Regular" panose="02000000000000000000"/>
                </a:rPr>
                <a:t>i</a:t>
              </a:r>
              <a:r>
                <a:rPr lang="en-US" sz="1400" dirty="0">
                  <a:latin typeface="Antibiotice Regular" panose="02000000000000000000"/>
                </a:rPr>
                <a:t> </a:t>
              </a:r>
              <a:r>
                <a:rPr lang="en-US" sz="1400" dirty="0" err="1">
                  <a:latin typeface="Antibiotice Regular" panose="02000000000000000000"/>
                </a:rPr>
                <a:t>transportul</a:t>
              </a:r>
              <a:r>
                <a:rPr lang="en-US" sz="1400" dirty="0">
                  <a:latin typeface="Antibiotice Regular" panose="02000000000000000000"/>
                </a:rPr>
                <a:t> </a:t>
              </a:r>
              <a:r>
                <a:rPr lang="en-US" sz="1400" dirty="0" err="1">
                  <a:latin typeface="Antibiotice Regular" panose="02000000000000000000"/>
                </a:rPr>
                <a:t>utilit</a:t>
              </a:r>
              <a:r>
                <a:rPr lang="ro-RO" sz="1400" dirty="0">
                  <a:latin typeface="Antibiotice Regular" panose="02000000000000000000"/>
                </a:rPr>
                <a:t>ăț</a:t>
              </a:r>
              <a:r>
                <a:rPr lang="en-US" sz="1400" dirty="0" err="1">
                  <a:latin typeface="Antibiotice Regular" panose="02000000000000000000"/>
                </a:rPr>
                <a:t>ilor</a:t>
              </a:r>
              <a:endParaRPr lang="ro-RO" sz="1400" dirty="0">
                <a:latin typeface="Antibiotice Regular" panose="0200000000000000000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DE9F44-7907-A847-DD13-1DCACBC32E4C}"/>
                </a:ext>
              </a:extLst>
            </p:cNvPr>
            <p:cNvSpPr/>
            <p:nvPr/>
          </p:nvSpPr>
          <p:spPr>
            <a:xfrm>
              <a:off x="327755" y="5712445"/>
              <a:ext cx="35386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300"/>
                </a:spcBef>
                <a:buClr>
                  <a:srgbClr val="00B050"/>
                </a:buClr>
                <a:buFont typeface="Arial" panose="020B0604020202020204" pitchFamily="34" charset="0"/>
                <a:buChar char="•"/>
              </a:pPr>
              <a:r>
                <a:rPr lang="en-US" sz="1400" dirty="0" err="1">
                  <a:latin typeface="Antibiotice Regular" panose="02000000000000000000"/>
                </a:rPr>
                <a:t>Depozit</a:t>
              </a:r>
              <a:r>
                <a:rPr lang="en-US" sz="1400" dirty="0">
                  <a:latin typeface="Antibiotice Regular" panose="02000000000000000000"/>
                </a:rPr>
                <a:t> </a:t>
              </a:r>
              <a:r>
                <a:rPr lang="en-US" sz="1400" dirty="0" err="1">
                  <a:latin typeface="Antibiotice Regular" panose="02000000000000000000"/>
                </a:rPr>
                <a:t>pentru</a:t>
              </a:r>
              <a:r>
                <a:rPr lang="en-US" sz="1400" dirty="0">
                  <a:latin typeface="Antibiotice Regular" panose="02000000000000000000"/>
                </a:rPr>
                <a:t> </a:t>
              </a:r>
              <a:r>
                <a:rPr lang="en-US" sz="1400" dirty="0" err="1">
                  <a:latin typeface="Antibiotice Regular" panose="02000000000000000000"/>
                </a:rPr>
                <a:t>materii</a:t>
              </a:r>
              <a:r>
                <a:rPr lang="en-US" sz="1400" dirty="0">
                  <a:latin typeface="Antibiotice Regular" panose="02000000000000000000"/>
                </a:rPr>
                <a:t> prime </a:t>
              </a:r>
              <a:r>
                <a:rPr lang="ro-RO" sz="1400" dirty="0">
                  <a:latin typeface="Antibiotice Regular" panose="02000000000000000000"/>
                </a:rPr>
                <a:t>ș</a:t>
              </a:r>
              <a:r>
                <a:rPr lang="en-US" sz="1400" dirty="0" err="1">
                  <a:latin typeface="Antibiotice Regular" panose="02000000000000000000"/>
                </a:rPr>
                <a:t>i</a:t>
              </a:r>
              <a:r>
                <a:rPr lang="en-US" sz="1400" dirty="0">
                  <a:latin typeface="Antibiotice Regular" panose="02000000000000000000"/>
                </a:rPr>
                <a:t> </a:t>
              </a:r>
              <a:r>
                <a:rPr lang="en-US" sz="1400" dirty="0" err="1">
                  <a:latin typeface="Antibiotice Regular" panose="02000000000000000000"/>
                </a:rPr>
                <a:t>materiale</a:t>
              </a:r>
              <a:endParaRPr lang="ro-RO" sz="1400" dirty="0">
                <a:latin typeface="Antibiotice Regular" panose="0200000000000000000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D8FDF8-EAA2-4381-ABF4-BE176C2C92BE}"/>
                </a:ext>
              </a:extLst>
            </p:cNvPr>
            <p:cNvSpPr/>
            <p:nvPr/>
          </p:nvSpPr>
          <p:spPr>
            <a:xfrm>
              <a:off x="337199" y="6053545"/>
              <a:ext cx="35386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300"/>
                </a:spcBef>
                <a:buClr>
                  <a:srgbClr val="00B050"/>
                </a:buClr>
                <a:buFont typeface="Arial" panose="020B0604020202020204" pitchFamily="34" charset="0"/>
                <a:buChar char="•"/>
              </a:pPr>
              <a:r>
                <a:rPr lang="en-US" sz="1400" dirty="0" err="1">
                  <a:latin typeface="Antibiotice Regular" panose="02000000000000000000"/>
                </a:rPr>
                <a:t>Reabilitarea</a:t>
              </a:r>
              <a:r>
                <a:rPr lang="en-US" sz="1400" dirty="0">
                  <a:latin typeface="Antibiotice Regular" panose="02000000000000000000"/>
                </a:rPr>
                <a:t> cl</a:t>
              </a:r>
              <a:r>
                <a:rPr lang="ro-RO" sz="1400" dirty="0">
                  <a:latin typeface="Antibiotice Regular" panose="02000000000000000000"/>
                </a:rPr>
                <a:t>ă</a:t>
              </a:r>
              <a:r>
                <a:rPr lang="en-US" sz="1400" dirty="0" err="1">
                  <a:latin typeface="Antibiotice Regular" panose="02000000000000000000"/>
                </a:rPr>
                <a:t>dirilor</a:t>
              </a:r>
              <a:r>
                <a:rPr lang="en-US" sz="1400" dirty="0">
                  <a:latin typeface="Antibiotice Regular" panose="02000000000000000000"/>
                </a:rPr>
                <a:t> </a:t>
              </a:r>
              <a:r>
                <a:rPr lang="en-US" sz="1400" dirty="0" err="1">
                  <a:latin typeface="Antibiotice Regular" panose="02000000000000000000"/>
                </a:rPr>
                <a:t>existente</a:t>
              </a:r>
              <a:endParaRPr lang="ro-RO" sz="1400" dirty="0">
                <a:latin typeface="Antibiotice Regular" panose="0200000000000000000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70E7C9-3256-1193-0753-A7647AEA4C16}"/>
                </a:ext>
              </a:extLst>
            </p:cNvPr>
            <p:cNvSpPr/>
            <p:nvPr/>
          </p:nvSpPr>
          <p:spPr>
            <a:xfrm>
              <a:off x="335031" y="6349936"/>
              <a:ext cx="35386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300"/>
                </a:spcBef>
                <a:buClr>
                  <a:srgbClr val="00B050"/>
                </a:buClr>
                <a:buFont typeface="Arial" panose="020B0604020202020204" pitchFamily="34" charset="0"/>
                <a:buChar char="•"/>
              </a:pPr>
              <a:r>
                <a:rPr lang="ro-RO" sz="1400" dirty="0">
                  <a:latin typeface="Antibiotice Regular" panose="02000000000000000000"/>
                </a:rPr>
                <a:t>Digitalizare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4EBBAC-62CF-E1AE-3771-557D1EBF76C9}"/>
                </a:ext>
              </a:extLst>
            </p:cNvPr>
            <p:cNvSpPr/>
            <p:nvPr/>
          </p:nvSpPr>
          <p:spPr>
            <a:xfrm>
              <a:off x="321663" y="6616040"/>
              <a:ext cx="35386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300"/>
                </a:spcBef>
                <a:buClr>
                  <a:srgbClr val="00B050"/>
                </a:buClr>
                <a:buFont typeface="Arial" panose="020B0604020202020204" pitchFamily="34" charset="0"/>
                <a:buChar char="•"/>
              </a:pPr>
              <a:r>
                <a:rPr lang="ro-RO" sz="1400" dirty="0">
                  <a:latin typeface="Antibiotice Regular" panose="02000000000000000000"/>
                </a:rPr>
                <a:t>Proiecte de r</a:t>
              </a:r>
              <a:r>
                <a:rPr lang="en-US" sz="1400" dirty="0" err="1">
                  <a:latin typeface="Antibiotice Regular" panose="02000000000000000000"/>
                </a:rPr>
                <a:t>esponsabilitate</a:t>
              </a:r>
              <a:r>
                <a:rPr lang="en-US" sz="1400" dirty="0">
                  <a:latin typeface="Antibiotice Regular" panose="02000000000000000000"/>
                </a:rPr>
                <a:t> social</a:t>
              </a:r>
              <a:r>
                <a:rPr lang="ro-RO" sz="1400" dirty="0">
                  <a:latin typeface="Antibiotice Regular" panose="02000000000000000000"/>
                </a:rPr>
                <a:t>ă</a:t>
              </a:r>
              <a:endParaRPr lang="en-US" sz="1400" dirty="0">
                <a:latin typeface="Antibiotice Regular" panose="0200000000000000000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40E99E5-FEAC-FC3B-F45F-7F3A66CC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688" y="2151081"/>
            <a:ext cx="301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tibiotice Regular" panose="0200000000000000000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43ABE7-EA3C-140D-3E6A-04A52B8247A9}"/>
              </a:ext>
            </a:extLst>
          </p:cNvPr>
          <p:cNvSpPr/>
          <p:nvPr/>
        </p:nvSpPr>
        <p:spPr>
          <a:xfrm>
            <a:off x="4869730" y="2459781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000000"/>
                </a:solidFill>
                <a:latin typeface="Antibiotice Regular" panose="02000000000000000000"/>
              </a:rPr>
              <a:t>2023 </a:t>
            </a:r>
          </a:p>
          <a:p>
            <a:pPr marL="285750" indent="-176213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rgbClr val="000000"/>
                </a:solidFill>
                <a:latin typeface="Antibiotice Regular" panose="02000000000000000000"/>
              </a:rPr>
              <a:t>Centrală fotovoltaică 2.5MW - 26,4% din consum anual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6930AB-A9C7-1D86-53DC-BD8D42DE0AE7}"/>
              </a:ext>
            </a:extLst>
          </p:cNvPr>
          <p:cNvSpPr/>
          <p:nvPr/>
        </p:nvSpPr>
        <p:spPr>
          <a:xfrm>
            <a:off x="4996662" y="3063345"/>
            <a:ext cx="4008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000000"/>
                </a:solidFill>
                <a:latin typeface="Antibiotice Regular" panose="02000000000000000000"/>
              </a:rPr>
              <a:t>2024 </a:t>
            </a:r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rgbClr val="000000"/>
                </a:solidFill>
                <a:latin typeface="Antibiotice Regular" panose="02000000000000000000"/>
              </a:rPr>
              <a:t>Centrală fotovoltaică 1MW - 37% din consum anual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C52B910-B27B-09F6-A598-F2D3A05A5528}"/>
              </a:ext>
            </a:extLst>
          </p:cNvPr>
          <p:cNvSpPr/>
          <p:nvPr/>
        </p:nvSpPr>
        <p:spPr>
          <a:xfrm>
            <a:off x="4886776" y="3718362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000000"/>
                </a:solidFill>
                <a:latin typeface="Antibiotice Regular" panose="02000000000000000000"/>
              </a:rPr>
              <a:t>2025 </a:t>
            </a:r>
          </a:p>
          <a:p>
            <a:pPr marL="285750" indent="-176213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rgbClr val="000000"/>
                </a:solidFill>
                <a:latin typeface="Antibiotice Regular" panose="02000000000000000000"/>
              </a:rPr>
              <a:t>Flux de fabricație topice sterile</a:t>
            </a:r>
          </a:p>
          <a:p>
            <a:pPr marL="285750" indent="-176213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rgbClr val="000000"/>
                </a:solidFill>
                <a:latin typeface="Antibiotice Regular" panose="02000000000000000000"/>
              </a:rPr>
              <a:t>Platformă logistică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A90BDDE-3B75-3883-E186-57FBDA444604}"/>
              </a:ext>
            </a:extLst>
          </p:cNvPr>
          <p:cNvSpPr/>
          <p:nvPr/>
        </p:nvSpPr>
        <p:spPr>
          <a:xfrm>
            <a:off x="4875060" y="4444733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000000"/>
                </a:solidFill>
                <a:latin typeface="Antibiotice Regular" panose="02000000000000000000"/>
              </a:rPr>
              <a:t>2026 </a:t>
            </a:r>
          </a:p>
          <a:p>
            <a:pPr marL="285750" indent="-176213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rgbClr val="000000"/>
                </a:solidFill>
                <a:latin typeface="Antibiotice Regular" panose="02000000000000000000"/>
              </a:rPr>
              <a:t>Centrul de cercetare Inova a+</a:t>
            </a:r>
          </a:p>
          <a:p>
            <a:pPr marL="285750" indent="-176213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rgbClr val="000000"/>
                </a:solidFill>
                <a:latin typeface="Antibiotice Regular" panose="02000000000000000000"/>
              </a:rPr>
              <a:t>Digitalizare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6DD0A07-94BA-DA3F-459C-24992A82AE6A}"/>
              </a:ext>
            </a:extLst>
          </p:cNvPr>
          <p:cNvSpPr/>
          <p:nvPr/>
        </p:nvSpPr>
        <p:spPr>
          <a:xfrm>
            <a:off x="4876807" y="5099643"/>
            <a:ext cx="4248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000000"/>
                </a:solidFill>
                <a:latin typeface="Antibiotice Regular" panose="02000000000000000000"/>
              </a:rPr>
              <a:t>2029 </a:t>
            </a:r>
          </a:p>
          <a:p>
            <a:pPr marL="285750" indent="-176213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rgbClr val="000000"/>
                </a:solidFill>
                <a:latin typeface="Antibiotice Regular" panose="02000000000000000000"/>
              </a:rPr>
              <a:t>Flux soluții sterile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574F7B4-D6AA-F722-D2A0-BDBAC192419B}"/>
              </a:ext>
            </a:extLst>
          </p:cNvPr>
          <p:cNvSpPr/>
          <p:nvPr/>
        </p:nvSpPr>
        <p:spPr>
          <a:xfrm>
            <a:off x="5418869" y="1870592"/>
            <a:ext cx="3297934" cy="155470"/>
          </a:xfrm>
          <a:prstGeom prst="rect">
            <a:avLst/>
          </a:prstGeom>
          <a:solidFill>
            <a:srgbClr val="8EDADA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28A6FB-1007-72C1-0016-E8F185045D44}"/>
              </a:ext>
            </a:extLst>
          </p:cNvPr>
          <p:cNvSpPr/>
          <p:nvPr/>
        </p:nvSpPr>
        <p:spPr>
          <a:xfrm>
            <a:off x="5702652" y="1290292"/>
            <a:ext cx="261672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Investiții viitoare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400 milioane lei</a:t>
            </a:r>
            <a:endParaRPr lang="en-US" b="1" dirty="0">
              <a:solidFill>
                <a:schemeClr val="tx1"/>
              </a:solidFill>
              <a:latin typeface="Antibiotice Regular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8483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9585D-DFD1-F68C-E824-358971F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4" y="2363644"/>
            <a:ext cx="8392572" cy="38164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34CDC-3551-4DFB-B4D5-C449D212CA7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13</a:t>
            </a:fld>
            <a:endParaRPr lang="uk-UA" altLang="ro-R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7E376-C39F-426D-B516-78A460E75EE8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DC2A16-F6E1-45E1-B6CA-BDFD6BC76093}"/>
              </a:ext>
            </a:extLst>
          </p:cNvPr>
          <p:cNvSpPr txBox="1"/>
          <p:nvPr/>
        </p:nvSpPr>
        <p:spPr>
          <a:xfrm>
            <a:off x="626166" y="2464706"/>
            <a:ext cx="25776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De 20 de ani, c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ampanii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de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donare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de s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â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nge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– 2.500 de oameni salvați!</a:t>
            </a:r>
            <a:endParaRPr lang="en-US" sz="1400" dirty="0">
              <a:solidFill>
                <a:srgbClr val="242F38"/>
              </a:solidFill>
              <a:latin typeface="Antibiotice Regular" panose="02000000000000000000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Cursuri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de prim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ajutor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pentru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angaja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ț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i</a:t>
            </a:r>
            <a:endParaRPr lang="ro-RO" sz="1400" dirty="0">
              <a:solidFill>
                <a:srgbClr val="242F38"/>
              </a:solidFill>
              <a:latin typeface="Antibiotice Regular" panose="02000000000000000000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Centrul de vaccinare a+ - 30.000 de persoane vaccinate</a:t>
            </a:r>
            <a:endParaRPr lang="en-US" sz="1400" dirty="0">
              <a:solidFill>
                <a:srgbClr val="242F38"/>
              </a:solidFill>
              <a:latin typeface="Antibiotice Regular" panose="0200000000000000000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EC31B-3159-A5A5-19FD-658078698BF0}"/>
              </a:ext>
            </a:extLst>
          </p:cNvPr>
          <p:cNvSpPr txBox="1"/>
          <p:nvPr/>
        </p:nvSpPr>
        <p:spPr>
          <a:xfrm>
            <a:off x="640756" y="4488481"/>
            <a:ext cx="23973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Burse Pro</a:t>
            </a:r>
            <a:r>
              <a:rPr lang="en-US" sz="1400" dirty="0"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latin typeface="Antibiotice Regular" panose="02000000000000000000"/>
                <a:cs typeface="+mn-cs"/>
              </a:rPr>
              <a:t>Ruralis</a:t>
            </a:r>
            <a:endParaRPr lang="en-US" sz="1400" dirty="0">
              <a:latin typeface="Antibiotice Regular" panose="02000000000000000000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Puterea faptei -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programe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cu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caracter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social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prin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Funda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ț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ia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“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Antibiotice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– 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Ș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tiin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ță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ș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i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Suflet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”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peste 10.000 de persoane spijinite</a:t>
            </a:r>
            <a:endParaRPr lang="en-US" sz="1400" dirty="0">
              <a:solidFill>
                <a:srgbClr val="242F38"/>
              </a:solidFill>
              <a:latin typeface="Antibiotice Regular" panose="0200000000000000000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0146D-7529-EA91-89AC-2717F4E91033}"/>
              </a:ext>
            </a:extLst>
          </p:cNvPr>
          <p:cNvSpPr txBox="1"/>
          <p:nvPr/>
        </p:nvSpPr>
        <p:spPr>
          <a:xfrm>
            <a:off x="6106365" y="2634833"/>
            <a:ext cx="23973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Dezvoltarea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resursei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umane</a:t>
            </a:r>
            <a:endParaRPr lang="en-US" sz="1400" dirty="0">
              <a:solidFill>
                <a:srgbClr val="242F38"/>
              </a:solidFill>
              <a:latin typeface="Antibiotice Regular" panose="02000000000000000000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Centrul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de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instruire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ș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i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dezvoltare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profesional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ă</a:t>
            </a:r>
            <a:endParaRPr lang="en-US" sz="1400" dirty="0">
              <a:solidFill>
                <a:srgbClr val="242F38"/>
              </a:solidFill>
              <a:latin typeface="Antibiotice Regular" panose="02000000000000000000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Academia a+ (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Perform a+, 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Ș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coala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de Var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ă 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a+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)</a:t>
            </a:r>
            <a:endParaRPr lang="en-US" sz="1400" dirty="0">
              <a:solidFill>
                <a:srgbClr val="242F38"/>
              </a:solidFill>
              <a:latin typeface="Antibiotice Regular" panose="0200000000000000000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A16AC-DBD1-DDB6-FEFF-82C9759C7E2F}"/>
              </a:ext>
            </a:extLst>
          </p:cNvPr>
          <p:cNvSpPr txBox="1"/>
          <p:nvPr/>
        </p:nvSpPr>
        <p:spPr>
          <a:xfrm>
            <a:off x="6105914" y="4524172"/>
            <a:ext cx="23973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Programe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de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protejare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a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mediului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î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nconjur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ă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tor “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Fii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Pro Natura! Pune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Suflet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!”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Parcul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Prieteniei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inaugurat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</a:t>
            </a:r>
            <a:r>
              <a:rPr lang="ro-RO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î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n </a:t>
            </a:r>
            <a:r>
              <a:rPr lang="en-US" sz="1400" dirty="0" err="1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anul</a:t>
            </a:r>
            <a:r>
              <a:rPr lang="en-US" sz="1400" dirty="0">
                <a:solidFill>
                  <a:srgbClr val="242F38"/>
                </a:solidFill>
                <a:latin typeface="Antibiotice Regular" panose="02000000000000000000"/>
                <a:cs typeface="+mn-cs"/>
              </a:rPr>
              <a:t>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E7FF39-B5BF-8E08-701B-38F367055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15" y="592649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Antibiotice</a:t>
            </a:r>
            <a:r>
              <a:rPr lang="ro-RO" altLang="en-US" sz="2400" b="1" dirty="0">
                <a:latin typeface="Antibiotice Regular" panose="0200000000000000000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brand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prietenos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lang="ro-RO" altLang="en-US" sz="2400" b="1" dirty="0">
                <a:latin typeface="Antibiotice Regular" panose="02000000000000000000"/>
              </a:rPr>
              <a:t>ș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responsabil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tibiotice Regular" panose="0200000000000000000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D82407-311E-DFF8-8A49-855EFC0E8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4" y="1402978"/>
            <a:ext cx="1964487" cy="6030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AE9AFB-A36F-6B2F-4E1D-C5ECD5D79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23" y="1347949"/>
            <a:ext cx="1382784" cy="8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1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34CDC-3551-4DFB-B4D5-C449D212CA7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14</a:t>
            </a:fld>
            <a:endParaRPr lang="uk-UA" altLang="ro-R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7E376-C39F-426D-B516-78A460E75EE8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D0240-EAD7-A750-BB1E-0B482A0C9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34" y="61404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Antibiotice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,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lang="en-US" altLang="en-US" sz="2400" b="1" dirty="0">
                <a:latin typeface="Antibiotice Regular" panose="02000000000000000000"/>
              </a:rPr>
              <a:t>o </a:t>
            </a:r>
            <a:r>
              <a:rPr lang="en-US" altLang="en-US" sz="2400" b="1" dirty="0" err="1">
                <a:latin typeface="Antibiotice Regular" panose="02000000000000000000"/>
              </a:rPr>
              <a:t>poveste</a:t>
            </a:r>
            <a:r>
              <a:rPr lang="en-US" altLang="en-US" sz="2400" b="1" dirty="0">
                <a:latin typeface="Antibiotice Regular" panose="02000000000000000000"/>
              </a:rPr>
              <a:t> rom</a:t>
            </a:r>
            <a:r>
              <a:rPr lang="ro-RO" altLang="en-US" sz="2400" b="1" dirty="0">
                <a:latin typeface="Antibiotice Regular" panose="02000000000000000000"/>
              </a:rPr>
              <a:t>â</a:t>
            </a:r>
            <a:r>
              <a:rPr lang="en-US" altLang="en-US" sz="2400" b="1" dirty="0" err="1">
                <a:latin typeface="Antibiotice Regular" panose="02000000000000000000"/>
              </a:rPr>
              <a:t>neasc</a:t>
            </a:r>
            <a:r>
              <a:rPr lang="ro-RO" altLang="en-US" sz="2400" b="1" dirty="0">
                <a:latin typeface="Antibiotice Regular" panose="02000000000000000000"/>
              </a:rPr>
              <a:t>ă</a:t>
            </a:r>
            <a:r>
              <a:rPr lang="en-US" altLang="en-US" sz="2400" b="1" dirty="0">
                <a:latin typeface="Antibiotice Regular" panose="02000000000000000000"/>
              </a:rPr>
              <a:t> de </a:t>
            </a:r>
            <a:r>
              <a:rPr lang="en-US" altLang="en-US" sz="2400" b="1" dirty="0" err="1">
                <a:latin typeface="Antibiotice Regular" panose="02000000000000000000"/>
              </a:rPr>
              <a:t>succes</a:t>
            </a:r>
            <a:r>
              <a:rPr lang="en-US" altLang="en-US" sz="2400" b="1" dirty="0"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D466F-5A1E-0403-90B9-1D5255D3BDE2}"/>
              </a:ext>
            </a:extLst>
          </p:cNvPr>
          <p:cNvSpPr txBox="1"/>
          <p:nvPr/>
        </p:nvSpPr>
        <p:spPr>
          <a:xfrm>
            <a:off x="252089" y="1147440"/>
            <a:ext cx="8482337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lumMod val="20000"/>
                <a:lumOff val="8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600" b="1" dirty="0">
                <a:solidFill>
                  <a:srgbClr val="000000"/>
                </a:solidFill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T</a:t>
            </a:r>
            <a:r>
              <a:rPr lang="ro-RO" sz="1600" b="1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radiție și continuitate românească</a:t>
            </a:r>
            <a:endParaRPr lang="ro-RO" sz="1400" b="1" dirty="0">
              <a:solidFill>
                <a:srgbClr val="000000"/>
              </a:solidFill>
              <a:latin typeface="Antibiotice Regular" panose="0200000000000000000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31775"/>
            <a:r>
              <a:rPr lang="ro-RO" sz="1400" b="1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-</a:t>
            </a:r>
            <a: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 Ordinul “</a:t>
            </a:r>
            <a:r>
              <a:rPr lang="ro-RO" sz="1400" b="1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Meritul Industrial și Comercial” în grad de Comandor,</a:t>
            </a:r>
            <a: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 acordat de Președinția României</a:t>
            </a:r>
          </a:p>
          <a:p>
            <a:pPr marL="171450" indent="60325"/>
            <a:r>
              <a:rPr lang="ro-RO" sz="1400" dirty="0">
                <a:solidFill>
                  <a:srgbClr val="000000"/>
                </a:solidFill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- </a:t>
            </a:r>
            <a:r>
              <a:rPr lang="ro-RO" sz="1400" b="1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Premiul Național Locul 1 </a:t>
            </a:r>
            <a: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de peste 20 de ani, în cadrul Topului Național al Firmelor, acordat de CCIR la categoria Industrie, întreprinderi foarte mari, fabricarea produselor farmaceutice de bază</a:t>
            </a:r>
            <a:b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-   Finalistă în cadrul </a:t>
            </a:r>
            <a:r>
              <a:rPr lang="ro-RO" sz="1400" b="1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Galei “Made in Romania 2022</a:t>
            </a:r>
            <a: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”, organizată de Bursa de Valori București</a:t>
            </a:r>
            <a:endParaRPr lang="ro-RO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6A5E5-4DD5-7DC4-54CE-275D596CDB01}"/>
              </a:ext>
            </a:extLst>
          </p:cNvPr>
          <p:cNvSpPr txBox="1"/>
          <p:nvPr/>
        </p:nvSpPr>
        <p:spPr>
          <a:xfrm>
            <a:off x="280263" y="2564904"/>
            <a:ext cx="8454163" cy="98488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lumMod val="20000"/>
                <a:lumOff val="8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600" b="1" dirty="0">
                <a:solidFill>
                  <a:srgbClr val="000000"/>
                </a:solidFill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O</a:t>
            </a:r>
            <a:r>
              <a:rPr lang="ro-RO" sz="1600" b="1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 companie orientată spre cunoaștere și performanță</a:t>
            </a:r>
            <a:br>
              <a:rPr lang="ro-RO" sz="1400" b="1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-    Prezentă în </a:t>
            </a:r>
            <a:r>
              <a:rPr lang="ro-RO" sz="1400" b="1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“Top 300 companii”</a:t>
            </a:r>
            <a: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, ediția 2022 - top bazat pe rezultate financiare, realizat de revista Capital</a:t>
            </a:r>
            <a:b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-    </a:t>
            </a:r>
            <a:r>
              <a:rPr lang="ro-RO" sz="1400" b="1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Locul I</a:t>
            </a:r>
            <a: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  <a:ea typeface="Calibri" panose="020F0502020204030204" pitchFamily="34" charset="0"/>
                <a:cs typeface="Courier New" panose="02070309020205020404" pitchFamily="49" charset="0"/>
              </a:rPr>
              <a:t> pentru "Cea mai bună Companie din perspectiva activităţii în Relaţia cu Investitorii - Piaţa Principală, votul publicului", oferit de Asociația pentru Relații cu Investitorii la Bursa din România (ARIR)</a:t>
            </a:r>
            <a:endParaRPr lang="ro-RO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E8E099-57CA-7034-584D-98FC1EE3653F}"/>
              </a:ext>
            </a:extLst>
          </p:cNvPr>
          <p:cNvSpPr txBox="1"/>
          <p:nvPr/>
        </p:nvSpPr>
        <p:spPr>
          <a:xfrm>
            <a:off x="280263" y="3916804"/>
            <a:ext cx="8454163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lumMod val="20000"/>
                <a:lumOff val="8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600" b="1" dirty="0">
                <a:solidFill>
                  <a:srgbClr val="000000"/>
                </a:solidFill>
                <a:latin typeface="Antibiotice Regular" panose="02000000000000000000"/>
              </a:rPr>
              <a:t>O companie pentru care merită să lucrezi</a:t>
            </a:r>
          </a:p>
          <a:p>
            <a:pPr marL="284163"/>
            <a:r>
              <a:rPr lang="ro-RO" sz="1400" dirty="0">
                <a:latin typeface="Antibiotice Regular" panose="02000000000000000000"/>
              </a:rPr>
              <a:t>- </a:t>
            </a:r>
            <a:r>
              <a:rPr lang="ro-RO" sz="1400" b="1" dirty="0">
                <a:latin typeface="Antibiotice Regular" panose="02000000000000000000"/>
              </a:rPr>
              <a:t>Locul I</a:t>
            </a:r>
            <a:r>
              <a:rPr lang="ro-RO" sz="1400" dirty="0">
                <a:latin typeface="Antibiotice Regular" panose="02000000000000000000"/>
              </a:rPr>
              <a:t> obținut în “Topul celor mai dezirabili angajatori din 2021”, studiu realizat de Randstad România Employer Brand, clasamentul pe industrii</a:t>
            </a:r>
          </a:p>
          <a:p>
            <a:pPr marL="233363" indent="50800"/>
            <a:r>
              <a:rPr lang="ro-RO" sz="1400" dirty="0">
                <a:latin typeface="Antibiotice Regular" panose="02000000000000000000"/>
              </a:rPr>
              <a:t>- </a:t>
            </a:r>
            <a:r>
              <a:rPr lang="ro-RO" sz="1400" b="1" dirty="0">
                <a:latin typeface="Antibiotice Regular" panose="02000000000000000000"/>
              </a:rPr>
              <a:t>Locul II </a:t>
            </a:r>
            <a:r>
              <a:rPr lang="ro-RO" sz="1400" dirty="0">
                <a:latin typeface="Antibiotice Regular" panose="02000000000000000000"/>
              </a:rPr>
              <a:t>la categoria “Susținerea angajaților” pentru proiectul “Revenim, împreună, la normalitate!” acordat de CSR Media.ro., în cadrul Galei Romanian CSR Awards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594077-A566-1D93-F39D-71610DB75A91}"/>
              </a:ext>
            </a:extLst>
          </p:cNvPr>
          <p:cNvSpPr txBox="1"/>
          <p:nvPr/>
        </p:nvSpPr>
        <p:spPr>
          <a:xfrm>
            <a:off x="299947" y="5338585"/>
            <a:ext cx="8434479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lumMod val="20000"/>
                <a:lumOff val="8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600" b="1" dirty="0">
                <a:solidFill>
                  <a:srgbClr val="000000"/>
                </a:solidFill>
                <a:latin typeface="Antibiotice Regular" panose="02000000000000000000"/>
              </a:rPr>
              <a:t>Un brand prietenos și responsabil</a:t>
            </a:r>
          </a:p>
          <a:p>
            <a:pPr marL="233363"/>
            <a:r>
              <a:rPr lang="ro-RO" sz="1400" dirty="0">
                <a:latin typeface="Antibiotice Regular" panose="02000000000000000000"/>
              </a:rPr>
              <a:t>-  </a:t>
            </a:r>
            <a:r>
              <a:rPr lang="ro-RO" sz="1400" b="1" dirty="0">
                <a:latin typeface="Antibiotice Regular" panose="02000000000000000000"/>
              </a:rPr>
              <a:t>Ordinul “Meritul Sanitar” </a:t>
            </a:r>
            <a:r>
              <a:rPr lang="ro-RO" sz="1400" dirty="0">
                <a:latin typeface="Antibiotice Regular" panose="02000000000000000000"/>
              </a:rPr>
              <a:t>acordat de Guvernul României pentru dăruirea, profesionalismul și sacrificiul depus în slujba sănătății oamenilor din timpul pandemiei COVID-19</a:t>
            </a:r>
          </a:p>
          <a:p>
            <a:pPr marL="233363"/>
            <a:r>
              <a:rPr lang="ro-RO" sz="1400" b="1" dirty="0">
                <a:latin typeface="Antibiotice Regular" panose="02000000000000000000"/>
              </a:rPr>
              <a:t>-  Locul I </a:t>
            </a:r>
            <a:r>
              <a:rPr lang="ro-RO" sz="1400" dirty="0">
                <a:latin typeface="Antibiotice Regular" panose="02000000000000000000"/>
              </a:rPr>
              <a:t>la Gala Națională Romanian CSR Awards, la categoria “Susținerea comunității în pandemie” pentru proiectul, „Solidari cu sistemul de sănătate”, acordat de CSR Media.ro</a:t>
            </a:r>
          </a:p>
        </p:txBody>
      </p:sp>
    </p:spTree>
    <p:extLst>
      <p:ext uri="{BB962C8B-B14F-4D97-AF65-F5344CB8AC3E}">
        <p14:creationId xmlns:p14="http://schemas.microsoft.com/office/powerpoint/2010/main" val="428776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15</a:t>
            </a:fld>
            <a:endParaRPr lang="uk-UA" altLang="ro-R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857A3-A6FE-4433-B52F-D6FF977D6C6E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992A5F6-C8EA-F5F0-2059-F494C08ED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24" y="590016"/>
            <a:ext cx="823728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None/>
              <a:defRPr/>
            </a:pPr>
            <a:r>
              <a:rPr lang="ro-RO" altLang="en-US" sz="2400" b="1" dirty="0">
                <a:latin typeface="Antibiotice Regular" panose="02000000000000000000"/>
              </a:rPr>
              <a:t> </a:t>
            </a:r>
            <a:r>
              <a:rPr lang="en-US" altLang="en-US" sz="2400" b="1" dirty="0" err="1">
                <a:latin typeface="Antibiotice Regular" panose="02000000000000000000"/>
              </a:rPr>
              <a:t>Antibiotice</a:t>
            </a:r>
            <a:r>
              <a:rPr lang="ro-RO" altLang="en-US" sz="2400" b="1" dirty="0">
                <a:latin typeface="Antibiotice Regular" panose="02000000000000000000"/>
              </a:rPr>
              <a:t>,</a:t>
            </a:r>
            <a:r>
              <a:rPr lang="en-US" altLang="en-US" sz="2400" b="1" dirty="0">
                <a:latin typeface="Antibiotice Regular" panose="02000000000000000000"/>
              </a:rPr>
              <a:t> o </a:t>
            </a:r>
            <a:r>
              <a:rPr lang="ro-RO" altLang="en-US" sz="2400" b="1" dirty="0">
                <a:latin typeface="Antibiotice Regular" panose="02000000000000000000"/>
              </a:rPr>
              <a:t>poveste</a:t>
            </a:r>
            <a:r>
              <a:rPr lang="en-US" altLang="en-US" sz="2400" b="1" dirty="0">
                <a:latin typeface="Antibiotice Regular" panose="02000000000000000000"/>
              </a:rPr>
              <a:t> </a:t>
            </a:r>
            <a:r>
              <a:rPr lang="ro-RO" altLang="en-US" sz="2400" b="1" dirty="0">
                <a:latin typeface="Antibiotice Regular" panose="02000000000000000000"/>
              </a:rPr>
              <a:t>românească de succes</a:t>
            </a:r>
            <a:endParaRPr lang="en-US" altLang="en-US" sz="2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tibiotice Regular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2E660-5FD7-B8EA-010A-2AEA968EEA4E}"/>
              </a:ext>
            </a:extLst>
          </p:cNvPr>
          <p:cNvSpPr txBox="1"/>
          <p:nvPr/>
        </p:nvSpPr>
        <p:spPr>
          <a:xfrm>
            <a:off x="5135001" y="5485495"/>
            <a:ext cx="408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ntibiotice Regular" panose="02000000000000000000"/>
              </a:rPr>
              <a:t>100 </a:t>
            </a:r>
            <a:r>
              <a:rPr lang="ro-RO" dirty="0">
                <a:latin typeface="Antibiotice Regular" panose="02000000000000000000"/>
              </a:rPr>
              <a:t>milioane lei impozite și taxe achitate achitate</a:t>
            </a:r>
          </a:p>
        </p:txBody>
      </p:sp>
      <p:pic>
        <p:nvPicPr>
          <p:cNvPr id="14" name="Picture 8" descr="Antibiotice Iași a intrat pe noi piețe de export de la debutul pandemiei -  360medical.ro">
            <a:extLst>
              <a:ext uri="{FF2B5EF4-FFF2-40B4-BE49-F238E27FC236}">
                <a16:creationId xmlns:a16="http://schemas.microsoft.com/office/drawing/2014/main" id="{DE9CDD84-23BA-72CD-E8B4-FCAE76D1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7" y="3255975"/>
            <a:ext cx="3962465" cy="26457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Upward trend">
            <a:extLst>
              <a:ext uri="{FF2B5EF4-FFF2-40B4-BE49-F238E27FC236}">
                <a16:creationId xmlns:a16="http://schemas.microsoft.com/office/drawing/2014/main" id="{A84B969F-5896-45C1-C65D-5D7C5685C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9932" y="2537639"/>
            <a:ext cx="335793" cy="335793"/>
          </a:xfrm>
          <a:prstGeom prst="rect">
            <a:avLst/>
          </a:prstGeom>
        </p:spPr>
      </p:pic>
      <p:pic>
        <p:nvPicPr>
          <p:cNvPr id="19" name="Graphic 18" descr="Medicine">
            <a:extLst>
              <a:ext uri="{FF2B5EF4-FFF2-40B4-BE49-F238E27FC236}">
                <a16:creationId xmlns:a16="http://schemas.microsoft.com/office/drawing/2014/main" id="{93BFF727-50F3-827C-6116-D0979E59D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0194" y="1312932"/>
            <a:ext cx="558996" cy="558996"/>
          </a:xfrm>
          <a:prstGeom prst="rect">
            <a:avLst/>
          </a:prstGeom>
        </p:spPr>
      </p:pic>
      <p:pic>
        <p:nvPicPr>
          <p:cNvPr id="20" name="Graphic 19" descr="Pie chart">
            <a:extLst>
              <a:ext uri="{FF2B5EF4-FFF2-40B4-BE49-F238E27FC236}">
                <a16:creationId xmlns:a16="http://schemas.microsoft.com/office/drawing/2014/main" id="{89F1AA68-0565-2816-2D47-86A9FF0DD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9932" y="3262696"/>
            <a:ext cx="335793" cy="335793"/>
          </a:xfrm>
          <a:prstGeom prst="rect">
            <a:avLst/>
          </a:prstGeom>
        </p:spPr>
      </p:pic>
      <p:pic>
        <p:nvPicPr>
          <p:cNvPr id="21" name="Graphic 20" descr="Group">
            <a:extLst>
              <a:ext uri="{FF2B5EF4-FFF2-40B4-BE49-F238E27FC236}">
                <a16:creationId xmlns:a16="http://schemas.microsoft.com/office/drawing/2014/main" id="{50C74A24-9094-7585-F51D-BB912B9944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0194" y="4660467"/>
            <a:ext cx="558996" cy="5589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E6F9FD-05EE-843A-CA5E-E48CADA41E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22" y="5485495"/>
            <a:ext cx="751679" cy="430254"/>
          </a:xfrm>
          <a:prstGeom prst="rect">
            <a:avLst/>
          </a:prstGeom>
        </p:spPr>
      </p:pic>
      <p:pic>
        <p:nvPicPr>
          <p:cNvPr id="23" name="Picture 10" descr="How To Find The Average Price Of A Product In The Market?">
            <a:extLst>
              <a:ext uri="{FF2B5EF4-FFF2-40B4-BE49-F238E27FC236}">
                <a16:creationId xmlns:a16="http://schemas.microsoft.com/office/drawing/2014/main" id="{F7A7F09C-C17F-D35A-D39C-041D54C3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1" y="3890756"/>
            <a:ext cx="751679" cy="5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8B8E44-5B10-7E0F-4F0C-C63EFB69823B}"/>
              </a:ext>
            </a:extLst>
          </p:cNvPr>
          <p:cNvSpPr txBox="1"/>
          <p:nvPr/>
        </p:nvSpPr>
        <p:spPr>
          <a:xfrm>
            <a:off x="5113849" y="1269264"/>
            <a:ext cx="352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ntibiotice Regular" panose="02000000000000000000"/>
              </a:rPr>
              <a:t>35</a:t>
            </a:r>
            <a:r>
              <a:rPr lang="ro-RO" dirty="0">
                <a:latin typeface="Antibiotice Regular" panose="02000000000000000000"/>
              </a:rPr>
              <a:t> milioane cutii anual</a:t>
            </a:r>
            <a:endParaRPr lang="en-US" dirty="0">
              <a:latin typeface="Antibiotice Regular" panose="02000000000000000000"/>
            </a:endParaRPr>
          </a:p>
          <a:p>
            <a:r>
              <a:rPr lang="ro-RO" dirty="0">
                <a:latin typeface="Antibiotice Regular" panose="02000000000000000000"/>
              </a:rPr>
              <a:t>500 milioane unități indivizibile</a:t>
            </a:r>
            <a:endParaRPr lang="en-GB" dirty="0">
              <a:latin typeface="Antibiotice Regular" panose="0200000000000000000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19279D-2B6E-C991-D6EF-8901AC845F06}"/>
              </a:ext>
            </a:extLst>
          </p:cNvPr>
          <p:cNvSpPr txBox="1"/>
          <p:nvPr/>
        </p:nvSpPr>
        <p:spPr>
          <a:xfrm>
            <a:off x="5063749" y="3241483"/>
            <a:ext cx="456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ntibiotice Regular" panose="02000000000000000000"/>
              </a:rPr>
              <a:t>40% </a:t>
            </a:r>
            <a:r>
              <a:rPr lang="ro-RO" dirty="0">
                <a:latin typeface="Antibiotice Regular" panose="02000000000000000000"/>
              </a:rPr>
              <a:t>pondere în piețele internaționale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9A7C75-72DA-DD15-A95B-F586182D8588}"/>
              </a:ext>
            </a:extLst>
          </p:cNvPr>
          <p:cNvSpPr txBox="1"/>
          <p:nvPr/>
        </p:nvSpPr>
        <p:spPr>
          <a:xfrm>
            <a:off x="5041150" y="2465251"/>
            <a:ext cx="397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ntibiotice Regular" panose="02000000000000000000"/>
              </a:rPr>
              <a:t>550 </a:t>
            </a:r>
            <a:r>
              <a:rPr lang="ro-RO" dirty="0">
                <a:latin typeface="Antibiotice Regular" panose="02000000000000000000"/>
              </a:rPr>
              <a:t>milioane lei vânzări produse finite 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A99D37-00AE-5BAB-4963-A05A3A695FB7}"/>
              </a:ext>
            </a:extLst>
          </p:cNvPr>
          <p:cNvSpPr txBox="1"/>
          <p:nvPr/>
        </p:nvSpPr>
        <p:spPr>
          <a:xfrm>
            <a:off x="5135001" y="3940316"/>
            <a:ext cx="282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ntibiotice Regular" panose="02000000000000000000"/>
              </a:rPr>
              <a:t>15,7 lei </a:t>
            </a:r>
            <a:r>
              <a:rPr lang="ro-RO" dirty="0">
                <a:latin typeface="Antibiotice Regular" panose="02000000000000000000"/>
              </a:rPr>
              <a:t>preț mediu/cutie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CF57A4-487D-DB2B-16A9-7FAB6B4C18B2}"/>
              </a:ext>
            </a:extLst>
          </p:cNvPr>
          <p:cNvSpPr txBox="1"/>
          <p:nvPr/>
        </p:nvSpPr>
        <p:spPr>
          <a:xfrm>
            <a:off x="5220792" y="4689204"/>
            <a:ext cx="282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ntibiotice Regular" panose="02000000000000000000"/>
              </a:rPr>
              <a:t>1.350 </a:t>
            </a:r>
            <a:r>
              <a:rPr lang="ro-RO" dirty="0">
                <a:latin typeface="Antibiotice Regular" panose="02000000000000000000"/>
              </a:rPr>
              <a:t>locuri de muncă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5F12D-EBFE-AD04-40A1-C7BFD1D14F39}"/>
              </a:ext>
            </a:extLst>
          </p:cNvPr>
          <p:cNvSpPr txBox="1"/>
          <p:nvPr/>
        </p:nvSpPr>
        <p:spPr>
          <a:xfrm>
            <a:off x="244243" y="1406819"/>
            <a:ext cx="3959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C00000"/>
                </a:solidFill>
                <a:latin typeface="Antibiotice Regular" panose="02000000000000000000"/>
              </a:rPr>
              <a:t>Lider mondial </a:t>
            </a:r>
            <a:r>
              <a:rPr lang="ro-RO" b="1" dirty="0">
                <a:latin typeface="Antibiotice Regular" panose="02000000000000000000"/>
              </a:rPr>
              <a:t>în producția de Nistatină</a:t>
            </a:r>
          </a:p>
          <a:p>
            <a:pPr algn="ctr"/>
            <a:r>
              <a:rPr lang="ro-RO" b="1" dirty="0">
                <a:latin typeface="Antibiotice Regular" panose="02000000000000000000"/>
              </a:rPr>
              <a:t>50% din consumul mondial</a:t>
            </a:r>
          </a:p>
          <a:p>
            <a:pPr algn="ctr"/>
            <a:endParaRPr lang="ro-RO" b="1" dirty="0">
              <a:latin typeface="Antibiotice Regular" panose="02000000000000000000"/>
            </a:endParaRPr>
          </a:p>
          <a:p>
            <a:pPr algn="ctr"/>
            <a:r>
              <a:rPr lang="ro-RO" b="1" dirty="0">
                <a:solidFill>
                  <a:srgbClr val="C00000"/>
                </a:solidFill>
                <a:latin typeface="Antibiotice Regular" panose="02000000000000000000"/>
              </a:rPr>
              <a:t>Standard internațional de referință </a:t>
            </a:r>
            <a:r>
              <a:rPr lang="ro-RO" b="1" dirty="0">
                <a:latin typeface="Antibiotice Regular" panose="02000000000000000000"/>
              </a:rPr>
              <a:t>certificat de Farmacopeea americană</a:t>
            </a:r>
            <a:endParaRPr lang="en-GB" b="1" dirty="0">
              <a:latin typeface="Antibiotice Regular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8065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13">
            <a:extLst>
              <a:ext uri="{FF2B5EF4-FFF2-40B4-BE49-F238E27FC236}">
                <a16:creationId xmlns:a16="http://schemas.microsoft.com/office/drawing/2014/main" id="{2C6D9796-927E-4F91-B633-FF1B992A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EA9DB7-54DB-405E-B71F-0D76487E94D5}"/>
              </a:ext>
            </a:extLst>
          </p:cNvPr>
          <p:cNvSpPr txBox="1"/>
          <p:nvPr/>
        </p:nvSpPr>
        <p:spPr>
          <a:xfrm>
            <a:off x="3059113" y="6092827"/>
            <a:ext cx="3025775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Antibiotice Regular" panose="02000000000000000000" pitchFamily="2" charset="0"/>
                <a:cs typeface="+mn-cs"/>
              </a:rPr>
              <a:t>www.antibiotice.ro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1716B3-A480-4DE8-BD3C-8DF2ADF11727}"/>
              </a:ext>
            </a:extLst>
          </p:cNvPr>
          <p:cNvCxnSpPr/>
          <p:nvPr/>
        </p:nvCxnSpPr>
        <p:spPr>
          <a:xfrm>
            <a:off x="0" y="58054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50470C-C5B4-478E-8862-A7001987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8"/>
            <a:ext cx="6336704" cy="2050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id="{E4F146D6-4106-45B4-BC35-F9EA35D9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03233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Tra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diție și c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ontinuitate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rom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â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neasc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ă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tibiotice Regular" panose="0200000000000000000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50A60-1AC2-45B9-8782-2C710B25371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C5AD7-BCF4-484B-8A8C-AA5207450653}" type="slidenum">
              <a:rPr kumimoji="0" lang="uk-UA" altLang="ro-RO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altLang="ro-R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BD7B0C-8AD5-4464-AA58-8DA72FEEA0F5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36D3970A-B1E0-D117-0FCE-37BC945B4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16" y="1338970"/>
            <a:ext cx="69724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9pPr>
          </a:lstStyle>
          <a:p>
            <a:pPr marL="171450" indent="-171450" algn="just">
              <a:spcBef>
                <a:spcPct val="0"/>
              </a:spcBef>
              <a:buSzTx/>
              <a:buFont typeface="Trebuchet MS" panose="020B0603020202020204" pitchFamily="34" charset="0"/>
              <a:buChar char="•"/>
            </a:pPr>
            <a:r>
              <a:rPr lang="ro-RO" altLang="en-US" sz="1300" dirty="0">
                <a:latin typeface="Antibiotice Regular" panose="02000000000000000000"/>
              </a:rPr>
              <a:t>La numai un deceniu de la sinteza Penicilinei își </a:t>
            </a:r>
            <a:r>
              <a:rPr lang="ro-RO" altLang="en-US" sz="1300" b="1" dirty="0">
                <a:latin typeface="Antibiotice Regular" panose="02000000000000000000"/>
              </a:rPr>
              <a:t>începe activitatea Antibiotice</a:t>
            </a:r>
            <a:r>
              <a:rPr lang="ro-RO" altLang="en-US" sz="1300" dirty="0">
                <a:latin typeface="Antibiotice Regular" panose="02000000000000000000"/>
              </a:rPr>
              <a:t>, primul producător al acestei substanțe active din România și Europa de Sud-Est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FCE0A5-B53C-A747-D53F-8D537926A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16" y="2060940"/>
            <a:ext cx="72283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9pPr>
          </a:lstStyle>
          <a:p>
            <a:pPr marL="171450" indent="-17145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ro-RO" altLang="en-US" sz="1300" b="1" dirty="0">
                <a:latin typeface="Antibiotice Regular" panose="02000000000000000000"/>
              </a:rPr>
              <a:t>Se dezvoltă structura de fabricație</a:t>
            </a:r>
            <a:r>
              <a:rPr lang="ro-RO" altLang="en-US" sz="1300" dirty="0">
                <a:latin typeface="Antibiotice Regular" panose="02000000000000000000"/>
              </a:rPr>
              <a:t>, în special pentru substanțe active, pulberi sterile pentru injecții, topice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354586-E1A8-4E50-DA97-DDC05C492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688" y="2658619"/>
            <a:ext cx="721086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9pPr>
          </a:lstStyle>
          <a:p>
            <a:pPr marL="171450" indent="-17145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300" b="1" dirty="0" err="1">
                <a:latin typeface="Antibiotice Regular" panose="02000000000000000000"/>
              </a:rPr>
              <a:t>Redefinirea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b="1" dirty="0" err="1">
                <a:latin typeface="Antibiotice Regular" panose="02000000000000000000"/>
              </a:rPr>
              <a:t>structurii</a:t>
            </a:r>
            <a:r>
              <a:rPr lang="en-US" altLang="en-US" sz="1300" b="1" dirty="0">
                <a:latin typeface="Antibiotice Regular" panose="02000000000000000000"/>
              </a:rPr>
              <a:t> de </a:t>
            </a:r>
            <a:r>
              <a:rPr lang="en-US" altLang="en-US" sz="1300" b="1" dirty="0" err="1">
                <a:latin typeface="Antibiotice Regular" panose="02000000000000000000"/>
              </a:rPr>
              <a:t>fabricație</a:t>
            </a:r>
            <a:r>
              <a:rPr lang="en-US" altLang="en-US" sz="1300" dirty="0">
                <a:latin typeface="Antibiotice Regular" panose="02000000000000000000"/>
              </a:rPr>
              <a:t>, </a:t>
            </a:r>
            <a:r>
              <a:rPr lang="en-US" altLang="en-US" sz="1300" dirty="0" err="1">
                <a:latin typeface="Antibiotice Regular" panose="02000000000000000000"/>
              </a:rPr>
              <a:t>investiţii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în</a:t>
            </a:r>
            <a:r>
              <a:rPr lang="en-US" altLang="en-US" sz="1300" dirty="0">
                <a:latin typeface="Antibiotice Regular" panose="02000000000000000000"/>
              </a:rPr>
              <a:t> marketing intern </a:t>
            </a:r>
            <a:r>
              <a:rPr lang="ro-RO" altLang="en-US" sz="1300" dirty="0">
                <a:latin typeface="Antibiotice Regular" panose="02000000000000000000"/>
              </a:rPr>
              <a:t>ș</a:t>
            </a:r>
            <a:r>
              <a:rPr lang="en-US" altLang="en-US" sz="1300" dirty="0" err="1">
                <a:latin typeface="Antibiotice Regular" panose="02000000000000000000"/>
              </a:rPr>
              <a:t>i</a:t>
            </a:r>
            <a:r>
              <a:rPr lang="en-US" altLang="en-US" sz="1300" dirty="0">
                <a:latin typeface="Antibiotice Regular" panose="02000000000000000000"/>
              </a:rPr>
              <a:t> interna</a:t>
            </a:r>
            <a:r>
              <a:rPr lang="ro-RO" altLang="en-US" sz="1300" dirty="0">
                <a:latin typeface="Antibiotice Regular" panose="02000000000000000000"/>
              </a:rPr>
              <a:t>ț</a:t>
            </a:r>
            <a:r>
              <a:rPr lang="en-US" altLang="en-US" sz="1300" dirty="0" err="1">
                <a:latin typeface="Antibiotice Regular" panose="02000000000000000000"/>
              </a:rPr>
              <a:t>ional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pentru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adaptarea</a:t>
            </a:r>
            <a:r>
              <a:rPr lang="en-US" altLang="en-US" sz="1300" dirty="0">
                <a:latin typeface="Antibiotice Regular" panose="02000000000000000000"/>
              </a:rPr>
              <a:t> la </a:t>
            </a:r>
            <a:r>
              <a:rPr lang="en-US" altLang="en-US" sz="1300" dirty="0" err="1">
                <a:latin typeface="Antibiotice Regular" panose="02000000000000000000"/>
              </a:rPr>
              <a:t>economia</a:t>
            </a:r>
            <a:r>
              <a:rPr lang="en-US" altLang="en-US" sz="1300" dirty="0">
                <a:latin typeface="Antibiotice Regular" panose="02000000000000000000"/>
              </a:rPr>
              <a:t> de </a:t>
            </a:r>
            <a:r>
              <a:rPr lang="en-US" altLang="en-US" sz="1300" dirty="0" err="1">
                <a:latin typeface="Antibiotice Regular" panose="02000000000000000000"/>
              </a:rPr>
              <a:t>piaţă</a:t>
            </a:r>
            <a:endParaRPr lang="en-US" altLang="en-US" sz="1300" dirty="0">
              <a:latin typeface="Antibiotice Regular" panose="02000000000000000000"/>
            </a:endParaRPr>
          </a:p>
          <a:p>
            <a:pPr marL="171450" indent="-17145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300" b="1" dirty="0">
                <a:latin typeface="Antibiotice Regular" panose="02000000000000000000"/>
              </a:rPr>
              <a:t>Se </a:t>
            </a:r>
            <a:r>
              <a:rPr lang="en-US" altLang="en-US" sz="1300" b="1" dirty="0" err="1">
                <a:latin typeface="Antibiotice Regular" panose="02000000000000000000"/>
              </a:rPr>
              <a:t>dezvolt</a:t>
            </a:r>
            <a:r>
              <a:rPr lang="ro-RO" altLang="en-US" sz="1300" b="1" dirty="0">
                <a:latin typeface="Antibiotice Regular" panose="02000000000000000000"/>
              </a:rPr>
              <a:t>ă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b="1" dirty="0" err="1">
                <a:latin typeface="Antibiotice Regular" panose="02000000000000000000"/>
              </a:rPr>
              <a:t>produc</a:t>
            </a:r>
            <a:r>
              <a:rPr lang="ro-RO" altLang="en-US" sz="1300" b="1" dirty="0">
                <a:latin typeface="Antibiotice Regular" panose="02000000000000000000"/>
              </a:rPr>
              <a:t>ț</a:t>
            </a:r>
            <a:r>
              <a:rPr lang="en-US" altLang="en-US" sz="1300" b="1" dirty="0" err="1">
                <a:latin typeface="Antibiotice Regular" panose="02000000000000000000"/>
              </a:rPr>
              <a:t>ia</a:t>
            </a:r>
            <a:r>
              <a:rPr lang="en-US" altLang="en-US" sz="1300" b="1" dirty="0">
                <a:latin typeface="Antibiotice Regular" panose="02000000000000000000"/>
              </a:rPr>
              <a:t> de </a:t>
            </a:r>
            <a:r>
              <a:rPr lang="en-US" altLang="en-US" sz="1300" b="1" dirty="0" err="1">
                <a:latin typeface="Antibiotice Regular" panose="02000000000000000000"/>
              </a:rPr>
              <a:t>medicamente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în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formă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finită</a:t>
            </a:r>
            <a:r>
              <a:rPr lang="en-US" altLang="en-US" sz="1300" dirty="0">
                <a:latin typeface="Antibiotice Regular" panose="02000000000000000000"/>
              </a:rPr>
              <a:t>: capsule </a:t>
            </a:r>
            <a:r>
              <a:rPr lang="ro-RO" altLang="en-US" sz="1300" dirty="0">
                <a:latin typeface="Antibiotice Regular" panose="02000000000000000000"/>
              </a:rPr>
              <a:t>ș</a:t>
            </a:r>
            <a:r>
              <a:rPr lang="en-US" altLang="en-US" sz="1300" dirty="0" err="1">
                <a:latin typeface="Antibiotice Regular" panose="02000000000000000000"/>
              </a:rPr>
              <a:t>i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comprimate</a:t>
            </a:r>
            <a:endParaRPr lang="en-US" altLang="en-US" sz="1300" dirty="0">
              <a:latin typeface="Antibiotice Regular" panose="02000000000000000000"/>
            </a:endParaRPr>
          </a:p>
          <a:p>
            <a:pPr marL="171450" indent="-17145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300" b="1" dirty="0" err="1">
                <a:latin typeface="Antibiotice Regular" panose="02000000000000000000"/>
              </a:rPr>
              <a:t>Listarea</a:t>
            </a:r>
            <a:r>
              <a:rPr lang="en-US" altLang="en-US" sz="1300" b="1" dirty="0">
                <a:latin typeface="Antibiotice Regular" panose="02000000000000000000"/>
              </a:rPr>
              <a:t> la Bursa de </a:t>
            </a:r>
            <a:r>
              <a:rPr lang="en-US" altLang="en-US" sz="1300" b="1" dirty="0" err="1">
                <a:latin typeface="Antibiotice Regular" panose="02000000000000000000"/>
              </a:rPr>
              <a:t>Valori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b="1" dirty="0" err="1">
                <a:latin typeface="Antibiotice Regular" panose="02000000000000000000"/>
              </a:rPr>
              <a:t>Bucure</a:t>
            </a:r>
            <a:r>
              <a:rPr lang="ro-RO" altLang="en-US" sz="1300" b="1" dirty="0">
                <a:latin typeface="Antibiotice Regular" panose="02000000000000000000"/>
              </a:rPr>
              <a:t>ș</a:t>
            </a:r>
            <a:r>
              <a:rPr lang="en-US" altLang="en-US" sz="1300" b="1" dirty="0" err="1">
                <a:latin typeface="Antibiotice Regular" panose="02000000000000000000"/>
              </a:rPr>
              <a:t>ti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dirty="0">
                <a:latin typeface="Antibiotice Regular" panose="02000000000000000000"/>
              </a:rPr>
              <a:t>– </a:t>
            </a:r>
            <a:r>
              <a:rPr lang="en-US" altLang="en-US" sz="1300" dirty="0" err="1">
                <a:latin typeface="Antibiotice Regular" panose="02000000000000000000"/>
              </a:rPr>
              <a:t>aprilie</a:t>
            </a:r>
            <a:r>
              <a:rPr lang="en-US" altLang="en-US" sz="1300" dirty="0">
                <a:latin typeface="Antibiotice Regular" panose="02000000000000000000"/>
              </a:rPr>
              <a:t> 1997</a:t>
            </a:r>
          </a:p>
          <a:p>
            <a:pPr marL="171450" indent="-17145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300" dirty="0" err="1">
                <a:latin typeface="Antibiotice Regular" panose="02000000000000000000"/>
              </a:rPr>
              <a:t>Adoptarea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b="1" dirty="0" err="1">
                <a:latin typeface="Antibiotice Regular" panose="02000000000000000000"/>
              </a:rPr>
              <a:t>programului</a:t>
            </a:r>
            <a:r>
              <a:rPr lang="en-US" altLang="en-US" sz="1300" b="1" dirty="0">
                <a:latin typeface="Antibiotice Regular" panose="02000000000000000000"/>
              </a:rPr>
              <a:t> RICOP </a:t>
            </a:r>
            <a:r>
              <a:rPr lang="en-US" altLang="en-US" sz="1300" dirty="0" err="1">
                <a:latin typeface="Antibiotice Regular" panose="02000000000000000000"/>
              </a:rPr>
              <a:t>coordonat</a:t>
            </a:r>
            <a:r>
              <a:rPr lang="en-US" altLang="en-US" sz="1300" dirty="0">
                <a:latin typeface="Antibiotice Regular" panose="02000000000000000000"/>
              </a:rPr>
              <a:t> de Banca </a:t>
            </a:r>
            <a:r>
              <a:rPr lang="en-US" altLang="en-US" sz="1300" dirty="0" err="1">
                <a:latin typeface="Antibiotice Regular" panose="02000000000000000000"/>
              </a:rPr>
              <a:t>Mondială</a:t>
            </a:r>
            <a:endParaRPr lang="en-US" altLang="en-US" sz="1300" dirty="0">
              <a:latin typeface="Antibiotice Regular" panose="02000000000000000000"/>
            </a:endParaRP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F76C1CCE-66B6-F3DD-A4A0-58815E2C9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859" y="3905169"/>
            <a:ext cx="72108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itchFamily="50" charset="0"/>
              </a:defRPr>
            </a:lvl9pPr>
          </a:lstStyle>
          <a:p>
            <a:pPr marL="171450" indent="-17145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300" b="1" dirty="0" err="1">
                <a:latin typeface="Antibiotice Regular" panose="02000000000000000000"/>
              </a:rPr>
              <a:t>Investiții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b="1" dirty="0" err="1">
                <a:latin typeface="Antibiotice Regular" panose="02000000000000000000"/>
              </a:rPr>
              <a:t>importante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în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modernizarea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tehnologiilor</a:t>
            </a:r>
            <a:r>
              <a:rPr lang="en-US" altLang="en-US" sz="1300" dirty="0">
                <a:latin typeface="Antibiotice Regular" panose="02000000000000000000"/>
              </a:rPr>
              <a:t> de </a:t>
            </a:r>
            <a:r>
              <a:rPr lang="en-US" altLang="en-US" sz="1300" dirty="0" err="1">
                <a:latin typeface="Antibiotice Regular" panose="02000000000000000000"/>
              </a:rPr>
              <a:t>producție</a:t>
            </a:r>
            <a:r>
              <a:rPr lang="en-US" altLang="en-US" sz="1300" dirty="0">
                <a:latin typeface="Antibiotice Regular" panose="02000000000000000000"/>
              </a:rPr>
              <a:t>, </a:t>
            </a:r>
            <a:r>
              <a:rPr lang="en-US" altLang="en-US" sz="1300" dirty="0" err="1">
                <a:latin typeface="Antibiotice Regular" panose="02000000000000000000"/>
              </a:rPr>
              <a:t>dezvoltarea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portofoliului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ro-RO" altLang="en-US" sz="1300" dirty="0">
                <a:latin typeface="Antibiotice Regular" panose="02000000000000000000"/>
              </a:rPr>
              <a:t>și </a:t>
            </a:r>
            <a:r>
              <a:rPr lang="en-US" altLang="en-US" sz="1300" dirty="0" err="1">
                <a:latin typeface="Antibiotice Regular" panose="02000000000000000000"/>
              </a:rPr>
              <a:t>protec</a:t>
            </a:r>
            <a:r>
              <a:rPr lang="ro-RO" altLang="en-US" sz="1300" dirty="0">
                <a:latin typeface="Antibiotice Regular" panose="02000000000000000000"/>
              </a:rPr>
              <a:t>ț</a:t>
            </a:r>
            <a:r>
              <a:rPr lang="en-US" altLang="en-US" sz="1300" dirty="0" err="1">
                <a:latin typeface="Antibiotice Regular" panose="02000000000000000000"/>
              </a:rPr>
              <a:t>ia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mediului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pentru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adaptarea</a:t>
            </a:r>
            <a:r>
              <a:rPr lang="en-US" altLang="en-US" sz="1300" dirty="0">
                <a:latin typeface="Antibiotice Regular" panose="02000000000000000000"/>
              </a:rPr>
              <a:t> la cerin</a:t>
            </a:r>
            <a:r>
              <a:rPr lang="ro-RO" altLang="en-US" sz="1300" dirty="0">
                <a:latin typeface="Antibiotice Regular" panose="02000000000000000000"/>
              </a:rPr>
              <a:t>ț</a:t>
            </a:r>
            <a:r>
              <a:rPr lang="en-US" altLang="en-US" sz="1300" dirty="0" err="1">
                <a:latin typeface="Antibiotice Regular" panose="02000000000000000000"/>
              </a:rPr>
              <a:t>ele</a:t>
            </a:r>
            <a:r>
              <a:rPr lang="en-US" altLang="en-US" sz="1300" dirty="0">
                <a:latin typeface="Antibiotice Regular" panose="02000000000000000000"/>
              </a:rPr>
              <a:t> UE</a:t>
            </a:r>
          </a:p>
          <a:p>
            <a:pPr marL="171450" indent="-171450" algn="just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300" b="1" dirty="0">
                <a:latin typeface="Antibiotice Regular" panose="02000000000000000000"/>
              </a:rPr>
              <a:t>Ob</a:t>
            </a:r>
            <a:r>
              <a:rPr lang="ro-RO" altLang="en-US" sz="1300" b="1" dirty="0">
                <a:latin typeface="Antibiotice Regular" panose="02000000000000000000"/>
              </a:rPr>
              <a:t>ț</a:t>
            </a:r>
            <a:r>
              <a:rPr lang="en-US" altLang="en-US" sz="1300" b="1" dirty="0" err="1">
                <a:latin typeface="Antibiotice Regular" panose="02000000000000000000"/>
              </a:rPr>
              <a:t>inerea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ro-RO" altLang="en-US" sz="1300" b="1" dirty="0">
                <a:latin typeface="Antibiotice Regular" panose="02000000000000000000"/>
              </a:rPr>
              <a:t>avizării</a:t>
            </a:r>
            <a:r>
              <a:rPr lang="en-US" altLang="en-US" sz="1300" b="1" dirty="0">
                <a:latin typeface="Antibiotice Regular" panose="02000000000000000000"/>
              </a:rPr>
              <a:t> FDA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pentru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Nistatină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ro-RO" altLang="en-US" sz="1300" dirty="0">
                <a:latin typeface="Antibiotice Regular" panose="02000000000000000000"/>
              </a:rPr>
              <a:t>ș</a:t>
            </a:r>
            <a:r>
              <a:rPr lang="en-US" altLang="en-US" sz="1300" dirty="0" err="1">
                <a:latin typeface="Antibiotice Regular" panose="02000000000000000000"/>
              </a:rPr>
              <a:t>i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pulberi</a:t>
            </a:r>
            <a:r>
              <a:rPr lang="en-US" altLang="en-US" sz="1300" dirty="0">
                <a:latin typeface="Antibiotice Regular" panose="02000000000000000000"/>
              </a:rPr>
              <a:t> sterile </a:t>
            </a:r>
            <a:r>
              <a:rPr lang="en-US" altLang="en-US" sz="1300" dirty="0" err="1">
                <a:latin typeface="Antibiotice Regular" panose="02000000000000000000"/>
              </a:rPr>
              <a:t>injectabile</a:t>
            </a:r>
            <a:endParaRPr lang="en-US" altLang="en-US" sz="1300" dirty="0">
              <a:latin typeface="Antibiotice Regular" panose="02000000000000000000"/>
            </a:endParaRPr>
          </a:p>
          <a:p>
            <a:pPr marL="171450" indent="-171450" algn="just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300" dirty="0" err="1">
                <a:latin typeface="Antibiotice Regular" panose="02000000000000000000"/>
              </a:rPr>
              <a:t>Certificarea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sistemelor</a:t>
            </a:r>
            <a:r>
              <a:rPr lang="en-US" altLang="en-US" sz="1300" dirty="0">
                <a:latin typeface="Antibiotice Regular" panose="02000000000000000000"/>
              </a:rPr>
              <a:t> de </a:t>
            </a:r>
            <a:r>
              <a:rPr lang="en-US" altLang="en-US" sz="1300" dirty="0" err="1">
                <a:latin typeface="Antibiotice Regular" panose="02000000000000000000"/>
              </a:rPr>
              <a:t>calitate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pentru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b="1" dirty="0" err="1">
                <a:latin typeface="Antibiotice Regular" panose="02000000000000000000"/>
              </a:rPr>
              <a:t>respectarea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b="1" dirty="0" err="1">
                <a:latin typeface="Antibiotice Regular" panose="02000000000000000000"/>
              </a:rPr>
              <a:t>standardelor</a:t>
            </a:r>
            <a:r>
              <a:rPr lang="en-US" altLang="en-US" sz="1300" b="1" dirty="0">
                <a:latin typeface="Antibiotice Regular" panose="02000000000000000000"/>
              </a:rPr>
              <a:t> EU GMP </a:t>
            </a:r>
            <a:r>
              <a:rPr lang="ro-RO" altLang="en-US" sz="1300" b="1" dirty="0">
                <a:latin typeface="Antibiotice Regular" panose="02000000000000000000"/>
              </a:rPr>
              <a:t>ș</a:t>
            </a:r>
            <a:r>
              <a:rPr lang="en-US" altLang="en-US" sz="1300" b="1" dirty="0" err="1">
                <a:latin typeface="Antibiotice Regular" panose="02000000000000000000"/>
              </a:rPr>
              <a:t>i</a:t>
            </a:r>
            <a:r>
              <a:rPr lang="en-US" altLang="en-US" sz="1300" b="1" dirty="0">
                <a:latin typeface="Antibiotice Regular" panose="02000000000000000000"/>
              </a:rPr>
              <a:t> US FDA</a:t>
            </a:r>
          </a:p>
          <a:p>
            <a:pPr marL="171450" indent="-171450" algn="just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300" b="1" dirty="0" err="1">
                <a:latin typeface="Antibiotice Regular" panose="02000000000000000000"/>
              </a:rPr>
              <a:t>Lansarea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b="1" dirty="0" err="1">
                <a:latin typeface="Antibiotice Regular" panose="02000000000000000000"/>
              </a:rPr>
              <a:t>noii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b="1" dirty="0" err="1">
                <a:latin typeface="Antibiotice Regular" panose="02000000000000000000"/>
              </a:rPr>
              <a:t>identită</a:t>
            </a:r>
            <a:r>
              <a:rPr lang="ro-RO" altLang="en-US" sz="1300" b="1" dirty="0">
                <a:latin typeface="Antibiotice Regular" panose="02000000000000000000"/>
              </a:rPr>
              <a:t>ț</a:t>
            </a:r>
            <a:r>
              <a:rPr lang="en-US" altLang="en-US" sz="1300" b="1" dirty="0" err="1">
                <a:latin typeface="Antibiotice Regular" panose="02000000000000000000"/>
              </a:rPr>
              <a:t>i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b="1" dirty="0" err="1">
                <a:latin typeface="Antibiotice Regular" panose="02000000000000000000"/>
              </a:rPr>
              <a:t>corporatiste</a:t>
            </a:r>
            <a:r>
              <a:rPr lang="en-US" altLang="en-US" sz="1300" b="1" dirty="0">
                <a:latin typeface="Antibiotice Regular" panose="02000000000000000000"/>
              </a:rPr>
              <a:t> </a:t>
            </a:r>
            <a:r>
              <a:rPr lang="en-US" altLang="en-US" sz="1300" dirty="0">
                <a:latin typeface="Antibiotice Regular" panose="02000000000000000000"/>
              </a:rPr>
              <a:t>(un </a:t>
            </a:r>
            <a:r>
              <a:rPr lang="en-US" altLang="en-US" sz="1300" dirty="0" err="1">
                <a:latin typeface="Antibiotice Regular" panose="02000000000000000000"/>
              </a:rPr>
              <a:t>nou</a:t>
            </a:r>
            <a:r>
              <a:rPr lang="en-US" altLang="en-US" sz="1300" dirty="0">
                <a:latin typeface="Antibiotice Regular" panose="02000000000000000000"/>
              </a:rPr>
              <a:t> logo a+ </a:t>
            </a:r>
            <a:r>
              <a:rPr lang="ro-RO" altLang="en-US" sz="1300" dirty="0">
                <a:latin typeface="Antibiotice Regular" panose="02000000000000000000"/>
              </a:rPr>
              <a:t>ș</a:t>
            </a:r>
            <a:r>
              <a:rPr lang="en-US" altLang="en-US" sz="1300" dirty="0" err="1">
                <a:latin typeface="Antibiotice Regular" panose="02000000000000000000"/>
              </a:rPr>
              <a:t>i</a:t>
            </a:r>
            <a:r>
              <a:rPr lang="en-US" altLang="en-US" sz="1300" dirty="0">
                <a:latin typeface="Antibiotice Regular" panose="02000000000000000000"/>
              </a:rPr>
              <a:t> un </a:t>
            </a:r>
            <a:r>
              <a:rPr lang="en-US" altLang="en-US" sz="1300" dirty="0" err="1">
                <a:latin typeface="Antibiotice Regular" panose="02000000000000000000"/>
              </a:rPr>
              <a:t>nou</a:t>
            </a:r>
            <a:r>
              <a:rPr lang="en-US" altLang="en-US" sz="1300" dirty="0">
                <a:latin typeface="Antibiotice Regular" panose="02000000000000000000"/>
              </a:rPr>
              <a:t> slogan „</a:t>
            </a:r>
            <a:r>
              <a:rPr lang="en-US" altLang="en-US" sz="1300" dirty="0" err="1">
                <a:latin typeface="Antibiotice Regular" panose="02000000000000000000"/>
              </a:rPr>
              <a:t>Știință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ro-RO" altLang="en-US" sz="1300" dirty="0">
                <a:latin typeface="Antibiotice Regular" panose="02000000000000000000"/>
              </a:rPr>
              <a:t>ș</a:t>
            </a:r>
            <a:r>
              <a:rPr lang="en-US" altLang="en-US" sz="1300" dirty="0" err="1">
                <a:latin typeface="Antibiotice Regular" panose="02000000000000000000"/>
              </a:rPr>
              <a:t>i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suflet</a:t>
            </a:r>
            <a:r>
              <a:rPr lang="en-US" altLang="en-US" sz="1300" dirty="0">
                <a:latin typeface="Antibiotice Regular" panose="02000000000000000000"/>
              </a:rPr>
              <a:t>”)</a:t>
            </a:r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id="{3B7E7752-A775-360A-4BEF-EA0D023ED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203" y="5246252"/>
            <a:ext cx="701235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200">
                <a:solidFill>
                  <a:schemeClr val="tx1"/>
                </a:solidFill>
                <a:latin typeface="Antibiotice Regular" pitchFamily="50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200">
                <a:solidFill>
                  <a:schemeClr val="tx1"/>
                </a:solidFill>
                <a:latin typeface="Antibiotice Regular" pitchFamily="50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200">
                <a:solidFill>
                  <a:schemeClr val="tx1"/>
                </a:solidFill>
                <a:latin typeface="Antibiotice Regular" pitchFamily="50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200">
                <a:solidFill>
                  <a:schemeClr val="tx1"/>
                </a:solidFill>
                <a:latin typeface="Antibiotice Regular" pitchFamily="50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200">
                <a:solidFill>
                  <a:schemeClr val="tx1"/>
                </a:solidFill>
                <a:latin typeface="Antibiotice Regular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200">
                <a:solidFill>
                  <a:schemeClr val="tx1"/>
                </a:solidFill>
                <a:latin typeface="Antibiotice Regular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200">
                <a:solidFill>
                  <a:schemeClr val="tx1"/>
                </a:solidFill>
                <a:latin typeface="Antibiotice Regular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200">
                <a:solidFill>
                  <a:schemeClr val="tx1"/>
                </a:solidFill>
                <a:latin typeface="Antibiotice Regular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200">
                <a:solidFill>
                  <a:schemeClr val="tx1"/>
                </a:solidFill>
                <a:latin typeface="Antibiotice Regular" pitchFamily="50" charset="0"/>
              </a:defRPr>
            </a:lvl9pPr>
          </a:lstStyle>
          <a:p>
            <a:pPr marL="171450" indent="-171450" algn="just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ro-RO" altLang="ro-RO" sz="1300" b="1" dirty="0">
                <a:latin typeface="Antibiotice Regular" panose="02000000000000000000"/>
              </a:rPr>
              <a:t>Extinderea internațională </a:t>
            </a:r>
            <a:r>
              <a:rPr lang="ro-RO" altLang="ro-RO" sz="1300" dirty="0">
                <a:latin typeface="Antibiotice Regular" panose="02000000000000000000"/>
              </a:rPr>
              <a:t>a afacerii și livrarea primelor produse finite în SUA, în urma </a:t>
            </a:r>
            <a:r>
              <a:rPr lang="ro-RO" altLang="ro-RO" sz="1300" b="1" dirty="0">
                <a:latin typeface="Antibiotice Regular" panose="02000000000000000000"/>
              </a:rPr>
              <a:t>avizului FDA</a:t>
            </a:r>
          </a:p>
          <a:p>
            <a:pPr marL="171450" indent="-171450" algn="just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ro-RO" altLang="en-US" sz="1300" b="1" dirty="0">
                <a:latin typeface="Antibiotice Regular" panose="02000000000000000000"/>
              </a:rPr>
              <a:t>Lider mondial în producția de Nistatină  </a:t>
            </a:r>
            <a:r>
              <a:rPr lang="ro-RO" altLang="en-US" sz="1300" dirty="0">
                <a:latin typeface="Antibiotice Regular" panose="02000000000000000000"/>
              </a:rPr>
              <a:t>- standard de referință USP</a:t>
            </a:r>
          </a:p>
          <a:p>
            <a:pPr marL="171450" indent="-171450" algn="just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ro-RO" altLang="en-US" sz="1300" b="1" dirty="0">
                <a:latin typeface="Antibiotice Regular" panose="02000000000000000000"/>
              </a:rPr>
              <a:t>Reprezentanțe de afaceri </a:t>
            </a:r>
            <a:r>
              <a:rPr lang="ro-RO" altLang="en-US" sz="1300" dirty="0">
                <a:latin typeface="Antibiotice Regular" panose="02000000000000000000"/>
              </a:rPr>
              <a:t>în Republica Moldova, Ucraina, Serbia și Vietnam</a:t>
            </a:r>
          </a:p>
          <a:p>
            <a:pPr marL="171450" indent="-171450" algn="just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ro-RO" altLang="en-US" sz="1300" dirty="0">
                <a:latin typeface="Antibiotice Regular" panose="02000000000000000000"/>
              </a:rPr>
              <a:t>Înființarea </a:t>
            </a:r>
            <a:r>
              <a:rPr lang="ro-RO" altLang="en-US" sz="1300" b="1" dirty="0">
                <a:latin typeface="Antibiotice Regular" panose="02000000000000000000"/>
              </a:rPr>
              <a:t>Centrului de Evaluare a Medicamentului</a:t>
            </a:r>
          </a:p>
          <a:p>
            <a:pPr marL="171450" indent="-171450" algn="just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ro-RO" altLang="en-US" sz="1300" dirty="0">
                <a:latin typeface="Antibiotice Regular" panose="02000000000000000000"/>
              </a:rPr>
              <a:t>Implementarea </a:t>
            </a:r>
            <a:r>
              <a:rPr lang="ro-RO" altLang="en-US" sz="1300" b="1" dirty="0">
                <a:latin typeface="Antibiotice Regular" panose="02000000000000000000"/>
              </a:rPr>
              <a:t>sistemului de management integrat</a:t>
            </a:r>
            <a:r>
              <a:rPr lang="en-US" altLang="en-US" sz="1300" dirty="0">
                <a:latin typeface="Antibiotice Regular" panose="02000000000000000000"/>
              </a:rPr>
              <a:t>: </a:t>
            </a:r>
            <a:r>
              <a:rPr lang="en-US" altLang="en-US" sz="1300" dirty="0" err="1">
                <a:latin typeface="Antibiotice Regular" panose="02000000000000000000"/>
              </a:rPr>
              <a:t>calitate</a:t>
            </a:r>
            <a:r>
              <a:rPr lang="en-US" altLang="en-US" sz="1300" dirty="0">
                <a:latin typeface="Antibiotice Regular" panose="02000000000000000000"/>
              </a:rPr>
              <a:t>, </a:t>
            </a:r>
            <a:r>
              <a:rPr lang="en-US" altLang="en-US" sz="1300" dirty="0" err="1">
                <a:latin typeface="Antibiotice Regular" panose="02000000000000000000"/>
              </a:rPr>
              <a:t>mediu</a:t>
            </a:r>
            <a:r>
              <a:rPr lang="en-US" altLang="en-US" sz="1300" dirty="0">
                <a:latin typeface="Antibiotice Regular" panose="02000000000000000000"/>
              </a:rPr>
              <a:t>, s</a:t>
            </a:r>
            <a:r>
              <a:rPr lang="ro-RO" altLang="en-US" sz="1300" dirty="0">
                <a:latin typeface="Antibiotice Regular" panose="02000000000000000000"/>
              </a:rPr>
              <a:t>ănă</a:t>
            </a:r>
            <a:r>
              <a:rPr lang="en-US" altLang="en-US" sz="1300" dirty="0" err="1">
                <a:latin typeface="Antibiotice Regular" panose="02000000000000000000"/>
              </a:rPr>
              <a:t>tate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ro-RO" altLang="en-US" sz="1300" dirty="0">
                <a:latin typeface="Antibiotice Regular" panose="02000000000000000000"/>
              </a:rPr>
              <a:t>ș</a:t>
            </a:r>
            <a:r>
              <a:rPr lang="en-US" altLang="en-US" sz="1300" dirty="0" err="1">
                <a:latin typeface="Antibiotice Regular" panose="02000000000000000000"/>
              </a:rPr>
              <a:t>i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ro-RO" altLang="en-US" sz="1300" dirty="0">
                <a:latin typeface="Antibiotice Regular" panose="02000000000000000000"/>
              </a:rPr>
              <a:t>s</a:t>
            </a:r>
            <a:r>
              <a:rPr lang="en-US" altLang="en-US" sz="1300" dirty="0" err="1">
                <a:latin typeface="Antibiotice Regular" panose="02000000000000000000"/>
              </a:rPr>
              <a:t>ecuritate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ro-RO" altLang="en-US" sz="1300" dirty="0">
                <a:latin typeface="Antibiotice Regular" panose="02000000000000000000"/>
              </a:rPr>
              <a:t>î</a:t>
            </a:r>
            <a:r>
              <a:rPr lang="en-US" altLang="en-US" sz="1300" dirty="0">
                <a:latin typeface="Antibiotice Regular" panose="02000000000000000000"/>
              </a:rPr>
              <a:t>n </a:t>
            </a:r>
            <a:r>
              <a:rPr lang="en-US" altLang="en-US" sz="1300" dirty="0" err="1">
                <a:latin typeface="Antibiotice Regular" panose="02000000000000000000"/>
              </a:rPr>
              <a:t>munc</a:t>
            </a:r>
            <a:r>
              <a:rPr lang="ro-RO" altLang="en-US" sz="1300" dirty="0">
                <a:latin typeface="Antibiotice Regular" panose="02000000000000000000"/>
              </a:rPr>
              <a:t>ă</a:t>
            </a:r>
            <a:r>
              <a:rPr lang="en-US" altLang="en-US" sz="1300" dirty="0">
                <a:latin typeface="Antibiotice Regular" panose="02000000000000000000"/>
              </a:rPr>
              <a:t>, conform cerin</a:t>
            </a:r>
            <a:r>
              <a:rPr lang="ro-RO" altLang="en-US" sz="1300" dirty="0">
                <a:latin typeface="Antibiotice Regular" panose="02000000000000000000"/>
              </a:rPr>
              <a:t>ț</a:t>
            </a:r>
            <a:r>
              <a:rPr lang="en-US" altLang="en-US" sz="1300" dirty="0" err="1">
                <a:latin typeface="Antibiotice Regular" panose="02000000000000000000"/>
              </a:rPr>
              <a:t>elor</a:t>
            </a:r>
            <a:r>
              <a:rPr lang="en-US" altLang="en-US" sz="1300" dirty="0">
                <a:latin typeface="Antibiotice Regular" panose="02000000000000000000"/>
              </a:rPr>
              <a:t> </a:t>
            </a:r>
            <a:r>
              <a:rPr lang="en-US" altLang="en-US" sz="1300" dirty="0" err="1">
                <a:latin typeface="Antibiotice Regular" panose="02000000000000000000"/>
              </a:rPr>
              <a:t>standardelor</a:t>
            </a:r>
            <a:r>
              <a:rPr lang="en-US" altLang="en-US" sz="1300" dirty="0">
                <a:latin typeface="Antibiotice Regular" panose="02000000000000000000"/>
              </a:rPr>
              <a:t> EN ISO 9001:2015, EN ISO 14001:2015 </a:t>
            </a:r>
            <a:r>
              <a:rPr lang="ro-RO" altLang="en-US" sz="1300" dirty="0">
                <a:latin typeface="Antibiotice Regular" panose="02000000000000000000"/>
              </a:rPr>
              <a:t>ș</a:t>
            </a:r>
            <a:r>
              <a:rPr lang="en-US" altLang="en-US" sz="1300" dirty="0" err="1">
                <a:latin typeface="Antibiotice Regular" panose="02000000000000000000"/>
              </a:rPr>
              <a:t>i</a:t>
            </a:r>
            <a:r>
              <a:rPr lang="en-US" altLang="en-US" sz="1300" dirty="0">
                <a:latin typeface="Antibiotice Regular" panose="02000000000000000000"/>
              </a:rPr>
              <a:t> ISO 45001</a:t>
            </a:r>
            <a:r>
              <a:rPr lang="ro-RO" altLang="en-US" sz="1300" dirty="0">
                <a:latin typeface="Antibiotice Regular" panose="02000000000000000000"/>
              </a:rPr>
              <a:t>:2018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03513A-2A53-BBED-3A98-2D4C23F77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5" y="1136633"/>
            <a:ext cx="1457367" cy="56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3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FD45D-BE92-35B4-D634-68BE1CFE0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" y="2355179"/>
            <a:ext cx="6868958" cy="2842077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650AC99-F46D-4A14-8DC2-2D4A3AF481A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3</a:t>
            </a:fld>
            <a:endParaRPr lang="uk-UA" altLang="ro-RO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5EC7D2C2-40C5-4B65-8300-82E69CB1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03233"/>
            <a:ext cx="79208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None/>
            </a:pPr>
            <a:r>
              <a:rPr lang="en-US" altLang="en-US" sz="2400" b="1" dirty="0" err="1">
                <a:latin typeface="Antibiotice Regular" panose="02000000000000000000"/>
              </a:rPr>
              <a:t>Antibiotice</a:t>
            </a:r>
            <a:r>
              <a:rPr lang="ro-RO" altLang="en-US" sz="2400" b="1" dirty="0">
                <a:latin typeface="Antibiotice Regular" panose="02000000000000000000"/>
              </a:rPr>
              <a:t>,</a:t>
            </a:r>
            <a:r>
              <a:rPr lang="en-US" altLang="en-US" sz="2400" b="1" dirty="0">
                <a:latin typeface="Antibiotice Regular" panose="02000000000000000000"/>
              </a:rPr>
              <a:t> o </a:t>
            </a:r>
            <a:r>
              <a:rPr lang="en-US" altLang="en-US" sz="2400" b="1" dirty="0" err="1">
                <a:latin typeface="Antibiotice Regular" panose="02000000000000000000"/>
              </a:rPr>
              <a:t>companie</a:t>
            </a:r>
            <a:r>
              <a:rPr lang="en-US" altLang="en-US" sz="2400" b="1" dirty="0">
                <a:latin typeface="Antibiotice Regular" panose="02000000000000000000"/>
              </a:rPr>
              <a:t> </a:t>
            </a:r>
            <a:r>
              <a:rPr lang="en-US" altLang="en-US" sz="2400" b="1" dirty="0" err="1">
                <a:latin typeface="Antibiotice Regular" panose="02000000000000000000"/>
              </a:rPr>
              <a:t>orientat</a:t>
            </a:r>
            <a:r>
              <a:rPr lang="ro-RO" altLang="en-US" sz="2400" b="1" dirty="0">
                <a:latin typeface="Antibiotice Regular" panose="02000000000000000000"/>
              </a:rPr>
              <a:t>ă</a:t>
            </a:r>
            <a:r>
              <a:rPr lang="en-US" altLang="en-US" sz="2400" b="1" dirty="0">
                <a:latin typeface="Antibiotice Regular" panose="02000000000000000000"/>
              </a:rPr>
              <a:t> </a:t>
            </a:r>
            <a:r>
              <a:rPr lang="en-US" altLang="en-US" sz="2400" b="1" dirty="0" err="1">
                <a:latin typeface="Antibiotice Regular" panose="02000000000000000000"/>
              </a:rPr>
              <a:t>spre</a:t>
            </a:r>
            <a:r>
              <a:rPr lang="en-US" altLang="en-US" sz="2400" b="1" dirty="0">
                <a:latin typeface="Antibiotice Regular" panose="02000000000000000000"/>
              </a:rPr>
              <a:t> </a:t>
            </a:r>
            <a:r>
              <a:rPr lang="en-US" altLang="en-US" sz="2400" b="1" dirty="0" err="1">
                <a:latin typeface="Antibiotice Regular" panose="02000000000000000000"/>
              </a:rPr>
              <a:t>performan</a:t>
            </a:r>
            <a:r>
              <a:rPr lang="ro-RO" altLang="en-US" sz="2400" b="1" dirty="0">
                <a:latin typeface="Antibiotice Regular" panose="02000000000000000000"/>
              </a:rPr>
              <a:t>ță</a:t>
            </a:r>
            <a:r>
              <a:rPr lang="en-US" altLang="en-US" sz="2400" b="1" dirty="0">
                <a:latin typeface="Antibiotice Regular" panose="02000000000000000000"/>
              </a:rPr>
              <a:t> </a:t>
            </a:r>
            <a:endParaRPr lang="en-US" altLang="en-US" sz="2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1E94D9-D7FF-4C42-BE76-D7B858A1C3C2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BA3C9DF5-9410-4CA3-7CC9-BF6884EE7D8E}"/>
              </a:ext>
            </a:extLst>
          </p:cNvPr>
          <p:cNvSpPr txBox="1">
            <a:spLocks/>
          </p:cNvSpPr>
          <p:nvPr/>
        </p:nvSpPr>
        <p:spPr>
          <a:xfrm flipH="1">
            <a:off x="7063344" y="2489645"/>
            <a:ext cx="1326181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343.725.076 lei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6CA77-971E-71E8-D759-70189EA3C65A}"/>
              </a:ext>
            </a:extLst>
          </p:cNvPr>
          <p:cNvSpPr txBox="1"/>
          <p:nvPr/>
        </p:nvSpPr>
        <p:spPr>
          <a:xfrm>
            <a:off x="23785" y="6415803"/>
            <a:ext cx="5662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dirty="0">
                <a:latin typeface="Trebuchet MS" panose="020B0603020202020204" pitchFamily="34" charset="0"/>
              </a:rPr>
              <a:t>*</a:t>
            </a:r>
            <a:r>
              <a:rPr lang="en-US" sz="1100" dirty="0">
                <a:latin typeface="Antibiotice Regular" panose="02000000000000000000"/>
              </a:rPr>
              <a:t>Informa</a:t>
            </a:r>
            <a:r>
              <a:rPr lang="ro-RO" sz="1100" dirty="0">
                <a:latin typeface="Antibiotice Regular" panose="02000000000000000000"/>
              </a:rPr>
              <a:t>ț</a:t>
            </a:r>
            <a:r>
              <a:rPr lang="en-US" sz="1100" dirty="0">
                <a:latin typeface="Antibiotice Regular" panose="02000000000000000000"/>
              </a:rPr>
              <a:t>ii </a:t>
            </a:r>
            <a:r>
              <a:rPr lang="en-US" sz="1100" dirty="0" err="1">
                <a:latin typeface="Antibiotice Regular" panose="02000000000000000000"/>
              </a:rPr>
              <a:t>valabile</a:t>
            </a:r>
            <a:r>
              <a:rPr lang="en-US" sz="1100" dirty="0">
                <a:latin typeface="Antibiotice Regular" panose="02000000000000000000"/>
              </a:rPr>
              <a:t> la 30 </a:t>
            </a:r>
            <a:r>
              <a:rPr lang="en-US" sz="1100" dirty="0" err="1">
                <a:latin typeface="Antibiotice Regular" panose="02000000000000000000"/>
              </a:rPr>
              <a:t>septembrie</a:t>
            </a:r>
            <a:r>
              <a:rPr lang="ro-RO" sz="1100" dirty="0">
                <a:latin typeface="Antibiotice Regular" panose="02000000000000000000"/>
              </a:rPr>
              <a:t> 2022</a:t>
            </a:r>
            <a:endParaRPr lang="en-US" sz="1100" dirty="0">
              <a:latin typeface="Antibiotice Regular" panose="0200000000000000000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92F8C6-6469-7B21-9ED7-5B7C0D44FA10}"/>
              </a:ext>
            </a:extLst>
          </p:cNvPr>
          <p:cNvGrpSpPr/>
          <p:nvPr/>
        </p:nvGrpSpPr>
        <p:grpSpPr>
          <a:xfrm>
            <a:off x="7028197" y="1498619"/>
            <a:ext cx="1813449" cy="3701738"/>
            <a:chOff x="7156993" y="2117469"/>
            <a:chExt cx="1813449" cy="37017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C2B797F-45F3-88B6-6DF4-451570B38400}"/>
                </a:ext>
              </a:extLst>
            </p:cNvPr>
            <p:cNvGrpSpPr/>
            <p:nvPr/>
          </p:nvGrpSpPr>
          <p:grpSpPr>
            <a:xfrm>
              <a:off x="7156993" y="4047850"/>
              <a:ext cx="1797361" cy="806513"/>
              <a:chOff x="5152106" y="2524047"/>
              <a:chExt cx="3227172" cy="142377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DD4FF0-730E-A010-8154-4FA87DF992FF}"/>
                  </a:ext>
                </a:extLst>
              </p:cNvPr>
              <p:cNvSpPr/>
              <p:nvPr/>
            </p:nvSpPr>
            <p:spPr>
              <a:xfrm>
                <a:off x="5237312" y="2524047"/>
                <a:ext cx="3141966" cy="142377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135522-7FCC-2C4F-9EFF-DB53B0A76A72}"/>
                  </a:ext>
                </a:extLst>
              </p:cNvPr>
              <p:cNvSpPr txBox="1"/>
              <p:nvPr/>
            </p:nvSpPr>
            <p:spPr>
              <a:xfrm>
                <a:off x="5152106" y="2679097"/>
                <a:ext cx="3141966" cy="92366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o-RO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Capitalizare bursieră de 344 milioane lei*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44C149-30FF-382E-302B-2683B97D3BE0}"/>
                </a:ext>
              </a:extLst>
            </p:cNvPr>
            <p:cNvGrpSpPr/>
            <p:nvPr/>
          </p:nvGrpSpPr>
          <p:grpSpPr>
            <a:xfrm>
              <a:off x="7156993" y="2117469"/>
              <a:ext cx="1765993" cy="780011"/>
              <a:chOff x="5153915" y="2279944"/>
              <a:chExt cx="3141966" cy="142377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8C41E90-3CF0-CB32-312C-6A2FC20C0910}"/>
                  </a:ext>
                </a:extLst>
              </p:cNvPr>
              <p:cNvSpPr/>
              <p:nvPr/>
            </p:nvSpPr>
            <p:spPr>
              <a:xfrm>
                <a:off x="5153915" y="2279944"/>
                <a:ext cx="3141966" cy="142377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6401E0-8668-8105-F573-7D2E682C4F61}"/>
                  </a:ext>
                </a:extLst>
              </p:cNvPr>
              <p:cNvSpPr txBox="1"/>
              <p:nvPr/>
            </p:nvSpPr>
            <p:spPr>
              <a:xfrm>
                <a:off x="5153915" y="2445123"/>
                <a:ext cx="3141966" cy="113743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o-RO" sz="1400" b="1" dirty="0">
                    <a:latin typeface="Antibiotice Regular" panose="02000000000000000000"/>
                  </a:rPr>
                  <a:t>25 de ani de la l</a:t>
                </a:r>
                <a:r>
                  <a:rPr lang="it-IT" sz="1400" b="1" dirty="0">
                    <a:latin typeface="Antibiotice Regular" panose="02000000000000000000"/>
                  </a:rPr>
                  <a:t>istare</a:t>
                </a:r>
                <a:r>
                  <a:rPr lang="ro-RO" sz="1400" b="1" dirty="0">
                    <a:latin typeface="Antibiotice Regular" panose="02000000000000000000"/>
                  </a:rPr>
                  <a:t>a</a:t>
                </a:r>
                <a:r>
                  <a:rPr lang="it-IT" sz="1400" b="1" dirty="0">
                    <a:latin typeface="Antibiotice Regular" panose="02000000000000000000"/>
                  </a:rPr>
                  <a:t> la Bursa de Valori București </a:t>
                </a:r>
                <a:endParaRPr lang="en-US" sz="1400" dirty="0">
                  <a:latin typeface="Antibiotice Regular" panose="0200000000000000000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845622-1ED6-EF73-7B10-E2EA41182675}"/>
                </a:ext>
              </a:extLst>
            </p:cNvPr>
            <p:cNvGrpSpPr/>
            <p:nvPr/>
          </p:nvGrpSpPr>
          <p:grpSpPr>
            <a:xfrm>
              <a:off x="7173080" y="3057421"/>
              <a:ext cx="1749906" cy="789330"/>
              <a:chOff x="5180990" y="2424532"/>
              <a:chExt cx="3141966" cy="142377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43B589-EE86-18BB-6A3F-66FEBED478EB}"/>
                  </a:ext>
                </a:extLst>
              </p:cNvPr>
              <p:cNvSpPr/>
              <p:nvPr/>
            </p:nvSpPr>
            <p:spPr>
              <a:xfrm>
                <a:off x="5180990" y="2424532"/>
                <a:ext cx="3141966" cy="142377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C80D82-8A80-93CD-4325-C32869704093}"/>
                  </a:ext>
                </a:extLst>
              </p:cNvPr>
              <p:cNvSpPr txBox="1"/>
              <p:nvPr/>
            </p:nvSpPr>
            <p:spPr>
              <a:xfrm>
                <a:off x="5180990" y="2686546"/>
                <a:ext cx="3141966" cy="94377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o-RO" sz="1400" b="1" dirty="0">
                    <a:latin typeface="Antibiotice Regular" panose="02000000000000000000"/>
                  </a:rPr>
                  <a:t>952 milioane acțiuni tranzaționate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A396954-A3FF-D91B-BB0D-59DE87C6E60A}"/>
                </a:ext>
              </a:extLst>
            </p:cNvPr>
            <p:cNvGrpSpPr/>
            <p:nvPr/>
          </p:nvGrpSpPr>
          <p:grpSpPr>
            <a:xfrm>
              <a:off x="7156993" y="5012694"/>
              <a:ext cx="1813449" cy="806513"/>
              <a:chOff x="5153913" y="2524047"/>
              <a:chExt cx="3226397" cy="142377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3079D77-F9EC-9EA5-DAFA-5CB951603FB1}"/>
                  </a:ext>
                </a:extLst>
              </p:cNvPr>
              <p:cNvSpPr/>
              <p:nvPr/>
            </p:nvSpPr>
            <p:spPr>
              <a:xfrm>
                <a:off x="5238344" y="2524047"/>
                <a:ext cx="3141966" cy="142377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BB4DCB-3397-BE53-F31E-8C8F4B64AC4F}"/>
                  </a:ext>
                </a:extLst>
              </p:cNvPr>
              <p:cNvSpPr txBox="1"/>
              <p:nvPr/>
            </p:nvSpPr>
            <p:spPr>
              <a:xfrm>
                <a:off x="5153913" y="2679099"/>
                <a:ext cx="3141966" cy="92366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o-RO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Preț mediu</a:t>
                </a:r>
                <a:r>
                  <a:rPr lang="en-US" sz="1400" b="1" kern="0" dirty="0">
                    <a:solidFill>
                      <a:prstClr val="white"/>
                    </a:solidFill>
                    <a:latin typeface="Calibri Light"/>
                    <a:cs typeface="+mn-cs"/>
                  </a:rPr>
                  <a:t>:</a:t>
                </a:r>
                <a:r>
                  <a:rPr lang="ro-RO" sz="1400" b="1" kern="0" dirty="0">
                    <a:solidFill>
                      <a:prstClr val="white"/>
                    </a:solidFill>
                    <a:latin typeface="Calibri Light"/>
                    <a:cs typeface="+mn-cs"/>
                  </a:rPr>
                  <a:t> </a:t>
                </a:r>
                <a:endParaRPr lang="en-US" sz="1400" b="1" kern="0" dirty="0">
                  <a:solidFill>
                    <a:prstClr val="white"/>
                  </a:solidFill>
                  <a:latin typeface="Calibri Light"/>
                  <a:cs typeface="+mn-cs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o-RO" sz="1400" b="1" kern="0" dirty="0">
                    <a:solidFill>
                      <a:prstClr val="white"/>
                    </a:solidFill>
                    <a:latin typeface="Calibri Light"/>
                    <a:cs typeface="+mn-cs"/>
                  </a:rPr>
                  <a:t>0,5295 lei/acțiune*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0A415A48-083E-4355-2E90-C12C8FD07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3429000"/>
            <a:ext cx="1577926" cy="8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None/>
            </a:pPr>
            <a:r>
              <a:rPr lang="en-US" altLang="en-US" sz="1800" b="1" dirty="0" err="1">
                <a:latin typeface="Antibiotice Regular" panose="02000000000000000000"/>
              </a:rPr>
              <a:t>Structur</a:t>
            </a:r>
            <a:r>
              <a:rPr lang="ro-RO" altLang="en-US" sz="1800" b="1" dirty="0">
                <a:latin typeface="Antibiotice Regular" panose="02000000000000000000"/>
              </a:rPr>
              <a:t>ă</a:t>
            </a:r>
          </a:p>
          <a:p>
            <a:pPr algn="ctr" eaLnBrk="1" hangingPunct="1">
              <a:spcBef>
                <a:spcPct val="0"/>
              </a:spcBef>
              <a:buSzTx/>
              <a:buNone/>
            </a:pPr>
            <a:r>
              <a:rPr lang="ro-RO" altLang="en-US" sz="1800" b="1" dirty="0">
                <a:latin typeface="Antibiotice Regular" panose="02000000000000000000"/>
              </a:rPr>
              <a:t>acționariat</a:t>
            </a:r>
            <a:endParaRPr lang="en-US" altLang="en-US" sz="1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0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191307-4D8C-4459-BBFD-D70B25508760}"/>
              </a:ext>
            </a:extLst>
          </p:cNvPr>
          <p:cNvSpPr/>
          <p:nvPr/>
        </p:nvSpPr>
        <p:spPr>
          <a:xfrm>
            <a:off x="539552" y="802217"/>
            <a:ext cx="4320480" cy="33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34F3A0-EA76-4F08-A537-02EA0A9BCB2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4</a:t>
            </a:fld>
            <a:endParaRPr lang="uk-UA" altLang="ro-R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03391F-D81B-4C65-8E45-D7BC89C9AACF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FC2DDE0-4587-6126-9CC5-EA3DFA9C1D22}"/>
              </a:ext>
            </a:extLst>
          </p:cNvPr>
          <p:cNvSpPr txBox="1"/>
          <p:nvPr/>
        </p:nvSpPr>
        <p:spPr>
          <a:xfrm>
            <a:off x="3347863" y="5585153"/>
            <a:ext cx="4844251" cy="1085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dezvoltare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ro-RO" sz="1600" dirty="0">
                <a:solidFill>
                  <a:srgbClr val="000000"/>
                </a:solidFill>
                <a:latin typeface="Antibiotice Regular" panose="02000000000000000000"/>
              </a:rPr>
              <a:t>ș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inovare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portofoliu</a:t>
            </a:r>
            <a:endParaRPr lang="en-US" sz="1600" dirty="0">
              <a:solidFill>
                <a:srgbClr val="000000"/>
              </a:solidFill>
              <a:latin typeface="Antibiotice Regular" panose="0200000000000000000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000000"/>
                </a:solidFill>
                <a:latin typeface="Antibiotice Regular" panose="02000000000000000000"/>
              </a:rPr>
              <a:t>parteneriate</a:t>
            </a:r>
            <a:r>
              <a:rPr lang="en-US" sz="1600" b="1" dirty="0">
                <a:solidFill>
                  <a:srgbClr val="000000"/>
                </a:solidFill>
                <a:latin typeface="Antibiotice Regular" panose="02000000000000000000"/>
              </a:rPr>
              <a:t> de </a:t>
            </a:r>
            <a:r>
              <a:rPr lang="en-US" sz="1600" b="1" dirty="0" err="1">
                <a:solidFill>
                  <a:srgbClr val="000000"/>
                </a:solidFill>
                <a:latin typeface="Antibiotice Regular" panose="02000000000000000000"/>
              </a:rPr>
              <a:t>cercetare</a:t>
            </a:r>
            <a:r>
              <a:rPr lang="en-US" sz="1600" b="1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ro-RO" sz="1600" b="1" dirty="0">
                <a:solidFill>
                  <a:srgbClr val="000000"/>
                </a:solidFill>
                <a:latin typeface="Antibiotice Regular" panose="02000000000000000000"/>
              </a:rPr>
              <a:t>î</a:t>
            </a:r>
            <a:r>
              <a:rPr lang="en-US" sz="1600" b="1" dirty="0">
                <a:solidFill>
                  <a:srgbClr val="000000"/>
                </a:solidFill>
                <a:latin typeface="Antibiotice Regular" panose="02000000000000000000"/>
              </a:rPr>
              <a:t>n </a:t>
            </a:r>
            <a:r>
              <a:rPr lang="en-US" sz="1600" b="1" dirty="0" err="1">
                <a:solidFill>
                  <a:srgbClr val="000000"/>
                </a:solidFill>
                <a:latin typeface="Antibiotice Regular" panose="02000000000000000000"/>
              </a:rPr>
              <a:t>domeniul</a:t>
            </a:r>
            <a:r>
              <a:rPr lang="en-US" sz="1600" b="1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ntibiotice Regular" panose="02000000000000000000"/>
              </a:rPr>
              <a:t>farmaceutic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, cu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mediul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academic </a:t>
            </a:r>
            <a:r>
              <a:rPr lang="ro-RO" sz="1600" dirty="0">
                <a:solidFill>
                  <a:srgbClr val="000000"/>
                </a:solidFill>
                <a:latin typeface="Antibiotice Regular" panose="02000000000000000000"/>
              </a:rPr>
              <a:t>ș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structuri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cercetare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nivel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na</a:t>
            </a:r>
            <a:r>
              <a:rPr lang="ro-RO" sz="1600" dirty="0">
                <a:solidFill>
                  <a:srgbClr val="000000"/>
                </a:solidFill>
                <a:latin typeface="Antibiotice Regular" panose="02000000000000000000"/>
              </a:rPr>
              <a:t>ț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ional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ro-RO" sz="1600" dirty="0">
                <a:solidFill>
                  <a:srgbClr val="000000"/>
                </a:solidFill>
                <a:latin typeface="Antibiotice Regular" panose="02000000000000000000"/>
              </a:rPr>
              <a:t>ș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european</a:t>
            </a:r>
            <a:endParaRPr lang="en-US" sz="1600" dirty="0">
              <a:solidFill>
                <a:srgbClr val="000000"/>
              </a:solidFill>
              <a:latin typeface="Antibiotice Regular" panose="0200000000000000000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D3B2494E-4EDD-3A83-F0E7-1394D73F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48" y="585194"/>
            <a:ext cx="84073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Antibiotice, o </a:t>
            </a:r>
            <a:r>
              <a:rPr lang="ro-RO" altLang="en-US" sz="2400" b="1" dirty="0">
                <a:latin typeface="Antibiotice Regular" panose="02000000000000000000"/>
              </a:rPr>
              <a:t>c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ompanie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orientat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spre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cunoa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ș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tere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ș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dezvoltare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tibiotice Regular" panose="02000000000000000000"/>
            </a:endParaRPr>
          </a:p>
        </p:txBody>
      </p:sp>
      <p:graphicFrame>
        <p:nvGraphicFramePr>
          <p:cNvPr id="16" name="Table 36">
            <a:extLst>
              <a:ext uri="{FF2B5EF4-FFF2-40B4-BE49-F238E27FC236}">
                <a16:creationId xmlns:a16="http://schemas.microsoft.com/office/drawing/2014/main" id="{FEA715C9-8FF4-AA62-BF94-A9B2E5D60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15893"/>
              </p:ext>
            </p:extLst>
          </p:nvPr>
        </p:nvGraphicFramePr>
        <p:xfrm>
          <a:off x="310798" y="1183027"/>
          <a:ext cx="8649088" cy="121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324544">
                  <a:extLst>
                    <a:ext uri="{9D8B030D-6E8A-4147-A177-3AD203B41FA5}">
                      <a16:colId xmlns:a16="http://schemas.microsoft.com/office/drawing/2014/main" val="446006430"/>
                    </a:ext>
                  </a:extLst>
                </a:gridCol>
                <a:gridCol w="4324544">
                  <a:extLst>
                    <a:ext uri="{9D8B030D-6E8A-4147-A177-3AD203B41FA5}">
                      <a16:colId xmlns:a16="http://schemas.microsoft.com/office/drawing/2014/main" val="1883783498"/>
                    </a:ext>
                  </a:extLst>
                </a:gridCol>
              </a:tblGrid>
              <a:tr h="832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ko-KR" b="1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Echipă de cercetare-dezvoltare multidisciplinară cu </a:t>
                      </a:r>
                      <a:r>
                        <a:rPr lang="en-US" altLang="ko-KR" b="1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100 de </a:t>
                      </a:r>
                      <a:r>
                        <a:rPr lang="en-US" altLang="ko-KR" b="1" dirty="0" err="1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speciali</a:t>
                      </a:r>
                      <a:r>
                        <a:rPr lang="ro-RO" altLang="ko-KR" b="1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ș</a:t>
                      </a:r>
                      <a:r>
                        <a:rPr lang="en-US" altLang="ko-KR" b="1" dirty="0" err="1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ti</a:t>
                      </a:r>
                      <a:r>
                        <a:rPr lang="ro-RO" altLang="ko-KR" b="1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 </a:t>
                      </a:r>
                      <a:r>
                        <a:rPr lang="en-US" altLang="ko-KR" b="1" dirty="0" err="1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licen</a:t>
                      </a:r>
                      <a:r>
                        <a:rPr lang="ro-RO" altLang="ko-KR" b="1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ț</a:t>
                      </a:r>
                      <a:r>
                        <a:rPr lang="en-US" altLang="ko-KR" b="1" dirty="0" err="1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ia</a:t>
                      </a:r>
                      <a:r>
                        <a:rPr lang="ro-RO" altLang="ko-KR" b="1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ț</a:t>
                      </a:r>
                      <a:r>
                        <a:rPr lang="en-US" altLang="ko-KR" b="1" dirty="0" err="1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i</a:t>
                      </a:r>
                      <a:r>
                        <a:rPr lang="en-US" altLang="ko-KR" b="1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 </a:t>
                      </a:r>
                      <a:r>
                        <a:rPr lang="ro-RO" altLang="ko-KR" b="1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î</a:t>
                      </a:r>
                      <a:r>
                        <a:rPr lang="en-US" altLang="ko-KR" b="1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n </a:t>
                      </a:r>
                      <a:r>
                        <a:rPr lang="en-US" altLang="ko-KR" b="1" dirty="0" err="1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domenii</a:t>
                      </a:r>
                      <a:r>
                        <a:rPr lang="en-US" altLang="ko-KR" b="1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 </a:t>
                      </a:r>
                      <a:r>
                        <a:rPr lang="en-US" altLang="ko-KR" b="1" dirty="0" err="1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diferite</a:t>
                      </a:r>
                      <a:endParaRPr lang="ro-RO" altLang="ko-KR" b="1" dirty="0">
                        <a:solidFill>
                          <a:srgbClr val="000000"/>
                        </a:solidFill>
                        <a:latin typeface="Antibiotice Regular" panose="0200000000000000000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altLang="ko-KR" b="1" dirty="0">
                        <a:solidFill>
                          <a:srgbClr val="000000"/>
                        </a:solidFill>
                        <a:latin typeface="Antibiotice Regular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altLang="en-US" b="1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Academia </a:t>
                      </a:r>
                      <a:r>
                        <a:rPr lang="ro-RO" altLang="en-US" b="1" dirty="0">
                          <a:solidFill>
                            <a:srgbClr val="C00000"/>
                          </a:solidFill>
                          <a:latin typeface="Antibiotice Regular" panose="02000000000000000000"/>
                        </a:rPr>
                        <a:t>a+</a:t>
                      </a:r>
                      <a:endParaRPr lang="en-US" altLang="en-US" b="1" dirty="0">
                        <a:solidFill>
                          <a:srgbClr val="C00000"/>
                        </a:solidFill>
                        <a:latin typeface="Antibiotice Regular" panose="020000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dirty="0">
                        <a:solidFill>
                          <a:srgbClr val="000000"/>
                        </a:solidFill>
                        <a:latin typeface="Antibiotice Regular" panose="020000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o</a:t>
                      </a:r>
                      <a:r>
                        <a:rPr lang="ro-RO" altLang="en-US" sz="1400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feră viitorilor specialiști oportunitatea de a-și dezvolta abilitățile și de a asimila cunoștințe utile în vederea unei cariere în industria farmaceutică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77701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E2C2CA-E235-831D-5B98-C26DF154B39B}"/>
              </a:ext>
            </a:extLst>
          </p:cNvPr>
          <p:cNvSpPr txBox="1"/>
          <p:nvPr/>
        </p:nvSpPr>
        <p:spPr>
          <a:xfrm>
            <a:off x="862590" y="2726514"/>
            <a:ext cx="289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  <a:ea typeface="+mn-ea"/>
                <a:cs typeface="+mn-cs"/>
              </a:rPr>
              <a:t>Dezvoltare de medicamente generice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9BD98-665A-4D54-C525-4706F665914E}"/>
              </a:ext>
            </a:extLst>
          </p:cNvPr>
          <p:cNvSpPr txBox="1"/>
          <p:nvPr/>
        </p:nvSpPr>
        <p:spPr>
          <a:xfrm>
            <a:off x="896661" y="3338087"/>
            <a:ext cx="201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dirty="0">
                <a:latin typeface="Antibiotice Regular" panose="02000000000000000000"/>
              </a:rPr>
              <a:t>Proprietate intelectuală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3908D8-FD4D-883D-3314-A07DBD26964F}"/>
              </a:ext>
            </a:extLst>
          </p:cNvPr>
          <p:cNvSpPr txBox="1"/>
          <p:nvPr/>
        </p:nvSpPr>
        <p:spPr>
          <a:xfrm>
            <a:off x="881720" y="3903398"/>
            <a:ext cx="289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Antibiotice Regular" panose="02000000000000000000"/>
              </a:rPr>
              <a:t>Formulare farmaceutică / Analize fizico-chimice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2FFCFAE-FC58-FA6C-E80F-1A63532FBD8A}"/>
              </a:ext>
            </a:extLst>
          </p:cNvPr>
          <p:cNvGrpSpPr/>
          <p:nvPr/>
        </p:nvGrpSpPr>
        <p:grpSpPr>
          <a:xfrm>
            <a:off x="438626" y="3849842"/>
            <a:ext cx="475995" cy="620712"/>
            <a:chOff x="517989" y="4206897"/>
            <a:chExt cx="473356" cy="692910"/>
          </a:xfrm>
        </p:grpSpPr>
        <p:sp>
          <p:nvSpPr>
            <p:cNvPr id="26" name="Google Shape;1171;p41">
              <a:extLst>
                <a:ext uri="{FF2B5EF4-FFF2-40B4-BE49-F238E27FC236}">
                  <a16:creationId xmlns:a16="http://schemas.microsoft.com/office/drawing/2014/main" id="{5DC829D9-9795-89DC-7E8D-B59471E7A44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8212" y="4316674"/>
              <a:ext cx="692910" cy="473356"/>
            </a:xfrm>
            <a:custGeom>
              <a:avLst/>
              <a:gdLst>
                <a:gd name="T0" fmla="*/ 2147483646 w 258"/>
                <a:gd name="T1" fmla="*/ 2147483646 h 216"/>
                <a:gd name="T2" fmla="*/ 2147483646 w 258"/>
                <a:gd name="T3" fmla="*/ 0 h 216"/>
                <a:gd name="T4" fmla="*/ 2147483646 w 258"/>
                <a:gd name="T5" fmla="*/ 0 h 216"/>
                <a:gd name="T6" fmla="*/ 2147483646 w 258"/>
                <a:gd name="T7" fmla="*/ 2147483646 h 216"/>
                <a:gd name="T8" fmla="*/ 0 w 258"/>
                <a:gd name="T9" fmla="*/ 2147483646 h 216"/>
                <a:gd name="T10" fmla="*/ 2147483646 w 258"/>
                <a:gd name="T11" fmla="*/ 2147483646 h 216"/>
                <a:gd name="T12" fmla="*/ 2147483646 w 258"/>
                <a:gd name="T13" fmla="*/ 2147483646 h 216"/>
                <a:gd name="T14" fmla="*/ 2147483646 w 258"/>
                <a:gd name="T15" fmla="*/ 2147483646 h 216"/>
                <a:gd name="T16" fmla="*/ 2147483646 w 258"/>
                <a:gd name="T17" fmla="*/ 2147483646 h 216"/>
                <a:gd name="T18" fmla="*/ 2147483646 w 258"/>
                <a:gd name="T19" fmla="*/ 2147483646 h 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8" h="216" extrusionOk="0">
                  <a:moveTo>
                    <a:pt x="258" y="14"/>
                  </a:moveTo>
                  <a:cubicBezTo>
                    <a:pt x="258" y="8"/>
                    <a:pt x="256" y="3"/>
                    <a:pt x="25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4"/>
                    <a:pt x="8" y="9"/>
                    <a:pt x="7" y="14"/>
                  </a:cubicBezTo>
                  <a:cubicBezTo>
                    <a:pt x="2" y="45"/>
                    <a:pt x="0" y="76"/>
                    <a:pt x="0" y="108"/>
                  </a:cubicBezTo>
                  <a:cubicBezTo>
                    <a:pt x="0" y="139"/>
                    <a:pt x="2" y="171"/>
                    <a:pt x="7" y="202"/>
                  </a:cubicBezTo>
                  <a:cubicBezTo>
                    <a:pt x="8" y="206"/>
                    <a:pt x="8" y="211"/>
                    <a:pt x="9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6" y="212"/>
                    <a:pt x="258" y="207"/>
                    <a:pt x="258" y="202"/>
                  </a:cubicBezTo>
                  <a:lnTo>
                    <a:pt x="258" y="1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Oval 50">
              <a:extLst>
                <a:ext uri="{FF2B5EF4-FFF2-40B4-BE49-F238E27FC236}">
                  <a16:creationId xmlns:a16="http://schemas.microsoft.com/office/drawing/2014/main" id="{EBE5375B-6CED-A331-1377-FE10AB24C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220" y="4284364"/>
              <a:ext cx="439782" cy="496432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solidFill>
                  <a:prstClr val="white"/>
                </a:solidFill>
                <a:latin typeface="Trebuchet MS" panose="020B0603020202020204" pitchFamily="34" charset="0"/>
                <a:ea typeface="맑은 고딕" panose="020B0503020000020004" pitchFamily="34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7C8D91D-04AA-3674-9217-AD168856E6F8}"/>
              </a:ext>
            </a:extLst>
          </p:cNvPr>
          <p:cNvSpPr txBox="1"/>
          <p:nvPr/>
        </p:nvSpPr>
        <p:spPr>
          <a:xfrm>
            <a:off x="899339" y="4651189"/>
            <a:ext cx="176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Antibiotice Regular" panose="02000000000000000000"/>
              </a:rPr>
              <a:t>Transfer tehnologic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8DEB1D-A236-11B7-6140-2CF2439151F9}"/>
              </a:ext>
            </a:extLst>
          </p:cNvPr>
          <p:cNvSpPr txBox="1"/>
          <p:nvPr/>
        </p:nvSpPr>
        <p:spPr>
          <a:xfrm>
            <a:off x="951885" y="5342676"/>
            <a:ext cx="2187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Antibiotice Regular" panose="02000000000000000000"/>
              </a:rPr>
              <a:t>Studii de bioechivalență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6526158-244D-1F03-7928-8337946FFE45}"/>
              </a:ext>
            </a:extLst>
          </p:cNvPr>
          <p:cNvGrpSpPr/>
          <p:nvPr/>
        </p:nvGrpSpPr>
        <p:grpSpPr>
          <a:xfrm>
            <a:off x="419621" y="2557100"/>
            <a:ext cx="506575" cy="3264387"/>
            <a:chOff x="679254" y="2602238"/>
            <a:chExt cx="506575" cy="326438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C70E9FA-0CE2-DB2E-3D2A-19F1B028CFF9}"/>
                </a:ext>
              </a:extLst>
            </p:cNvPr>
            <p:cNvGrpSpPr/>
            <p:nvPr/>
          </p:nvGrpSpPr>
          <p:grpSpPr>
            <a:xfrm>
              <a:off x="679254" y="2602238"/>
              <a:ext cx="477040" cy="622293"/>
              <a:chOff x="5681663" y="4849813"/>
              <a:chExt cx="836612" cy="1000125"/>
            </a:xfrm>
          </p:grpSpPr>
          <p:sp>
            <p:nvSpPr>
              <p:cNvPr id="12" name="Google Shape;1182;p41">
                <a:extLst>
                  <a:ext uri="{FF2B5EF4-FFF2-40B4-BE49-F238E27FC236}">
                    <a16:creationId xmlns:a16="http://schemas.microsoft.com/office/drawing/2014/main" id="{7E7FF9BA-10D3-A799-CA4D-EC9FDF19D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663" y="4849813"/>
                <a:ext cx="836612" cy="1000125"/>
              </a:xfrm>
              <a:custGeom>
                <a:avLst/>
                <a:gdLst>
                  <a:gd name="T0" fmla="*/ 2147483646 w 216"/>
                  <a:gd name="T1" fmla="*/ 0 h 258"/>
                  <a:gd name="T2" fmla="*/ 2147483646 w 216"/>
                  <a:gd name="T3" fmla="*/ 0 h 258"/>
                  <a:gd name="T4" fmla="*/ 2147483646 w 216"/>
                  <a:gd name="T5" fmla="*/ 0 h 258"/>
                  <a:gd name="T6" fmla="*/ 0 w 216"/>
                  <a:gd name="T7" fmla="*/ 2147483646 h 258"/>
                  <a:gd name="T8" fmla="*/ 0 w 216"/>
                  <a:gd name="T9" fmla="*/ 2147483646 h 258"/>
                  <a:gd name="T10" fmla="*/ 2147483646 w 216"/>
                  <a:gd name="T11" fmla="*/ 2147483646 h 258"/>
                  <a:gd name="T12" fmla="*/ 2147483646 w 216"/>
                  <a:gd name="T13" fmla="*/ 2147483646 h 258"/>
                  <a:gd name="T14" fmla="*/ 2147483646 w 216"/>
                  <a:gd name="T15" fmla="*/ 2147483646 h 258"/>
                  <a:gd name="T16" fmla="*/ 2147483646 w 216"/>
                  <a:gd name="T17" fmla="*/ 2147483646 h 258"/>
                  <a:gd name="T18" fmla="*/ 2147483646 w 216"/>
                  <a:gd name="T19" fmla="*/ 2147483646 h 258"/>
                  <a:gd name="T20" fmla="*/ 2147483646 w 216"/>
                  <a:gd name="T21" fmla="*/ 0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" h="258" extrusionOk="0">
                    <a:moveTo>
                      <a:pt x="20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0"/>
                      <a:pt x="4" y="2"/>
                      <a:pt x="0" y="5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5" y="249"/>
                      <a:pt x="9" y="250"/>
                      <a:pt x="14" y="251"/>
                    </a:cubicBezTo>
                    <a:cubicBezTo>
                      <a:pt x="45" y="255"/>
                      <a:pt x="76" y="258"/>
                      <a:pt x="108" y="258"/>
                    </a:cubicBezTo>
                    <a:cubicBezTo>
                      <a:pt x="140" y="258"/>
                      <a:pt x="171" y="255"/>
                      <a:pt x="202" y="251"/>
                    </a:cubicBezTo>
                    <a:cubicBezTo>
                      <a:pt x="207" y="250"/>
                      <a:pt x="211" y="249"/>
                      <a:pt x="216" y="248"/>
                    </a:cubicBezTo>
                    <a:cubicBezTo>
                      <a:pt x="216" y="5"/>
                      <a:pt x="216" y="5"/>
                      <a:pt x="216" y="5"/>
                    </a:cubicBezTo>
                    <a:cubicBezTo>
                      <a:pt x="212" y="2"/>
                      <a:pt x="207" y="0"/>
                      <a:pt x="202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93;p41">
                <a:extLst>
                  <a:ext uri="{FF2B5EF4-FFF2-40B4-BE49-F238E27FC236}">
                    <a16:creationId xmlns:a16="http://schemas.microsoft.com/office/drawing/2014/main" id="{91576E1F-B306-B710-CCEF-7C7BCD286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0113" y="5062538"/>
                <a:ext cx="260350" cy="658812"/>
              </a:xfrm>
              <a:custGeom>
                <a:avLst/>
                <a:gdLst>
                  <a:gd name="T0" fmla="*/ 2147483646 w 67"/>
                  <a:gd name="T1" fmla="*/ 0 h 170"/>
                  <a:gd name="T2" fmla="*/ 2147483646 w 67"/>
                  <a:gd name="T3" fmla="*/ 0 h 170"/>
                  <a:gd name="T4" fmla="*/ 0 w 67"/>
                  <a:gd name="T5" fmla="*/ 2147483646 h 170"/>
                  <a:gd name="T6" fmla="*/ 0 w 67"/>
                  <a:gd name="T7" fmla="*/ 2147483646 h 170"/>
                  <a:gd name="T8" fmla="*/ 2147483646 w 67"/>
                  <a:gd name="T9" fmla="*/ 2147483646 h 170"/>
                  <a:gd name="T10" fmla="*/ 2147483646 w 67"/>
                  <a:gd name="T11" fmla="*/ 2147483646 h 170"/>
                  <a:gd name="T12" fmla="*/ 2147483646 w 67"/>
                  <a:gd name="T13" fmla="*/ 2147483646 h 170"/>
                  <a:gd name="T14" fmla="*/ 2147483646 w 67"/>
                  <a:gd name="T15" fmla="*/ 2147483646 h 170"/>
                  <a:gd name="T16" fmla="*/ 2147483646 w 67"/>
                  <a:gd name="T17" fmla="*/ 0 h 170"/>
                  <a:gd name="T18" fmla="*/ 2147483646 w 67"/>
                  <a:gd name="T19" fmla="*/ 2147483646 h 170"/>
                  <a:gd name="T20" fmla="*/ 2147483646 w 67"/>
                  <a:gd name="T21" fmla="*/ 2147483646 h 170"/>
                  <a:gd name="T22" fmla="*/ 2147483646 w 67"/>
                  <a:gd name="T23" fmla="*/ 2147483646 h 170"/>
                  <a:gd name="T24" fmla="*/ 2147483646 w 67"/>
                  <a:gd name="T25" fmla="*/ 2147483646 h 170"/>
                  <a:gd name="T26" fmla="*/ 2147483646 w 67"/>
                  <a:gd name="T27" fmla="*/ 2147483646 h 170"/>
                  <a:gd name="T28" fmla="*/ 2147483646 w 67"/>
                  <a:gd name="T29" fmla="*/ 2147483646 h 170"/>
                  <a:gd name="T30" fmla="*/ 2147483646 w 67"/>
                  <a:gd name="T31" fmla="*/ 2147483646 h 1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7" h="170" extrusionOk="0">
                    <a:moveTo>
                      <a:pt x="41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8"/>
                      <a:pt x="12" y="170"/>
                      <a:pt x="26" y="170"/>
                    </a:cubicBezTo>
                    <a:cubicBezTo>
                      <a:pt x="41" y="170"/>
                      <a:pt x="41" y="170"/>
                      <a:pt x="41" y="170"/>
                    </a:cubicBezTo>
                    <a:cubicBezTo>
                      <a:pt x="55" y="170"/>
                      <a:pt x="67" y="158"/>
                      <a:pt x="67" y="144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12"/>
                      <a:pt x="55" y="0"/>
                      <a:pt x="41" y="0"/>
                    </a:cubicBezTo>
                    <a:close/>
                    <a:moveTo>
                      <a:pt x="60" y="85"/>
                    </a:moveTo>
                    <a:cubicBezTo>
                      <a:pt x="7" y="85"/>
                      <a:pt x="7" y="85"/>
                      <a:pt x="7" y="85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17"/>
                      <a:pt x="16" y="7"/>
                      <a:pt x="28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51" y="7"/>
                      <a:pt x="60" y="17"/>
                      <a:pt x="60" y="29"/>
                    </a:cubicBezTo>
                    <a:lnTo>
                      <a:pt x="6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F077B69-7B21-5B7E-50F8-DFD8D24E515A}"/>
                </a:ext>
              </a:extLst>
            </p:cNvPr>
            <p:cNvGrpSpPr/>
            <p:nvPr/>
          </p:nvGrpSpPr>
          <p:grpSpPr>
            <a:xfrm rot="10800000">
              <a:off x="687237" y="3259119"/>
              <a:ext cx="482100" cy="584257"/>
              <a:chOff x="5681663" y="1012825"/>
              <a:chExt cx="836612" cy="1000125"/>
            </a:xfrm>
          </p:grpSpPr>
          <p:sp>
            <p:nvSpPr>
              <p:cNvPr id="20" name="Google Shape;1174;p41">
                <a:extLst>
                  <a:ext uri="{FF2B5EF4-FFF2-40B4-BE49-F238E27FC236}">
                    <a16:creationId xmlns:a16="http://schemas.microsoft.com/office/drawing/2014/main" id="{5DAF4881-F4F5-5C2E-C7AE-95356361F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663" y="1012825"/>
                <a:ext cx="836612" cy="1000125"/>
              </a:xfrm>
              <a:custGeom>
                <a:avLst/>
                <a:gdLst>
                  <a:gd name="T0" fmla="*/ 2147483646 w 216"/>
                  <a:gd name="T1" fmla="*/ 2147483646 h 258"/>
                  <a:gd name="T2" fmla="*/ 2147483646 w 216"/>
                  <a:gd name="T3" fmla="*/ 2147483646 h 258"/>
                  <a:gd name="T4" fmla="*/ 2147483646 w 216"/>
                  <a:gd name="T5" fmla="*/ 2147483646 h 258"/>
                  <a:gd name="T6" fmla="*/ 2147483646 w 216"/>
                  <a:gd name="T7" fmla="*/ 2147483646 h 258"/>
                  <a:gd name="T8" fmla="*/ 2147483646 w 216"/>
                  <a:gd name="T9" fmla="*/ 0 h 258"/>
                  <a:gd name="T10" fmla="*/ 2147483646 w 216"/>
                  <a:gd name="T11" fmla="*/ 2147483646 h 258"/>
                  <a:gd name="T12" fmla="*/ 0 w 216"/>
                  <a:gd name="T13" fmla="*/ 2147483646 h 258"/>
                  <a:gd name="T14" fmla="*/ 0 w 216"/>
                  <a:gd name="T15" fmla="*/ 2147483646 h 258"/>
                  <a:gd name="T16" fmla="*/ 2147483646 w 216"/>
                  <a:gd name="T17" fmla="*/ 2147483646 h 258"/>
                  <a:gd name="T18" fmla="*/ 2147483646 w 216"/>
                  <a:gd name="T19" fmla="*/ 2147483646 h 2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258" extrusionOk="0">
                    <a:moveTo>
                      <a:pt x="202" y="258"/>
                    </a:moveTo>
                    <a:cubicBezTo>
                      <a:pt x="207" y="258"/>
                      <a:pt x="212" y="256"/>
                      <a:pt x="216" y="252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1" y="8"/>
                      <a:pt x="207" y="7"/>
                      <a:pt x="202" y="7"/>
                    </a:cubicBezTo>
                    <a:cubicBezTo>
                      <a:pt x="171" y="2"/>
                      <a:pt x="140" y="0"/>
                      <a:pt x="108" y="0"/>
                    </a:cubicBezTo>
                    <a:cubicBezTo>
                      <a:pt x="76" y="0"/>
                      <a:pt x="45" y="2"/>
                      <a:pt x="14" y="7"/>
                    </a:cubicBezTo>
                    <a:cubicBezTo>
                      <a:pt x="9" y="7"/>
                      <a:pt x="5" y="8"/>
                      <a:pt x="0" y="9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4" y="256"/>
                      <a:pt x="9" y="258"/>
                      <a:pt x="14" y="258"/>
                    </a:cubicBezTo>
                    <a:lnTo>
                      <a:pt x="202" y="25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195;p41">
                <a:extLst>
                  <a:ext uri="{FF2B5EF4-FFF2-40B4-BE49-F238E27FC236}">
                    <a16:creationId xmlns:a16="http://schemas.microsoft.com/office/drawing/2014/main" id="{D647735C-E178-3406-D181-6928051382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829300" y="1160462"/>
                <a:ext cx="538163" cy="639762"/>
              </a:xfrm>
              <a:custGeom>
                <a:avLst/>
                <a:gdLst>
                  <a:gd name="T0" fmla="*/ 2147483646 w 139"/>
                  <a:gd name="T1" fmla="*/ 2147483646 h 165"/>
                  <a:gd name="T2" fmla="*/ 2147483646 w 139"/>
                  <a:gd name="T3" fmla="*/ 2147483646 h 165"/>
                  <a:gd name="T4" fmla="*/ 2147483646 w 139"/>
                  <a:gd name="T5" fmla="*/ 2147483646 h 165"/>
                  <a:gd name="T6" fmla="*/ 2147483646 w 139"/>
                  <a:gd name="T7" fmla="*/ 2147483646 h 165"/>
                  <a:gd name="T8" fmla="*/ 2147483646 w 139"/>
                  <a:gd name="T9" fmla="*/ 2147483646 h 165"/>
                  <a:gd name="T10" fmla="*/ 2147483646 w 139"/>
                  <a:gd name="T11" fmla="*/ 2147483646 h 165"/>
                  <a:gd name="T12" fmla="*/ 2147483646 w 139"/>
                  <a:gd name="T13" fmla="*/ 2147483646 h 165"/>
                  <a:gd name="T14" fmla="*/ 2147483646 w 139"/>
                  <a:gd name="T15" fmla="*/ 2147483646 h 165"/>
                  <a:gd name="T16" fmla="*/ 2147483646 w 139"/>
                  <a:gd name="T17" fmla="*/ 2147483646 h 165"/>
                  <a:gd name="T18" fmla="*/ 2147483646 w 139"/>
                  <a:gd name="T19" fmla="*/ 2147483646 h 165"/>
                  <a:gd name="T20" fmla="*/ 2147483646 w 139"/>
                  <a:gd name="T21" fmla="*/ 2147483646 h 165"/>
                  <a:gd name="T22" fmla="*/ 2147483646 w 139"/>
                  <a:gd name="T23" fmla="*/ 2147483646 h 165"/>
                  <a:gd name="T24" fmla="*/ 2147483646 w 139"/>
                  <a:gd name="T25" fmla="*/ 2147483646 h 165"/>
                  <a:gd name="T26" fmla="*/ 2147483646 w 139"/>
                  <a:gd name="T27" fmla="*/ 2147483646 h 165"/>
                  <a:gd name="T28" fmla="*/ 2147483646 w 139"/>
                  <a:gd name="T29" fmla="*/ 2147483646 h 165"/>
                  <a:gd name="T30" fmla="*/ 2147483646 w 139"/>
                  <a:gd name="T31" fmla="*/ 2147483646 h 165"/>
                  <a:gd name="T32" fmla="*/ 2147483646 w 139"/>
                  <a:gd name="T33" fmla="*/ 2147483646 h 165"/>
                  <a:gd name="T34" fmla="*/ 2147483646 w 139"/>
                  <a:gd name="T35" fmla="*/ 2147483646 h 165"/>
                  <a:gd name="T36" fmla="*/ 2147483646 w 139"/>
                  <a:gd name="T37" fmla="*/ 2147483646 h 165"/>
                  <a:gd name="T38" fmla="*/ 2147483646 w 139"/>
                  <a:gd name="T39" fmla="*/ 2147483646 h 165"/>
                  <a:gd name="T40" fmla="*/ 2147483646 w 139"/>
                  <a:gd name="T41" fmla="*/ 2147483646 h 165"/>
                  <a:gd name="T42" fmla="*/ 2147483646 w 139"/>
                  <a:gd name="T43" fmla="*/ 2147483646 h 165"/>
                  <a:gd name="T44" fmla="*/ 2147483646 w 139"/>
                  <a:gd name="T45" fmla="*/ 2147483646 h 165"/>
                  <a:gd name="T46" fmla="*/ 2147483646 w 139"/>
                  <a:gd name="T47" fmla="*/ 2147483646 h 165"/>
                  <a:gd name="T48" fmla="*/ 2147483646 w 139"/>
                  <a:gd name="T49" fmla="*/ 0 h 165"/>
                  <a:gd name="T50" fmla="*/ 2147483646 w 139"/>
                  <a:gd name="T51" fmla="*/ 2147483646 h 165"/>
                  <a:gd name="T52" fmla="*/ 2147483646 w 139"/>
                  <a:gd name="T53" fmla="*/ 2147483646 h 165"/>
                  <a:gd name="T54" fmla="*/ 2147483646 w 139"/>
                  <a:gd name="T55" fmla="*/ 2147483646 h 165"/>
                  <a:gd name="T56" fmla="*/ 2147483646 w 139"/>
                  <a:gd name="T57" fmla="*/ 2147483646 h 165"/>
                  <a:gd name="T58" fmla="*/ 2147483646 w 139"/>
                  <a:gd name="T59" fmla="*/ 2147483646 h 165"/>
                  <a:gd name="T60" fmla="*/ 2147483646 w 139"/>
                  <a:gd name="T61" fmla="*/ 2147483646 h 165"/>
                  <a:gd name="T62" fmla="*/ 2147483646 w 139"/>
                  <a:gd name="T63" fmla="*/ 2147483646 h 165"/>
                  <a:gd name="T64" fmla="*/ 2147483646 w 139"/>
                  <a:gd name="T65" fmla="*/ 2147483646 h 165"/>
                  <a:gd name="T66" fmla="*/ 2147483646 w 139"/>
                  <a:gd name="T67" fmla="*/ 2147483646 h 165"/>
                  <a:gd name="T68" fmla="*/ 2147483646 w 139"/>
                  <a:gd name="T69" fmla="*/ 2147483646 h 165"/>
                  <a:gd name="T70" fmla="*/ 2147483646 w 139"/>
                  <a:gd name="T71" fmla="*/ 2147483646 h 165"/>
                  <a:gd name="T72" fmla="*/ 2147483646 w 139"/>
                  <a:gd name="T73" fmla="*/ 2147483646 h 165"/>
                  <a:gd name="T74" fmla="*/ 2147483646 w 139"/>
                  <a:gd name="T75" fmla="*/ 2147483646 h 165"/>
                  <a:gd name="T76" fmla="*/ 2147483646 w 139"/>
                  <a:gd name="T77" fmla="*/ 2147483646 h 165"/>
                  <a:gd name="T78" fmla="*/ 2147483646 w 139"/>
                  <a:gd name="T79" fmla="*/ 2147483646 h 165"/>
                  <a:gd name="T80" fmla="*/ 2147483646 w 139"/>
                  <a:gd name="T81" fmla="*/ 2147483646 h 165"/>
                  <a:gd name="T82" fmla="*/ 2147483646 w 139"/>
                  <a:gd name="T83" fmla="*/ 2147483646 h 165"/>
                  <a:gd name="T84" fmla="*/ 2147483646 w 139"/>
                  <a:gd name="T85" fmla="*/ 2147483646 h 165"/>
                  <a:gd name="T86" fmla="*/ 2147483646 w 139"/>
                  <a:gd name="T87" fmla="*/ 2147483646 h 165"/>
                  <a:gd name="T88" fmla="*/ 2147483646 w 139"/>
                  <a:gd name="T89" fmla="*/ 2147483646 h 165"/>
                  <a:gd name="T90" fmla="*/ 2147483646 w 139"/>
                  <a:gd name="T91" fmla="*/ 2147483646 h 165"/>
                  <a:gd name="T92" fmla="*/ 2147483646 w 139"/>
                  <a:gd name="T93" fmla="*/ 2147483646 h 165"/>
                  <a:gd name="T94" fmla="*/ 2147483646 w 139"/>
                  <a:gd name="T95" fmla="*/ 2147483646 h 165"/>
                  <a:gd name="T96" fmla="*/ 2147483646 w 139"/>
                  <a:gd name="T97" fmla="*/ 2147483646 h 165"/>
                  <a:gd name="T98" fmla="*/ 2147483646 w 139"/>
                  <a:gd name="T99" fmla="*/ 2147483646 h 165"/>
                  <a:gd name="T100" fmla="*/ 2147483646 w 139"/>
                  <a:gd name="T101" fmla="*/ 2147483646 h 1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9" h="165" extrusionOk="0">
                    <a:moveTo>
                      <a:pt x="93" y="159"/>
                    </a:moveTo>
                    <a:cubicBezTo>
                      <a:pt x="93" y="162"/>
                      <a:pt x="90" y="165"/>
                      <a:pt x="87" y="165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49" y="165"/>
                      <a:pt x="47" y="162"/>
                      <a:pt x="47" y="159"/>
                    </a:cubicBezTo>
                    <a:cubicBezTo>
                      <a:pt x="47" y="159"/>
                      <a:pt x="47" y="159"/>
                      <a:pt x="47" y="159"/>
                    </a:cubicBezTo>
                    <a:cubicBezTo>
                      <a:pt x="47" y="156"/>
                      <a:pt x="49" y="153"/>
                      <a:pt x="52" y="153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90" y="153"/>
                      <a:pt x="93" y="156"/>
                      <a:pt x="93" y="159"/>
                    </a:cubicBezTo>
                    <a:close/>
                    <a:moveTo>
                      <a:pt x="93" y="144"/>
                    </a:moveTo>
                    <a:cubicBezTo>
                      <a:pt x="93" y="141"/>
                      <a:pt x="90" y="139"/>
                      <a:pt x="87" y="139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49" y="139"/>
                      <a:pt x="47" y="141"/>
                      <a:pt x="47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7"/>
                      <a:pt x="49" y="150"/>
                      <a:pt x="52" y="150"/>
                    </a:cubicBezTo>
                    <a:cubicBezTo>
                      <a:pt x="87" y="150"/>
                      <a:pt x="87" y="150"/>
                      <a:pt x="87" y="150"/>
                    </a:cubicBezTo>
                    <a:cubicBezTo>
                      <a:pt x="90" y="150"/>
                      <a:pt x="93" y="147"/>
                      <a:pt x="93" y="144"/>
                    </a:cubicBezTo>
                    <a:close/>
                    <a:moveTo>
                      <a:pt x="75" y="81"/>
                    </a:moveTo>
                    <a:cubicBezTo>
                      <a:pt x="68" y="81"/>
                      <a:pt x="68" y="81"/>
                      <a:pt x="68" y="81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6" y="135"/>
                      <a:pt x="68" y="135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2" y="135"/>
                      <a:pt x="74" y="135"/>
                      <a:pt x="75" y="135"/>
                    </a:cubicBezTo>
                    <a:lnTo>
                      <a:pt x="75" y="81"/>
                    </a:lnTo>
                    <a:close/>
                    <a:moveTo>
                      <a:pt x="51" y="59"/>
                    </a:moveTo>
                    <a:cubicBezTo>
                      <a:pt x="46" y="59"/>
                      <a:pt x="42" y="63"/>
                      <a:pt x="42" y="68"/>
                    </a:cubicBezTo>
                    <a:cubicBezTo>
                      <a:pt x="42" y="72"/>
                      <a:pt x="46" y="76"/>
                      <a:pt x="51" y="76"/>
                    </a:cubicBezTo>
                    <a:cubicBezTo>
                      <a:pt x="59" y="76"/>
                      <a:pt x="59" y="76"/>
                      <a:pt x="59" y="7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3"/>
                      <a:pt x="55" y="59"/>
                      <a:pt x="51" y="59"/>
                    </a:cubicBezTo>
                    <a:close/>
                    <a:moveTo>
                      <a:pt x="97" y="68"/>
                    </a:moveTo>
                    <a:cubicBezTo>
                      <a:pt x="97" y="63"/>
                      <a:pt x="94" y="59"/>
                      <a:pt x="89" y="59"/>
                    </a:cubicBezTo>
                    <a:cubicBezTo>
                      <a:pt x="84" y="59"/>
                      <a:pt x="81" y="63"/>
                      <a:pt x="81" y="68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94" y="76"/>
                      <a:pt x="97" y="72"/>
                      <a:pt x="97" y="68"/>
                    </a:cubicBezTo>
                    <a:close/>
                    <a:moveTo>
                      <a:pt x="115" y="53"/>
                    </a:moveTo>
                    <a:cubicBezTo>
                      <a:pt x="112" y="38"/>
                      <a:pt x="94" y="22"/>
                      <a:pt x="70" y="22"/>
                    </a:cubicBezTo>
                    <a:cubicBezTo>
                      <a:pt x="45" y="22"/>
                      <a:pt x="28" y="38"/>
                      <a:pt x="24" y="53"/>
                    </a:cubicBezTo>
                    <a:cubicBezTo>
                      <a:pt x="21" y="64"/>
                      <a:pt x="24" y="74"/>
                      <a:pt x="29" y="85"/>
                    </a:cubicBezTo>
                    <a:cubicBezTo>
                      <a:pt x="34" y="94"/>
                      <a:pt x="39" y="102"/>
                      <a:pt x="43" y="111"/>
                    </a:cubicBezTo>
                    <a:cubicBezTo>
                      <a:pt x="46" y="116"/>
                      <a:pt x="46" y="124"/>
                      <a:pt x="48" y="129"/>
                    </a:cubicBezTo>
                    <a:cubicBezTo>
                      <a:pt x="49" y="134"/>
                      <a:pt x="50" y="135"/>
                      <a:pt x="56" y="135"/>
                    </a:cubicBezTo>
                    <a:cubicBezTo>
                      <a:pt x="57" y="135"/>
                      <a:pt x="58" y="135"/>
                      <a:pt x="59" y="135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1" y="81"/>
                      <a:pt x="51" y="81"/>
                      <a:pt x="51" y="81"/>
                    </a:cubicBezTo>
                    <a:cubicBezTo>
                      <a:pt x="47" y="81"/>
                      <a:pt x="44" y="80"/>
                      <a:pt x="41" y="77"/>
                    </a:cubicBezTo>
                    <a:cubicBezTo>
                      <a:pt x="38" y="75"/>
                      <a:pt x="37" y="71"/>
                      <a:pt x="37" y="68"/>
                    </a:cubicBezTo>
                    <a:cubicBezTo>
                      <a:pt x="37" y="64"/>
                      <a:pt x="38" y="61"/>
                      <a:pt x="41" y="58"/>
                    </a:cubicBezTo>
                    <a:cubicBezTo>
                      <a:pt x="44" y="55"/>
                      <a:pt x="47" y="54"/>
                      <a:pt x="51" y="54"/>
                    </a:cubicBezTo>
                    <a:cubicBezTo>
                      <a:pt x="58" y="54"/>
                      <a:pt x="64" y="60"/>
                      <a:pt x="64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4"/>
                      <a:pt x="77" y="61"/>
                      <a:pt x="79" y="58"/>
                    </a:cubicBezTo>
                    <a:cubicBezTo>
                      <a:pt x="82" y="55"/>
                      <a:pt x="85" y="54"/>
                      <a:pt x="89" y="54"/>
                    </a:cubicBezTo>
                    <a:cubicBezTo>
                      <a:pt x="93" y="54"/>
                      <a:pt x="96" y="55"/>
                      <a:pt x="99" y="58"/>
                    </a:cubicBezTo>
                    <a:cubicBezTo>
                      <a:pt x="101" y="61"/>
                      <a:pt x="103" y="64"/>
                      <a:pt x="103" y="68"/>
                    </a:cubicBezTo>
                    <a:cubicBezTo>
                      <a:pt x="103" y="71"/>
                      <a:pt x="101" y="75"/>
                      <a:pt x="99" y="77"/>
                    </a:cubicBezTo>
                    <a:cubicBezTo>
                      <a:pt x="96" y="80"/>
                      <a:pt x="93" y="81"/>
                      <a:pt x="89" y="81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1" y="135"/>
                      <a:pt x="81" y="135"/>
                      <a:pt x="81" y="135"/>
                    </a:cubicBezTo>
                    <a:cubicBezTo>
                      <a:pt x="82" y="135"/>
                      <a:pt x="83" y="135"/>
                      <a:pt x="84" y="135"/>
                    </a:cubicBezTo>
                    <a:cubicBezTo>
                      <a:pt x="89" y="135"/>
                      <a:pt x="91" y="134"/>
                      <a:pt x="92" y="129"/>
                    </a:cubicBezTo>
                    <a:cubicBezTo>
                      <a:pt x="93" y="124"/>
                      <a:pt x="94" y="116"/>
                      <a:pt x="96" y="111"/>
                    </a:cubicBezTo>
                    <a:cubicBezTo>
                      <a:pt x="101" y="102"/>
                      <a:pt x="106" y="94"/>
                      <a:pt x="110" y="85"/>
                    </a:cubicBezTo>
                    <a:cubicBezTo>
                      <a:pt x="116" y="74"/>
                      <a:pt x="118" y="64"/>
                      <a:pt x="115" y="53"/>
                    </a:cubicBezTo>
                    <a:close/>
                    <a:moveTo>
                      <a:pt x="75" y="5"/>
                    </a:moveTo>
                    <a:cubicBezTo>
                      <a:pt x="75" y="2"/>
                      <a:pt x="73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7" y="0"/>
                      <a:pt x="65" y="2"/>
                      <a:pt x="65" y="5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7"/>
                      <a:pt x="67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3" y="19"/>
                      <a:pt x="75" y="17"/>
                      <a:pt x="75" y="14"/>
                    </a:cubicBezTo>
                    <a:lnTo>
                      <a:pt x="75" y="5"/>
                    </a:lnTo>
                    <a:close/>
                    <a:moveTo>
                      <a:pt x="103" y="13"/>
                    </a:moveTo>
                    <a:cubicBezTo>
                      <a:pt x="104" y="11"/>
                      <a:pt x="103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98" y="5"/>
                      <a:pt x="95" y="6"/>
                      <a:pt x="94" y="9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8" y="19"/>
                      <a:pt x="89" y="22"/>
                      <a:pt x="91" y="24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4" y="25"/>
                      <a:pt x="97" y="24"/>
                      <a:pt x="98" y="21"/>
                    </a:cubicBezTo>
                    <a:lnTo>
                      <a:pt x="103" y="13"/>
                    </a:lnTo>
                    <a:close/>
                    <a:moveTo>
                      <a:pt x="123" y="30"/>
                    </a:moveTo>
                    <a:cubicBezTo>
                      <a:pt x="125" y="28"/>
                      <a:pt x="125" y="25"/>
                      <a:pt x="124" y="22"/>
                    </a:cubicBezTo>
                    <a:cubicBezTo>
                      <a:pt x="124" y="22"/>
                      <a:pt x="124" y="22"/>
                      <a:pt x="124" y="22"/>
                    </a:cubicBezTo>
                    <a:cubicBezTo>
                      <a:pt x="122" y="20"/>
                      <a:pt x="119" y="20"/>
                      <a:pt x="117" y="22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8" y="30"/>
                      <a:pt x="107" y="33"/>
                      <a:pt x="109" y="35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11" y="37"/>
                      <a:pt x="114" y="38"/>
                      <a:pt x="116" y="36"/>
                    </a:cubicBezTo>
                    <a:lnTo>
                      <a:pt x="123" y="30"/>
                    </a:lnTo>
                    <a:close/>
                    <a:moveTo>
                      <a:pt x="134" y="54"/>
                    </a:moveTo>
                    <a:cubicBezTo>
                      <a:pt x="137" y="54"/>
                      <a:pt x="139" y="51"/>
                      <a:pt x="138" y="48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6"/>
                      <a:pt x="135" y="44"/>
                      <a:pt x="132" y="44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0" y="46"/>
                      <a:pt x="119" y="49"/>
                      <a:pt x="119" y="52"/>
                    </a:cubicBezTo>
                    <a:cubicBezTo>
                      <a:pt x="119" y="52"/>
                      <a:pt x="119" y="52"/>
                      <a:pt x="119" y="52"/>
                    </a:cubicBezTo>
                    <a:cubicBezTo>
                      <a:pt x="120" y="54"/>
                      <a:pt x="122" y="56"/>
                      <a:pt x="125" y="56"/>
                    </a:cubicBezTo>
                    <a:lnTo>
                      <a:pt x="134" y="54"/>
                    </a:lnTo>
                    <a:close/>
                    <a:moveTo>
                      <a:pt x="132" y="81"/>
                    </a:moveTo>
                    <a:cubicBezTo>
                      <a:pt x="134" y="82"/>
                      <a:pt x="137" y="80"/>
                      <a:pt x="138" y="77"/>
                    </a:cubicBezTo>
                    <a:cubicBezTo>
                      <a:pt x="138" y="77"/>
                      <a:pt x="138" y="77"/>
                      <a:pt x="138" y="77"/>
                    </a:cubicBezTo>
                    <a:cubicBezTo>
                      <a:pt x="138" y="74"/>
                      <a:pt x="136" y="72"/>
                      <a:pt x="134" y="71"/>
                    </a:cubicBezTo>
                    <a:cubicBezTo>
                      <a:pt x="125" y="69"/>
                      <a:pt x="125" y="69"/>
                      <a:pt x="125" y="69"/>
                    </a:cubicBezTo>
                    <a:cubicBezTo>
                      <a:pt x="122" y="69"/>
                      <a:pt x="119" y="71"/>
                      <a:pt x="119" y="73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18" y="76"/>
                      <a:pt x="120" y="79"/>
                      <a:pt x="123" y="79"/>
                    </a:cubicBezTo>
                    <a:lnTo>
                      <a:pt x="132" y="81"/>
                    </a:lnTo>
                    <a:close/>
                    <a:moveTo>
                      <a:pt x="41" y="21"/>
                    </a:moveTo>
                    <a:cubicBezTo>
                      <a:pt x="42" y="24"/>
                      <a:pt x="45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2"/>
                      <a:pt x="51" y="19"/>
                      <a:pt x="50" y="17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6"/>
                      <a:pt x="41" y="5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6" y="8"/>
                      <a:pt x="35" y="11"/>
                      <a:pt x="36" y="13"/>
                    </a:cubicBezTo>
                    <a:lnTo>
                      <a:pt x="41" y="21"/>
                    </a:lnTo>
                    <a:close/>
                    <a:moveTo>
                      <a:pt x="23" y="36"/>
                    </a:moveTo>
                    <a:cubicBezTo>
                      <a:pt x="25" y="38"/>
                      <a:pt x="28" y="37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2" y="33"/>
                      <a:pt x="31" y="30"/>
                      <a:pt x="29" y="2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17" y="20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5"/>
                      <a:pt x="14" y="28"/>
                      <a:pt x="16" y="30"/>
                    </a:cubicBezTo>
                    <a:lnTo>
                      <a:pt x="23" y="36"/>
                    </a:lnTo>
                    <a:close/>
                    <a:moveTo>
                      <a:pt x="14" y="56"/>
                    </a:moveTo>
                    <a:cubicBezTo>
                      <a:pt x="17" y="56"/>
                      <a:pt x="19" y="54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49"/>
                      <a:pt x="19" y="46"/>
                      <a:pt x="16" y="46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4" y="44"/>
                      <a:pt x="1" y="46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0" y="51"/>
                      <a:pt x="2" y="54"/>
                      <a:pt x="5" y="54"/>
                    </a:cubicBezTo>
                    <a:lnTo>
                      <a:pt x="14" y="56"/>
                    </a:lnTo>
                    <a:close/>
                    <a:moveTo>
                      <a:pt x="16" y="79"/>
                    </a:moveTo>
                    <a:cubicBezTo>
                      <a:pt x="19" y="79"/>
                      <a:pt x="21" y="76"/>
                      <a:pt x="20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71"/>
                      <a:pt x="17" y="69"/>
                      <a:pt x="14" y="69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3" y="72"/>
                      <a:pt x="1" y="74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" y="80"/>
                      <a:pt x="5" y="82"/>
                      <a:pt x="7" y="81"/>
                    </a:cubicBez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1171;p41">
              <a:extLst>
                <a:ext uri="{FF2B5EF4-FFF2-40B4-BE49-F238E27FC236}">
                  <a16:creationId xmlns:a16="http://schemas.microsoft.com/office/drawing/2014/main" id="{922827D1-48FB-419E-6CF7-FCBEDF51EF2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30109" y="4628477"/>
              <a:ext cx="620712" cy="475995"/>
            </a:xfrm>
            <a:custGeom>
              <a:avLst/>
              <a:gdLst>
                <a:gd name="T0" fmla="*/ 2147483646 w 258"/>
                <a:gd name="T1" fmla="*/ 2147483646 h 216"/>
                <a:gd name="T2" fmla="*/ 2147483646 w 258"/>
                <a:gd name="T3" fmla="*/ 0 h 216"/>
                <a:gd name="T4" fmla="*/ 2147483646 w 258"/>
                <a:gd name="T5" fmla="*/ 0 h 216"/>
                <a:gd name="T6" fmla="*/ 2147483646 w 258"/>
                <a:gd name="T7" fmla="*/ 2147483646 h 216"/>
                <a:gd name="T8" fmla="*/ 0 w 258"/>
                <a:gd name="T9" fmla="*/ 2147483646 h 216"/>
                <a:gd name="T10" fmla="*/ 2147483646 w 258"/>
                <a:gd name="T11" fmla="*/ 2147483646 h 216"/>
                <a:gd name="T12" fmla="*/ 2147483646 w 258"/>
                <a:gd name="T13" fmla="*/ 2147483646 h 216"/>
                <a:gd name="T14" fmla="*/ 2147483646 w 258"/>
                <a:gd name="T15" fmla="*/ 2147483646 h 216"/>
                <a:gd name="T16" fmla="*/ 2147483646 w 258"/>
                <a:gd name="T17" fmla="*/ 2147483646 h 216"/>
                <a:gd name="T18" fmla="*/ 2147483646 w 258"/>
                <a:gd name="T19" fmla="*/ 2147483646 h 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8" h="216" extrusionOk="0">
                  <a:moveTo>
                    <a:pt x="258" y="14"/>
                  </a:moveTo>
                  <a:cubicBezTo>
                    <a:pt x="258" y="8"/>
                    <a:pt x="256" y="3"/>
                    <a:pt x="25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4"/>
                    <a:pt x="8" y="9"/>
                    <a:pt x="7" y="14"/>
                  </a:cubicBezTo>
                  <a:cubicBezTo>
                    <a:pt x="2" y="45"/>
                    <a:pt x="0" y="76"/>
                    <a:pt x="0" y="108"/>
                  </a:cubicBezTo>
                  <a:cubicBezTo>
                    <a:pt x="0" y="139"/>
                    <a:pt x="2" y="171"/>
                    <a:pt x="7" y="202"/>
                  </a:cubicBezTo>
                  <a:cubicBezTo>
                    <a:pt x="8" y="206"/>
                    <a:pt x="8" y="211"/>
                    <a:pt x="9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6" y="212"/>
                    <a:pt x="258" y="207"/>
                    <a:pt x="258" y="202"/>
                  </a:cubicBezTo>
                  <a:lnTo>
                    <a:pt x="258" y="1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BC4E42E4-7C8E-D429-2955-0361C24DC6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840" y="4692103"/>
              <a:ext cx="334893" cy="3376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3F3F3F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Google Shape;1171;p41">
              <a:extLst>
                <a:ext uri="{FF2B5EF4-FFF2-40B4-BE49-F238E27FC236}">
                  <a16:creationId xmlns:a16="http://schemas.microsoft.com/office/drawing/2014/main" id="{B2EAF434-E4C7-7D10-AE7C-DB0DB59D426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37476" y="5318271"/>
              <a:ext cx="620712" cy="475995"/>
            </a:xfrm>
            <a:custGeom>
              <a:avLst/>
              <a:gdLst>
                <a:gd name="T0" fmla="*/ 2147483646 w 258"/>
                <a:gd name="T1" fmla="*/ 2147483646 h 216"/>
                <a:gd name="T2" fmla="*/ 2147483646 w 258"/>
                <a:gd name="T3" fmla="*/ 0 h 216"/>
                <a:gd name="T4" fmla="*/ 2147483646 w 258"/>
                <a:gd name="T5" fmla="*/ 0 h 216"/>
                <a:gd name="T6" fmla="*/ 2147483646 w 258"/>
                <a:gd name="T7" fmla="*/ 2147483646 h 216"/>
                <a:gd name="T8" fmla="*/ 0 w 258"/>
                <a:gd name="T9" fmla="*/ 2147483646 h 216"/>
                <a:gd name="T10" fmla="*/ 2147483646 w 258"/>
                <a:gd name="T11" fmla="*/ 2147483646 h 216"/>
                <a:gd name="T12" fmla="*/ 2147483646 w 258"/>
                <a:gd name="T13" fmla="*/ 2147483646 h 216"/>
                <a:gd name="T14" fmla="*/ 2147483646 w 258"/>
                <a:gd name="T15" fmla="*/ 2147483646 h 216"/>
                <a:gd name="T16" fmla="*/ 2147483646 w 258"/>
                <a:gd name="T17" fmla="*/ 2147483646 h 216"/>
                <a:gd name="T18" fmla="*/ 2147483646 w 258"/>
                <a:gd name="T19" fmla="*/ 2147483646 h 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8" h="216" extrusionOk="0">
                  <a:moveTo>
                    <a:pt x="258" y="14"/>
                  </a:moveTo>
                  <a:cubicBezTo>
                    <a:pt x="258" y="8"/>
                    <a:pt x="256" y="3"/>
                    <a:pt x="25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4"/>
                    <a:pt x="8" y="9"/>
                    <a:pt x="7" y="14"/>
                  </a:cubicBezTo>
                  <a:cubicBezTo>
                    <a:pt x="2" y="45"/>
                    <a:pt x="0" y="76"/>
                    <a:pt x="0" y="108"/>
                  </a:cubicBezTo>
                  <a:cubicBezTo>
                    <a:pt x="0" y="139"/>
                    <a:pt x="2" y="171"/>
                    <a:pt x="7" y="202"/>
                  </a:cubicBezTo>
                  <a:cubicBezTo>
                    <a:pt x="8" y="206"/>
                    <a:pt x="8" y="211"/>
                    <a:pt x="9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6" y="212"/>
                    <a:pt x="258" y="207"/>
                    <a:pt x="258" y="202"/>
                  </a:cubicBezTo>
                  <a:lnTo>
                    <a:pt x="258" y="1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Trapezoid 28">
              <a:extLst>
                <a:ext uri="{FF2B5EF4-FFF2-40B4-BE49-F238E27FC236}">
                  <a16:creationId xmlns:a16="http://schemas.microsoft.com/office/drawing/2014/main" id="{9AF975E1-7086-E2B6-A645-CBBC7CD885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647" y="5343822"/>
              <a:ext cx="358775" cy="433387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prstClr val="white"/>
                </a:solidFill>
                <a:latin typeface="Trebuchet MS" panose="020B0603020202020204" pitchFamily="34" charset="0"/>
                <a:ea typeface="맑은 고딕" panose="020B0503020000020004" pitchFamily="34" charset="-127"/>
              </a:endParaRPr>
            </a:p>
          </p:txBody>
        </p:sp>
      </p:grpSp>
      <p:sp>
        <p:nvSpPr>
          <p:cNvPr id="56" name="Google Shape;1182;p41">
            <a:extLst>
              <a:ext uri="{FF2B5EF4-FFF2-40B4-BE49-F238E27FC236}">
                <a16:creationId xmlns:a16="http://schemas.microsoft.com/office/drawing/2014/main" id="{67A36BB9-CBF6-2690-8090-CD9867E3BC49}"/>
              </a:ext>
            </a:extLst>
          </p:cNvPr>
          <p:cNvSpPr>
            <a:spLocks/>
          </p:cNvSpPr>
          <p:nvPr/>
        </p:nvSpPr>
        <p:spPr bwMode="auto">
          <a:xfrm>
            <a:off x="4859050" y="2550143"/>
            <a:ext cx="477040" cy="622293"/>
          </a:xfrm>
          <a:custGeom>
            <a:avLst/>
            <a:gdLst>
              <a:gd name="T0" fmla="*/ 2147483646 w 216"/>
              <a:gd name="T1" fmla="*/ 0 h 258"/>
              <a:gd name="T2" fmla="*/ 2147483646 w 216"/>
              <a:gd name="T3" fmla="*/ 0 h 258"/>
              <a:gd name="T4" fmla="*/ 2147483646 w 216"/>
              <a:gd name="T5" fmla="*/ 0 h 258"/>
              <a:gd name="T6" fmla="*/ 0 w 216"/>
              <a:gd name="T7" fmla="*/ 2147483646 h 258"/>
              <a:gd name="T8" fmla="*/ 0 w 216"/>
              <a:gd name="T9" fmla="*/ 2147483646 h 258"/>
              <a:gd name="T10" fmla="*/ 2147483646 w 216"/>
              <a:gd name="T11" fmla="*/ 2147483646 h 258"/>
              <a:gd name="T12" fmla="*/ 2147483646 w 216"/>
              <a:gd name="T13" fmla="*/ 2147483646 h 258"/>
              <a:gd name="T14" fmla="*/ 2147483646 w 216"/>
              <a:gd name="T15" fmla="*/ 2147483646 h 258"/>
              <a:gd name="T16" fmla="*/ 2147483646 w 216"/>
              <a:gd name="T17" fmla="*/ 2147483646 h 258"/>
              <a:gd name="T18" fmla="*/ 2147483646 w 216"/>
              <a:gd name="T19" fmla="*/ 2147483646 h 258"/>
              <a:gd name="T20" fmla="*/ 2147483646 w 216"/>
              <a:gd name="T21" fmla="*/ 0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" h="258" extrusionOk="0">
                <a:moveTo>
                  <a:pt x="202" y="0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4" y="2"/>
                  <a:pt x="0" y="5"/>
                </a:cubicBezTo>
                <a:cubicBezTo>
                  <a:pt x="0" y="248"/>
                  <a:pt x="0" y="248"/>
                  <a:pt x="0" y="248"/>
                </a:cubicBezTo>
                <a:cubicBezTo>
                  <a:pt x="5" y="249"/>
                  <a:pt x="9" y="250"/>
                  <a:pt x="14" y="251"/>
                </a:cubicBezTo>
                <a:cubicBezTo>
                  <a:pt x="45" y="255"/>
                  <a:pt x="76" y="258"/>
                  <a:pt x="108" y="258"/>
                </a:cubicBezTo>
                <a:cubicBezTo>
                  <a:pt x="140" y="258"/>
                  <a:pt x="171" y="255"/>
                  <a:pt x="202" y="251"/>
                </a:cubicBezTo>
                <a:cubicBezTo>
                  <a:pt x="207" y="250"/>
                  <a:pt x="211" y="249"/>
                  <a:pt x="216" y="248"/>
                </a:cubicBezTo>
                <a:cubicBezTo>
                  <a:pt x="216" y="5"/>
                  <a:pt x="216" y="5"/>
                  <a:pt x="216" y="5"/>
                </a:cubicBezTo>
                <a:cubicBezTo>
                  <a:pt x="212" y="2"/>
                  <a:pt x="207" y="0"/>
                  <a:pt x="2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197;p41">
            <a:extLst>
              <a:ext uri="{FF2B5EF4-FFF2-40B4-BE49-F238E27FC236}">
                <a16:creationId xmlns:a16="http://schemas.microsoft.com/office/drawing/2014/main" id="{E8C6CF58-B604-4881-71D7-DC2DB8D6556F}"/>
              </a:ext>
            </a:extLst>
          </p:cNvPr>
          <p:cNvSpPr>
            <a:spLocks/>
          </p:cNvSpPr>
          <p:nvPr/>
        </p:nvSpPr>
        <p:spPr bwMode="auto">
          <a:xfrm>
            <a:off x="4859050" y="2701169"/>
            <a:ext cx="477040" cy="307777"/>
          </a:xfrm>
          <a:custGeom>
            <a:avLst/>
            <a:gdLst>
              <a:gd name="T0" fmla="*/ 2147483646 w 219"/>
              <a:gd name="T1" fmla="*/ 2147483646 h 114"/>
              <a:gd name="T2" fmla="*/ 2147483646 w 219"/>
              <a:gd name="T3" fmla="*/ 2147483646 h 114"/>
              <a:gd name="T4" fmla="*/ 2147483646 w 219"/>
              <a:gd name="T5" fmla="*/ 2147483646 h 114"/>
              <a:gd name="T6" fmla="*/ 2147483646 w 219"/>
              <a:gd name="T7" fmla="*/ 2147483646 h 114"/>
              <a:gd name="T8" fmla="*/ 2147483646 w 219"/>
              <a:gd name="T9" fmla="*/ 2147483646 h 114"/>
              <a:gd name="T10" fmla="*/ 2147483646 w 219"/>
              <a:gd name="T11" fmla="*/ 2147483646 h 114"/>
              <a:gd name="T12" fmla="*/ 2147483646 w 219"/>
              <a:gd name="T13" fmla="*/ 2147483646 h 114"/>
              <a:gd name="T14" fmla="*/ 2147483646 w 219"/>
              <a:gd name="T15" fmla="*/ 2147483646 h 114"/>
              <a:gd name="T16" fmla="*/ 2147483646 w 219"/>
              <a:gd name="T17" fmla="*/ 2147483646 h 114"/>
              <a:gd name="T18" fmla="*/ 2147483646 w 219"/>
              <a:gd name="T19" fmla="*/ 2147483646 h 114"/>
              <a:gd name="T20" fmla="*/ 2147483646 w 219"/>
              <a:gd name="T21" fmla="*/ 2147483646 h 114"/>
              <a:gd name="T22" fmla="*/ 2147483646 w 219"/>
              <a:gd name="T23" fmla="*/ 0 h 114"/>
              <a:gd name="T24" fmla="*/ 2147483646 w 219"/>
              <a:gd name="T25" fmla="*/ 2147483646 h 114"/>
              <a:gd name="T26" fmla="*/ 2147483646 w 219"/>
              <a:gd name="T27" fmla="*/ 2147483646 h 114"/>
              <a:gd name="T28" fmla="*/ 2147483646 w 219"/>
              <a:gd name="T29" fmla="*/ 2147483646 h 114"/>
              <a:gd name="T30" fmla="*/ 2147483646 w 219"/>
              <a:gd name="T31" fmla="*/ 2147483646 h 114"/>
              <a:gd name="T32" fmla="*/ 2147483646 w 219"/>
              <a:gd name="T33" fmla="*/ 2147483646 h 114"/>
              <a:gd name="T34" fmla="*/ 2147483646 w 219"/>
              <a:gd name="T35" fmla="*/ 2147483646 h 114"/>
              <a:gd name="T36" fmla="*/ 2147483646 w 219"/>
              <a:gd name="T37" fmla="*/ 2147483646 h 114"/>
              <a:gd name="T38" fmla="*/ 2147483646 w 219"/>
              <a:gd name="T39" fmla="*/ 2147483646 h 114"/>
              <a:gd name="T40" fmla="*/ 2147483646 w 219"/>
              <a:gd name="T41" fmla="*/ 2147483646 h 114"/>
              <a:gd name="T42" fmla="*/ 2147483646 w 219"/>
              <a:gd name="T43" fmla="*/ 2147483646 h 114"/>
              <a:gd name="T44" fmla="*/ 2147483646 w 219"/>
              <a:gd name="T45" fmla="*/ 2147483646 h 114"/>
              <a:gd name="T46" fmla="*/ 2147483646 w 219"/>
              <a:gd name="T47" fmla="*/ 2147483646 h 114"/>
              <a:gd name="T48" fmla="*/ 2147483646 w 219"/>
              <a:gd name="T49" fmla="*/ 2147483646 h 114"/>
              <a:gd name="T50" fmla="*/ 2147483646 w 219"/>
              <a:gd name="T51" fmla="*/ 2147483646 h 114"/>
              <a:gd name="T52" fmla="*/ 2147483646 w 219"/>
              <a:gd name="T53" fmla="*/ 2147483646 h 114"/>
              <a:gd name="T54" fmla="*/ 2147483646 w 219"/>
              <a:gd name="T55" fmla="*/ 2147483646 h 114"/>
              <a:gd name="T56" fmla="*/ 2147483646 w 219"/>
              <a:gd name="T57" fmla="*/ 2147483646 h 114"/>
              <a:gd name="T58" fmla="*/ 2147483646 w 219"/>
              <a:gd name="T59" fmla="*/ 2147483646 h 114"/>
              <a:gd name="T60" fmla="*/ 2147483646 w 219"/>
              <a:gd name="T61" fmla="*/ 2147483646 h 114"/>
              <a:gd name="T62" fmla="*/ 2147483646 w 219"/>
              <a:gd name="T63" fmla="*/ 2147483646 h 114"/>
              <a:gd name="T64" fmla="*/ 2147483646 w 219"/>
              <a:gd name="T65" fmla="*/ 2147483646 h 114"/>
              <a:gd name="T66" fmla="*/ 2147483646 w 219"/>
              <a:gd name="T67" fmla="*/ 2147483646 h 114"/>
              <a:gd name="T68" fmla="*/ 2147483646 w 219"/>
              <a:gd name="T69" fmla="*/ 2147483646 h 114"/>
              <a:gd name="T70" fmla="*/ 2147483646 w 219"/>
              <a:gd name="T71" fmla="*/ 2147483646 h 114"/>
              <a:gd name="T72" fmla="*/ 2147483646 w 219"/>
              <a:gd name="T73" fmla="*/ 2147483646 h 114"/>
              <a:gd name="T74" fmla="*/ 2147483646 w 219"/>
              <a:gd name="T75" fmla="*/ 2147483646 h 114"/>
              <a:gd name="T76" fmla="*/ 2147483646 w 219"/>
              <a:gd name="T77" fmla="*/ 2147483646 h 114"/>
              <a:gd name="T78" fmla="*/ 2147483646 w 219"/>
              <a:gd name="T79" fmla="*/ 2147483646 h 114"/>
              <a:gd name="T80" fmla="*/ 2147483646 w 219"/>
              <a:gd name="T81" fmla="*/ 2147483646 h 114"/>
              <a:gd name="T82" fmla="*/ 2147483646 w 219"/>
              <a:gd name="T83" fmla="*/ 2147483646 h 114"/>
              <a:gd name="T84" fmla="*/ 2147483646 w 219"/>
              <a:gd name="T85" fmla="*/ 2147483646 h 114"/>
              <a:gd name="T86" fmla="*/ 2147483646 w 219"/>
              <a:gd name="T87" fmla="*/ 2147483646 h 114"/>
              <a:gd name="T88" fmla="*/ 2147483646 w 219"/>
              <a:gd name="T89" fmla="*/ 2147483646 h 114"/>
              <a:gd name="T90" fmla="*/ 2147483646 w 219"/>
              <a:gd name="T91" fmla="*/ 2147483646 h 114"/>
              <a:gd name="T92" fmla="*/ 2147483646 w 219"/>
              <a:gd name="T93" fmla="*/ 2147483646 h 114"/>
              <a:gd name="T94" fmla="*/ 2147483646 w 219"/>
              <a:gd name="T95" fmla="*/ 2147483646 h 114"/>
              <a:gd name="T96" fmla="*/ 2147483646 w 219"/>
              <a:gd name="T97" fmla="*/ 2147483646 h 114"/>
              <a:gd name="T98" fmla="*/ 2147483646 w 219"/>
              <a:gd name="T99" fmla="*/ 2147483646 h 114"/>
              <a:gd name="T100" fmla="*/ 2147483646 w 219"/>
              <a:gd name="T101" fmla="*/ 2147483646 h 114"/>
              <a:gd name="T102" fmla="*/ 2147483646 w 219"/>
              <a:gd name="T103" fmla="*/ 2147483646 h 114"/>
              <a:gd name="T104" fmla="*/ 2147483646 w 219"/>
              <a:gd name="T105" fmla="*/ 2147483646 h 114"/>
              <a:gd name="T106" fmla="*/ 2147483646 w 219"/>
              <a:gd name="T107" fmla="*/ 2147483646 h 114"/>
              <a:gd name="T108" fmla="*/ 2147483646 w 219"/>
              <a:gd name="T109" fmla="*/ 2147483646 h 114"/>
              <a:gd name="T110" fmla="*/ 2147483646 w 219"/>
              <a:gd name="T111" fmla="*/ 2147483646 h 114"/>
              <a:gd name="T112" fmla="*/ 2147483646 w 219"/>
              <a:gd name="T113" fmla="*/ 2147483646 h 114"/>
              <a:gd name="T114" fmla="*/ 2147483646 w 219"/>
              <a:gd name="T115" fmla="*/ 2147483646 h 114"/>
              <a:gd name="T116" fmla="*/ 2147483646 w 219"/>
              <a:gd name="T117" fmla="*/ 2147483646 h 1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9" h="114" extrusionOk="0">
                <a:moveTo>
                  <a:pt x="158" y="108"/>
                </a:moveTo>
                <a:cubicBezTo>
                  <a:pt x="155" y="109"/>
                  <a:pt x="151" y="110"/>
                  <a:pt x="148" y="111"/>
                </a:cubicBezTo>
                <a:cubicBezTo>
                  <a:pt x="137" y="113"/>
                  <a:pt x="126" y="114"/>
                  <a:pt x="112" y="114"/>
                </a:cubicBezTo>
                <a:cubicBezTo>
                  <a:pt x="98" y="114"/>
                  <a:pt x="87" y="113"/>
                  <a:pt x="76" y="111"/>
                </a:cubicBezTo>
                <a:cubicBezTo>
                  <a:pt x="73" y="110"/>
                  <a:pt x="69" y="109"/>
                  <a:pt x="66" y="108"/>
                </a:cubicBezTo>
                <a:cubicBezTo>
                  <a:pt x="57" y="103"/>
                  <a:pt x="57" y="95"/>
                  <a:pt x="62" y="90"/>
                </a:cubicBezTo>
                <a:cubicBezTo>
                  <a:pt x="68" y="84"/>
                  <a:pt x="75" y="80"/>
                  <a:pt x="82" y="77"/>
                </a:cubicBezTo>
                <a:cubicBezTo>
                  <a:pt x="85" y="75"/>
                  <a:pt x="89" y="74"/>
                  <a:pt x="92" y="73"/>
                </a:cubicBezTo>
                <a:cubicBezTo>
                  <a:pt x="99" y="70"/>
                  <a:pt x="100" y="64"/>
                  <a:pt x="96" y="59"/>
                </a:cubicBezTo>
                <a:cubicBezTo>
                  <a:pt x="86" y="49"/>
                  <a:pt x="83" y="38"/>
                  <a:pt x="83" y="25"/>
                </a:cubicBezTo>
                <a:cubicBezTo>
                  <a:pt x="84" y="11"/>
                  <a:pt x="92" y="4"/>
                  <a:pt x="104" y="1"/>
                </a:cubicBezTo>
                <a:cubicBezTo>
                  <a:pt x="107" y="1"/>
                  <a:pt x="109" y="0"/>
                  <a:pt x="112" y="0"/>
                </a:cubicBezTo>
                <a:cubicBezTo>
                  <a:pt x="114" y="0"/>
                  <a:pt x="117" y="1"/>
                  <a:pt x="120" y="1"/>
                </a:cubicBezTo>
                <a:cubicBezTo>
                  <a:pt x="132" y="4"/>
                  <a:pt x="140" y="11"/>
                  <a:pt x="141" y="25"/>
                </a:cubicBezTo>
                <a:cubicBezTo>
                  <a:pt x="141" y="38"/>
                  <a:pt x="138" y="50"/>
                  <a:pt x="128" y="59"/>
                </a:cubicBezTo>
                <a:cubicBezTo>
                  <a:pt x="123" y="64"/>
                  <a:pt x="125" y="70"/>
                  <a:pt x="132" y="73"/>
                </a:cubicBezTo>
                <a:cubicBezTo>
                  <a:pt x="135" y="74"/>
                  <a:pt x="138" y="75"/>
                  <a:pt x="142" y="77"/>
                </a:cubicBezTo>
                <a:cubicBezTo>
                  <a:pt x="149" y="80"/>
                  <a:pt x="156" y="84"/>
                  <a:pt x="162" y="90"/>
                </a:cubicBezTo>
                <a:cubicBezTo>
                  <a:pt x="166" y="94"/>
                  <a:pt x="167" y="103"/>
                  <a:pt x="158" y="108"/>
                </a:cubicBezTo>
                <a:close/>
                <a:moveTo>
                  <a:pt x="215" y="97"/>
                </a:moveTo>
                <a:cubicBezTo>
                  <a:pt x="211" y="93"/>
                  <a:pt x="206" y="91"/>
                  <a:pt x="201" y="88"/>
                </a:cubicBezTo>
                <a:cubicBezTo>
                  <a:pt x="199" y="87"/>
                  <a:pt x="196" y="86"/>
                  <a:pt x="194" y="85"/>
                </a:cubicBezTo>
                <a:cubicBezTo>
                  <a:pt x="190" y="84"/>
                  <a:pt x="188" y="79"/>
                  <a:pt x="192" y="76"/>
                </a:cubicBezTo>
                <a:cubicBezTo>
                  <a:pt x="198" y="69"/>
                  <a:pt x="201" y="61"/>
                  <a:pt x="200" y="52"/>
                </a:cubicBezTo>
                <a:cubicBezTo>
                  <a:pt x="200" y="43"/>
                  <a:pt x="194" y="38"/>
                  <a:pt x="186" y="36"/>
                </a:cubicBezTo>
                <a:cubicBezTo>
                  <a:pt x="184" y="35"/>
                  <a:pt x="182" y="35"/>
                  <a:pt x="180" y="35"/>
                </a:cubicBezTo>
                <a:cubicBezTo>
                  <a:pt x="179" y="35"/>
                  <a:pt x="177" y="35"/>
                  <a:pt x="175" y="36"/>
                </a:cubicBezTo>
                <a:cubicBezTo>
                  <a:pt x="166" y="38"/>
                  <a:pt x="161" y="43"/>
                  <a:pt x="160" y="52"/>
                </a:cubicBezTo>
                <a:cubicBezTo>
                  <a:pt x="160" y="61"/>
                  <a:pt x="162" y="69"/>
                  <a:pt x="169" y="76"/>
                </a:cubicBezTo>
                <a:cubicBezTo>
                  <a:pt x="172" y="79"/>
                  <a:pt x="171" y="84"/>
                  <a:pt x="167" y="85"/>
                </a:cubicBezTo>
                <a:cubicBezTo>
                  <a:pt x="166" y="85"/>
                  <a:pt x="166" y="85"/>
                  <a:pt x="166" y="86"/>
                </a:cubicBezTo>
                <a:cubicBezTo>
                  <a:pt x="167" y="86"/>
                  <a:pt x="167" y="87"/>
                  <a:pt x="168" y="87"/>
                </a:cubicBezTo>
                <a:cubicBezTo>
                  <a:pt x="171" y="90"/>
                  <a:pt x="173" y="95"/>
                  <a:pt x="172" y="100"/>
                </a:cubicBezTo>
                <a:cubicBezTo>
                  <a:pt x="171" y="105"/>
                  <a:pt x="168" y="109"/>
                  <a:pt x="163" y="111"/>
                </a:cubicBezTo>
                <a:cubicBezTo>
                  <a:pt x="162" y="112"/>
                  <a:pt x="160" y="112"/>
                  <a:pt x="159" y="113"/>
                </a:cubicBezTo>
                <a:cubicBezTo>
                  <a:pt x="165" y="114"/>
                  <a:pt x="172" y="114"/>
                  <a:pt x="180" y="114"/>
                </a:cubicBezTo>
                <a:cubicBezTo>
                  <a:pt x="190" y="114"/>
                  <a:pt x="198" y="114"/>
                  <a:pt x="205" y="112"/>
                </a:cubicBezTo>
                <a:cubicBezTo>
                  <a:pt x="208" y="111"/>
                  <a:pt x="210" y="111"/>
                  <a:pt x="212" y="110"/>
                </a:cubicBezTo>
                <a:cubicBezTo>
                  <a:pt x="219" y="106"/>
                  <a:pt x="218" y="100"/>
                  <a:pt x="215" y="97"/>
                </a:cubicBezTo>
                <a:close/>
                <a:moveTo>
                  <a:pt x="51" y="100"/>
                </a:moveTo>
                <a:cubicBezTo>
                  <a:pt x="50" y="96"/>
                  <a:pt x="52" y="91"/>
                  <a:pt x="56" y="87"/>
                </a:cubicBezTo>
                <a:cubicBezTo>
                  <a:pt x="57" y="86"/>
                  <a:pt x="59" y="85"/>
                  <a:pt x="60" y="83"/>
                </a:cubicBezTo>
                <a:cubicBezTo>
                  <a:pt x="59" y="83"/>
                  <a:pt x="58" y="83"/>
                  <a:pt x="57" y="82"/>
                </a:cubicBezTo>
                <a:cubicBezTo>
                  <a:pt x="53" y="80"/>
                  <a:pt x="51" y="75"/>
                  <a:pt x="55" y="72"/>
                </a:cubicBezTo>
                <a:cubicBezTo>
                  <a:pt x="62" y="64"/>
                  <a:pt x="65" y="55"/>
                  <a:pt x="65" y="46"/>
                </a:cubicBezTo>
                <a:cubicBezTo>
                  <a:pt x="64" y="35"/>
                  <a:pt x="58" y="30"/>
                  <a:pt x="48" y="27"/>
                </a:cubicBezTo>
                <a:cubicBezTo>
                  <a:pt x="46" y="27"/>
                  <a:pt x="44" y="26"/>
                  <a:pt x="42" y="26"/>
                </a:cubicBezTo>
                <a:cubicBezTo>
                  <a:pt x="40" y="26"/>
                  <a:pt x="38" y="27"/>
                  <a:pt x="36" y="27"/>
                </a:cubicBezTo>
                <a:cubicBezTo>
                  <a:pt x="27" y="30"/>
                  <a:pt x="21" y="35"/>
                  <a:pt x="20" y="46"/>
                </a:cubicBezTo>
                <a:cubicBezTo>
                  <a:pt x="20" y="55"/>
                  <a:pt x="22" y="64"/>
                  <a:pt x="30" y="72"/>
                </a:cubicBezTo>
                <a:cubicBezTo>
                  <a:pt x="33" y="75"/>
                  <a:pt x="32" y="80"/>
                  <a:pt x="27" y="82"/>
                </a:cubicBezTo>
                <a:cubicBezTo>
                  <a:pt x="25" y="83"/>
                  <a:pt x="22" y="84"/>
                  <a:pt x="19" y="85"/>
                </a:cubicBezTo>
                <a:cubicBezTo>
                  <a:pt x="14" y="88"/>
                  <a:pt x="8" y="91"/>
                  <a:pt x="4" y="96"/>
                </a:cubicBezTo>
                <a:cubicBezTo>
                  <a:pt x="0" y="100"/>
                  <a:pt x="0" y="106"/>
                  <a:pt x="7" y="109"/>
                </a:cubicBezTo>
                <a:cubicBezTo>
                  <a:pt x="9" y="110"/>
                  <a:pt x="12" y="111"/>
                  <a:pt x="15" y="112"/>
                </a:cubicBezTo>
                <a:cubicBezTo>
                  <a:pt x="23" y="114"/>
                  <a:pt x="32" y="114"/>
                  <a:pt x="42" y="114"/>
                </a:cubicBezTo>
                <a:cubicBezTo>
                  <a:pt x="51" y="114"/>
                  <a:pt x="58" y="114"/>
                  <a:pt x="65" y="113"/>
                </a:cubicBezTo>
                <a:cubicBezTo>
                  <a:pt x="64" y="112"/>
                  <a:pt x="62" y="112"/>
                  <a:pt x="61" y="111"/>
                </a:cubicBezTo>
                <a:cubicBezTo>
                  <a:pt x="56" y="108"/>
                  <a:pt x="52" y="104"/>
                  <a:pt x="51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68A4EA1-6C6F-D849-9721-6FD76563310A}"/>
              </a:ext>
            </a:extLst>
          </p:cNvPr>
          <p:cNvSpPr txBox="1"/>
          <p:nvPr/>
        </p:nvSpPr>
        <p:spPr>
          <a:xfrm>
            <a:off x="5421669" y="2695032"/>
            <a:ext cx="289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en-US" sz="1400" dirty="0">
                <a:solidFill>
                  <a:srgbClr val="000000"/>
                </a:solidFill>
                <a:latin typeface="Antibiotice Regular" panose="02000000000000000000"/>
              </a:rPr>
              <a:t>Colegiul tehnic </a:t>
            </a:r>
            <a:r>
              <a:rPr lang="ro-RO" altLang="en-US" sz="1400" dirty="0">
                <a:solidFill>
                  <a:srgbClr val="C00000"/>
                </a:solidFill>
                <a:latin typeface="Antibiotice Regular" panose="02000000000000000000"/>
              </a:rPr>
              <a:t>a+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640237-6945-D82D-A8B4-27C0C141D8F2}"/>
              </a:ext>
            </a:extLst>
          </p:cNvPr>
          <p:cNvSpPr txBox="1"/>
          <p:nvPr/>
        </p:nvSpPr>
        <p:spPr>
          <a:xfrm>
            <a:off x="5421669" y="3381642"/>
            <a:ext cx="289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en-US" sz="1400" dirty="0">
                <a:solidFill>
                  <a:srgbClr val="000000"/>
                </a:solidFill>
                <a:latin typeface="Antibiotice Regular" panose="02000000000000000000"/>
              </a:rPr>
              <a:t>Școala de afaceri </a:t>
            </a:r>
            <a:r>
              <a:rPr lang="ro-RO" altLang="en-US" sz="1400" dirty="0">
                <a:solidFill>
                  <a:srgbClr val="C00000"/>
                </a:solidFill>
                <a:latin typeface="Antibiotice Regular" panose="02000000000000000000"/>
              </a:rPr>
              <a:t>a+</a:t>
            </a:r>
            <a:endParaRPr lang="en-US" sz="1400" dirty="0">
              <a:latin typeface="Antibiotice Regular" panose="02000000000000000000"/>
            </a:endParaRPr>
          </a:p>
        </p:txBody>
      </p:sp>
      <p:sp>
        <p:nvSpPr>
          <p:cNvPr id="61" name="Google Shape;1182;p41">
            <a:extLst>
              <a:ext uri="{FF2B5EF4-FFF2-40B4-BE49-F238E27FC236}">
                <a16:creationId xmlns:a16="http://schemas.microsoft.com/office/drawing/2014/main" id="{2AFFA259-3799-2BA4-D029-A31532DF0217}"/>
              </a:ext>
            </a:extLst>
          </p:cNvPr>
          <p:cNvSpPr>
            <a:spLocks/>
          </p:cNvSpPr>
          <p:nvPr/>
        </p:nvSpPr>
        <p:spPr bwMode="auto">
          <a:xfrm>
            <a:off x="4859050" y="3228928"/>
            <a:ext cx="477040" cy="622293"/>
          </a:xfrm>
          <a:custGeom>
            <a:avLst/>
            <a:gdLst>
              <a:gd name="T0" fmla="*/ 2147483646 w 216"/>
              <a:gd name="T1" fmla="*/ 0 h 258"/>
              <a:gd name="T2" fmla="*/ 2147483646 w 216"/>
              <a:gd name="T3" fmla="*/ 0 h 258"/>
              <a:gd name="T4" fmla="*/ 2147483646 w 216"/>
              <a:gd name="T5" fmla="*/ 0 h 258"/>
              <a:gd name="T6" fmla="*/ 0 w 216"/>
              <a:gd name="T7" fmla="*/ 2147483646 h 258"/>
              <a:gd name="T8" fmla="*/ 0 w 216"/>
              <a:gd name="T9" fmla="*/ 2147483646 h 258"/>
              <a:gd name="T10" fmla="*/ 2147483646 w 216"/>
              <a:gd name="T11" fmla="*/ 2147483646 h 258"/>
              <a:gd name="T12" fmla="*/ 2147483646 w 216"/>
              <a:gd name="T13" fmla="*/ 2147483646 h 258"/>
              <a:gd name="T14" fmla="*/ 2147483646 w 216"/>
              <a:gd name="T15" fmla="*/ 2147483646 h 258"/>
              <a:gd name="T16" fmla="*/ 2147483646 w 216"/>
              <a:gd name="T17" fmla="*/ 2147483646 h 258"/>
              <a:gd name="T18" fmla="*/ 2147483646 w 216"/>
              <a:gd name="T19" fmla="*/ 2147483646 h 258"/>
              <a:gd name="T20" fmla="*/ 2147483646 w 216"/>
              <a:gd name="T21" fmla="*/ 0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" h="258" extrusionOk="0">
                <a:moveTo>
                  <a:pt x="202" y="0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4" y="2"/>
                  <a:pt x="0" y="5"/>
                </a:cubicBezTo>
                <a:cubicBezTo>
                  <a:pt x="0" y="248"/>
                  <a:pt x="0" y="248"/>
                  <a:pt x="0" y="248"/>
                </a:cubicBezTo>
                <a:cubicBezTo>
                  <a:pt x="5" y="249"/>
                  <a:pt x="9" y="250"/>
                  <a:pt x="14" y="251"/>
                </a:cubicBezTo>
                <a:cubicBezTo>
                  <a:pt x="45" y="255"/>
                  <a:pt x="76" y="258"/>
                  <a:pt x="108" y="258"/>
                </a:cubicBezTo>
                <a:cubicBezTo>
                  <a:pt x="140" y="258"/>
                  <a:pt x="171" y="255"/>
                  <a:pt x="202" y="251"/>
                </a:cubicBezTo>
                <a:cubicBezTo>
                  <a:pt x="207" y="250"/>
                  <a:pt x="211" y="249"/>
                  <a:pt x="216" y="248"/>
                </a:cubicBezTo>
                <a:cubicBezTo>
                  <a:pt x="216" y="5"/>
                  <a:pt x="216" y="5"/>
                  <a:pt x="216" y="5"/>
                </a:cubicBezTo>
                <a:cubicBezTo>
                  <a:pt x="212" y="2"/>
                  <a:pt x="207" y="0"/>
                  <a:pt x="2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FEB3000-0C76-1392-93EF-73945EAC239C}"/>
              </a:ext>
            </a:extLst>
          </p:cNvPr>
          <p:cNvGrpSpPr/>
          <p:nvPr/>
        </p:nvGrpSpPr>
        <p:grpSpPr>
          <a:xfrm>
            <a:off x="4954695" y="3356003"/>
            <a:ext cx="285750" cy="277813"/>
            <a:chOff x="11028363" y="2508250"/>
            <a:chExt cx="285750" cy="277813"/>
          </a:xfrm>
          <a:solidFill>
            <a:srgbClr val="78D2D2"/>
          </a:solidFill>
        </p:grpSpPr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id="{B69D755B-A933-AA34-C9F1-D3E640D3C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2508250"/>
              <a:ext cx="225425" cy="157163"/>
            </a:xfrm>
            <a:custGeom>
              <a:avLst/>
              <a:gdLst>
                <a:gd name="T0" fmla="*/ 19 w 711"/>
                <a:gd name="T1" fmla="*/ 494 h 494"/>
                <a:gd name="T2" fmla="*/ 678 w 711"/>
                <a:gd name="T3" fmla="*/ 60 h 494"/>
                <a:gd name="T4" fmla="*/ 667 w 711"/>
                <a:gd name="T5" fmla="*/ 167 h 494"/>
                <a:gd name="T6" fmla="*/ 668 w 711"/>
                <a:gd name="T7" fmla="*/ 173 h 494"/>
                <a:gd name="T8" fmla="*/ 671 w 711"/>
                <a:gd name="T9" fmla="*/ 177 h 494"/>
                <a:gd name="T10" fmla="*/ 677 w 711"/>
                <a:gd name="T11" fmla="*/ 180 h 494"/>
                <a:gd name="T12" fmla="*/ 681 w 711"/>
                <a:gd name="T13" fmla="*/ 181 h 494"/>
                <a:gd name="T14" fmla="*/ 687 w 711"/>
                <a:gd name="T15" fmla="*/ 180 h 494"/>
                <a:gd name="T16" fmla="*/ 695 w 711"/>
                <a:gd name="T17" fmla="*/ 173 h 494"/>
                <a:gd name="T18" fmla="*/ 711 w 711"/>
                <a:gd name="T19" fmla="*/ 33 h 494"/>
                <a:gd name="T20" fmla="*/ 711 w 711"/>
                <a:gd name="T21" fmla="*/ 30 h 494"/>
                <a:gd name="T22" fmla="*/ 711 w 711"/>
                <a:gd name="T23" fmla="*/ 27 h 494"/>
                <a:gd name="T24" fmla="*/ 710 w 711"/>
                <a:gd name="T25" fmla="*/ 24 h 494"/>
                <a:gd name="T26" fmla="*/ 709 w 711"/>
                <a:gd name="T27" fmla="*/ 22 h 494"/>
                <a:gd name="T28" fmla="*/ 709 w 711"/>
                <a:gd name="T29" fmla="*/ 22 h 494"/>
                <a:gd name="T30" fmla="*/ 707 w 711"/>
                <a:gd name="T31" fmla="*/ 20 h 494"/>
                <a:gd name="T32" fmla="*/ 705 w 711"/>
                <a:gd name="T33" fmla="*/ 18 h 494"/>
                <a:gd name="T34" fmla="*/ 701 w 711"/>
                <a:gd name="T35" fmla="*/ 16 h 494"/>
                <a:gd name="T36" fmla="*/ 699 w 711"/>
                <a:gd name="T37" fmla="*/ 15 h 494"/>
                <a:gd name="T38" fmla="*/ 698 w 711"/>
                <a:gd name="T39" fmla="*/ 15 h 494"/>
                <a:gd name="T40" fmla="*/ 560 w 711"/>
                <a:gd name="T41" fmla="*/ 0 h 494"/>
                <a:gd name="T42" fmla="*/ 555 w 711"/>
                <a:gd name="T43" fmla="*/ 3 h 494"/>
                <a:gd name="T44" fmla="*/ 550 w 711"/>
                <a:gd name="T45" fmla="*/ 6 h 494"/>
                <a:gd name="T46" fmla="*/ 547 w 711"/>
                <a:gd name="T47" fmla="*/ 11 h 494"/>
                <a:gd name="T48" fmla="*/ 546 w 711"/>
                <a:gd name="T49" fmla="*/ 16 h 494"/>
                <a:gd name="T50" fmla="*/ 548 w 711"/>
                <a:gd name="T51" fmla="*/ 23 h 494"/>
                <a:gd name="T52" fmla="*/ 551 w 711"/>
                <a:gd name="T53" fmla="*/ 27 h 494"/>
                <a:gd name="T54" fmla="*/ 557 w 711"/>
                <a:gd name="T55" fmla="*/ 30 h 494"/>
                <a:gd name="T56" fmla="*/ 653 w 711"/>
                <a:gd name="T57" fmla="*/ 41 h 494"/>
                <a:gd name="T58" fmla="*/ 4 w 711"/>
                <a:gd name="T59" fmla="*/ 468 h 494"/>
                <a:gd name="T60" fmla="*/ 1 w 711"/>
                <a:gd name="T61" fmla="*/ 474 h 494"/>
                <a:gd name="T62" fmla="*/ 0 w 711"/>
                <a:gd name="T63" fmla="*/ 479 h 494"/>
                <a:gd name="T64" fmla="*/ 1 w 711"/>
                <a:gd name="T65" fmla="*/ 485 h 494"/>
                <a:gd name="T66" fmla="*/ 5 w 711"/>
                <a:gd name="T67" fmla="*/ 490 h 494"/>
                <a:gd name="T68" fmla="*/ 11 w 711"/>
                <a:gd name="T6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1" h="494">
                  <a:moveTo>
                    <a:pt x="15" y="494"/>
                  </a:moveTo>
                  <a:lnTo>
                    <a:pt x="19" y="494"/>
                  </a:lnTo>
                  <a:lnTo>
                    <a:pt x="23" y="492"/>
                  </a:lnTo>
                  <a:lnTo>
                    <a:pt x="678" y="60"/>
                  </a:lnTo>
                  <a:lnTo>
                    <a:pt x="667" y="164"/>
                  </a:lnTo>
                  <a:lnTo>
                    <a:pt x="667" y="167"/>
                  </a:lnTo>
                  <a:lnTo>
                    <a:pt x="667" y="170"/>
                  </a:lnTo>
                  <a:lnTo>
                    <a:pt x="668" y="173"/>
                  </a:lnTo>
                  <a:lnTo>
                    <a:pt x="670" y="175"/>
                  </a:lnTo>
                  <a:lnTo>
                    <a:pt x="671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0" y="180"/>
                  </a:lnTo>
                  <a:lnTo>
                    <a:pt x="681" y="181"/>
                  </a:lnTo>
                  <a:lnTo>
                    <a:pt x="682" y="181"/>
                  </a:lnTo>
                  <a:lnTo>
                    <a:pt x="687" y="180"/>
                  </a:lnTo>
                  <a:lnTo>
                    <a:pt x="692" y="177"/>
                  </a:lnTo>
                  <a:lnTo>
                    <a:pt x="695" y="173"/>
                  </a:lnTo>
                  <a:lnTo>
                    <a:pt x="696" y="167"/>
                  </a:lnTo>
                  <a:lnTo>
                    <a:pt x="711" y="33"/>
                  </a:lnTo>
                  <a:lnTo>
                    <a:pt x="711" y="31"/>
                  </a:lnTo>
                  <a:lnTo>
                    <a:pt x="711" y="30"/>
                  </a:lnTo>
                  <a:lnTo>
                    <a:pt x="711" y="28"/>
                  </a:lnTo>
                  <a:lnTo>
                    <a:pt x="711" y="27"/>
                  </a:lnTo>
                  <a:lnTo>
                    <a:pt x="711" y="26"/>
                  </a:lnTo>
                  <a:lnTo>
                    <a:pt x="710" y="24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9" y="22"/>
                  </a:lnTo>
                  <a:lnTo>
                    <a:pt x="709" y="22"/>
                  </a:lnTo>
                  <a:lnTo>
                    <a:pt x="708" y="21"/>
                  </a:lnTo>
                  <a:lnTo>
                    <a:pt x="707" y="20"/>
                  </a:lnTo>
                  <a:lnTo>
                    <a:pt x="706" y="19"/>
                  </a:lnTo>
                  <a:lnTo>
                    <a:pt x="705" y="18"/>
                  </a:lnTo>
                  <a:lnTo>
                    <a:pt x="703" y="18"/>
                  </a:lnTo>
                  <a:lnTo>
                    <a:pt x="701" y="16"/>
                  </a:lnTo>
                  <a:lnTo>
                    <a:pt x="700" y="16"/>
                  </a:lnTo>
                  <a:lnTo>
                    <a:pt x="699" y="15"/>
                  </a:lnTo>
                  <a:lnTo>
                    <a:pt x="698" y="15"/>
                  </a:lnTo>
                  <a:lnTo>
                    <a:pt x="698" y="15"/>
                  </a:lnTo>
                  <a:lnTo>
                    <a:pt x="563" y="0"/>
                  </a:lnTo>
                  <a:lnTo>
                    <a:pt x="560" y="0"/>
                  </a:lnTo>
                  <a:lnTo>
                    <a:pt x="557" y="1"/>
                  </a:lnTo>
                  <a:lnTo>
                    <a:pt x="555" y="3"/>
                  </a:lnTo>
                  <a:lnTo>
                    <a:pt x="552" y="4"/>
                  </a:lnTo>
                  <a:lnTo>
                    <a:pt x="550" y="6"/>
                  </a:lnTo>
                  <a:lnTo>
                    <a:pt x="548" y="8"/>
                  </a:lnTo>
                  <a:lnTo>
                    <a:pt x="547" y="11"/>
                  </a:lnTo>
                  <a:lnTo>
                    <a:pt x="546" y="14"/>
                  </a:lnTo>
                  <a:lnTo>
                    <a:pt x="546" y="16"/>
                  </a:lnTo>
                  <a:lnTo>
                    <a:pt x="547" y="20"/>
                  </a:lnTo>
                  <a:lnTo>
                    <a:pt x="548" y="23"/>
                  </a:lnTo>
                  <a:lnTo>
                    <a:pt x="549" y="25"/>
                  </a:lnTo>
                  <a:lnTo>
                    <a:pt x="551" y="27"/>
                  </a:lnTo>
                  <a:lnTo>
                    <a:pt x="553" y="28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653" y="41"/>
                  </a:lnTo>
                  <a:lnTo>
                    <a:pt x="6" y="466"/>
                  </a:lnTo>
                  <a:lnTo>
                    <a:pt x="4" y="468"/>
                  </a:lnTo>
                  <a:lnTo>
                    <a:pt x="2" y="471"/>
                  </a:lnTo>
                  <a:lnTo>
                    <a:pt x="1" y="474"/>
                  </a:lnTo>
                  <a:lnTo>
                    <a:pt x="0" y="476"/>
                  </a:lnTo>
                  <a:lnTo>
                    <a:pt x="0" y="479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2"/>
                  </a:lnTo>
                  <a:lnTo>
                    <a:pt x="11" y="494"/>
                  </a:lnTo>
                  <a:lnTo>
                    <a:pt x="15" y="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 Light"/>
                <a:cs typeface="+mn-cs"/>
              </a:endParaRPr>
            </a:p>
          </p:txBody>
        </p:sp>
        <p:sp>
          <p:nvSpPr>
            <p:cNvPr id="128" name="Freeform 71">
              <a:extLst>
                <a:ext uri="{FF2B5EF4-FFF2-40B4-BE49-F238E27FC236}">
                  <a16:creationId xmlns:a16="http://schemas.microsoft.com/office/drawing/2014/main" id="{ACDF88D6-ED12-5C89-746E-41DFD15CE6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8363" y="2593975"/>
              <a:ext cx="285750" cy="192088"/>
            </a:xfrm>
            <a:custGeom>
              <a:avLst/>
              <a:gdLst>
                <a:gd name="T0" fmla="*/ 812 w 902"/>
                <a:gd name="T1" fmla="*/ 30 h 601"/>
                <a:gd name="T2" fmla="*/ 511 w 902"/>
                <a:gd name="T3" fmla="*/ 571 h 601"/>
                <a:gd name="T4" fmla="*/ 601 w 902"/>
                <a:gd name="T5" fmla="*/ 571 h 601"/>
                <a:gd name="T6" fmla="*/ 300 w 902"/>
                <a:gd name="T7" fmla="*/ 330 h 601"/>
                <a:gd name="T8" fmla="*/ 300 w 902"/>
                <a:gd name="T9" fmla="*/ 571 h 601"/>
                <a:gd name="T10" fmla="*/ 180 w 902"/>
                <a:gd name="T11" fmla="*/ 481 h 601"/>
                <a:gd name="T12" fmla="*/ 887 w 902"/>
                <a:gd name="T13" fmla="*/ 571 h 601"/>
                <a:gd name="T14" fmla="*/ 841 w 902"/>
                <a:gd name="T15" fmla="*/ 12 h 601"/>
                <a:gd name="T16" fmla="*/ 838 w 902"/>
                <a:gd name="T17" fmla="*/ 5 h 601"/>
                <a:gd name="T18" fmla="*/ 829 w 902"/>
                <a:gd name="T19" fmla="*/ 0 h 601"/>
                <a:gd name="T20" fmla="*/ 704 w 902"/>
                <a:gd name="T21" fmla="*/ 0 h 601"/>
                <a:gd name="T22" fmla="*/ 695 w 902"/>
                <a:gd name="T23" fmla="*/ 5 h 601"/>
                <a:gd name="T24" fmla="*/ 692 w 902"/>
                <a:gd name="T25" fmla="*/ 12 h 601"/>
                <a:gd name="T26" fmla="*/ 631 w 902"/>
                <a:gd name="T27" fmla="*/ 571 h 601"/>
                <a:gd name="T28" fmla="*/ 630 w 902"/>
                <a:gd name="T29" fmla="*/ 160 h 601"/>
                <a:gd name="T30" fmla="*/ 625 w 902"/>
                <a:gd name="T31" fmla="*/ 152 h 601"/>
                <a:gd name="T32" fmla="*/ 616 w 902"/>
                <a:gd name="T33" fmla="*/ 150 h 601"/>
                <a:gd name="T34" fmla="*/ 490 w 902"/>
                <a:gd name="T35" fmla="*/ 151 h 601"/>
                <a:gd name="T36" fmla="*/ 483 w 902"/>
                <a:gd name="T37" fmla="*/ 157 h 601"/>
                <a:gd name="T38" fmla="*/ 481 w 902"/>
                <a:gd name="T39" fmla="*/ 165 h 601"/>
                <a:gd name="T40" fmla="*/ 421 w 902"/>
                <a:gd name="T41" fmla="*/ 315 h 601"/>
                <a:gd name="T42" fmla="*/ 418 w 902"/>
                <a:gd name="T43" fmla="*/ 308 h 601"/>
                <a:gd name="T44" fmla="*/ 411 w 902"/>
                <a:gd name="T45" fmla="*/ 302 h 601"/>
                <a:gd name="T46" fmla="*/ 285 w 902"/>
                <a:gd name="T47" fmla="*/ 300 h 601"/>
                <a:gd name="T48" fmla="*/ 277 w 902"/>
                <a:gd name="T49" fmla="*/ 304 h 601"/>
                <a:gd name="T50" fmla="*/ 271 w 902"/>
                <a:gd name="T51" fmla="*/ 310 h 601"/>
                <a:gd name="T52" fmla="*/ 270 w 902"/>
                <a:gd name="T53" fmla="*/ 571 h 601"/>
                <a:gd name="T54" fmla="*/ 210 w 902"/>
                <a:gd name="T55" fmla="*/ 463 h 601"/>
                <a:gd name="T56" fmla="*/ 206 w 902"/>
                <a:gd name="T57" fmla="*/ 456 h 601"/>
                <a:gd name="T58" fmla="*/ 198 w 902"/>
                <a:gd name="T59" fmla="*/ 451 h 601"/>
                <a:gd name="T60" fmla="*/ 72 w 902"/>
                <a:gd name="T61" fmla="*/ 451 h 601"/>
                <a:gd name="T62" fmla="*/ 64 w 902"/>
                <a:gd name="T63" fmla="*/ 456 h 601"/>
                <a:gd name="T64" fmla="*/ 60 w 902"/>
                <a:gd name="T65" fmla="*/ 463 h 601"/>
                <a:gd name="T66" fmla="*/ 15 w 902"/>
                <a:gd name="T67" fmla="*/ 571 h 601"/>
                <a:gd name="T68" fmla="*/ 6 w 902"/>
                <a:gd name="T69" fmla="*/ 573 h 601"/>
                <a:gd name="T70" fmla="*/ 1 w 902"/>
                <a:gd name="T71" fmla="*/ 581 h 601"/>
                <a:gd name="T72" fmla="*/ 0 w 902"/>
                <a:gd name="T73" fmla="*/ 590 h 601"/>
                <a:gd name="T74" fmla="*/ 4 w 902"/>
                <a:gd name="T75" fmla="*/ 597 h 601"/>
                <a:gd name="T76" fmla="*/ 12 w 902"/>
                <a:gd name="T77" fmla="*/ 601 h 601"/>
                <a:gd name="T78" fmla="*/ 195 w 902"/>
                <a:gd name="T79" fmla="*/ 601 h 601"/>
                <a:gd name="T80" fmla="*/ 496 w 902"/>
                <a:gd name="T81" fmla="*/ 601 h 601"/>
                <a:gd name="T82" fmla="*/ 827 w 902"/>
                <a:gd name="T83" fmla="*/ 601 h 601"/>
                <a:gd name="T84" fmla="*/ 892 w 902"/>
                <a:gd name="T85" fmla="*/ 600 h 601"/>
                <a:gd name="T86" fmla="*/ 899 w 902"/>
                <a:gd name="T87" fmla="*/ 595 h 601"/>
                <a:gd name="T88" fmla="*/ 902 w 902"/>
                <a:gd name="T89" fmla="*/ 586 h 601"/>
                <a:gd name="T90" fmla="*/ 899 w 902"/>
                <a:gd name="T91" fmla="*/ 578 h 601"/>
                <a:gd name="T92" fmla="*/ 892 w 902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2" h="601">
                  <a:moveTo>
                    <a:pt x="721" y="571"/>
                  </a:moveTo>
                  <a:lnTo>
                    <a:pt x="721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1" y="571"/>
                  </a:lnTo>
                  <a:close/>
                  <a:moveTo>
                    <a:pt x="511" y="571"/>
                  </a:moveTo>
                  <a:lnTo>
                    <a:pt x="511" y="180"/>
                  </a:lnTo>
                  <a:lnTo>
                    <a:pt x="601" y="180"/>
                  </a:lnTo>
                  <a:lnTo>
                    <a:pt x="601" y="571"/>
                  </a:lnTo>
                  <a:lnTo>
                    <a:pt x="511" y="571"/>
                  </a:lnTo>
                  <a:close/>
                  <a:moveTo>
                    <a:pt x="300" y="571"/>
                  </a:moveTo>
                  <a:lnTo>
                    <a:pt x="300" y="330"/>
                  </a:lnTo>
                  <a:lnTo>
                    <a:pt x="391" y="330"/>
                  </a:lnTo>
                  <a:lnTo>
                    <a:pt x="391" y="571"/>
                  </a:lnTo>
                  <a:lnTo>
                    <a:pt x="300" y="571"/>
                  </a:lnTo>
                  <a:close/>
                  <a:moveTo>
                    <a:pt x="90" y="571"/>
                  </a:moveTo>
                  <a:lnTo>
                    <a:pt x="90" y="481"/>
                  </a:lnTo>
                  <a:lnTo>
                    <a:pt x="180" y="481"/>
                  </a:lnTo>
                  <a:lnTo>
                    <a:pt x="180" y="571"/>
                  </a:lnTo>
                  <a:lnTo>
                    <a:pt x="90" y="571"/>
                  </a:lnTo>
                  <a:close/>
                  <a:moveTo>
                    <a:pt x="887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1" y="12"/>
                  </a:lnTo>
                  <a:lnTo>
                    <a:pt x="841" y="9"/>
                  </a:lnTo>
                  <a:lnTo>
                    <a:pt x="839" y="7"/>
                  </a:lnTo>
                  <a:lnTo>
                    <a:pt x="838" y="5"/>
                  </a:lnTo>
                  <a:lnTo>
                    <a:pt x="835" y="3"/>
                  </a:lnTo>
                  <a:lnTo>
                    <a:pt x="832" y="1"/>
                  </a:lnTo>
                  <a:lnTo>
                    <a:pt x="829" y="0"/>
                  </a:lnTo>
                  <a:lnTo>
                    <a:pt x="827" y="0"/>
                  </a:lnTo>
                  <a:lnTo>
                    <a:pt x="706" y="0"/>
                  </a:lnTo>
                  <a:lnTo>
                    <a:pt x="704" y="0"/>
                  </a:lnTo>
                  <a:lnTo>
                    <a:pt x="701" y="1"/>
                  </a:lnTo>
                  <a:lnTo>
                    <a:pt x="698" y="3"/>
                  </a:lnTo>
                  <a:lnTo>
                    <a:pt x="695" y="5"/>
                  </a:lnTo>
                  <a:lnTo>
                    <a:pt x="694" y="7"/>
                  </a:lnTo>
                  <a:lnTo>
                    <a:pt x="692" y="9"/>
                  </a:lnTo>
                  <a:lnTo>
                    <a:pt x="692" y="12"/>
                  </a:lnTo>
                  <a:lnTo>
                    <a:pt x="691" y="15"/>
                  </a:lnTo>
                  <a:lnTo>
                    <a:pt x="691" y="571"/>
                  </a:lnTo>
                  <a:lnTo>
                    <a:pt x="631" y="571"/>
                  </a:lnTo>
                  <a:lnTo>
                    <a:pt x="631" y="165"/>
                  </a:lnTo>
                  <a:lnTo>
                    <a:pt x="631" y="162"/>
                  </a:lnTo>
                  <a:lnTo>
                    <a:pt x="630" y="160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2"/>
                  </a:lnTo>
                  <a:lnTo>
                    <a:pt x="622" y="151"/>
                  </a:lnTo>
                  <a:lnTo>
                    <a:pt x="619" y="150"/>
                  </a:lnTo>
                  <a:lnTo>
                    <a:pt x="616" y="150"/>
                  </a:lnTo>
                  <a:lnTo>
                    <a:pt x="496" y="150"/>
                  </a:lnTo>
                  <a:lnTo>
                    <a:pt x="493" y="150"/>
                  </a:lnTo>
                  <a:lnTo>
                    <a:pt x="490" y="151"/>
                  </a:lnTo>
                  <a:lnTo>
                    <a:pt x="487" y="154"/>
                  </a:lnTo>
                  <a:lnTo>
                    <a:pt x="485" y="155"/>
                  </a:lnTo>
                  <a:lnTo>
                    <a:pt x="483" y="157"/>
                  </a:lnTo>
                  <a:lnTo>
                    <a:pt x="482" y="160"/>
                  </a:lnTo>
                  <a:lnTo>
                    <a:pt x="481" y="162"/>
                  </a:lnTo>
                  <a:lnTo>
                    <a:pt x="481" y="165"/>
                  </a:lnTo>
                  <a:lnTo>
                    <a:pt x="481" y="571"/>
                  </a:lnTo>
                  <a:lnTo>
                    <a:pt x="421" y="571"/>
                  </a:lnTo>
                  <a:lnTo>
                    <a:pt x="421" y="315"/>
                  </a:lnTo>
                  <a:lnTo>
                    <a:pt x="420" y="313"/>
                  </a:lnTo>
                  <a:lnTo>
                    <a:pt x="420" y="310"/>
                  </a:lnTo>
                  <a:lnTo>
                    <a:pt x="418" y="308"/>
                  </a:lnTo>
                  <a:lnTo>
                    <a:pt x="417" y="306"/>
                  </a:lnTo>
                  <a:lnTo>
                    <a:pt x="414" y="304"/>
                  </a:lnTo>
                  <a:lnTo>
                    <a:pt x="411" y="302"/>
                  </a:lnTo>
                  <a:lnTo>
                    <a:pt x="408" y="301"/>
                  </a:lnTo>
                  <a:lnTo>
                    <a:pt x="406" y="300"/>
                  </a:lnTo>
                  <a:lnTo>
                    <a:pt x="285" y="300"/>
                  </a:lnTo>
                  <a:lnTo>
                    <a:pt x="283" y="301"/>
                  </a:lnTo>
                  <a:lnTo>
                    <a:pt x="280" y="302"/>
                  </a:lnTo>
                  <a:lnTo>
                    <a:pt x="277" y="304"/>
                  </a:lnTo>
                  <a:lnTo>
                    <a:pt x="274" y="306"/>
                  </a:lnTo>
                  <a:lnTo>
                    <a:pt x="273" y="308"/>
                  </a:lnTo>
                  <a:lnTo>
                    <a:pt x="271" y="310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1"/>
                  </a:lnTo>
                  <a:lnTo>
                    <a:pt x="210" y="571"/>
                  </a:lnTo>
                  <a:lnTo>
                    <a:pt x="210" y="466"/>
                  </a:lnTo>
                  <a:lnTo>
                    <a:pt x="210" y="463"/>
                  </a:lnTo>
                  <a:lnTo>
                    <a:pt x="209" y="460"/>
                  </a:lnTo>
                  <a:lnTo>
                    <a:pt x="208" y="458"/>
                  </a:lnTo>
                  <a:lnTo>
                    <a:pt x="206" y="456"/>
                  </a:lnTo>
                  <a:lnTo>
                    <a:pt x="204" y="454"/>
                  </a:lnTo>
                  <a:lnTo>
                    <a:pt x="201" y="452"/>
                  </a:lnTo>
                  <a:lnTo>
                    <a:pt x="198" y="451"/>
                  </a:lnTo>
                  <a:lnTo>
                    <a:pt x="195" y="451"/>
                  </a:lnTo>
                  <a:lnTo>
                    <a:pt x="75" y="451"/>
                  </a:lnTo>
                  <a:lnTo>
                    <a:pt x="72" y="451"/>
                  </a:lnTo>
                  <a:lnTo>
                    <a:pt x="69" y="452"/>
                  </a:lnTo>
                  <a:lnTo>
                    <a:pt x="66" y="454"/>
                  </a:lnTo>
                  <a:lnTo>
                    <a:pt x="64" y="456"/>
                  </a:lnTo>
                  <a:lnTo>
                    <a:pt x="62" y="458"/>
                  </a:lnTo>
                  <a:lnTo>
                    <a:pt x="61" y="460"/>
                  </a:lnTo>
                  <a:lnTo>
                    <a:pt x="60" y="463"/>
                  </a:lnTo>
                  <a:lnTo>
                    <a:pt x="60" y="466"/>
                  </a:lnTo>
                  <a:lnTo>
                    <a:pt x="60" y="571"/>
                  </a:lnTo>
                  <a:lnTo>
                    <a:pt x="15" y="571"/>
                  </a:lnTo>
                  <a:lnTo>
                    <a:pt x="12" y="571"/>
                  </a:lnTo>
                  <a:lnTo>
                    <a:pt x="9" y="572"/>
                  </a:lnTo>
                  <a:lnTo>
                    <a:pt x="6" y="573"/>
                  </a:lnTo>
                  <a:lnTo>
                    <a:pt x="4" y="576"/>
                  </a:lnTo>
                  <a:lnTo>
                    <a:pt x="2" y="578"/>
                  </a:lnTo>
                  <a:lnTo>
                    <a:pt x="1" y="581"/>
                  </a:lnTo>
                  <a:lnTo>
                    <a:pt x="0" y="583"/>
                  </a:lnTo>
                  <a:lnTo>
                    <a:pt x="0" y="586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5"/>
                  </a:lnTo>
                  <a:lnTo>
                    <a:pt x="4" y="597"/>
                  </a:lnTo>
                  <a:lnTo>
                    <a:pt x="6" y="599"/>
                  </a:lnTo>
                  <a:lnTo>
                    <a:pt x="9" y="600"/>
                  </a:lnTo>
                  <a:lnTo>
                    <a:pt x="12" y="601"/>
                  </a:lnTo>
                  <a:lnTo>
                    <a:pt x="15" y="601"/>
                  </a:lnTo>
                  <a:lnTo>
                    <a:pt x="75" y="601"/>
                  </a:lnTo>
                  <a:lnTo>
                    <a:pt x="195" y="601"/>
                  </a:lnTo>
                  <a:lnTo>
                    <a:pt x="285" y="601"/>
                  </a:lnTo>
                  <a:lnTo>
                    <a:pt x="406" y="601"/>
                  </a:lnTo>
                  <a:lnTo>
                    <a:pt x="496" y="601"/>
                  </a:lnTo>
                  <a:lnTo>
                    <a:pt x="616" y="601"/>
                  </a:lnTo>
                  <a:lnTo>
                    <a:pt x="706" y="601"/>
                  </a:lnTo>
                  <a:lnTo>
                    <a:pt x="827" y="601"/>
                  </a:lnTo>
                  <a:lnTo>
                    <a:pt x="887" y="601"/>
                  </a:lnTo>
                  <a:lnTo>
                    <a:pt x="890" y="601"/>
                  </a:lnTo>
                  <a:lnTo>
                    <a:pt x="892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899" y="595"/>
                  </a:lnTo>
                  <a:lnTo>
                    <a:pt x="901" y="593"/>
                  </a:lnTo>
                  <a:lnTo>
                    <a:pt x="901" y="590"/>
                  </a:lnTo>
                  <a:lnTo>
                    <a:pt x="902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899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2" y="572"/>
                  </a:lnTo>
                  <a:lnTo>
                    <a:pt x="890" y="571"/>
                  </a:lnTo>
                  <a:lnTo>
                    <a:pt x="887" y="5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 Light"/>
                <a:cs typeface="+mn-cs"/>
              </a:endParaRPr>
            </a:p>
          </p:txBody>
        </p:sp>
      </p:grpSp>
      <p:sp>
        <p:nvSpPr>
          <p:cNvPr id="2" name="Parallelogram 15">
            <a:extLst>
              <a:ext uri="{FF2B5EF4-FFF2-40B4-BE49-F238E27FC236}">
                <a16:creationId xmlns:a16="http://schemas.microsoft.com/office/drawing/2014/main" id="{E8970AC5-85EE-7C54-7BA9-94085C170D5B}"/>
              </a:ext>
            </a:extLst>
          </p:cNvPr>
          <p:cNvSpPr/>
          <p:nvPr/>
        </p:nvSpPr>
        <p:spPr>
          <a:xfrm rot="16200000">
            <a:off x="4757992" y="1180540"/>
            <a:ext cx="393406" cy="47704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3" name="Table 36">
            <a:extLst>
              <a:ext uri="{FF2B5EF4-FFF2-40B4-BE49-F238E27FC236}">
                <a16:creationId xmlns:a16="http://schemas.microsoft.com/office/drawing/2014/main" id="{6109BD93-B713-FD4B-9E63-F1A6BC422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38109"/>
              </p:ext>
            </p:extLst>
          </p:nvPr>
        </p:nvGraphicFramePr>
        <p:xfrm>
          <a:off x="3699929" y="5149648"/>
          <a:ext cx="1483933" cy="365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483933">
                  <a:extLst>
                    <a:ext uri="{9D8B030D-6E8A-4147-A177-3AD203B41FA5}">
                      <a16:colId xmlns:a16="http://schemas.microsoft.com/office/drawing/2014/main" val="1883783498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tibiotice Regular" panose="02000000000000000000"/>
                        </a:rPr>
                        <a:t>Inova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ntibiotice Regular" panose="02000000000000000000"/>
                        </a:rPr>
                        <a:t>a+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ntibiotice Regular" panose="0200000000000000000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777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96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ro-RO" altLang="ro-RO" smtClean="0"/>
              <a:pPr/>
              <a:t>5</a:t>
            </a:fld>
            <a:endParaRPr lang="ro-RO" altLang="ro-R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857A3-A6FE-4433-B52F-D6FF977D6C6E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CB2149C-A283-CF22-21CE-7071AF9E5DE1}"/>
              </a:ext>
            </a:extLst>
          </p:cNvPr>
          <p:cNvSpPr>
            <a:spLocks noGrp="1"/>
          </p:cNvSpPr>
          <p:nvPr/>
        </p:nvSpPr>
        <p:spPr bwMode="auto">
          <a:xfrm>
            <a:off x="-12052" y="-32454"/>
            <a:ext cx="8424936" cy="4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o-RO" sz="2400" b="1" kern="0" spc="-2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E87462-F263-ED45-B045-64385883528C}"/>
              </a:ext>
            </a:extLst>
          </p:cNvPr>
          <p:cNvGrpSpPr/>
          <p:nvPr/>
        </p:nvGrpSpPr>
        <p:grpSpPr>
          <a:xfrm>
            <a:off x="467544" y="1028787"/>
            <a:ext cx="8178096" cy="1732135"/>
            <a:chOff x="467545" y="1484784"/>
            <a:chExt cx="8178096" cy="1732135"/>
          </a:xfrm>
        </p:grpSpPr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5D6041C2-72F0-EAAF-2F61-07142C2EBE47}"/>
                </a:ext>
              </a:extLst>
            </p:cNvPr>
            <p:cNvSpPr/>
            <p:nvPr/>
          </p:nvSpPr>
          <p:spPr bwMode="auto">
            <a:xfrm>
              <a:off x="467545" y="1577875"/>
              <a:ext cx="250825" cy="661988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E51C24"/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kern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Round Same Side Corner Rectangle 20">
              <a:extLst>
                <a:ext uri="{FF2B5EF4-FFF2-40B4-BE49-F238E27FC236}">
                  <a16:creationId xmlns:a16="http://schemas.microsoft.com/office/drawing/2014/main" id="{209323AA-46BE-2FC1-538A-527DC39D55CC}"/>
                </a:ext>
              </a:extLst>
            </p:cNvPr>
            <p:cNvSpPr/>
            <p:nvPr/>
          </p:nvSpPr>
          <p:spPr bwMode="auto">
            <a:xfrm rot="10800000">
              <a:off x="759493" y="1579805"/>
              <a:ext cx="312738" cy="66675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E51C24"/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kern="0">
                <a:solidFill>
                  <a:srgbClr val="6666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5682F94E-4FBF-B961-55B3-8773E182D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0792" y="1908869"/>
              <a:ext cx="2417113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1pPr>
              <a:lvl2pPr marL="742950" indent="-285750">
                <a:spcBef>
                  <a:spcPct val="20000"/>
                </a:spcBef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2pPr>
              <a:lvl3pPr marL="1143000" indent="-228600">
                <a:spcBef>
                  <a:spcPct val="20000"/>
                </a:spcBef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3pPr>
              <a:lvl4pPr marL="1600200" indent="-228600">
                <a:spcBef>
                  <a:spcPct val="20000"/>
                </a:spcBef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4pPr>
              <a:lvl5pPr marL="2057400" indent="-228600">
                <a:spcBef>
                  <a:spcPct val="20000"/>
                </a:spcBef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9pPr>
            </a:lstStyle>
            <a:p>
              <a:pPr marL="285750" indent="-285750" eaLnBrk="1" hangingPunct="1">
                <a:spcBef>
                  <a:spcPts val="600"/>
                </a:spcBef>
                <a:buClr>
                  <a:srgbClr val="00B050"/>
                </a:buClr>
                <a:buSzTx/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solidFill>
                    <a:srgbClr val="000000"/>
                  </a:solidFill>
                  <a:latin typeface="Antibiotice Regular" panose="02000000000000000000"/>
                </a:rPr>
                <a:t>1</a:t>
              </a:r>
              <a:r>
                <a:rPr lang="en-US" altLang="en-US" sz="1600" dirty="0">
                  <a:solidFill>
                    <a:srgbClr val="000000"/>
                  </a:solidFill>
                  <a:latin typeface="Antibiotice Regular" panose="02000000000000000000"/>
                </a:rPr>
                <a:t>350</a:t>
              </a:r>
              <a:r>
                <a:rPr lang="en-GB" altLang="en-US" sz="16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GB" altLang="en-US" sz="1600" dirty="0" err="1">
                  <a:solidFill>
                    <a:srgbClr val="000000"/>
                  </a:solidFill>
                  <a:latin typeface="Antibiotice Regular" panose="02000000000000000000"/>
                </a:rPr>
                <a:t>angaja</a:t>
              </a:r>
              <a:r>
                <a:rPr lang="ro-RO" altLang="en-US" sz="1600" dirty="0">
                  <a:solidFill>
                    <a:srgbClr val="000000"/>
                  </a:solidFill>
                  <a:latin typeface="Antibiotice Regular" panose="02000000000000000000"/>
                </a:rPr>
                <a:t>ț</a:t>
              </a:r>
              <a:r>
                <a:rPr lang="en-GB" altLang="en-US" sz="1600" dirty="0" err="1">
                  <a:solidFill>
                    <a:srgbClr val="000000"/>
                  </a:solidFill>
                  <a:latin typeface="Antibiotice Regular" panose="02000000000000000000"/>
                </a:rPr>
                <a:t>i</a:t>
              </a:r>
              <a:r>
                <a:rPr lang="en-GB" altLang="en-US" sz="1600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endParaRPr lang="en-US" altLang="en-US" sz="1600" dirty="0">
                <a:solidFill>
                  <a:srgbClr val="000000"/>
                </a:solidFill>
                <a:latin typeface="Antibiotice Regular" panose="02000000000000000000"/>
              </a:endParaRPr>
            </a:p>
            <a:p>
              <a:pPr marL="285750" indent="-285750" eaLnBrk="1" hangingPunct="1">
                <a:spcBef>
                  <a:spcPts val="600"/>
                </a:spcBef>
                <a:buClr>
                  <a:srgbClr val="00B050"/>
                </a:buClr>
                <a:buSzTx/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000000"/>
                  </a:solidFill>
                  <a:latin typeface="Antibiotice Regular" panose="02000000000000000000"/>
                </a:rPr>
                <a:t>3 </a:t>
              </a:r>
              <a:r>
                <a:rPr lang="ro-RO" altLang="en-US" sz="1600" dirty="0">
                  <a:solidFill>
                    <a:srgbClr val="000000"/>
                  </a:solidFill>
                  <a:latin typeface="Antibiotice Regular" panose="02000000000000000000"/>
                </a:rPr>
                <a:t>generații</a:t>
              </a:r>
              <a:endParaRPr lang="en-US" altLang="en-US" sz="1600" dirty="0">
                <a:solidFill>
                  <a:srgbClr val="000000"/>
                </a:solidFill>
                <a:latin typeface="Antibiotice Regular" panose="02000000000000000000"/>
              </a:endParaRPr>
            </a:p>
            <a:p>
              <a:pPr marL="285750" indent="-285750" eaLnBrk="1" hangingPunct="1">
                <a:spcBef>
                  <a:spcPts val="600"/>
                </a:spcBef>
                <a:buClr>
                  <a:srgbClr val="00B050"/>
                </a:buClr>
                <a:buSzTx/>
                <a:buFont typeface="Arial" panose="020B0604020202020204" pitchFamily="34" charset="0"/>
                <a:buChar char="•"/>
              </a:pPr>
              <a:r>
                <a:rPr lang="en-US" altLang="en-US" sz="1600" dirty="0" err="1">
                  <a:solidFill>
                    <a:srgbClr val="000000"/>
                  </a:solidFill>
                  <a:latin typeface="Antibiotice Regular" panose="02000000000000000000"/>
                </a:rPr>
                <a:t>diversitate</a:t>
              </a:r>
              <a:r>
                <a:rPr lang="en-US" altLang="en-US" sz="1600" dirty="0">
                  <a:solidFill>
                    <a:srgbClr val="000000"/>
                  </a:solidFill>
                  <a:latin typeface="Antibiotice Regular" panose="02000000000000000000"/>
                </a:rPr>
                <a:t> de </a:t>
              </a:r>
              <a:r>
                <a:rPr lang="en-US" altLang="en-US" sz="1600" dirty="0" err="1">
                  <a:solidFill>
                    <a:srgbClr val="000000"/>
                  </a:solidFill>
                  <a:latin typeface="Antibiotice Regular" panose="02000000000000000000"/>
                </a:rPr>
                <a:t>profes</a:t>
              </a:r>
              <a:r>
                <a:rPr lang="ro-RO" altLang="en-US" sz="1600" dirty="0">
                  <a:solidFill>
                    <a:srgbClr val="000000"/>
                  </a:solidFill>
                  <a:latin typeface="Antibiotice Regular" panose="02000000000000000000"/>
                </a:rPr>
                <a:t>i</a:t>
              </a:r>
              <a:r>
                <a:rPr lang="en-US" altLang="en-US" sz="1600" dirty="0" err="1">
                  <a:solidFill>
                    <a:srgbClr val="000000"/>
                  </a:solidFill>
                  <a:latin typeface="Antibiotice Regular" panose="02000000000000000000"/>
                </a:rPr>
                <a:t>i</a:t>
              </a:r>
              <a:endParaRPr lang="en-US" altLang="en-US" sz="1600" dirty="0">
                <a:solidFill>
                  <a:srgbClr val="000000"/>
                </a:solidFill>
                <a:latin typeface="Antibiotice Regular" panose="02000000000000000000"/>
              </a:endParaRPr>
            </a:p>
            <a:p>
              <a:pPr marL="285750" indent="-285750" eaLnBrk="1" hangingPunct="1">
                <a:spcBef>
                  <a:spcPts val="600"/>
                </a:spcBef>
                <a:buClr>
                  <a:srgbClr val="00B050"/>
                </a:buClr>
                <a:buSzTx/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000000"/>
                  </a:solidFill>
                  <a:latin typeface="Antibiotice Regular" panose="02000000000000000000"/>
                </a:rPr>
                <a:t>e</a:t>
              </a:r>
              <a:r>
                <a:rPr lang="ro-RO" altLang="en-US" sz="1600" dirty="0">
                  <a:solidFill>
                    <a:srgbClr val="000000"/>
                  </a:solidFill>
                  <a:latin typeface="Antibiotice Regular" panose="02000000000000000000"/>
                </a:rPr>
                <a:t>galitate de șanse</a:t>
              </a: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B2364BD0-DF4D-4A81-351D-D7690A8FE8CC}"/>
                </a:ext>
              </a:extLst>
            </p:cNvPr>
            <p:cNvSpPr/>
            <p:nvPr/>
          </p:nvSpPr>
          <p:spPr bwMode="auto">
            <a:xfrm>
              <a:off x="5122534" y="1538982"/>
              <a:ext cx="527050" cy="493713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CF1720"/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kern="0">
                <a:solidFill>
                  <a:srgbClr val="6666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323DC99E-3702-481D-A623-F976CBD37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145" y="1484784"/>
              <a:ext cx="27774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1pPr>
              <a:lvl2pPr marL="742950" indent="-285750">
                <a:spcBef>
                  <a:spcPct val="20000"/>
                </a:spcBef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2pPr>
              <a:lvl3pPr marL="1143000" indent="-228600">
                <a:spcBef>
                  <a:spcPct val="20000"/>
                </a:spcBef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3pPr>
              <a:lvl4pPr marL="1600200" indent="-228600">
                <a:spcBef>
                  <a:spcPct val="20000"/>
                </a:spcBef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4pPr>
              <a:lvl5pPr marL="2057400" indent="-228600">
                <a:spcBef>
                  <a:spcPct val="20000"/>
                </a:spcBef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ntibiotice Regular" panose="02000000000000000000" pitchFamily="2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C00000"/>
                </a:buClr>
                <a:buSzTx/>
                <a:buFontTx/>
                <a:buNone/>
              </a:pPr>
              <a:r>
                <a:rPr lang="en-US" altLang="en-US" sz="1600" b="1" dirty="0" err="1">
                  <a:solidFill>
                    <a:srgbClr val="000000"/>
                  </a:solidFill>
                  <a:latin typeface="Antibiotice Regular" panose="02000000000000000000"/>
                </a:rPr>
                <a:t>Orienta</a:t>
              </a:r>
              <a:r>
                <a:rPr lang="ro-RO" altLang="en-US" sz="1600" b="1" dirty="0">
                  <a:solidFill>
                    <a:srgbClr val="000000"/>
                  </a:solidFill>
                  <a:latin typeface="Antibiotice Regular" panose="02000000000000000000"/>
                </a:rPr>
                <a:t>ț</a:t>
              </a:r>
              <a:r>
                <a:rPr lang="en-US" altLang="en-US" sz="1600" b="1" dirty="0" err="1">
                  <a:solidFill>
                    <a:srgbClr val="000000"/>
                  </a:solidFill>
                  <a:latin typeface="Antibiotice Regular" panose="02000000000000000000"/>
                </a:rPr>
                <a:t>i</a:t>
              </a:r>
              <a:r>
                <a:rPr lang="en-US" altLang="en-US" sz="1600" b="1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altLang="en-US" sz="1600" b="1" dirty="0" err="1">
                  <a:solidFill>
                    <a:srgbClr val="000000"/>
                  </a:solidFill>
                  <a:latin typeface="Antibiotice Regular" panose="02000000000000000000"/>
                </a:rPr>
                <a:t>spre</a:t>
              </a:r>
              <a:r>
                <a:rPr lang="en-US" altLang="en-US" sz="1600" b="1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altLang="en-US" sz="1600" b="1" dirty="0" err="1">
                  <a:solidFill>
                    <a:srgbClr val="000000"/>
                  </a:solidFill>
                  <a:latin typeface="Antibiotice Regular" panose="02000000000000000000"/>
                </a:rPr>
                <a:t>cunoa</a:t>
              </a:r>
              <a:r>
                <a:rPr lang="ro-RO" altLang="en-US" sz="1600" b="1" dirty="0">
                  <a:solidFill>
                    <a:srgbClr val="000000"/>
                  </a:solidFill>
                  <a:latin typeface="Antibiotice Regular" panose="02000000000000000000"/>
                </a:rPr>
                <a:t>ș</a:t>
              </a:r>
              <a:r>
                <a:rPr lang="en-US" altLang="en-US" sz="1600" b="1" dirty="0" err="1">
                  <a:solidFill>
                    <a:srgbClr val="000000"/>
                  </a:solidFill>
                  <a:latin typeface="Antibiotice Regular" panose="02000000000000000000"/>
                </a:rPr>
                <a:t>tere</a:t>
              </a:r>
              <a:r>
                <a:rPr lang="ro-RO" altLang="en-US" sz="1600" b="1" dirty="0">
                  <a:solidFill>
                    <a:srgbClr val="000000"/>
                  </a:solidFill>
                  <a:latin typeface="Antibiotice Regular" panose="02000000000000000000"/>
                </a:rPr>
                <a:t>, inovare</a:t>
              </a:r>
              <a:r>
                <a:rPr lang="en-US" altLang="en-US" sz="1600" b="1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ro-RO" altLang="en-US" sz="1600" b="1" dirty="0">
                  <a:solidFill>
                    <a:srgbClr val="000000"/>
                  </a:solidFill>
                  <a:latin typeface="Antibiotice Regular" panose="02000000000000000000"/>
                </a:rPr>
                <a:t>ș</a:t>
              </a:r>
              <a:r>
                <a:rPr lang="en-US" altLang="en-US" sz="1600" b="1" dirty="0" err="1">
                  <a:solidFill>
                    <a:srgbClr val="000000"/>
                  </a:solidFill>
                  <a:latin typeface="Antibiotice Regular" panose="02000000000000000000"/>
                </a:rPr>
                <a:t>i</a:t>
              </a:r>
              <a:r>
                <a:rPr lang="en-US" altLang="en-US" sz="1600" b="1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en-US" altLang="en-US" sz="1600" b="1" dirty="0" err="1">
                  <a:solidFill>
                    <a:srgbClr val="000000"/>
                  </a:solidFill>
                  <a:latin typeface="Antibiotice Regular" panose="02000000000000000000"/>
                </a:rPr>
                <a:t>performan</a:t>
              </a:r>
              <a:r>
                <a:rPr lang="ro-RO" altLang="en-US" sz="1600" b="1" dirty="0">
                  <a:solidFill>
                    <a:srgbClr val="000000"/>
                  </a:solidFill>
                  <a:latin typeface="Antibiotice Regular" panose="02000000000000000000"/>
                </a:rPr>
                <a:t>ță</a:t>
              </a:r>
              <a:endParaRPr lang="en-US" altLang="en-US" sz="1600" b="1" dirty="0">
                <a:solidFill>
                  <a:srgbClr val="000000"/>
                </a:solidFill>
                <a:latin typeface="Antibiotice Regular" panose="0200000000000000000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BF0224-8086-C413-8E78-BF2FDF0C60CB}"/>
                </a:ext>
              </a:extLst>
            </p:cNvPr>
            <p:cNvSpPr txBox="1"/>
            <p:nvPr/>
          </p:nvSpPr>
          <p:spPr bwMode="auto">
            <a:xfrm>
              <a:off x="1098732" y="1577875"/>
              <a:ext cx="3569885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>
                  <a:solidFill>
                    <a:srgbClr val="000000"/>
                  </a:solidFill>
                  <a:latin typeface="Antibiotice Regular" panose="02000000000000000000"/>
                </a:rPr>
                <a:t>Structur</a:t>
              </a:r>
              <a:r>
                <a:rPr lang="ro-RO" sz="1600" b="1" kern="0" dirty="0">
                  <a:solidFill>
                    <a:srgbClr val="000000"/>
                  </a:solidFill>
                  <a:latin typeface="Antibiotice Regular" panose="02000000000000000000"/>
                </a:rPr>
                <a:t>ă</a:t>
              </a:r>
              <a:r>
                <a:rPr lang="en-US" sz="1600" b="1" kern="0" dirty="0">
                  <a:solidFill>
                    <a:srgbClr val="000000"/>
                  </a:solidFill>
                  <a:latin typeface="Antibiotice Regular" panose="02000000000000000000"/>
                </a:rPr>
                <a:t> de personal </a:t>
              </a:r>
              <a:r>
                <a:rPr lang="ro-RO" sz="1600" b="1" kern="0" dirty="0">
                  <a:solidFill>
                    <a:srgbClr val="000000"/>
                  </a:solidFill>
                  <a:latin typeface="Antibiotice Regular" panose="02000000000000000000"/>
                </a:rPr>
                <a:t>valoroasă</a:t>
              </a:r>
              <a:endParaRPr lang="en-US" sz="1600" b="1" kern="0" dirty="0">
                <a:solidFill>
                  <a:srgbClr val="000000"/>
                </a:solidFill>
                <a:latin typeface="Antibiotice Regular" panose="0200000000000000000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defRPr/>
              </a:pPr>
              <a:endParaRPr lang="en-US" sz="1800" kern="0" dirty="0">
                <a:solidFill>
                  <a:srgbClr val="242F38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B4F65D7-FD33-DF0C-E0E6-20146B7B2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56" y="558818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Antibiotice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,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companie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pentru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care merit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s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lucrezi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tibiotice Regular" panose="0200000000000000000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26F3C7-DCD0-ABB0-66B1-731A24F2B668}"/>
              </a:ext>
            </a:extLst>
          </p:cNvPr>
          <p:cNvGrpSpPr/>
          <p:nvPr/>
        </p:nvGrpSpPr>
        <p:grpSpPr>
          <a:xfrm>
            <a:off x="393815" y="2709765"/>
            <a:ext cx="8251825" cy="823912"/>
            <a:chOff x="393816" y="2839432"/>
            <a:chExt cx="8251825" cy="8239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834DF21-67B9-9361-74EF-0E98C7AD718A}"/>
                </a:ext>
              </a:extLst>
            </p:cNvPr>
            <p:cNvSpPr/>
            <p:nvPr/>
          </p:nvSpPr>
          <p:spPr>
            <a:xfrm>
              <a:off x="393816" y="2839432"/>
              <a:ext cx="8251825" cy="823912"/>
            </a:xfrm>
            <a:prstGeom prst="rect">
              <a:avLst/>
            </a:prstGeom>
            <a:noFill/>
            <a:ln>
              <a:solidFill>
                <a:srgbClr val="E258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105B61-29A2-1155-B885-DF9176B65A9A}"/>
                </a:ext>
              </a:extLst>
            </p:cNvPr>
            <p:cNvSpPr/>
            <p:nvPr/>
          </p:nvSpPr>
          <p:spPr>
            <a:xfrm>
              <a:off x="393817" y="3070046"/>
              <a:ext cx="4178182" cy="34925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sz="1600" b="1" dirty="0">
                  <a:solidFill>
                    <a:srgbClr val="000000"/>
                  </a:solidFill>
                  <a:latin typeface="Antibiotice Regular" panose="02000000000000000000"/>
                </a:rPr>
                <a:t>Profesioniști studii medii (52%)</a:t>
              </a:r>
              <a:endParaRPr lang="en-US" sz="1600" b="1" dirty="0">
                <a:solidFill>
                  <a:srgbClr val="000000"/>
                </a:solidFill>
                <a:latin typeface="Antibiotice Regular" panose="0200000000000000000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2E6040-711A-7DAF-7318-A2847A3FCC2C}"/>
                </a:ext>
              </a:extLst>
            </p:cNvPr>
            <p:cNvSpPr/>
            <p:nvPr/>
          </p:nvSpPr>
          <p:spPr>
            <a:xfrm>
              <a:off x="4571999" y="3070046"/>
              <a:ext cx="4073641" cy="3492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sz="1600" b="1" dirty="0">
                  <a:solidFill>
                    <a:schemeClr val="bg1"/>
                  </a:solidFill>
                  <a:latin typeface="Antibiotice Regular" panose="02000000000000000000"/>
                </a:rPr>
                <a:t>Specialiști studii superioare (48%)</a:t>
              </a:r>
              <a:endParaRPr lang="en-US" sz="1600" b="1" dirty="0">
                <a:solidFill>
                  <a:schemeClr val="bg1"/>
                </a:solidFill>
                <a:latin typeface="Antibiotice Regular" panose="0200000000000000000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3710CC-4EB9-86C0-A77F-9EBC7CAA7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99" y="3570541"/>
            <a:ext cx="4464496" cy="33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0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B5739A-1F2E-667A-3AC7-5D366B71F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0" y="1138682"/>
            <a:ext cx="5356599" cy="3127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4F9BB-8D12-B10F-4657-E2AA17C81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66" y="3984640"/>
            <a:ext cx="7020272" cy="27368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9A7B5-D4AC-7220-779F-25EB89F9CA8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C5AD7-BCF4-484B-8A8C-AA5207450653}" type="slidenum">
              <a:rPr kumimoji="0" lang="uk-UA" altLang="ro-RO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altLang="ro-R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3ECB18-02F5-C212-BCE8-552C249C4856}"/>
              </a:ext>
            </a:extLst>
          </p:cNvPr>
          <p:cNvSpPr/>
          <p:nvPr/>
        </p:nvSpPr>
        <p:spPr>
          <a:xfrm>
            <a:off x="0" y="72796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45437-7054-8C6F-89C1-D0C7921C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05282"/>
            <a:ext cx="864096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  <a:ea typeface="+mn-ea"/>
                <a:cs typeface="Arial" panose="020B0604020202020204" pitchFamily="34" charset="0"/>
              </a:rPr>
              <a:t>Antibiotice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  <a:ea typeface="+mn-ea"/>
                <a:cs typeface="Arial" panose="020B0604020202020204" pitchFamily="34" charset="0"/>
              </a:rPr>
              <a:t>lucr</a:t>
            </a:r>
            <a:r>
              <a:rPr lang="ro-RO" altLang="en-US" sz="2400" b="1" dirty="0">
                <a:solidFill>
                  <a:srgbClr val="242F38"/>
                </a:solidFill>
                <a:latin typeface="Antibiotice Regular" panose="02000000000000000000"/>
              </a:rPr>
              <a:t>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  <a:ea typeface="+mn-ea"/>
                <a:cs typeface="Arial" panose="020B0604020202020204" pitchFamily="34" charset="0"/>
              </a:rPr>
              <a:t>m de-o via</a:t>
            </a:r>
            <a:r>
              <a:rPr lang="ro-RO" altLang="en-US" sz="2400" b="1" dirty="0">
                <a:solidFill>
                  <a:srgbClr val="242F38"/>
                </a:solidFill>
                <a:latin typeface="Antibiotice Regular" panose="02000000000000000000"/>
              </a:rPr>
              <a:t>ță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  <a:ea typeface="+mn-ea"/>
                <a:cs typeface="Arial" panose="020B0604020202020204" pitchFamily="34" charset="0"/>
              </a:rPr>
              <a:t>pentru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  <a:ea typeface="+mn-ea"/>
                <a:cs typeface="Arial" panose="020B0604020202020204" pitchFamily="34" charset="0"/>
              </a:rPr>
              <a:t> via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  <a:ea typeface="+mn-ea"/>
                <a:cs typeface="Arial" panose="020B0604020202020204" pitchFamily="34" charset="0"/>
              </a:rPr>
              <a:t>ță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ntibiotice Regular" panose="0200000000000000000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888A99D-78D6-63B0-801D-5EB8B9364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911" y="5094972"/>
            <a:ext cx="1577926" cy="8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  <a:ea typeface="+mn-ea"/>
                <a:cs typeface="Arial" panose="020B0604020202020204" pitchFamily="34" charset="0"/>
              </a:rPr>
              <a:t>Forme farmaceutice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6882DA2-4AB0-B1A8-7033-38D645353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290031"/>
            <a:ext cx="1577926" cy="8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Antibiotice Regular" panose="02000000000000000000"/>
                <a:ea typeface="+mn-ea"/>
                <a:cs typeface="Arial" panose="020B0604020202020204" pitchFamily="34" charset="0"/>
              </a:rPr>
              <a:t>Importanța terapeutică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ECA21-8044-F413-10E9-63BF4B11EA81}"/>
              </a:ext>
            </a:extLst>
          </p:cNvPr>
          <p:cNvSpPr/>
          <p:nvPr/>
        </p:nvSpPr>
        <p:spPr>
          <a:xfrm>
            <a:off x="6019352" y="1542779"/>
            <a:ext cx="2706904" cy="8992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rgbClr val="000000"/>
                </a:solidFill>
                <a:latin typeface="Antibiotice Regular" panose="02000000000000000000"/>
              </a:rPr>
              <a:t>Portofoliu de 150 produse, din 11 clase terapeutice</a:t>
            </a:r>
          </a:p>
        </p:txBody>
      </p:sp>
    </p:spTree>
    <p:extLst>
      <p:ext uri="{BB962C8B-B14F-4D97-AF65-F5344CB8AC3E}">
        <p14:creationId xmlns:p14="http://schemas.microsoft.com/office/powerpoint/2010/main" val="352305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7</a:t>
            </a:fld>
            <a:endParaRPr lang="uk-UA" altLang="ro-R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857A3-A6FE-4433-B52F-D6FF977D6C6E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992A5F6-C8EA-F5F0-2059-F494C08ED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24" y="590016"/>
            <a:ext cx="823728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altLang="en-US" sz="2400" b="1" dirty="0">
                <a:latin typeface="Antibiotice Regular" panose="02000000000000000000"/>
              </a:rPr>
              <a:t> </a:t>
            </a:r>
            <a:r>
              <a:rPr lang="en-US" altLang="en-US" sz="2400" b="1" dirty="0" err="1">
                <a:latin typeface="Antibiotice Regular" panose="02000000000000000000"/>
              </a:rPr>
              <a:t>Antibiotice</a:t>
            </a:r>
            <a:r>
              <a:rPr lang="en-US" altLang="en-US" sz="2400" b="1" dirty="0">
                <a:latin typeface="Antibiotice Regular" panose="02000000000000000000"/>
              </a:rPr>
              <a:t> - </a:t>
            </a:r>
            <a:r>
              <a:rPr lang="en-US" altLang="en-US" sz="2400" b="1" dirty="0" err="1">
                <a:latin typeface="Antibiotice Regular" panose="02000000000000000000"/>
              </a:rPr>
              <a:t>structur</a:t>
            </a:r>
            <a:r>
              <a:rPr lang="ro-RO" altLang="en-US" sz="2400" b="1" dirty="0">
                <a:latin typeface="Antibiotice Regular" panose="02000000000000000000"/>
              </a:rPr>
              <a:t>ă</a:t>
            </a:r>
            <a:r>
              <a:rPr lang="en-US" altLang="en-US" sz="2400" b="1" dirty="0">
                <a:latin typeface="Antibiotice Regular" panose="02000000000000000000"/>
              </a:rPr>
              <a:t> de </a:t>
            </a:r>
            <a:r>
              <a:rPr lang="en-US" altLang="en-US" sz="2400" b="1" dirty="0" err="1">
                <a:latin typeface="Antibiotice Regular" panose="02000000000000000000"/>
              </a:rPr>
              <a:t>fabrica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ț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ie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echilibrat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lang="ro-RO" altLang="en-US" sz="2400" b="1" dirty="0">
                <a:latin typeface="Antibiotice Regular" panose="02000000000000000000"/>
              </a:rPr>
              <a:t>ș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dinamic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ă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tibiotice Regular" panose="0200000000000000000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E91BD-E9C7-8E4C-A811-39AD4022FE86}"/>
              </a:ext>
            </a:extLst>
          </p:cNvPr>
          <p:cNvSpPr txBox="1"/>
          <p:nvPr/>
        </p:nvSpPr>
        <p:spPr>
          <a:xfrm>
            <a:off x="512041" y="2070892"/>
            <a:ext cx="8237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cap="none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Valoarea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produc</a:t>
            </a:r>
            <a:r>
              <a:rPr lang="ro-RO" sz="1600" dirty="0">
                <a:solidFill>
                  <a:srgbClr val="000000"/>
                </a:solidFill>
                <a:latin typeface="Antibiotice Regular" panose="02000000000000000000"/>
              </a:rPr>
              <a:t>ți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ei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fabricat</a:t>
            </a:r>
            <a:r>
              <a:rPr lang="ro-RO" sz="1600" dirty="0">
                <a:solidFill>
                  <a:srgbClr val="000000"/>
                </a:solidFill>
                <a:latin typeface="Antibiotice Regular" panose="0200000000000000000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ro-RO" sz="1600" dirty="0">
                <a:solidFill>
                  <a:srgbClr val="000000"/>
                </a:solidFill>
                <a:latin typeface="Antibiotice Regular" panose="02000000000000000000"/>
              </a:rPr>
              <a:t>î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n 2022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de </a:t>
            </a:r>
            <a:r>
              <a:rPr lang="en-US" sz="2000" dirty="0">
                <a:solidFill>
                  <a:srgbClr val="000000"/>
                </a:solidFill>
                <a:latin typeface="Antibiotice Regular" panose="02000000000000000000"/>
              </a:rPr>
              <a:t>492 mil</a:t>
            </a:r>
            <a:r>
              <a:rPr lang="ro-RO" sz="2000" dirty="0">
                <a:solidFill>
                  <a:srgbClr val="000000"/>
                </a:solidFill>
                <a:latin typeface="Antibiotice Regular" panose="02000000000000000000"/>
              </a:rPr>
              <a:t>ioane </a:t>
            </a:r>
            <a:r>
              <a:rPr lang="en-US" sz="2000" dirty="0">
                <a:solidFill>
                  <a:srgbClr val="000000"/>
                </a:solidFill>
                <a:latin typeface="Antibiotice Regular" panose="02000000000000000000"/>
              </a:rPr>
              <a:t>lei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, </a:t>
            </a:r>
          </a:p>
          <a:p>
            <a:pPr algn="ctr" rtl="0">
              <a:defRPr sz="1400" b="1" i="0" u="none" strike="noStrike" kern="1200" cap="none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mai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mare cu </a:t>
            </a:r>
            <a:r>
              <a:rPr lang="ro-RO" sz="2000" dirty="0">
                <a:solidFill>
                  <a:srgbClr val="000000"/>
                </a:solidFill>
                <a:latin typeface="Antibiotice Regular" panose="02000000000000000000"/>
              </a:rPr>
              <a:t>30</a:t>
            </a:r>
            <a:r>
              <a:rPr lang="en-US" sz="2000" dirty="0">
                <a:solidFill>
                  <a:srgbClr val="000000"/>
                </a:solidFill>
                <a:latin typeface="Antibiotice Regular" panose="02000000000000000000"/>
              </a:rPr>
              <a:t>%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ro-RO" sz="1600" dirty="0">
                <a:solidFill>
                  <a:srgbClr val="000000"/>
                </a:solidFill>
                <a:latin typeface="Antibiotice Regular" panose="02000000000000000000"/>
              </a:rPr>
              <a:t>comparativ cu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cea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ntibiotice Regular" panose="02000000000000000000"/>
              </a:rPr>
              <a:t>realizat</a:t>
            </a:r>
            <a:r>
              <a:rPr lang="ro-RO" sz="1600" dirty="0">
                <a:solidFill>
                  <a:srgbClr val="000000"/>
                </a:solidFill>
                <a:latin typeface="Antibiotice Regular" panose="02000000000000000000"/>
              </a:rPr>
              <a:t>ă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 </a:t>
            </a:r>
            <a:r>
              <a:rPr lang="ro-RO" sz="1600" dirty="0">
                <a:solidFill>
                  <a:srgbClr val="000000"/>
                </a:solidFill>
                <a:latin typeface="Antibiotice Regular" panose="02000000000000000000"/>
              </a:rPr>
              <a:t>î</a:t>
            </a:r>
            <a:r>
              <a:rPr lang="en-US" sz="1600" dirty="0">
                <a:solidFill>
                  <a:srgbClr val="000000"/>
                </a:solidFill>
                <a:latin typeface="Antibiotice Regular" panose="02000000000000000000"/>
              </a:rPr>
              <a:t>n 2021</a:t>
            </a:r>
            <a:endParaRPr lang="en-US" sz="1600" b="0" cap="none" baseline="0" dirty="0">
              <a:solidFill>
                <a:srgbClr val="000000"/>
              </a:solidFill>
              <a:latin typeface="Antibiotice Regular" panose="0200000000000000000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86F3B9-4E05-5696-C7EE-562F3153D5DD}"/>
              </a:ext>
            </a:extLst>
          </p:cNvPr>
          <p:cNvGrpSpPr/>
          <p:nvPr/>
        </p:nvGrpSpPr>
        <p:grpSpPr>
          <a:xfrm>
            <a:off x="2800441" y="1221337"/>
            <a:ext cx="3482293" cy="713236"/>
            <a:chOff x="2800441" y="1221337"/>
            <a:chExt cx="3482293" cy="71323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D61CB2-A5B6-ACBB-8FA5-09656666DEFA}"/>
                </a:ext>
              </a:extLst>
            </p:cNvPr>
            <p:cNvGrpSpPr/>
            <p:nvPr/>
          </p:nvGrpSpPr>
          <p:grpSpPr>
            <a:xfrm>
              <a:off x="4572000" y="1226687"/>
              <a:ext cx="1710734" cy="707886"/>
              <a:chOff x="2500864" y="1420280"/>
              <a:chExt cx="1710734" cy="70788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D109E3-5BF6-78C6-38F8-9A221A8959E3}"/>
                  </a:ext>
                </a:extLst>
              </p:cNvPr>
              <p:cNvSpPr/>
              <p:nvPr/>
            </p:nvSpPr>
            <p:spPr>
              <a:xfrm>
                <a:off x="2500864" y="1420280"/>
                <a:ext cx="1710734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9AC547-E0A9-7BB5-9797-B4F10782EA78}"/>
                  </a:ext>
                </a:extLst>
              </p:cNvPr>
              <p:cNvSpPr txBox="1"/>
              <p:nvPr/>
            </p:nvSpPr>
            <p:spPr>
              <a:xfrm>
                <a:off x="2622513" y="1446919"/>
                <a:ext cx="1467435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Antibiotice Regular" panose="02000000000000000000"/>
                  </a:rPr>
                  <a:t>8</a:t>
                </a:r>
                <a:r>
                  <a:rPr lang="en-US" b="1" dirty="0">
                    <a:solidFill>
                      <a:srgbClr val="000000"/>
                    </a:solidFill>
                    <a:latin typeface="Antibiotice Regular" panose="02000000000000000000"/>
                  </a:rPr>
                  <a:t> </a:t>
                </a:r>
                <a:r>
                  <a:rPr lang="ro-RO" b="1" dirty="0">
                    <a:solidFill>
                      <a:srgbClr val="000000"/>
                    </a:solidFill>
                    <a:latin typeface="Antibiotice Regular" panose="02000000000000000000"/>
                  </a:rPr>
                  <a:t>fluxuri</a:t>
                </a:r>
                <a:r>
                  <a:rPr lang="en-US" b="1" dirty="0">
                    <a:solidFill>
                      <a:srgbClr val="000000"/>
                    </a:solidFill>
                    <a:latin typeface="Antibiotice Regular" panose="02000000000000000000"/>
                  </a:rPr>
                  <a:t> de </a:t>
                </a:r>
                <a:r>
                  <a:rPr lang="en-US" b="1" dirty="0" err="1">
                    <a:solidFill>
                      <a:srgbClr val="000000"/>
                    </a:solidFill>
                    <a:latin typeface="Antibiotice Regular" panose="02000000000000000000"/>
                  </a:rPr>
                  <a:t>fabrica</a:t>
                </a:r>
                <a:r>
                  <a:rPr lang="ro-RO" b="1" dirty="0">
                    <a:solidFill>
                      <a:srgbClr val="000000"/>
                    </a:solidFill>
                    <a:latin typeface="Antibiotice Regular" panose="02000000000000000000"/>
                  </a:rPr>
                  <a:t>ț</a:t>
                </a:r>
                <a:r>
                  <a:rPr lang="en-US" b="1" dirty="0" err="1">
                    <a:solidFill>
                      <a:srgbClr val="000000"/>
                    </a:solidFill>
                    <a:latin typeface="Antibiotice Regular" panose="02000000000000000000"/>
                  </a:rPr>
                  <a:t>ie</a:t>
                </a:r>
                <a:endParaRPr lang="en-US" b="1" dirty="0">
                  <a:solidFill>
                    <a:srgbClr val="000000"/>
                  </a:solidFill>
                  <a:latin typeface="Antibiotice Regular" panose="02000000000000000000"/>
                </a:endParaRPr>
              </a:p>
            </p:txBody>
          </p:sp>
        </p:grp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527A780-261F-A4EE-D0C2-F156F00C005D}"/>
                </a:ext>
              </a:extLst>
            </p:cNvPr>
            <p:cNvSpPr/>
            <p:nvPr/>
          </p:nvSpPr>
          <p:spPr>
            <a:xfrm>
              <a:off x="2800441" y="1221337"/>
              <a:ext cx="1710734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083B3307-A743-F0F5-B5E7-121B52CF66B0}"/>
                </a:ext>
              </a:extLst>
            </p:cNvPr>
            <p:cNvSpPr txBox="1"/>
            <p:nvPr/>
          </p:nvSpPr>
          <p:spPr>
            <a:xfrm>
              <a:off x="2963358" y="1282892"/>
              <a:ext cx="1467435" cy="646331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>
                  <a:solidFill>
                    <a:srgbClr val="C00000"/>
                  </a:solidFill>
                  <a:latin typeface="Antibiotice Regular" panose="02000000000000000000"/>
                </a:rPr>
                <a:t>3</a:t>
              </a:r>
              <a:r>
                <a:rPr lang="en-US" b="1" dirty="0">
                  <a:solidFill>
                    <a:srgbClr val="000000"/>
                  </a:solidFill>
                  <a:latin typeface="Antibiotice Regular" panose="02000000000000000000"/>
                </a:rPr>
                <a:t> </a:t>
              </a:r>
              <a:r>
                <a:rPr lang="ro-RO" b="1" dirty="0">
                  <a:solidFill>
                    <a:srgbClr val="000000"/>
                  </a:solidFill>
                  <a:latin typeface="Antibiotice Regular" panose="02000000000000000000"/>
                </a:rPr>
                <a:t>divizii</a:t>
              </a:r>
              <a:r>
                <a:rPr lang="en-US" b="1" dirty="0">
                  <a:solidFill>
                    <a:srgbClr val="000000"/>
                  </a:solidFill>
                  <a:latin typeface="Antibiotice Regular" panose="02000000000000000000"/>
                </a:rPr>
                <a:t> de </a:t>
              </a:r>
              <a:r>
                <a:rPr lang="ro-RO" b="1" dirty="0">
                  <a:solidFill>
                    <a:srgbClr val="000000"/>
                  </a:solidFill>
                  <a:latin typeface="Antibiotice Regular" panose="02000000000000000000"/>
                </a:rPr>
                <a:t>producție</a:t>
              </a:r>
              <a:endParaRPr lang="en-US" b="1" dirty="0">
                <a:solidFill>
                  <a:srgbClr val="000000"/>
                </a:solidFill>
                <a:latin typeface="Antibiotice Regular" panose="0200000000000000000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33BFE7C-D541-342E-A50E-3D1E7C97A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18" y="2876699"/>
            <a:ext cx="5807963" cy="3847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E579D4-D78E-2A01-A2F6-30BF211DB599}"/>
              </a:ext>
            </a:extLst>
          </p:cNvPr>
          <p:cNvSpPr txBox="1"/>
          <p:nvPr/>
        </p:nvSpPr>
        <p:spPr>
          <a:xfrm>
            <a:off x="3859628" y="4168889"/>
            <a:ext cx="1668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200" b="1" i="0" u="none" strike="noStrike" kern="1200" cap="none" baseline="0">
                <a:solidFill>
                  <a:srgbClr val="242F38">
                    <a:lumMod val="65000"/>
                    <a:lumOff val="35000"/>
                  </a:srgb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400" dirty="0">
                <a:solidFill>
                  <a:srgbClr val="000000"/>
                </a:solidFill>
                <a:effectLst/>
                <a:latin typeface="Antibiotice Regular" panose="02000000000000000000"/>
              </a:rPr>
              <a:t>D</a:t>
            </a:r>
            <a:r>
              <a:rPr lang="ro-RO" sz="1400" dirty="0">
                <a:solidFill>
                  <a:srgbClr val="000000"/>
                </a:solidFill>
                <a:effectLst/>
                <a:latin typeface="Antibiotice Regular" panose="02000000000000000000"/>
              </a:rPr>
              <a:t>istribuția valorică a producției realizate în 2022</a:t>
            </a:r>
            <a:endParaRPr lang="en-US" sz="1400" dirty="0">
              <a:solidFill>
                <a:srgbClr val="000000"/>
              </a:solidFill>
              <a:effectLst/>
              <a:latin typeface="Antibiotice Regular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4877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185C39-37D1-2439-2F96-DF66FC211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8" y="3705161"/>
            <a:ext cx="2572109" cy="924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191307-4D8C-4459-BBFD-D70B25508760}"/>
              </a:ext>
            </a:extLst>
          </p:cNvPr>
          <p:cNvSpPr/>
          <p:nvPr/>
        </p:nvSpPr>
        <p:spPr>
          <a:xfrm>
            <a:off x="539552" y="802217"/>
            <a:ext cx="4320480" cy="33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34F3A0-EA76-4F08-A537-02EA0A9BCB2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48C5AD7-BCF4-484B-8A8C-AA5207450653}" type="slidenum">
              <a:rPr lang="uk-UA" altLang="ro-RO" smtClean="0"/>
              <a:pPr/>
              <a:t>8</a:t>
            </a:fld>
            <a:endParaRPr lang="uk-UA" altLang="ro-R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03391F-D81B-4C65-8E45-D7BC89C9AACF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667AC26-B148-941E-57D1-1D4342457147}"/>
              </a:ext>
            </a:extLst>
          </p:cNvPr>
          <p:cNvGrpSpPr/>
          <p:nvPr/>
        </p:nvGrpSpPr>
        <p:grpSpPr>
          <a:xfrm>
            <a:off x="312242" y="1136633"/>
            <a:ext cx="8652246" cy="5567661"/>
            <a:chOff x="329317" y="1183750"/>
            <a:chExt cx="8652246" cy="5567661"/>
          </a:xfrm>
        </p:grpSpPr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2BB7308A-B189-AAAD-96A6-C9940FE9D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701" y="4792477"/>
              <a:ext cx="5766862" cy="897315"/>
            </a:xfrm>
            <a:custGeom>
              <a:avLst/>
              <a:gdLst>
                <a:gd name="connsiteX0" fmla="*/ 0 w 4709920"/>
                <a:gd name="connsiteY0" fmla="*/ 0 h 764162"/>
                <a:gd name="connsiteX1" fmla="*/ 3051594 w 4709920"/>
                <a:gd name="connsiteY1" fmla="*/ 0 h 764162"/>
                <a:gd name="connsiteX2" fmla="*/ 3051594 w 4709920"/>
                <a:gd name="connsiteY2" fmla="*/ 895 h 764162"/>
                <a:gd name="connsiteX3" fmla="*/ 4317203 w 4709920"/>
                <a:gd name="connsiteY3" fmla="*/ 895 h 764162"/>
                <a:gd name="connsiteX4" fmla="*/ 4513999 w 4709920"/>
                <a:gd name="connsiteY4" fmla="*/ 190312 h 764162"/>
                <a:gd name="connsiteX5" fmla="*/ 4709920 w 4709920"/>
                <a:gd name="connsiteY5" fmla="*/ 382529 h 764162"/>
                <a:gd name="connsiteX6" fmla="*/ 4513999 w 4709920"/>
                <a:gd name="connsiteY6" fmla="*/ 574745 h 764162"/>
                <a:gd name="connsiteX7" fmla="*/ 4317203 w 4709920"/>
                <a:gd name="connsiteY7" fmla="*/ 764162 h 764162"/>
                <a:gd name="connsiteX8" fmla="*/ 3051594 w 4709920"/>
                <a:gd name="connsiteY8" fmla="*/ 764162 h 764162"/>
                <a:gd name="connsiteX9" fmla="*/ 2059738 w 4709920"/>
                <a:gd name="connsiteY9" fmla="*/ 764162 h 764162"/>
                <a:gd name="connsiteX10" fmla="*/ 0 w 4709920"/>
                <a:gd name="connsiteY10" fmla="*/ 764162 h 76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9920" h="764162">
                  <a:moveTo>
                    <a:pt x="0" y="0"/>
                  </a:moveTo>
                  <a:lnTo>
                    <a:pt x="3051594" y="0"/>
                  </a:lnTo>
                  <a:lnTo>
                    <a:pt x="3051594" y="895"/>
                  </a:lnTo>
                  <a:lnTo>
                    <a:pt x="4317203" y="895"/>
                  </a:lnTo>
                  <a:lnTo>
                    <a:pt x="4513999" y="190312"/>
                  </a:lnTo>
                  <a:lnTo>
                    <a:pt x="4709920" y="382529"/>
                  </a:lnTo>
                  <a:lnTo>
                    <a:pt x="4513999" y="574745"/>
                  </a:lnTo>
                  <a:lnTo>
                    <a:pt x="4317203" y="764162"/>
                  </a:lnTo>
                  <a:lnTo>
                    <a:pt x="3051594" y="764162"/>
                  </a:lnTo>
                  <a:lnTo>
                    <a:pt x="2059738" y="764162"/>
                  </a:lnTo>
                  <a:lnTo>
                    <a:pt x="0" y="76416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9BB8D22A-301A-2A98-91A3-CF343B0B5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144" y="3708258"/>
              <a:ext cx="5752419" cy="908242"/>
            </a:xfrm>
            <a:custGeom>
              <a:avLst/>
              <a:gdLst>
                <a:gd name="connsiteX0" fmla="*/ 0 w 4709920"/>
                <a:gd name="connsiteY0" fmla="*/ 0 h 764162"/>
                <a:gd name="connsiteX1" fmla="*/ 3051594 w 4709920"/>
                <a:gd name="connsiteY1" fmla="*/ 0 h 764162"/>
                <a:gd name="connsiteX2" fmla="*/ 3051594 w 4709920"/>
                <a:gd name="connsiteY2" fmla="*/ 895 h 764162"/>
                <a:gd name="connsiteX3" fmla="*/ 4317203 w 4709920"/>
                <a:gd name="connsiteY3" fmla="*/ 895 h 764162"/>
                <a:gd name="connsiteX4" fmla="*/ 4513999 w 4709920"/>
                <a:gd name="connsiteY4" fmla="*/ 190312 h 764162"/>
                <a:gd name="connsiteX5" fmla="*/ 4709920 w 4709920"/>
                <a:gd name="connsiteY5" fmla="*/ 382529 h 764162"/>
                <a:gd name="connsiteX6" fmla="*/ 4513999 w 4709920"/>
                <a:gd name="connsiteY6" fmla="*/ 574745 h 764162"/>
                <a:gd name="connsiteX7" fmla="*/ 4317203 w 4709920"/>
                <a:gd name="connsiteY7" fmla="*/ 764162 h 764162"/>
                <a:gd name="connsiteX8" fmla="*/ 3051594 w 4709920"/>
                <a:gd name="connsiteY8" fmla="*/ 764162 h 764162"/>
                <a:gd name="connsiteX9" fmla="*/ 2059738 w 4709920"/>
                <a:gd name="connsiteY9" fmla="*/ 764162 h 764162"/>
                <a:gd name="connsiteX10" fmla="*/ 0 w 4709920"/>
                <a:gd name="connsiteY10" fmla="*/ 764162 h 76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9920" h="764162">
                  <a:moveTo>
                    <a:pt x="0" y="0"/>
                  </a:moveTo>
                  <a:lnTo>
                    <a:pt x="3051594" y="0"/>
                  </a:lnTo>
                  <a:lnTo>
                    <a:pt x="3051594" y="895"/>
                  </a:lnTo>
                  <a:lnTo>
                    <a:pt x="4317203" y="895"/>
                  </a:lnTo>
                  <a:lnTo>
                    <a:pt x="4513999" y="190312"/>
                  </a:lnTo>
                  <a:lnTo>
                    <a:pt x="4709920" y="382529"/>
                  </a:lnTo>
                  <a:lnTo>
                    <a:pt x="4513999" y="574745"/>
                  </a:lnTo>
                  <a:lnTo>
                    <a:pt x="4317203" y="764162"/>
                  </a:lnTo>
                  <a:lnTo>
                    <a:pt x="3051594" y="764162"/>
                  </a:lnTo>
                  <a:lnTo>
                    <a:pt x="2059738" y="764162"/>
                  </a:lnTo>
                  <a:lnTo>
                    <a:pt x="0" y="76416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4CA51D73-69C8-9836-7EEE-2BB5356D2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958" y="2642211"/>
              <a:ext cx="5753605" cy="908242"/>
            </a:xfrm>
            <a:custGeom>
              <a:avLst/>
              <a:gdLst>
                <a:gd name="connsiteX0" fmla="*/ 0 w 4709920"/>
                <a:gd name="connsiteY0" fmla="*/ 0 h 764162"/>
                <a:gd name="connsiteX1" fmla="*/ 3051594 w 4709920"/>
                <a:gd name="connsiteY1" fmla="*/ 0 h 764162"/>
                <a:gd name="connsiteX2" fmla="*/ 3051594 w 4709920"/>
                <a:gd name="connsiteY2" fmla="*/ 895 h 764162"/>
                <a:gd name="connsiteX3" fmla="*/ 4317203 w 4709920"/>
                <a:gd name="connsiteY3" fmla="*/ 895 h 764162"/>
                <a:gd name="connsiteX4" fmla="*/ 4513999 w 4709920"/>
                <a:gd name="connsiteY4" fmla="*/ 190312 h 764162"/>
                <a:gd name="connsiteX5" fmla="*/ 4709920 w 4709920"/>
                <a:gd name="connsiteY5" fmla="*/ 382529 h 764162"/>
                <a:gd name="connsiteX6" fmla="*/ 4513999 w 4709920"/>
                <a:gd name="connsiteY6" fmla="*/ 574745 h 764162"/>
                <a:gd name="connsiteX7" fmla="*/ 4317203 w 4709920"/>
                <a:gd name="connsiteY7" fmla="*/ 764162 h 764162"/>
                <a:gd name="connsiteX8" fmla="*/ 3051594 w 4709920"/>
                <a:gd name="connsiteY8" fmla="*/ 764162 h 764162"/>
                <a:gd name="connsiteX9" fmla="*/ 2059738 w 4709920"/>
                <a:gd name="connsiteY9" fmla="*/ 764162 h 764162"/>
                <a:gd name="connsiteX10" fmla="*/ 0 w 4709920"/>
                <a:gd name="connsiteY10" fmla="*/ 764162 h 76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9920" h="764162">
                  <a:moveTo>
                    <a:pt x="0" y="0"/>
                  </a:moveTo>
                  <a:lnTo>
                    <a:pt x="3051594" y="0"/>
                  </a:lnTo>
                  <a:lnTo>
                    <a:pt x="3051594" y="895"/>
                  </a:lnTo>
                  <a:lnTo>
                    <a:pt x="4317203" y="895"/>
                  </a:lnTo>
                  <a:lnTo>
                    <a:pt x="4513999" y="190312"/>
                  </a:lnTo>
                  <a:lnTo>
                    <a:pt x="4709920" y="382529"/>
                  </a:lnTo>
                  <a:lnTo>
                    <a:pt x="4513999" y="574745"/>
                  </a:lnTo>
                  <a:lnTo>
                    <a:pt x="4317203" y="764162"/>
                  </a:lnTo>
                  <a:lnTo>
                    <a:pt x="3051594" y="764162"/>
                  </a:lnTo>
                  <a:lnTo>
                    <a:pt x="2059738" y="764162"/>
                  </a:lnTo>
                  <a:lnTo>
                    <a:pt x="0" y="76416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055DE90B-DE23-11FE-10AE-C3BE3D001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958" y="1417014"/>
              <a:ext cx="5753605" cy="805610"/>
            </a:xfrm>
            <a:custGeom>
              <a:avLst/>
              <a:gdLst>
                <a:gd name="connsiteX0" fmla="*/ 0 w 4709920"/>
                <a:gd name="connsiteY0" fmla="*/ 0 h 764162"/>
                <a:gd name="connsiteX1" fmla="*/ 3051594 w 4709920"/>
                <a:gd name="connsiteY1" fmla="*/ 0 h 764162"/>
                <a:gd name="connsiteX2" fmla="*/ 3051594 w 4709920"/>
                <a:gd name="connsiteY2" fmla="*/ 895 h 764162"/>
                <a:gd name="connsiteX3" fmla="*/ 4317203 w 4709920"/>
                <a:gd name="connsiteY3" fmla="*/ 895 h 764162"/>
                <a:gd name="connsiteX4" fmla="*/ 4513999 w 4709920"/>
                <a:gd name="connsiteY4" fmla="*/ 190312 h 764162"/>
                <a:gd name="connsiteX5" fmla="*/ 4709920 w 4709920"/>
                <a:gd name="connsiteY5" fmla="*/ 382529 h 764162"/>
                <a:gd name="connsiteX6" fmla="*/ 4513999 w 4709920"/>
                <a:gd name="connsiteY6" fmla="*/ 574745 h 764162"/>
                <a:gd name="connsiteX7" fmla="*/ 4317203 w 4709920"/>
                <a:gd name="connsiteY7" fmla="*/ 764162 h 764162"/>
                <a:gd name="connsiteX8" fmla="*/ 3051594 w 4709920"/>
                <a:gd name="connsiteY8" fmla="*/ 764162 h 764162"/>
                <a:gd name="connsiteX9" fmla="*/ 2059738 w 4709920"/>
                <a:gd name="connsiteY9" fmla="*/ 764162 h 764162"/>
                <a:gd name="connsiteX10" fmla="*/ 0 w 4709920"/>
                <a:gd name="connsiteY10" fmla="*/ 764162 h 76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9920" h="764162">
                  <a:moveTo>
                    <a:pt x="0" y="0"/>
                  </a:moveTo>
                  <a:lnTo>
                    <a:pt x="3051594" y="0"/>
                  </a:lnTo>
                  <a:lnTo>
                    <a:pt x="3051594" y="895"/>
                  </a:lnTo>
                  <a:lnTo>
                    <a:pt x="4317203" y="895"/>
                  </a:lnTo>
                  <a:lnTo>
                    <a:pt x="4513999" y="190312"/>
                  </a:lnTo>
                  <a:lnTo>
                    <a:pt x="4709920" y="382529"/>
                  </a:lnTo>
                  <a:lnTo>
                    <a:pt x="4513999" y="574745"/>
                  </a:lnTo>
                  <a:lnTo>
                    <a:pt x="4317203" y="764162"/>
                  </a:lnTo>
                  <a:lnTo>
                    <a:pt x="3051594" y="764162"/>
                  </a:lnTo>
                  <a:lnTo>
                    <a:pt x="2059738" y="764162"/>
                  </a:lnTo>
                  <a:lnTo>
                    <a:pt x="0" y="76416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8" name="Group 51">
              <a:extLst>
                <a:ext uri="{FF2B5EF4-FFF2-40B4-BE49-F238E27FC236}">
                  <a16:creationId xmlns:a16="http://schemas.microsoft.com/office/drawing/2014/main" id="{87B69640-47D0-9CEB-5A59-B12616AE4734}"/>
                </a:ext>
              </a:extLst>
            </p:cNvPr>
            <p:cNvGrpSpPr/>
            <p:nvPr/>
          </p:nvGrpSpPr>
          <p:grpSpPr>
            <a:xfrm>
              <a:off x="3280158" y="3781656"/>
              <a:ext cx="5161842" cy="719277"/>
              <a:chOff x="5202071" y="1530176"/>
              <a:chExt cx="4324407" cy="726383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8B1BED1-BA25-B3BE-2AB3-5859007EC857}"/>
                  </a:ext>
                </a:extLst>
              </p:cNvPr>
              <p:cNvSpPr txBox="1"/>
              <p:nvPr/>
            </p:nvSpPr>
            <p:spPr>
              <a:xfrm>
                <a:off x="5239494" y="1914660"/>
                <a:ext cx="2993983" cy="34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ntibiotice Regular" panose="02000000000000000000"/>
                  </a:rPr>
                  <a:t>Nistatina standard și micronizată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ntibiotice Regular" panose="0200000000000000000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8437EE3-6CCF-889D-BBB9-0592DA1C2834}"/>
                  </a:ext>
                </a:extLst>
              </p:cNvPr>
              <p:cNvSpPr txBox="1"/>
              <p:nvPr/>
            </p:nvSpPr>
            <p:spPr>
              <a:xfrm>
                <a:off x="5202071" y="1530176"/>
                <a:ext cx="4324407" cy="341899"/>
              </a:xfrm>
              <a:prstGeom prst="rect">
                <a:avLst/>
              </a:prstGeom>
              <a:noFill/>
            </p:spPr>
            <p:txBody>
              <a:bodyPr wrap="square" lIns="90000" rIns="108000" rtlCol="0">
                <a:spAutoFit/>
              </a:bodyPr>
              <a:lstStyle/>
              <a:p>
                <a:pPr marL="0" marR="0" lvl="0" indent="0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ntibiotice Regular" panose="02000000000000000000"/>
                  </a:rPr>
                  <a:t>COS (Certificat de conformitate) eliberat de EDQM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ntibiotice Regular" panose="02000000000000000000"/>
                </a:endParaRPr>
              </a:p>
            </p:txBody>
          </p: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461C949-84E7-15D2-35A3-59502E264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387" y="4791778"/>
              <a:ext cx="1916288" cy="966334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56EBC0C-6CCA-422C-E86B-E288D0AF5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388" y="5958761"/>
              <a:ext cx="1855156" cy="762716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BF23377-D161-B3C5-EF89-ED9D1D5B7306}"/>
                </a:ext>
              </a:extLst>
            </p:cNvPr>
            <p:cNvGrpSpPr/>
            <p:nvPr/>
          </p:nvGrpSpPr>
          <p:grpSpPr>
            <a:xfrm>
              <a:off x="329317" y="1183750"/>
              <a:ext cx="5123854" cy="1554180"/>
              <a:chOff x="1158042" y="1073833"/>
              <a:chExt cx="4670892" cy="1554180"/>
            </a:xfrm>
          </p:grpSpPr>
          <p:pic>
            <p:nvPicPr>
              <p:cNvPr id="71" name="Picture 17" descr="C:\Documents and Settings\OvidiuF\Desktop\modele prezentare companii\variante prezentare ATB\en_GMP.png">
                <a:extLst>
                  <a:ext uri="{FF2B5EF4-FFF2-40B4-BE49-F238E27FC236}">
                    <a16:creationId xmlns:a16="http://schemas.microsoft.com/office/drawing/2014/main" id="{8737B3EE-81BC-C5AD-5086-CC69E8923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8042" y="1073833"/>
                <a:ext cx="2778028" cy="1554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" name="Group 51">
                <a:extLst>
                  <a:ext uri="{FF2B5EF4-FFF2-40B4-BE49-F238E27FC236}">
                    <a16:creationId xmlns:a16="http://schemas.microsoft.com/office/drawing/2014/main" id="{45E4BCB3-2484-8090-BD2E-38F4D49D4F9C}"/>
                  </a:ext>
                </a:extLst>
              </p:cNvPr>
              <p:cNvGrpSpPr/>
              <p:nvPr/>
            </p:nvGrpSpPr>
            <p:grpSpPr>
              <a:xfrm>
                <a:off x="3861505" y="1399607"/>
                <a:ext cx="1967429" cy="695771"/>
                <a:chOff x="6715922" y="1609518"/>
                <a:chExt cx="2367716" cy="855862"/>
              </a:xfrm>
            </p:grpSpPr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FBDD16A-FF56-07D7-2E2A-F89CCB6A4C65}"/>
                    </a:ext>
                  </a:extLst>
                </p:cNvPr>
                <p:cNvSpPr txBox="1"/>
                <p:nvPr/>
              </p:nvSpPr>
              <p:spPr>
                <a:xfrm>
                  <a:off x="6715922" y="2048928"/>
                  <a:ext cx="2367716" cy="416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altLang="ko-K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ntibiotice Regular" panose="02000000000000000000"/>
                    </a:rPr>
                    <a:t>8 fluxuri de fabricație</a:t>
                  </a:r>
                  <a:endParaRPr kumimoji="0" lang="ko-KR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ntibiotice Regular" panose="0200000000000000000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E76B291-82BB-44B4-F2F7-B14D59C206E9}"/>
                    </a:ext>
                  </a:extLst>
                </p:cNvPr>
                <p:cNvSpPr txBox="1"/>
                <p:nvPr/>
              </p:nvSpPr>
              <p:spPr>
                <a:xfrm>
                  <a:off x="6748701" y="1609518"/>
                  <a:ext cx="1811451" cy="416451"/>
                </a:xfrm>
                <a:prstGeom prst="rect">
                  <a:avLst/>
                </a:prstGeom>
                <a:noFill/>
              </p:spPr>
              <p:txBody>
                <a:bodyPr wrap="square" lIns="90000" rIns="108000" rtlCol="0">
                  <a:spAutoFit/>
                </a:bodyPr>
                <a:lstStyle/>
                <a:p>
                  <a:pPr marL="0" marR="0" lvl="0" indent="0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altLang="ko-K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ntibiotice Regular" panose="02000000000000000000"/>
                    </a:rPr>
                    <a:t>EU GMP</a:t>
                  </a:r>
                  <a:endParaRPr kumimoji="0" lang="ko-KR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ntibiotice Regular" panose="02000000000000000000"/>
                  </a:endParaRP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0213BCF-B99C-623D-A5BE-95EA8ADFA8DA}"/>
                </a:ext>
              </a:extLst>
            </p:cNvPr>
            <p:cNvGrpSpPr/>
            <p:nvPr/>
          </p:nvGrpSpPr>
          <p:grpSpPr>
            <a:xfrm>
              <a:off x="1070364" y="2633888"/>
              <a:ext cx="7037422" cy="933584"/>
              <a:chOff x="732407" y="-143809"/>
              <a:chExt cx="7037422" cy="933584"/>
            </a:xfrm>
          </p:grpSpPr>
          <p:pic>
            <p:nvPicPr>
              <p:cNvPr id="72" name="Picture 19" descr="C:\Documents and Settings\OvidiuF\Desktop\modele prezentare companii\variante prezentare ATB\fda-approved-logo_blue11.png">
                <a:extLst>
                  <a:ext uri="{FF2B5EF4-FFF2-40B4-BE49-F238E27FC236}">
                    <a16:creationId xmlns:a16="http://schemas.microsoft.com/office/drawing/2014/main" id="{928F4AF7-2BBE-6115-59CC-1763F416B4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407" y="-143809"/>
                <a:ext cx="1648323" cy="933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0" name="Group 51">
                <a:extLst>
                  <a:ext uri="{FF2B5EF4-FFF2-40B4-BE49-F238E27FC236}">
                    <a16:creationId xmlns:a16="http://schemas.microsoft.com/office/drawing/2014/main" id="{45AED11D-C027-EA4C-D307-43BC1FED05AB}"/>
                  </a:ext>
                </a:extLst>
              </p:cNvPr>
              <p:cNvGrpSpPr/>
              <p:nvPr/>
            </p:nvGrpSpPr>
            <p:grpSpPr>
              <a:xfrm>
                <a:off x="2977154" y="-27784"/>
                <a:ext cx="4792675" cy="669670"/>
                <a:chOff x="2052308" y="-64649"/>
                <a:chExt cx="5767773" cy="823757"/>
              </a:xfrm>
            </p:grpSpPr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B0E70BA-7529-1321-8502-4F0039EE8DEC}"/>
                    </a:ext>
                  </a:extLst>
                </p:cNvPr>
                <p:cNvSpPr txBox="1"/>
                <p:nvPr/>
              </p:nvSpPr>
              <p:spPr>
                <a:xfrm>
                  <a:off x="2052308" y="342655"/>
                  <a:ext cx="5767773" cy="416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altLang="ko-K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ntibiotice Regular" panose="02000000000000000000"/>
                    </a:rPr>
                    <a:t>Pulberi sterile injectabile și Nistatină substanță activă</a:t>
                  </a:r>
                  <a:endParaRPr kumimoji="0" lang="ko-KR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ntibiotice Regular" panose="0200000000000000000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85974704-5AAB-896A-3B92-9ABABCB4B449}"/>
                    </a:ext>
                  </a:extLst>
                </p:cNvPr>
                <p:cNvSpPr txBox="1"/>
                <p:nvPr/>
              </p:nvSpPr>
              <p:spPr>
                <a:xfrm>
                  <a:off x="2052309" y="-64649"/>
                  <a:ext cx="1811451" cy="416452"/>
                </a:xfrm>
                <a:prstGeom prst="rect">
                  <a:avLst/>
                </a:prstGeom>
                <a:noFill/>
              </p:spPr>
              <p:txBody>
                <a:bodyPr wrap="square" lIns="90000" rIns="108000" rtlCol="0">
                  <a:spAutoFit/>
                </a:bodyPr>
                <a:lstStyle/>
                <a:p>
                  <a:pPr marL="0" marR="0" lvl="0" indent="0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o-RO" altLang="ko-KR" sz="1600" b="1" kern="0" dirty="0">
                      <a:solidFill>
                        <a:srgbClr val="C00000"/>
                      </a:solidFill>
                      <a:latin typeface="Antibiotice Regular" panose="02000000000000000000"/>
                    </a:rPr>
                    <a:t>US</a:t>
                  </a:r>
                  <a:r>
                    <a:rPr kumimoji="0" lang="ro-RO" altLang="ko-K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ntibiotice Regular" panose="02000000000000000000"/>
                    </a:rPr>
                    <a:t> FDA</a:t>
                  </a:r>
                  <a:endParaRPr kumimoji="0" lang="ko-KR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ntibiotice Regular" panose="02000000000000000000"/>
                  </a:endParaRPr>
                </a:p>
              </p:txBody>
            </p:sp>
          </p:grp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4640A6C-0E57-146D-D846-84F33F5196A9}"/>
                </a:ext>
              </a:extLst>
            </p:cNvPr>
            <p:cNvSpPr txBox="1"/>
            <p:nvPr/>
          </p:nvSpPr>
          <p:spPr>
            <a:xfrm>
              <a:off x="3270996" y="5142314"/>
              <a:ext cx="54823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altLang="ko-KR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ntibiotice Regular" panose="02000000000000000000"/>
                </a:rPr>
                <a:t>Calitate, mediu, sănătate și securitate în muncă ISO 900</a:t>
              </a:r>
              <a:r>
                <a:rPr lang="en-US" altLang="ko-KR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ntibiotice Regular" panose="02000000000000000000"/>
                </a:rPr>
                <a:t>1:2015, ISO 14001:2015, ISO 45001:2018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ntibiotice Regular" panose="0200000000000000000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3111437-BD43-3268-B05E-F10F1210DDF2}"/>
                </a:ext>
              </a:extLst>
            </p:cNvPr>
            <p:cNvSpPr txBox="1"/>
            <p:nvPr/>
          </p:nvSpPr>
          <p:spPr>
            <a:xfrm>
              <a:off x="3280430" y="4838246"/>
              <a:ext cx="556840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ntibiotice Regular" panose="02000000000000000000"/>
                </a:rPr>
                <a:t>Certificare ISO TUV RHEINLAND pentru management integrat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tibiotice Regular" panose="02000000000000000000"/>
              </a:endParaRPr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6ACA792D-124D-76D5-79FB-27D65ED66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967" y="5843169"/>
              <a:ext cx="5757596" cy="908242"/>
            </a:xfrm>
            <a:custGeom>
              <a:avLst/>
              <a:gdLst>
                <a:gd name="connsiteX0" fmla="*/ 0 w 4709920"/>
                <a:gd name="connsiteY0" fmla="*/ 0 h 764162"/>
                <a:gd name="connsiteX1" fmla="*/ 3051594 w 4709920"/>
                <a:gd name="connsiteY1" fmla="*/ 0 h 764162"/>
                <a:gd name="connsiteX2" fmla="*/ 3051594 w 4709920"/>
                <a:gd name="connsiteY2" fmla="*/ 895 h 764162"/>
                <a:gd name="connsiteX3" fmla="*/ 4317203 w 4709920"/>
                <a:gd name="connsiteY3" fmla="*/ 895 h 764162"/>
                <a:gd name="connsiteX4" fmla="*/ 4513999 w 4709920"/>
                <a:gd name="connsiteY4" fmla="*/ 190312 h 764162"/>
                <a:gd name="connsiteX5" fmla="*/ 4709920 w 4709920"/>
                <a:gd name="connsiteY5" fmla="*/ 382529 h 764162"/>
                <a:gd name="connsiteX6" fmla="*/ 4513999 w 4709920"/>
                <a:gd name="connsiteY6" fmla="*/ 574745 h 764162"/>
                <a:gd name="connsiteX7" fmla="*/ 4317203 w 4709920"/>
                <a:gd name="connsiteY7" fmla="*/ 764162 h 764162"/>
                <a:gd name="connsiteX8" fmla="*/ 3051594 w 4709920"/>
                <a:gd name="connsiteY8" fmla="*/ 764162 h 764162"/>
                <a:gd name="connsiteX9" fmla="*/ 2059738 w 4709920"/>
                <a:gd name="connsiteY9" fmla="*/ 764162 h 764162"/>
                <a:gd name="connsiteX10" fmla="*/ 0 w 4709920"/>
                <a:gd name="connsiteY10" fmla="*/ 764162 h 76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9920" h="764162">
                  <a:moveTo>
                    <a:pt x="0" y="0"/>
                  </a:moveTo>
                  <a:lnTo>
                    <a:pt x="3051594" y="0"/>
                  </a:lnTo>
                  <a:lnTo>
                    <a:pt x="3051594" y="895"/>
                  </a:lnTo>
                  <a:lnTo>
                    <a:pt x="4317203" y="895"/>
                  </a:lnTo>
                  <a:lnTo>
                    <a:pt x="4513999" y="190312"/>
                  </a:lnTo>
                  <a:lnTo>
                    <a:pt x="4709920" y="382529"/>
                  </a:lnTo>
                  <a:lnTo>
                    <a:pt x="4513999" y="574745"/>
                  </a:lnTo>
                  <a:lnTo>
                    <a:pt x="4317203" y="764162"/>
                  </a:lnTo>
                  <a:lnTo>
                    <a:pt x="3051594" y="764162"/>
                  </a:lnTo>
                  <a:lnTo>
                    <a:pt x="2059738" y="764162"/>
                  </a:lnTo>
                  <a:lnTo>
                    <a:pt x="0" y="76416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04C3A98-B751-F7B6-25AD-8D2EE2CC1658}"/>
                </a:ext>
              </a:extLst>
            </p:cNvPr>
            <p:cNvSpPr txBox="1"/>
            <p:nvPr/>
          </p:nvSpPr>
          <p:spPr>
            <a:xfrm>
              <a:off x="3280158" y="6280312"/>
              <a:ext cx="5482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b="1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ntibiotice Regular" panose="02000000000000000000"/>
                </a:rPr>
                <a:t>Produse</a:t>
              </a:r>
              <a:r>
                <a:rPr lang="en-US" altLang="ko-KR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ntibiotice Regular" panose="02000000000000000000"/>
                </a:rPr>
                <a:t> </a:t>
              </a:r>
              <a:r>
                <a:rPr lang="en-US" altLang="ko-KR" sz="1600" b="1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ntibiotice Regular" panose="02000000000000000000"/>
                </a:rPr>
                <a:t>utili</a:t>
              </a:r>
              <a:r>
                <a:rPr lang="ro-RO" altLang="ko-KR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ntibiotice Regular" panose="02000000000000000000"/>
                </a:rPr>
                <a:t>zate în tratamentul</a:t>
              </a:r>
              <a:r>
                <a:rPr lang="en-US" altLang="ko-KR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ntibiotice Regular" panose="02000000000000000000"/>
                </a:rPr>
                <a:t> </a:t>
              </a:r>
              <a:r>
                <a:rPr lang="en-US" altLang="ko-KR" sz="1600" b="1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ntibiotice Regular" panose="02000000000000000000"/>
                </a:rPr>
                <a:t>tuberculozei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ntibiotice Regular" panose="0200000000000000000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495219C-55F3-592F-2E77-A5A8EFC19107}"/>
                </a:ext>
              </a:extLst>
            </p:cNvPr>
            <p:cNvSpPr txBox="1"/>
            <p:nvPr/>
          </p:nvSpPr>
          <p:spPr>
            <a:xfrm>
              <a:off x="3280430" y="5911538"/>
              <a:ext cx="556840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b="1" kern="0" dirty="0" err="1">
                  <a:solidFill>
                    <a:srgbClr val="C00000"/>
                  </a:solidFill>
                  <a:latin typeface="Antibiotice Regular" panose="02000000000000000000"/>
                </a:rPr>
                <a:t>Precalifica</a:t>
              </a:r>
              <a:r>
                <a:rPr lang="ro-RO" altLang="ko-KR" sz="1600" b="1" kern="0" dirty="0">
                  <a:solidFill>
                    <a:srgbClr val="C00000"/>
                  </a:solidFill>
                  <a:latin typeface="Antibiotice Regular" panose="02000000000000000000"/>
                </a:rPr>
                <a:t>ț</a:t>
              </a:r>
              <a:r>
                <a:rPr lang="en-US" altLang="ko-KR" sz="1600" b="1" kern="0" dirty="0" err="1">
                  <a:solidFill>
                    <a:srgbClr val="C00000"/>
                  </a:solidFill>
                  <a:latin typeface="Antibiotice Regular" panose="02000000000000000000"/>
                </a:rPr>
                <a:t>i</a:t>
              </a:r>
              <a:r>
                <a:rPr lang="en-US" altLang="ko-KR" sz="1600" b="1" kern="0" dirty="0">
                  <a:solidFill>
                    <a:srgbClr val="C00000"/>
                  </a:solidFill>
                  <a:latin typeface="Antibiotice Regular" panose="02000000000000000000"/>
                </a:rPr>
                <a:t> OMS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tibiotice Regular" panose="02000000000000000000"/>
              </a:endParaRPr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E493EADA-2C7E-7E56-0767-350DA9E4E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54" y="538816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7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7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7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7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7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7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7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7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7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latin typeface="Antibiotice Regular" panose="02000000000000000000"/>
              </a:rPr>
              <a:t>Antibiotice</a:t>
            </a:r>
            <a:r>
              <a:rPr lang="ro-RO" altLang="en-US" sz="2400" b="1" dirty="0">
                <a:latin typeface="Antibiotice Regular" panose="02000000000000000000"/>
              </a:rPr>
              <a:t>,</a:t>
            </a:r>
            <a:r>
              <a:rPr lang="en-US" altLang="en-US" sz="2400" b="1" dirty="0">
                <a:latin typeface="Antibiotice Regular" panose="02000000000000000000"/>
              </a:rPr>
              <a:t> o </a:t>
            </a:r>
            <a:r>
              <a:rPr lang="en-US" altLang="en-US" sz="2400" b="1" dirty="0" err="1">
                <a:latin typeface="Antibiotice Regular" panose="02000000000000000000"/>
              </a:rPr>
              <a:t>companie</a:t>
            </a:r>
            <a:r>
              <a:rPr lang="en-US" altLang="en-US" sz="2400" b="1" dirty="0">
                <a:latin typeface="Antibiotice Regular" panose="02000000000000000000"/>
              </a:rPr>
              <a:t> la </a:t>
            </a:r>
            <a:r>
              <a:rPr lang="en-US" altLang="en-US" sz="2400" b="1" dirty="0" err="1">
                <a:latin typeface="Antibiotice Regular" panose="02000000000000000000"/>
              </a:rPr>
              <a:t>standarde</a:t>
            </a:r>
            <a:r>
              <a:rPr lang="en-US" altLang="en-US" sz="2400" b="1" dirty="0">
                <a:latin typeface="Antibiotice Regular" panose="02000000000000000000"/>
              </a:rPr>
              <a:t> interna</a:t>
            </a:r>
            <a:r>
              <a:rPr lang="ro-RO" altLang="en-US" sz="2400" b="1" dirty="0">
                <a:latin typeface="Antibiotice Regular" panose="02000000000000000000"/>
              </a:rPr>
              <a:t>ț</a:t>
            </a:r>
            <a:r>
              <a:rPr lang="en-US" altLang="en-US" sz="2400" b="1" dirty="0" err="1">
                <a:latin typeface="Antibiotice Regular" panose="02000000000000000000"/>
              </a:rPr>
              <a:t>ionale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tibiotice Regular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6517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CABAE-BCA2-4682-9A93-5A0A96FBE58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C5AD7-BCF4-484B-8A8C-AA5207450653}" type="slidenum">
              <a:rPr kumimoji="0" lang="uk-UA" altLang="ro-RO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altLang="ro-RO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857A3-A6FE-4433-B52F-D6FF977D6C6E}"/>
              </a:ext>
            </a:extLst>
          </p:cNvPr>
          <p:cNvSpPr/>
          <p:nvPr/>
        </p:nvSpPr>
        <p:spPr>
          <a:xfrm>
            <a:off x="0" y="692696"/>
            <a:ext cx="467544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F0EE4-FF87-87B2-43F7-AD10A2B37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29" y="587735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1pPr>
            <a:lvl2pPr marL="742950" indent="-28575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2pPr>
            <a:lvl3pPr marL="11430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3pPr>
            <a:lvl4pPr marL="16002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4pPr>
            <a:lvl5pPr marL="2057400" indent="-228600">
              <a:spcBef>
                <a:spcPct val="20000"/>
              </a:spcBef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 sz="2200">
                <a:solidFill>
                  <a:schemeClr val="tx1"/>
                </a:solidFill>
                <a:latin typeface="Antibiotice Regular" panose="02000000000000000000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Antibiotice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tibiotice Regular" panose="02000000000000000000"/>
              </a:rPr>
              <a:t>, cre</a:t>
            </a:r>
            <a:r>
              <a:rPr lang="ro-RO" altLang="en-US" sz="2400" b="1" dirty="0">
                <a:latin typeface="Antibiotice Regular" panose="02000000000000000000"/>
              </a:rPr>
              <a:t>ștere sustenabilă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tibiotice Regular" panose="0200000000000000000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4319ED6-E045-4DAA-11F0-E42AFCEB2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57763"/>
              </p:ext>
            </p:extLst>
          </p:nvPr>
        </p:nvGraphicFramePr>
        <p:xfrm>
          <a:off x="1331640" y="980728"/>
          <a:ext cx="6739359" cy="543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411FAC9-3953-2071-EDBE-C949904EE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820514"/>
            <a:ext cx="3888432" cy="14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89541"/>
      </p:ext>
    </p:extLst>
  </p:cSld>
  <p:clrMapOvr>
    <a:masterClrMapping/>
  </p:clrMapOvr>
</p:sld>
</file>

<file path=ppt/theme/theme1.xml><?xml version="1.0" encoding="utf-8"?>
<a:theme xmlns:a="http://schemas.openxmlformats.org/drawingml/2006/main" name="APLUS_60_Theme_Sergiu">
  <a:themeElements>
    <a:clrScheme name="DNA">
      <a:dk1>
        <a:srgbClr val="242F38"/>
      </a:dk1>
      <a:lt1>
        <a:srgbClr val="FFFFFF"/>
      </a:lt1>
      <a:dk2>
        <a:srgbClr val="354552"/>
      </a:dk2>
      <a:lt2>
        <a:srgbClr val="FFFFFF"/>
      </a:lt2>
      <a:accent1>
        <a:srgbClr val="E51C24"/>
      </a:accent1>
      <a:accent2>
        <a:srgbClr val="8AA1AC"/>
      </a:accent2>
      <a:accent3>
        <a:srgbClr val="CF1720"/>
      </a:accent3>
      <a:accent4>
        <a:srgbClr val="6C8997"/>
      </a:accent4>
      <a:accent5>
        <a:srgbClr val="BB151D"/>
      </a:accent5>
      <a:accent6>
        <a:srgbClr val="668290"/>
      </a:accent6>
      <a:hlink>
        <a:srgbClr val="0A8CAA"/>
      </a:hlink>
      <a:folHlink>
        <a:srgbClr val="5F497A"/>
      </a:folHlink>
    </a:clrScheme>
    <a:fontScheme name="Custom 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DNA">
      <a:dk1>
        <a:srgbClr val="242F38"/>
      </a:dk1>
      <a:lt1>
        <a:srgbClr val="FFFFFF"/>
      </a:lt1>
      <a:dk2>
        <a:srgbClr val="354552"/>
      </a:dk2>
      <a:lt2>
        <a:srgbClr val="FFFFFF"/>
      </a:lt2>
      <a:accent1>
        <a:srgbClr val="E51C24"/>
      </a:accent1>
      <a:accent2>
        <a:srgbClr val="8AA1AC"/>
      </a:accent2>
      <a:accent3>
        <a:srgbClr val="CF1720"/>
      </a:accent3>
      <a:accent4>
        <a:srgbClr val="6C8997"/>
      </a:accent4>
      <a:accent5>
        <a:srgbClr val="BB151D"/>
      </a:accent5>
      <a:accent6>
        <a:srgbClr val="668290"/>
      </a:accent6>
      <a:hlink>
        <a:srgbClr val="0A8CAA"/>
      </a:hlink>
      <a:folHlink>
        <a:srgbClr val="5F497A"/>
      </a:folHlink>
    </a:clrScheme>
    <a:fontScheme name="Custom 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18730</TotalTime>
  <Words>1525</Words>
  <Application>Microsoft Office PowerPoint</Application>
  <PresentationFormat>On-screen Show (4:3)</PresentationFormat>
  <Paragraphs>203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Antibiotice Regular</vt:lpstr>
      <vt:lpstr>Arial</vt:lpstr>
      <vt:lpstr>Calibri</vt:lpstr>
      <vt:lpstr>Calibri Light</vt:lpstr>
      <vt:lpstr>Georgia</vt:lpstr>
      <vt:lpstr>Open Sans Light</vt:lpstr>
      <vt:lpstr>Trebuchet MS</vt:lpstr>
      <vt:lpstr>WebHostingHub-Glyphs</vt:lpstr>
      <vt:lpstr>Wingdings</vt:lpstr>
      <vt:lpstr>APLUS_60_Theme_Sergiu</vt:lpstr>
      <vt:lpstr>2_Custom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</dc:creator>
  <cp:lastModifiedBy>Mihaela Melinte</cp:lastModifiedBy>
  <cp:revision>2270</cp:revision>
  <cp:lastPrinted>2022-12-08T07:13:01Z</cp:lastPrinted>
  <dcterms:created xsi:type="dcterms:W3CDTF">2014-10-25T08:24:46Z</dcterms:created>
  <dcterms:modified xsi:type="dcterms:W3CDTF">2022-12-08T11:43:37Z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{BE86F195-CFA6-4788-8E2B-F195213FF9EB}</vt:lpwstr>
  </property>
  <property fmtid="{D5CDD505-2E9C-101B-9397-08002B2CF9AE}" pid="3" name="DLPManualFileClassificationLastModifiedBy">
    <vt:lpwstr>ANTIBIOTICE\cristinaf</vt:lpwstr>
  </property>
  <property fmtid="{D5CDD505-2E9C-101B-9397-08002B2CF9AE}" pid="4" name="DLPManualFileClassificationLastModificationDate">
    <vt:lpwstr>1635762398</vt:lpwstr>
  </property>
  <property fmtid="{D5CDD505-2E9C-101B-9397-08002B2CF9AE}" pid="5" name="DLPManualFileClassificationVersion">
    <vt:lpwstr>11.6.300.5</vt:lpwstr>
  </property>
</Properties>
</file>