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4827" r:id="rId3"/>
  </p:sldMasterIdLst>
  <p:notesMasterIdLst>
    <p:notesMasterId r:id="rId19"/>
  </p:notesMasterIdLst>
  <p:handoutMasterIdLst>
    <p:handoutMasterId r:id="rId20"/>
  </p:handoutMasterIdLst>
  <p:sldIdLst>
    <p:sldId id="401" r:id="rId4"/>
    <p:sldId id="627" r:id="rId5"/>
    <p:sldId id="605" r:id="rId6"/>
    <p:sldId id="624" r:id="rId7"/>
    <p:sldId id="630" r:id="rId8"/>
    <p:sldId id="564" r:id="rId9"/>
    <p:sldId id="629" r:id="rId10"/>
    <p:sldId id="633" r:id="rId11"/>
    <p:sldId id="631" r:id="rId12"/>
    <p:sldId id="628" r:id="rId13"/>
    <p:sldId id="577" r:id="rId14"/>
    <p:sldId id="634" r:id="rId15"/>
    <p:sldId id="635" r:id="rId16"/>
    <p:sldId id="632" r:id="rId17"/>
    <p:sldId id="400" r:id="rId18"/>
  </p:sldIdLst>
  <p:sldSz cx="9144000" cy="6858000" type="screen4x3"/>
  <p:notesSz cx="7102475" cy="9388475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  <p15:guide id="4" pos="2835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pos="3515" userDrawn="1">
          <p15:clr>
            <a:srgbClr val="A4A3A4"/>
          </p15:clr>
        </p15:guide>
        <p15:guide id="8" pos="12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FBFF"/>
    <a:srgbClr val="2A08B8"/>
    <a:srgbClr val="00B050"/>
    <a:srgbClr val="E87118"/>
    <a:srgbClr val="DD6A23"/>
    <a:srgbClr val="FFCCCC"/>
    <a:srgbClr val="626262"/>
    <a:srgbClr val="C00000"/>
    <a:srgbClr val="60145B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821" autoAdjust="0"/>
  </p:normalViewPr>
  <p:slideViewPr>
    <p:cSldViewPr>
      <p:cViewPr varScale="1">
        <p:scale>
          <a:sx n="86" d="100"/>
          <a:sy n="86" d="100"/>
        </p:scale>
        <p:origin x="1464" y="67"/>
      </p:cViewPr>
      <p:guideLst>
        <p:guide orient="horz" pos="1026"/>
        <p:guide orient="horz" pos="3884"/>
        <p:guide orient="horz" pos="3113"/>
        <p:guide pos="2835"/>
        <p:guide pos="295"/>
        <p:guide pos="5465"/>
        <p:guide pos="3515"/>
        <p:guide pos="12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68"/>
    </p:cViewPr>
  </p:sorterViewPr>
  <p:notesViewPr>
    <p:cSldViewPr>
      <p:cViewPr varScale="1">
        <p:scale>
          <a:sx n="95" d="100"/>
          <a:sy n="95" d="100"/>
        </p:scale>
        <p:origin x="-3630" y="-108"/>
      </p:cViewPr>
      <p:guideLst>
        <p:guide orient="horz" pos="2957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Cerasela%20Moraru\Desktop\Raportari%202021\Raportare%209%20luni%202021\baza%20de%20date%2030.09.2021\30.09.20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Ac</a:t>
            </a:r>
            <a:r>
              <a:rPr lang="ro-RO" b="1" dirty="0">
                <a:solidFill>
                  <a:schemeClr val="tx1"/>
                </a:solidFill>
              </a:rPr>
              <a:t>ț</a:t>
            </a:r>
            <a:r>
              <a:rPr lang="en-US" b="1" dirty="0" err="1">
                <a:solidFill>
                  <a:schemeClr val="tx1"/>
                </a:solidFill>
              </a:rPr>
              <a:t>ionariat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8935698447893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99655095926447"/>
          <c:y val="0.21528841970523413"/>
          <c:w val="0.72800728859785868"/>
          <c:h val="0.670294729953724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B-4DD6-BE2D-8644FF6D95F6}"/>
              </c:ext>
            </c:extLst>
          </c:dPt>
          <c:dPt>
            <c:idx val="1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5B-4DD6-BE2D-8644FF6D95F6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5B-4DD6-BE2D-8644FF6D95F6}"/>
              </c:ext>
            </c:extLst>
          </c:dPt>
          <c:dLbls>
            <c:dLbl>
              <c:idx val="0"/>
              <c:layout>
                <c:manualLayout>
                  <c:x val="4.6807674650830591E-2"/>
                  <c:y val="-0.3269855615986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/>
                      <a:t>MINISTERUL SANATATII 53%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85951861574799"/>
                      <c:h val="0.195981997933117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95B-4DD6-BE2D-8644FF6D95F6}"/>
                </c:ext>
              </c:extLst>
            </c:dLbl>
            <c:dLbl>
              <c:idx val="1"/>
              <c:layout>
                <c:manualLayout>
                  <c:x val="-0.12370200953262217"/>
                  <c:y val="5.7319324386867723E-2"/>
                </c:manualLayout>
              </c:layout>
              <c:tx>
                <c:rich>
                  <a:bodyPr/>
                  <a:lstStyle/>
                  <a:p>
                    <a:fld id="{310FA123-36EC-477B-8029-9EED78B7339D}" type="CATEGORYNAME">
                      <a:rPr lang="it-IT" dirty="0"/>
                      <a:pPr/>
                      <a:t>[CATEGORY NAME]</a:t>
                    </a:fld>
                    <a:r>
                      <a:rPr lang="it-IT" baseline="0" dirty="0"/>
                      <a:t>
26,5%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95B-4DD6-BE2D-8644FF6D95F6}"/>
                </c:ext>
              </c:extLst>
            </c:dLbl>
            <c:dLbl>
              <c:idx val="2"/>
              <c:layout>
                <c:manualLayout>
                  <c:x val="-0.11480524468809469"/>
                  <c:y val="-7.9432517116099E-2"/>
                </c:manualLayout>
              </c:layout>
              <c:tx>
                <c:rich>
                  <a:bodyPr/>
                  <a:lstStyle/>
                  <a:p>
                    <a:fld id="{7CD484DE-E6EE-43DD-BFE0-BC61F7A808C7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
20,5%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95B-4DD6-BE2D-8644FF6D95F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[1]Top!$N$11:$N$13</c:f>
              <c:strCache>
                <c:ptCount val="3"/>
                <c:pt idx="0">
                  <c:v>MINISTERUL SANATATII</c:v>
                </c:pt>
                <c:pt idx="1">
                  <c:v>S.I.F. OLTENIA</c:v>
                </c:pt>
                <c:pt idx="2">
                  <c:v>Alti actionari</c:v>
                </c:pt>
              </c:strCache>
            </c:strRef>
          </c:cat>
          <c:val>
            <c:numRef>
              <c:f>[1]Top!$O$11:$O$13</c:f>
              <c:numCache>
                <c:formatCode>General</c:formatCode>
                <c:ptCount val="3"/>
                <c:pt idx="0">
                  <c:v>53.017275022878188</c:v>
                </c:pt>
                <c:pt idx="1">
                  <c:v>26.184592787264073</c:v>
                </c:pt>
                <c:pt idx="2">
                  <c:v>20.798132189857739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5B-4DD6-BE2D-8644FF6D9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Evolutia pretului S1 2022 vs S1 2021 (Hospital)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S1 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Sheet1!$A$9:$B$11</c:f>
              <c:strCache>
                <c:ptCount val="3"/>
                <c:pt idx="0">
                  <c:v>Pret piata totala (lei/cutie)</c:v>
                </c:pt>
                <c:pt idx="1">
                  <c:v>Pret piata relevanta (lei/cutie)</c:v>
                </c:pt>
                <c:pt idx="2">
                  <c:v>Pret piata ATB (lei/cutie)</c:v>
                </c:pt>
              </c:strCache>
            </c:strRef>
          </c:cat>
          <c:val>
            <c:numRef>
              <c:f>Sheet1!$C$9:$C$11</c:f>
              <c:numCache>
                <c:formatCode>0.00</c:formatCode>
                <c:ptCount val="3"/>
                <c:pt idx="0">
                  <c:v>122.27272727272728</c:v>
                </c:pt>
                <c:pt idx="1">
                  <c:v>63.219871205151797</c:v>
                </c:pt>
                <c:pt idx="2" formatCode="General">
                  <c:v>76.05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E-4C0F-A82F-A6378132E93E}"/>
            </c:ext>
          </c:extLst>
        </c:ser>
        <c:ser>
          <c:idx val="1"/>
          <c:order val="1"/>
          <c:tx>
            <c:strRef>
              <c:f>Sheet1!$D$8</c:f>
              <c:strCache>
                <c:ptCount val="1"/>
                <c:pt idx="0">
                  <c:v>S1 2022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Sheet1!$A$9:$B$11</c:f>
              <c:strCache>
                <c:ptCount val="3"/>
                <c:pt idx="0">
                  <c:v>Pret piata totala (lei/cutie)</c:v>
                </c:pt>
                <c:pt idx="1">
                  <c:v>Pret piata relevanta (lei/cutie)</c:v>
                </c:pt>
                <c:pt idx="2">
                  <c:v>Pret piata ATB (lei/cutie)</c:v>
                </c:pt>
              </c:strCache>
            </c:strRef>
          </c:cat>
          <c:val>
            <c:numRef>
              <c:f>Sheet1!$D$9:$D$11</c:f>
              <c:numCache>
                <c:formatCode>General</c:formatCode>
                <c:ptCount val="3"/>
                <c:pt idx="0">
                  <c:v>139.88</c:v>
                </c:pt>
                <c:pt idx="1">
                  <c:v>68.72</c:v>
                </c:pt>
                <c:pt idx="2">
                  <c:v>87.99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E-4C0F-A82F-A6378132E9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7680776"/>
        <c:axId val="417681168"/>
      </c:barChart>
      <c:catAx>
        <c:axId val="417680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81168"/>
        <c:crosses val="autoZero"/>
        <c:auto val="1"/>
        <c:lblAlgn val="ctr"/>
        <c:lblOffset val="100"/>
        <c:noMultiLvlLbl val="0"/>
      </c:catAx>
      <c:valAx>
        <c:axId val="4176811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8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Evolutia pretului S1 2022 vs S1 2021 (Lanturi</a:t>
            </a:r>
            <a:r>
              <a:rPr lang="en-US" sz="1400" baseline="0"/>
              <a:t> nationale</a:t>
            </a:r>
            <a:r>
              <a:rPr lang="en-US" sz="140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S1 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Sheet1!$A$14:$B$16</c:f>
              <c:strCache>
                <c:ptCount val="3"/>
                <c:pt idx="0">
                  <c:v>Pret piata totala (lei/cutie)</c:v>
                </c:pt>
                <c:pt idx="1">
                  <c:v>Pret piata relevanta (lei/cutie)</c:v>
                </c:pt>
                <c:pt idx="2">
                  <c:v>Pret piata ATB (lei/cutie)</c:v>
                </c:pt>
              </c:strCache>
            </c:strRef>
          </c:cat>
          <c:val>
            <c:numRef>
              <c:f>Sheet1!$C$14:$C$16</c:f>
              <c:numCache>
                <c:formatCode>0.00</c:formatCode>
                <c:ptCount val="3"/>
                <c:pt idx="0">
                  <c:v>28.553113553113551</c:v>
                </c:pt>
                <c:pt idx="1">
                  <c:v>16.621983914209117</c:v>
                </c:pt>
                <c:pt idx="2" formatCode="General">
                  <c:v>10.91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4-44F5-BDFF-AA18DA660449}"/>
            </c:ext>
          </c:extLst>
        </c:ser>
        <c:ser>
          <c:idx val="1"/>
          <c:order val="1"/>
          <c:tx>
            <c:strRef>
              <c:f>Sheet1!$D$13</c:f>
              <c:strCache>
                <c:ptCount val="1"/>
                <c:pt idx="0">
                  <c:v>S1 2022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Sheet1!$A$14:$B$16</c:f>
              <c:strCache>
                <c:ptCount val="3"/>
                <c:pt idx="0">
                  <c:v>Pret piata totala (lei/cutie)</c:v>
                </c:pt>
                <c:pt idx="1">
                  <c:v>Pret piata relevanta (lei/cutie)</c:v>
                </c:pt>
                <c:pt idx="2">
                  <c:v>Pret piata ATB (lei/cutie)</c:v>
                </c:pt>
              </c:strCache>
            </c:strRef>
          </c:cat>
          <c:val>
            <c:numRef>
              <c:f>Sheet1!$D$14:$D$16</c:f>
              <c:numCache>
                <c:formatCode>General</c:formatCode>
                <c:ptCount val="3"/>
                <c:pt idx="0">
                  <c:v>31.18</c:v>
                </c:pt>
                <c:pt idx="1">
                  <c:v>18.600000000000001</c:v>
                </c:pt>
                <c:pt idx="2">
                  <c:v>11.35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F4-44F5-BDFF-AA18DA6604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7682344"/>
        <c:axId val="417682736"/>
      </c:barChart>
      <c:catAx>
        <c:axId val="417682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82736"/>
        <c:crosses val="autoZero"/>
        <c:auto val="1"/>
        <c:lblAlgn val="ctr"/>
        <c:lblOffset val="100"/>
        <c:noMultiLvlLbl val="0"/>
      </c:catAx>
      <c:valAx>
        <c:axId val="4176827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8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Evolutia pretului S1 2022 vs S1 2021 (Farmacii</a:t>
            </a:r>
            <a:r>
              <a:rPr lang="en-US" sz="1400" baseline="0"/>
              <a:t> independente si minilanturi</a:t>
            </a:r>
            <a:r>
              <a:rPr lang="en-US" sz="140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S1 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Sheet1!$A$19:$B$21</c:f>
              <c:strCache>
                <c:ptCount val="3"/>
                <c:pt idx="0">
                  <c:v>Pret piata totala (lei/cutie)</c:v>
                </c:pt>
                <c:pt idx="1">
                  <c:v>Pret piata relevanta (lei/cutie)</c:v>
                </c:pt>
                <c:pt idx="2">
                  <c:v>Pret piata ATB (lei/cutie)</c:v>
                </c:pt>
              </c:strCache>
            </c:strRef>
          </c:cat>
          <c:val>
            <c:numRef>
              <c:f>Sheet1!$C$19:$C$21</c:f>
              <c:numCache>
                <c:formatCode>0.00</c:formatCode>
                <c:ptCount val="3"/>
                <c:pt idx="0">
                  <c:v>28.288043478260867</c:v>
                </c:pt>
                <c:pt idx="1">
                  <c:v>16.108637577916294</c:v>
                </c:pt>
                <c:pt idx="2" formatCode="General">
                  <c:v>11.24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9-4AD7-B969-D9D67EA3EA3F}"/>
            </c:ext>
          </c:extLst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S1 2022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Sheet1!$A$19:$B$21</c:f>
              <c:strCache>
                <c:ptCount val="3"/>
                <c:pt idx="0">
                  <c:v>Pret piata totala (lei/cutie)</c:v>
                </c:pt>
                <c:pt idx="1">
                  <c:v>Pret piata relevanta (lei/cutie)</c:v>
                </c:pt>
                <c:pt idx="2">
                  <c:v>Pret piata ATB (lei/cutie)</c:v>
                </c:pt>
              </c:strCache>
            </c:strRef>
          </c:cat>
          <c:val>
            <c:numRef>
              <c:f>Sheet1!$D$19:$D$21</c:f>
              <c:numCache>
                <c:formatCode>General</c:formatCode>
                <c:ptCount val="3"/>
                <c:pt idx="0">
                  <c:v>31.23</c:v>
                </c:pt>
                <c:pt idx="1">
                  <c:v>18.09</c:v>
                </c:pt>
                <c:pt idx="2">
                  <c:v>12.17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9-4AD7-B969-D9D67EA3EA3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7683128"/>
        <c:axId val="416766624"/>
      </c:barChart>
      <c:catAx>
        <c:axId val="417683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766624"/>
        <c:crosses val="autoZero"/>
        <c:auto val="1"/>
        <c:lblAlgn val="ctr"/>
        <c:lblOffset val="100"/>
        <c:noMultiLvlLbl val="0"/>
      </c:catAx>
      <c:valAx>
        <c:axId val="4167666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8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0"/>
          <a:lstStyle/>
          <a:p>
            <a:pPr>
              <a:defRPr sz="12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100" b="1" i="0" cap="all" baseline="0" dirty="0" err="1">
                <a:solidFill>
                  <a:schemeClr val="tx1"/>
                </a:solidFill>
                <a:effectLst/>
              </a:rPr>
              <a:t>Distribu</a:t>
            </a:r>
            <a:r>
              <a:rPr lang="ro-RO" sz="1100" b="1" i="0" cap="all" baseline="0" dirty="0">
                <a:solidFill>
                  <a:schemeClr val="tx1"/>
                </a:solidFill>
                <a:effectLst/>
              </a:rPr>
              <a:t>Ț</a:t>
            </a:r>
            <a:r>
              <a:rPr lang="en-US" sz="1100" b="1" i="0" cap="all" baseline="0" dirty="0" err="1">
                <a:solidFill>
                  <a:schemeClr val="tx1"/>
                </a:solidFill>
                <a:effectLst/>
              </a:rPr>
              <a:t>ia</a:t>
            </a:r>
            <a:r>
              <a:rPr lang="en-US" sz="1100" b="1" i="0" cap="all" baseline="0" dirty="0">
                <a:solidFill>
                  <a:schemeClr val="tx1"/>
                </a:solidFill>
                <a:effectLst/>
              </a:rPr>
              <a:t>  </a:t>
            </a:r>
            <a:r>
              <a:rPr lang="en-US" sz="1100" b="1" i="0" cap="all" baseline="0" dirty="0" err="1">
                <a:solidFill>
                  <a:schemeClr val="tx1"/>
                </a:solidFill>
                <a:effectLst/>
              </a:rPr>
              <a:t>valoric</a:t>
            </a:r>
            <a:r>
              <a:rPr lang="ro-RO" sz="1100" b="1" i="0" cap="all" baseline="0" dirty="0">
                <a:solidFill>
                  <a:schemeClr val="tx1"/>
                </a:solidFill>
                <a:effectLst/>
              </a:rPr>
              <a:t>Ă</a:t>
            </a:r>
            <a:r>
              <a:rPr lang="en-US" sz="1100" b="1" i="0" cap="all" baseline="0" dirty="0">
                <a:solidFill>
                  <a:schemeClr val="tx1"/>
                </a:solidFill>
                <a:effectLst/>
              </a:rPr>
              <a:t> a </a:t>
            </a:r>
            <a:r>
              <a:rPr lang="en-US" sz="1100" b="1" i="0" cap="all" baseline="0" dirty="0" err="1">
                <a:solidFill>
                  <a:schemeClr val="tx1"/>
                </a:solidFill>
                <a:effectLst/>
              </a:rPr>
              <a:t>produc</a:t>
            </a:r>
            <a:r>
              <a:rPr lang="ro-RO" sz="1100" b="1" i="0" cap="all" baseline="0" dirty="0">
                <a:solidFill>
                  <a:schemeClr val="tx1"/>
                </a:solidFill>
                <a:effectLst/>
              </a:rPr>
              <a:t>Ț</a:t>
            </a:r>
            <a:r>
              <a:rPr lang="en-US" sz="1100" b="1" i="0" cap="all" baseline="0" dirty="0" err="1">
                <a:solidFill>
                  <a:schemeClr val="tx1"/>
                </a:solidFill>
                <a:effectLst/>
              </a:rPr>
              <a:t>iei</a:t>
            </a:r>
            <a:r>
              <a:rPr lang="en-US" sz="1100" b="1" i="0" cap="all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100" b="1" i="0" cap="all" baseline="0" dirty="0" err="1">
                <a:solidFill>
                  <a:schemeClr val="tx1"/>
                </a:solidFill>
                <a:effectLst/>
              </a:rPr>
              <a:t>realizate</a:t>
            </a:r>
            <a:r>
              <a:rPr lang="en-US" sz="1100" b="1" i="0" cap="all" baseline="0" dirty="0">
                <a:solidFill>
                  <a:schemeClr val="tx1"/>
                </a:solidFill>
                <a:effectLst/>
              </a:rPr>
              <a:t> </a:t>
            </a:r>
            <a:r>
              <a:rPr lang="ro-RO" sz="1100" b="1" i="0" cap="all" baseline="0" dirty="0">
                <a:solidFill>
                  <a:schemeClr val="tx1"/>
                </a:solidFill>
                <a:effectLst/>
              </a:rPr>
              <a:t>Î</a:t>
            </a:r>
            <a:r>
              <a:rPr lang="en-US" sz="1100" b="1" i="0" cap="all" baseline="0" dirty="0">
                <a:solidFill>
                  <a:schemeClr val="tx1"/>
                </a:solidFill>
                <a:effectLst/>
              </a:rPr>
              <a:t>n SEMESTRUL I 2022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pPr>
              <a:defRPr sz="1200" cap="none">
                <a:latin typeface="Trebuchet MS" panose="020B0603020202020204" pitchFamily="34" charset="0"/>
              </a:defRPr>
            </a:pPr>
            <a:r>
              <a:rPr lang="en-US" sz="1100" b="0" cap="none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(% din total </a:t>
            </a:r>
            <a:r>
              <a:rPr lang="en-US" sz="1100" b="0" cap="none" baseline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valoare</a:t>
            </a:r>
            <a:r>
              <a:rPr lang="en-US" sz="1100" b="0" cap="none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100" b="0" cap="none" baseline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produc</a:t>
            </a:r>
            <a:r>
              <a:rPr lang="ro-RO" sz="1100" b="0" cap="none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ție realizată</a:t>
            </a:r>
            <a:r>
              <a:rPr lang="en-US" sz="1100" b="0" cap="none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15879044147057816"/>
          <c:y val="3.26785672456277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812517337771809E-2"/>
          <c:y val="0.20527874945665289"/>
          <c:w val="0.87180649414200717"/>
          <c:h val="0.74645161174113228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83B-4F02-92F9-79AFBC967C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83B-4F02-92F9-79AFBC967C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83B-4F02-92F9-79AFBC967C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83B-4F02-92F9-79AFBC967C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83B-4F02-92F9-79AFBC967C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83B-4F02-92F9-79AFBC967C7E}"/>
              </c:ext>
            </c:extLst>
          </c:dPt>
          <c:dLbls>
            <c:dLbl>
              <c:idx val="0"/>
              <c:layout>
                <c:manualLayout>
                  <c:x val="-0.14997514077260166"/>
                  <c:y val="7.550939568136805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ysClr val="windowText" lastClr="00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5539098361603"/>
                      <c:h val="0.23190184049079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83B-4F02-92F9-79AFBC967C7E}"/>
                </c:ext>
              </c:extLst>
            </c:dLbl>
            <c:dLbl>
              <c:idx val="1"/>
              <c:layout>
                <c:manualLayout>
                  <c:x val="0.20395674053080085"/>
                  <c:y val="-0.2995435612159396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ysClr val="windowText" lastClr="00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3B-4F02-92F9-79AFBC967C7E}"/>
                </c:ext>
              </c:extLst>
            </c:dLbl>
            <c:dLbl>
              <c:idx val="2"/>
              <c:layout>
                <c:manualLayout>
                  <c:x val="0.23347347000127186"/>
                  <c:y val="0.1261542920631852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ysClr val="windowText" lastClr="00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9151433163367"/>
                      <c:h val="0.17914110429447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83B-4F02-92F9-79AFBC967C7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'divizii Sem I 2022 graf '!$A$135:$A$137</c:f>
              <c:strCache>
                <c:ptCount val="3"/>
                <c:pt idx="0">
                  <c:v>Divizia Produse Sterile si Substante Active</c:v>
                </c:pt>
                <c:pt idx="1">
                  <c:v>Divizia Forme Solide uz Oral</c:v>
                </c:pt>
                <c:pt idx="2">
                  <c:v>Divizia Produse Topice</c:v>
                </c:pt>
              </c:strCache>
            </c:strRef>
          </c:cat>
          <c:val>
            <c:numRef>
              <c:f>'divizii Sem I 2022 graf '!$B$135:$B$137</c:f>
              <c:numCache>
                <c:formatCode>0.0</c:formatCode>
                <c:ptCount val="3"/>
                <c:pt idx="0">
                  <c:v>39.1</c:v>
                </c:pt>
                <c:pt idx="1">
                  <c:v>36.299999999999997</c:v>
                </c:pt>
                <c:pt idx="2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3B-4F02-92F9-79AFBC967C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67DD0-111A-425E-B3B5-B6B5110BAE8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BC18AE-4C10-4B23-97FC-4B24EE7E7684}">
      <dgm:prSet phldrT="[Text]"/>
      <dgm:spPr/>
      <dgm:t>
        <a:bodyPr/>
        <a:lstStyle/>
        <a:p>
          <a:r>
            <a:rPr lang="en-US" b="1" dirty="0" err="1">
              <a:latin typeface="Trebuchet MS" panose="020B0603020202020204" pitchFamily="34" charset="0"/>
            </a:rPr>
            <a:t>Structura</a:t>
          </a:r>
          <a:r>
            <a:rPr lang="en-US" b="1" dirty="0">
              <a:latin typeface="Trebuchet MS" panose="020B0603020202020204" pitchFamily="34" charset="0"/>
            </a:rPr>
            <a:t> </a:t>
          </a:r>
          <a:r>
            <a:rPr lang="en-US" b="1" dirty="0" err="1">
              <a:latin typeface="Trebuchet MS" panose="020B0603020202020204" pitchFamily="34" charset="0"/>
            </a:rPr>
            <a:t>portofoliu</a:t>
          </a:r>
          <a:endParaRPr lang="en-US" b="1" dirty="0">
            <a:latin typeface="Trebuchet MS" panose="020B0603020202020204" pitchFamily="34" charset="0"/>
          </a:endParaRPr>
        </a:p>
      </dgm:t>
    </dgm:pt>
    <dgm:pt modelId="{12DF10E3-E527-4E1B-B301-9036E0B5A284}" type="parTrans" cxnId="{22B2339A-1A11-4101-BCF8-9E14E3FE9320}">
      <dgm:prSet/>
      <dgm:spPr/>
      <dgm:t>
        <a:bodyPr/>
        <a:lstStyle/>
        <a:p>
          <a:endParaRPr lang="en-US"/>
        </a:p>
      </dgm:t>
    </dgm:pt>
    <dgm:pt modelId="{C5FBD102-FB38-4035-AD3F-B93BC96D28AA}" type="sibTrans" cxnId="{22B2339A-1A11-4101-BCF8-9E14E3FE9320}">
      <dgm:prSet/>
      <dgm:spPr/>
      <dgm:t>
        <a:bodyPr/>
        <a:lstStyle/>
        <a:p>
          <a:endParaRPr lang="en-US"/>
        </a:p>
      </dgm:t>
    </dgm:pt>
    <dgm:pt modelId="{2A52CFE6-F7BC-4C37-91BF-041DB4B4CE0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100" b="1" dirty="0" err="1">
              <a:latin typeface="Trebuchet MS" panose="020B0603020202020204" pitchFamily="34" charset="0"/>
            </a:rPr>
            <a:t>Divizii</a:t>
          </a:r>
          <a:endParaRPr lang="en-US" sz="1100" b="1" dirty="0">
            <a:latin typeface="Trebuchet MS" panose="020B0603020202020204" pitchFamily="34" charset="0"/>
          </a:endParaRPr>
        </a:p>
      </dgm:t>
    </dgm:pt>
    <dgm:pt modelId="{CF15D0E5-B820-41AD-9674-23FD6B751777}" type="parTrans" cxnId="{3256BBF3-C445-4483-83BC-8789217C0085}">
      <dgm:prSet/>
      <dgm:spPr/>
      <dgm:t>
        <a:bodyPr/>
        <a:lstStyle/>
        <a:p>
          <a:endParaRPr lang="en-US"/>
        </a:p>
      </dgm:t>
    </dgm:pt>
    <dgm:pt modelId="{BFC47B48-6B4B-4546-9851-9F577D129A5C}" type="sibTrans" cxnId="{3256BBF3-C445-4483-83BC-8789217C0085}">
      <dgm:prSet/>
      <dgm:spPr/>
      <dgm:t>
        <a:bodyPr/>
        <a:lstStyle/>
        <a:p>
          <a:endParaRPr lang="en-US"/>
        </a:p>
      </dgm:t>
    </dgm:pt>
    <dgm:pt modelId="{BFE3EFC2-5E93-468D-9A54-EF298CF49995}">
      <dgm:prSet phldrT="[Text]" custT="1"/>
      <dgm:spPr>
        <a:solidFill>
          <a:srgbClr val="809CF4"/>
        </a:solidFill>
      </dgm:spPr>
      <dgm:t>
        <a:bodyPr/>
        <a:lstStyle/>
        <a:p>
          <a:r>
            <a:rPr lang="en-US" sz="1000" b="1" dirty="0" err="1">
              <a:latin typeface="Trebuchet MS" panose="020B0603020202020204" pitchFamily="34" charset="0"/>
            </a:rPr>
            <a:t>Forme</a:t>
          </a:r>
          <a:r>
            <a:rPr lang="en-US" sz="1000" b="1" dirty="0">
              <a:latin typeface="Trebuchet MS" panose="020B0603020202020204" pitchFamily="34" charset="0"/>
            </a:rPr>
            <a:t> </a:t>
          </a:r>
          <a:r>
            <a:rPr lang="en-US" sz="1000" b="1" dirty="0" err="1">
              <a:latin typeface="Trebuchet MS" panose="020B0603020202020204" pitchFamily="34" charset="0"/>
            </a:rPr>
            <a:t>farmaceutice</a:t>
          </a:r>
          <a:endParaRPr lang="en-US" sz="1000" b="1" dirty="0">
            <a:latin typeface="Trebuchet MS" panose="020B0603020202020204" pitchFamily="34" charset="0"/>
          </a:endParaRPr>
        </a:p>
      </dgm:t>
    </dgm:pt>
    <dgm:pt modelId="{AA47780B-6033-48BB-89FA-314540551E7B}" type="parTrans" cxnId="{99EE2EF5-49AE-4686-8611-7FC42D01B904}">
      <dgm:prSet/>
      <dgm:spPr/>
      <dgm:t>
        <a:bodyPr/>
        <a:lstStyle/>
        <a:p>
          <a:endParaRPr lang="en-US"/>
        </a:p>
      </dgm:t>
    </dgm:pt>
    <dgm:pt modelId="{1D3E1C35-6346-4434-8AC0-44043DBA02D3}" type="sibTrans" cxnId="{99EE2EF5-49AE-4686-8611-7FC42D01B904}">
      <dgm:prSet/>
      <dgm:spPr/>
      <dgm:t>
        <a:bodyPr/>
        <a:lstStyle/>
        <a:p>
          <a:endParaRPr lang="en-US"/>
        </a:p>
      </dgm:t>
    </dgm:pt>
    <dgm:pt modelId="{356D1599-EBAA-4B63-B3EF-8482B8E33CC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100" b="1" dirty="0" err="1">
              <a:latin typeface="Trebuchet MS" panose="020B0603020202020204" pitchFamily="34" charset="0"/>
            </a:rPr>
            <a:t>Clase</a:t>
          </a:r>
          <a:r>
            <a:rPr lang="en-US" sz="1100" b="1" dirty="0">
              <a:latin typeface="Trebuchet MS" panose="020B0603020202020204" pitchFamily="34" charset="0"/>
            </a:rPr>
            <a:t> </a:t>
          </a:r>
          <a:r>
            <a:rPr lang="en-US" sz="1100" b="1" dirty="0" err="1">
              <a:latin typeface="Trebuchet MS" panose="020B0603020202020204" pitchFamily="34" charset="0"/>
            </a:rPr>
            <a:t>terapeutice</a:t>
          </a:r>
          <a:endParaRPr lang="en-US" sz="1100" b="1" dirty="0">
            <a:latin typeface="Trebuchet MS" panose="020B0603020202020204" pitchFamily="34" charset="0"/>
          </a:endParaRPr>
        </a:p>
      </dgm:t>
    </dgm:pt>
    <dgm:pt modelId="{39B68054-C55B-4D9E-B744-AFD602200CB2}" type="parTrans" cxnId="{5828B23A-A3BE-4265-BA3A-D7530A446FCC}">
      <dgm:prSet/>
      <dgm:spPr/>
      <dgm:t>
        <a:bodyPr/>
        <a:lstStyle/>
        <a:p>
          <a:endParaRPr lang="en-US"/>
        </a:p>
      </dgm:t>
    </dgm:pt>
    <dgm:pt modelId="{B6186B9A-A544-4FAE-9F58-D720C64CCC70}" type="sibTrans" cxnId="{5828B23A-A3BE-4265-BA3A-D7530A446FCC}">
      <dgm:prSet/>
      <dgm:spPr/>
      <dgm:t>
        <a:bodyPr/>
        <a:lstStyle/>
        <a:p>
          <a:endParaRPr lang="en-US"/>
        </a:p>
      </dgm:t>
    </dgm:pt>
    <dgm:pt modelId="{20D01420-4869-4002-9917-961282ED34D2}">
      <dgm:prSet phldrT="[Text]" custT="1"/>
      <dgm:spPr>
        <a:solidFill>
          <a:srgbClr val="C2BF43"/>
        </a:solidFill>
      </dgm:spPr>
      <dgm:t>
        <a:bodyPr/>
        <a:lstStyle/>
        <a:p>
          <a:r>
            <a:rPr lang="en-US" sz="1100" b="1" dirty="0" err="1">
              <a:latin typeface="Trebuchet MS" panose="020B0603020202020204" pitchFamily="34" charset="0"/>
            </a:rPr>
            <a:t>Destina</a:t>
          </a:r>
          <a:r>
            <a:rPr lang="ro-RO" sz="1100" b="1" dirty="0">
              <a:latin typeface="Trebuchet MS" panose="020B0603020202020204" pitchFamily="34" charset="0"/>
            </a:rPr>
            <a:t>ț</a:t>
          </a:r>
          <a:r>
            <a:rPr lang="en-US" sz="1100" b="1" dirty="0" err="1">
              <a:latin typeface="Trebuchet MS" panose="020B0603020202020204" pitchFamily="34" charset="0"/>
            </a:rPr>
            <a:t>ie</a:t>
          </a:r>
          <a:endParaRPr lang="en-US" sz="1100" b="1" dirty="0">
            <a:latin typeface="Trebuchet MS" panose="020B0603020202020204" pitchFamily="34" charset="0"/>
          </a:endParaRPr>
        </a:p>
      </dgm:t>
    </dgm:pt>
    <dgm:pt modelId="{4793D87B-829E-4DC1-B365-4434C6DBD1E0}" type="parTrans" cxnId="{C4F26F13-D80A-43AD-90A0-06B4D36A1FE0}">
      <dgm:prSet/>
      <dgm:spPr/>
      <dgm:t>
        <a:bodyPr/>
        <a:lstStyle/>
        <a:p>
          <a:endParaRPr lang="en-US"/>
        </a:p>
      </dgm:t>
    </dgm:pt>
    <dgm:pt modelId="{A5C21CA7-2743-4B0F-AE44-889397EE0B5B}" type="sibTrans" cxnId="{C4F26F13-D80A-43AD-90A0-06B4D36A1FE0}">
      <dgm:prSet/>
      <dgm:spPr/>
      <dgm:t>
        <a:bodyPr/>
        <a:lstStyle/>
        <a:p>
          <a:endParaRPr lang="en-US"/>
        </a:p>
      </dgm:t>
    </dgm:pt>
    <dgm:pt modelId="{3E62602E-D4B5-4D90-A2A2-B1AB9A254DA4}">
      <dgm:prSet phldrT="[Text]" custT="1"/>
      <dgm:spPr>
        <a:solidFill>
          <a:srgbClr val="06C1FC"/>
        </a:solidFill>
      </dgm:spPr>
      <dgm:t>
        <a:bodyPr/>
        <a:lstStyle/>
        <a:p>
          <a:r>
            <a:rPr lang="en-US" sz="1100" b="1" dirty="0">
              <a:latin typeface="Trebuchet MS" panose="020B0603020202020204" pitchFamily="34" charset="0"/>
            </a:rPr>
            <a:t>Tip </a:t>
          </a:r>
          <a:r>
            <a:rPr lang="en-US" sz="1100" b="1" dirty="0" err="1">
              <a:latin typeface="Trebuchet MS" panose="020B0603020202020204" pitchFamily="34" charset="0"/>
            </a:rPr>
            <a:t>produc</a:t>
          </a:r>
          <a:r>
            <a:rPr lang="ro-RO" sz="1100" b="1" dirty="0">
              <a:latin typeface="Trebuchet MS" panose="020B0603020202020204" pitchFamily="34" charset="0"/>
            </a:rPr>
            <a:t>ț</a:t>
          </a:r>
          <a:r>
            <a:rPr lang="en-US" sz="1100" b="1" dirty="0" err="1">
              <a:latin typeface="Trebuchet MS" panose="020B0603020202020204" pitchFamily="34" charset="0"/>
            </a:rPr>
            <a:t>ie</a:t>
          </a:r>
          <a:endParaRPr lang="en-US" sz="1100" b="1" dirty="0">
            <a:latin typeface="Trebuchet MS" panose="020B0603020202020204" pitchFamily="34" charset="0"/>
          </a:endParaRPr>
        </a:p>
      </dgm:t>
    </dgm:pt>
    <dgm:pt modelId="{D07A49BF-E34A-471F-9165-724271BF66C3}" type="parTrans" cxnId="{85035369-A623-4FA3-9723-CA9A2C7A7A46}">
      <dgm:prSet/>
      <dgm:spPr/>
      <dgm:t>
        <a:bodyPr/>
        <a:lstStyle/>
        <a:p>
          <a:endParaRPr lang="en-US"/>
        </a:p>
      </dgm:t>
    </dgm:pt>
    <dgm:pt modelId="{DC95CD9D-5089-4930-8278-BB84719C27D2}" type="sibTrans" cxnId="{85035369-A623-4FA3-9723-CA9A2C7A7A46}">
      <dgm:prSet/>
      <dgm:spPr/>
      <dgm:t>
        <a:bodyPr/>
        <a:lstStyle/>
        <a:p>
          <a:endParaRPr lang="en-US"/>
        </a:p>
      </dgm:t>
    </dgm:pt>
    <dgm:pt modelId="{6E8AFA0B-0634-4B0C-83A4-E5A03797017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100" b="1" dirty="0" err="1">
              <a:latin typeface="Trebuchet MS" panose="020B0603020202020204" pitchFamily="34" charset="0"/>
            </a:rPr>
            <a:t>Direc</a:t>
          </a:r>
          <a:r>
            <a:rPr lang="ro-RO" sz="1100" b="1" dirty="0">
              <a:latin typeface="Trebuchet MS" panose="020B0603020202020204" pitchFamily="34" charset="0"/>
            </a:rPr>
            <a:t>ț</a:t>
          </a:r>
          <a:r>
            <a:rPr lang="en-US" sz="1100" b="1" dirty="0">
              <a:latin typeface="Trebuchet MS" panose="020B0603020202020204" pitchFamily="34" charset="0"/>
            </a:rPr>
            <a:t>ii </a:t>
          </a:r>
          <a:r>
            <a:rPr lang="en-US" sz="1100" b="1" dirty="0" err="1">
              <a:latin typeface="Trebuchet MS" panose="020B0603020202020204" pitchFamily="34" charset="0"/>
            </a:rPr>
            <a:t>dezvoltare</a:t>
          </a:r>
          <a:endParaRPr lang="en-US" sz="1100" b="1" dirty="0">
            <a:latin typeface="Trebuchet MS" panose="020B0603020202020204" pitchFamily="34" charset="0"/>
          </a:endParaRPr>
        </a:p>
      </dgm:t>
    </dgm:pt>
    <dgm:pt modelId="{45EE4BE5-6A2A-499C-87DE-6760DB83B274}" type="parTrans" cxnId="{7C0E7634-3C3F-4F20-8656-281DB4DBBE23}">
      <dgm:prSet/>
      <dgm:spPr/>
      <dgm:t>
        <a:bodyPr/>
        <a:lstStyle/>
        <a:p>
          <a:endParaRPr lang="en-US"/>
        </a:p>
      </dgm:t>
    </dgm:pt>
    <dgm:pt modelId="{19AA3820-4645-416A-AA26-0120F4C3B972}" type="sibTrans" cxnId="{7C0E7634-3C3F-4F20-8656-281DB4DBBE23}">
      <dgm:prSet/>
      <dgm:spPr/>
      <dgm:t>
        <a:bodyPr/>
        <a:lstStyle/>
        <a:p>
          <a:endParaRPr lang="en-US"/>
        </a:p>
      </dgm:t>
    </dgm:pt>
    <dgm:pt modelId="{604DEB8A-EFB9-465D-914A-09CED04A861E}">
      <dgm:prSet phldrT="[Text]" custT="1"/>
      <dgm:spPr>
        <a:solidFill>
          <a:srgbClr val="EF13DF"/>
        </a:solidFill>
      </dgm:spPr>
      <dgm:t>
        <a:bodyPr/>
        <a:lstStyle/>
        <a:p>
          <a:r>
            <a:rPr lang="en-US" sz="1100" b="1" dirty="0" err="1">
              <a:latin typeface="Trebuchet MS" panose="020B0603020202020204" pitchFamily="34" charset="0"/>
            </a:rPr>
            <a:t>Concepte</a:t>
          </a:r>
          <a:r>
            <a:rPr lang="en-US" sz="1100" b="1" dirty="0">
              <a:latin typeface="Trebuchet MS" panose="020B0603020202020204" pitchFamily="34" charset="0"/>
            </a:rPr>
            <a:t> </a:t>
          </a:r>
          <a:r>
            <a:rPr lang="en-US" sz="1100" b="1" dirty="0" err="1">
              <a:latin typeface="Trebuchet MS" panose="020B0603020202020204" pitchFamily="34" charset="0"/>
            </a:rPr>
            <a:t>promovare</a:t>
          </a:r>
          <a:endParaRPr lang="en-US" sz="1100" b="1" dirty="0">
            <a:latin typeface="Trebuchet MS" panose="020B0603020202020204" pitchFamily="34" charset="0"/>
          </a:endParaRPr>
        </a:p>
      </dgm:t>
    </dgm:pt>
    <dgm:pt modelId="{FC697EFE-D702-4672-911A-7D040E409BA9}" type="parTrans" cxnId="{5766D9E1-B549-4577-B06D-C6512E2024FB}">
      <dgm:prSet/>
      <dgm:spPr/>
      <dgm:t>
        <a:bodyPr/>
        <a:lstStyle/>
        <a:p>
          <a:endParaRPr lang="en-US"/>
        </a:p>
      </dgm:t>
    </dgm:pt>
    <dgm:pt modelId="{2BA15845-042B-4595-86A1-243A46F6FFEA}" type="sibTrans" cxnId="{5766D9E1-B549-4577-B06D-C6512E2024FB}">
      <dgm:prSet/>
      <dgm:spPr/>
      <dgm:t>
        <a:bodyPr/>
        <a:lstStyle/>
        <a:p>
          <a:endParaRPr lang="en-US"/>
        </a:p>
      </dgm:t>
    </dgm:pt>
    <dgm:pt modelId="{7B805717-0047-4D08-B2CB-91A2264F0617}" type="pres">
      <dgm:prSet presAssocID="{F2267DD0-111A-425E-B3B5-B6B5110BAE8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195391-81A1-4A4C-ADB2-00D45E163490}" type="pres">
      <dgm:prSet presAssocID="{7CBC18AE-4C10-4B23-97FC-4B24EE7E7684}" presName="centerShape" presStyleLbl="node0" presStyleIdx="0" presStyleCnt="1"/>
      <dgm:spPr/>
    </dgm:pt>
    <dgm:pt modelId="{6F0F3E50-FE95-434E-BD38-2D9AE7E94746}" type="pres">
      <dgm:prSet presAssocID="{2A52CFE6-F7BC-4C37-91BF-041DB4B4CE03}" presName="node" presStyleLbl="node1" presStyleIdx="0" presStyleCnt="7" custRadScaleRad="100121" custRadScaleInc="-17561">
        <dgm:presLayoutVars>
          <dgm:bulletEnabled val="1"/>
        </dgm:presLayoutVars>
      </dgm:prSet>
      <dgm:spPr/>
    </dgm:pt>
    <dgm:pt modelId="{B8F80049-37A8-44B6-8528-18FCBEE4BBB3}" type="pres">
      <dgm:prSet presAssocID="{2A52CFE6-F7BC-4C37-91BF-041DB4B4CE03}" presName="dummy" presStyleCnt="0"/>
      <dgm:spPr/>
    </dgm:pt>
    <dgm:pt modelId="{1A343E7E-9AD2-4257-B4FC-20009B3FE9C0}" type="pres">
      <dgm:prSet presAssocID="{BFC47B48-6B4B-4546-9851-9F577D129A5C}" presName="sibTrans" presStyleLbl="sibTrans2D1" presStyleIdx="0" presStyleCnt="7"/>
      <dgm:spPr/>
    </dgm:pt>
    <dgm:pt modelId="{38456563-2217-4BB9-BA2D-10B2F93D4887}" type="pres">
      <dgm:prSet presAssocID="{BFE3EFC2-5E93-468D-9A54-EF298CF49995}" presName="node" presStyleLbl="node1" presStyleIdx="1" presStyleCnt="7" custScaleX="131367" custScaleY="133337">
        <dgm:presLayoutVars>
          <dgm:bulletEnabled val="1"/>
        </dgm:presLayoutVars>
      </dgm:prSet>
      <dgm:spPr/>
    </dgm:pt>
    <dgm:pt modelId="{38E03839-BFCC-402B-B39C-949AA3AC1D64}" type="pres">
      <dgm:prSet presAssocID="{BFE3EFC2-5E93-468D-9A54-EF298CF49995}" presName="dummy" presStyleCnt="0"/>
      <dgm:spPr/>
    </dgm:pt>
    <dgm:pt modelId="{8C182CC5-1700-4B8B-ACE4-9D339EE7DFB2}" type="pres">
      <dgm:prSet presAssocID="{1D3E1C35-6346-4434-8AC0-44043DBA02D3}" presName="sibTrans" presStyleLbl="sibTrans2D1" presStyleIdx="1" presStyleCnt="7"/>
      <dgm:spPr/>
    </dgm:pt>
    <dgm:pt modelId="{B8389C08-1FBF-40FF-8E58-BA500FE19FAF}" type="pres">
      <dgm:prSet presAssocID="{356D1599-EBAA-4B63-B3EF-8482B8E33CC4}" presName="node" presStyleLbl="node1" presStyleIdx="2" presStyleCnt="7" custScaleX="119559" custScaleY="129375">
        <dgm:presLayoutVars>
          <dgm:bulletEnabled val="1"/>
        </dgm:presLayoutVars>
      </dgm:prSet>
      <dgm:spPr/>
    </dgm:pt>
    <dgm:pt modelId="{56CA93A5-17A9-44A5-B8D3-5225AB2FF74F}" type="pres">
      <dgm:prSet presAssocID="{356D1599-EBAA-4B63-B3EF-8482B8E33CC4}" presName="dummy" presStyleCnt="0"/>
      <dgm:spPr/>
    </dgm:pt>
    <dgm:pt modelId="{B6D7369D-07E7-4D7F-A29E-106F1F862898}" type="pres">
      <dgm:prSet presAssocID="{B6186B9A-A544-4FAE-9F58-D720C64CCC70}" presName="sibTrans" presStyleLbl="sibTrans2D1" presStyleIdx="2" presStyleCnt="7"/>
      <dgm:spPr/>
    </dgm:pt>
    <dgm:pt modelId="{185E76F8-D098-494B-9CBA-CF47B310579C}" type="pres">
      <dgm:prSet presAssocID="{6E8AFA0B-0634-4B0C-83A4-E5A037970176}" presName="node" presStyleLbl="node1" presStyleIdx="3" presStyleCnt="7" custScaleX="111830" custScaleY="106708">
        <dgm:presLayoutVars>
          <dgm:bulletEnabled val="1"/>
        </dgm:presLayoutVars>
      </dgm:prSet>
      <dgm:spPr/>
    </dgm:pt>
    <dgm:pt modelId="{97420803-21FF-49F4-8C67-92EBF3866717}" type="pres">
      <dgm:prSet presAssocID="{6E8AFA0B-0634-4B0C-83A4-E5A037970176}" presName="dummy" presStyleCnt="0"/>
      <dgm:spPr/>
    </dgm:pt>
    <dgm:pt modelId="{4066E665-7FD8-4489-95D4-D444313C800D}" type="pres">
      <dgm:prSet presAssocID="{19AA3820-4645-416A-AA26-0120F4C3B972}" presName="sibTrans" presStyleLbl="sibTrans2D1" presStyleIdx="3" presStyleCnt="7"/>
      <dgm:spPr/>
    </dgm:pt>
    <dgm:pt modelId="{8FB3D936-A2E4-450E-9F93-0DB11DDB7CA9}" type="pres">
      <dgm:prSet presAssocID="{604DEB8A-EFB9-465D-914A-09CED04A861E}" presName="node" presStyleLbl="node1" presStyleIdx="4" presStyleCnt="7" custScaleX="109608" custScaleY="111634">
        <dgm:presLayoutVars>
          <dgm:bulletEnabled val="1"/>
        </dgm:presLayoutVars>
      </dgm:prSet>
      <dgm:spPr/>
    </dgm:pt>
    <dgm:pt modelId="{EEAFC1C0-C8AF-4EE0-B46C-9948EE3A931F}" type="pres">
      <dgm:prSet presAssocID="{604DEB8A-EFB9-465D-914A-09CED04A861E}" presName="dummy" presStyleCnt="0"/>
      <dgm:spPr/>
    </dgm:pt>
    <dgm:pt modelId="{06C0328D-3812-40CD-9E77-7927F3E3C9C7}" type="pres">
      <dgm:prSet presAssocID="{2BA15845-042B-4595-86A1-243A46F6FFEA}" presName="sibTrans" presStyleLbl="sibTrans2D1" presStyleIdx="4" presStyleCnt="7"/>
      <dgm:spPr/>
    </dgm:pt>
    <dgm:pt modelId="{177550B1-1034-498F-8ECF-65D4E9323E37}" type="pres">
      <dgm:prSet presAssocID="{20D01420-4869-4002-9917-961282ED34D2}" presName="node" presStyleLbl="node1" presStyleIdx="5" presStyleCnt="7" custScaleX="110122" custScaleY="103878">
        <dgm:presLayoutVars>
          <dgm:bulletEnabled val="1"/>
        </dgm:presLayoutVars>
      </dgm:prSet>
      <dgm:spPr/>
    </dgm:pt>
    <dgm:pt modelId="{331CD5BE-2A04-4481-9BDF-04EC9417AE0A}" type="pres">
      <dgm:prSet presAssocID="{20D01420-4869-4002-9917-961282ED34D2}" presName="dummy" presStyleCnt="0"/>
      <dgm:spPr/>
    </dgm:pt>
    <dgm:pt modelId="{68A20FA9-06BB-47DC-8BA8-4350673344E0}" type="pres">
      <dgm:prSet presAssocID="{A5C21CA7-2743-4B0F-AE44-889397EE0B5B}" presName="sibTrans" presStyleLbl="sibTrans2D1" presStyleIdx="5" presStyleCnt="7"/>
      <dgm:spPr/>
    </dgm:pt>
    <dgm:pt modelId="{CCB2DB73-6416-4F9B-B34C-01F892EF6C9E}" type="pres">
      <dgm:prSet presAssocID="{3E62602E-D4B5-4D90-A2A2-B1AB9A254DA4}" presName="node" presStyleLbl="node1" presStyleIdx="6" presStyleCnt="7">
        <dgm:presLayoutVars>
          <dgm:bulletEnabled val="1"/>
        </dgm:presLayoutVars>
      </dgm:prSet>
      <dgm:spPr/>
    </dgm:pt>
    <dgm:pt modelId="{8FD62B8E-E525-42E8-BC99-7DF767B92579}" type="pres">
      <dgm:prSet presAssocID="{3E62602E-D4B5-4D90-A2A2-B1AB9A254DA4}" presName="dummy" presStyleCnt="0"/>
      <dgm:spPr/>
    </dgm:pt>
    <dgm:pt modelId="{E1780D11-0FBF-43C3-9004-A69DDE7BA27E}" type="pres">
      <dgm:prSet presAssocID="{DC95CD9D-5089-4930-8278-BB84719C27D2}" presName="sibTrans" presStyleLbl="sibTrans2D1" presStyleIdx="6" presStyleCnt="7"/>
      <dgm:spPr/>
    </dgm:pt>
  </dgm:ptLst>
  <dgm:cxnLst>
    <dgm:cxn modelId="{C4F26F13-D80A-43AD-90A0-06B4D36A1FE0}" srcId="{7CBC18AE-4C10-4B23-97FC-4B24EE7E7684}" destId="{20D01420-4869-4002-9917-961282ED34D2}" srcOrd="5" destOrd="0" parTransId="{4793D87B-829E-4DC1-B365-4434C6DBD1E0}" sibTransId="{A5C21CA7-2743-4B0F-AE44-889397EE0B5B}"/>
    <dgm:cxn modelId="{7C0E7634-3C3F-4F20-8656-281DB4DBBE23}" srcId="{7CBC18AE-4C10-4B23-97FC-4B24EE7E7684}" destId="{6E8AFA0B-0634-4B0C-83A4-E5A037970176}" srcOrd="3" destOrd="0" parTransId="{45EE4BE5-6A2A-499C-87DE-6760DB83B274}" sibTransId="{19AA3820-4645-416A-AA26-0120F4C3B972}"/>
    <dgm:cxn modelId="{5828B23A-A3BE-4265-BA3A-D7530A446FCC}" srcId="{7CBC18AE-4C10-4B23-97FC-4B24EE7E7684}" destId="{356D1599-EBAA-4B63-B3EF-8482B8E33CC4}" srcOrd="2" destOrd="0" parTransId="{39B68054-C55B-4D9E-B744-AFD602200CB2}" sibTransId="{B6186B9A-A544-4FAE-9F58-D720C64CCC70}"/>
    <dgm:cxn modelId="{AC4E653B-EF6B-4526-9187-669204CFDC62}" type="presOf" srcId="{2BA15845-042B-4595-86A1-243A46F6FFEA}" destId="{06C0328D-3812-40CD-9E77-7927F3E3C9C7}" srcOrd="0" destOrd="0" presId="urn:microsoft.com/office/officeart/2005/8/layout/radial6"/>
    <dgm:cxn modelId="{574AD85D-EBE3-4017-ADCB-3E110116A413}" type="presOf" srcId="{2A52CFE6-F7BC-4C37-91BF-041DB4B4CE03}" destId="{6F0F3E50-FE95-434E-BD38-2D9AE7E94746}" srcOrd="0" destOrd="0" presId="urn:microsoft.com/office/officeart/2005/8/layout/radial6"/>
    <dgm:cxn modelId="{4AFA3B41-6BA6-4C2E-BC3D-FDD2B876239A}" type="presOf" srcId="{20D01420-4869-4002-9917-961282ED34D2}" destId="{177550B1-1034-498F-8ECF-65D4E9323E37}" srcOrd="0" destOrd="0" presId="urn:microsoft.com/office/officeart/2005/8/layout/radial6"/>
    <dgm:cxn modelId="{85035369-A623-4FA3-9723-CA9A2C7A7A46}" srcId="{7CBC18AE-4C10-4B23-97FC-4B24EE7E7684}" destId="{3E62602E-D4B5-4D90-A2A2-B1AB9A254DA4}" srcOrd="6" destOrd="0" parTransId="{D07A49BF-E34A-471F-9165-724271BF66C3}" sibTransId="{DC95CD9D-5089-4930-8278-BB84719C27D2}"/>
    <dgm:cxn modelId="{06426452-62DE-4C29-9BEC-23B0713E0E02}" type="presOf" srcId="{F2267DD0-111A-425E-B3B5-B6B5110BAE8C}" destId="{7B805717-0047-4D08-B2CB-91A2264F0617}" srcOrd="0" destOrd="0" presId="urn:microsoft.com/office/officeart/2005/8/layout/radial6"/>
    <dgm:cxn modelId="{E8A9FF7C-45A2-4699-942F-A71B8B61A51E}" type="presOf" srcId="{B6186B9A-A544-4FAE-9F58-D720C64CCC70}" destId="{B6D7369D-07E7-4D7F-A29E-106F1F862898}" srcOrd="0" destOrd="0" presId="urn:microsoft.com/office/officeart/2005/8/layout/radial6"/>
    <dgm:cxn modelId="{6BE9BE84-CD18-4DBE-A50E-A92392BDE485}" type="presOf" srcId="{DC95CD9D-5089-4930-8278-BB84719C27D2}" destId="{E1780D11-0FBF-43C3-9004-A69DDE7BA27E}" srcOrd="0" destOrd="0" presId="urn:microsoft.com/office/officeart/2005/8/layout/radial6"/>
    <dgm:cxn modelId="{6865C884-2E22-4453-866B-9D1E7E7E4F5D}" type="presOf" srcId="{BFE3EFC2-5E93-468D-9A54-EF298CF49995}" destId="{38456563-2217-4BB9-BA2D-10B2F93D4887}" srcOrd="0" destOrd="0" presId="urn:microsoft.com/office/officeart/2005/8/layout/radial6"/>
    <dgm:cxn modelId="{FF08308B-0452-4A3A-B5B6-A672F2E72E39}" type="presOf" srcId="{7CBC18AE-4C10-4B23-97FC-4B24EE7E7684}" destId="{3E195391-81A1-4A4C-ADB2-00D45E163490}" srcOrd="0" destOrd="0" presId="urn:microsoft.com/office/officeart/2005/8/layout/radial6"/>
    <dgm:cxn modelId="{961D1291-3E42-44F7-A45B-F231D67EF74C}" type="presOf" srcId="{604DEB8A-EFB9-465D-914A-09CED04A861E}" destId="{8FB3D936-A2E4-450E-9F93-0DB11DDB7CA9}" srcOrd="0" destOrd="0" presId="urn:microsoft.com/office/officeart/2005/8/layout/radial6"/>
    <dgm:cxn modelId="{CEA0D294-7D74-40FF-A266-D0BA4451F14F}" type="presOf" srcId="{3E62602E-D4B5-4D90-A2A2-B1AB9A254DA4}" destId="{CCB2DB73-6416-4F9B-B34C-01F892EF6C9E}" srcOrd="0" destOrd="0" presId="urn:microsoft.com/office/officeart/2005/8/layout/radial6"/>
    <dgm:cxn modelId="{22B2339A-1A11-4101-BCF8-9E14E3FE9320}" srcId="{F2267DD0-111A-425E-B3B5-B6B5110BAE8C}" destId="{7CBC18AE-4C10-4B23-97FC-4B24EE7E7684}" srcOrd="0" destOrd="0" parTransId="{12DF10E3-E527-4E1B-B301-9036E0B5A284}" sibTransId="{C5FBD102-FB38-4035-AD3F-B93BC96D28AA}"/>
    <dgm:cxn modelId="{631B7EC6-9430-4475-8179-1D94324D3A61}" type="presOf" srcId="{6E8AFA0B-0634-4B0C-83A4-E5A037970176}" destId="{185E76F8-D098-494B-9CBA-CF47B310579C}" srcOrd="0" destOrd="0" presId="urn:microsoft.com/office/officeart/2005/8/layout/radial6"/>
    <dgm:cxn modelId="{54A03FD5-1B25-420E-A4B1-44A2DC0F0BF9}" type="presOf" srcId="{1D3E1C35-6346-4434-8AC0-44043DBA02D3}" destId="{8C182CC5-1700-4B8B-ACE4-9D339EE7DFB2}" srcOrd="0" destOrd="0" presId="urn:microsoft.com/office/officeart/2005/8/layout/radial6"/>
    <dgm:cxn modelId="{7BEC0CD6-E558-4F78-83E1-C5D9DA4F12D3}" type="presOf" srcId="{BFC47B48-6B4B-4546-9851-9F577D129A5C}" destId="{1A343E7E-9AD2-4257-B4FC-20009B3FE9C0}" srcOrd="0" destOrd="0" presId="urn:microsoft.com/office/officeart/2005/8/layout/radial6"/>
    <dgm:cxn modelId="{153962D8-783D-4680-AF71-B924B2470D5F}" type="presOf" srcId="{A5C21CA7-2743-4B0F-AE44-889397EE0B5B}" destId="{68A20FA9-06BB-47DC-8BA8-4350673344E0}" srcOrd="0" destOrd="0" presId="urn:microsoft.com/office/officeart/2005/8/layout/radial6"/>
    <dgm:cxn modelId="{5766D9E1-B549-4577-B06D-C6512E2024FB}" srcId="{7CBC18AE-4C10-4B23-97FC-4B24EE7E7684}" destId="{604DEB8A-EFB9-465D-914A-09CED04A861E}" srcOrd="4" destOrd="0" parTransId="{FC697EFE-D702-4672-911A-7D040E409BA9}" sibTransId="{2BA15845-042B-4595-86A1-243A46F6FFEA}"/>
    <dgm:cxn modelId="{AB9A5EEC-1E1D-4A9E-AD59-4FDBF6D1D552}" type="presOf" srcId="{356D1599-EBAA-4B63-B3EF-8482B8E33CC4}" destId="{B8389C08-1FBF-40FF-8E58-BA500FE19FAF}" srcOrd="0" destOrd="0" presId="urn:microsoft.com/office/officeart/2005/8/layout/radial6"/>
    <dgm:cxn modelId="{3256BBF3-C445-4483-83BC-8789217C0085}" srcId="{7CBC18AE-4C10-4B23-97FC-4B24EE7E7684}" destId="{2A52CFE6-F7BC-4C37-91BF-041DB4B4CE03}" srcOrd="0" destOrd="0" parTransId="{CF15D0E5-B820-41AD-9674-23FD6B751777}" sibTransId="{BFC47B48-6B4B-4546-9851-9F577D129A5C}"/>
    <dgm:cxn modelId="{99EE2EF5-49AE-4686-8611-7FC42D01B904}" srcId="{7CBC18AE-4C10-4B23-97FC-4B24EE7E7684}" destId="{BFE3EFC2-5E93-468D-9A54-EF298CF49995}" srcOrd="1" destOrd="0" parTransId="{AA47780B-6033-48BB-89FA-314540551E7B}" sibTransId="{1D3E1C35-6346-4434-8AC0-44043DBA02D3}"/>
    <dgm:cxn modelId="{59EF1AF8-AB44-4448-91D4-73F467A6526F}" type="presOf" srcId="{19AA3820-4645-416A-AA26-0120F4C3B972}" destId="{4066E665-7FD8-4489-95D4-D444313C800D}" srcOrd="0" destOrd="0" presId="urn:microsoft.com/office/officeart/2005/8/layout/radial6"/>
    <dgm:cxn modelId="{D251DA43-BDA7-4CA8-82A1-C251EC2759FD}" type="presParOf" srcId="{7B805717-0047-4D08-B2CB-91A2264F0617}" destId="{3E195391-81A1-4A4C-ADB2-00D45E163490}" srcOrd="0" destOrd="0" presId="urn:microsoft.com/office/officeart/2005/8/layout/radial6"/>
    <dgm:cxn modelId="{FB2B90E4-8D24-4B3D-AF0A-20FC1C20218B}" type="presParOf" srcId="{7B805717-0047-4D08-B2CB-91A2264F0617}" destId="{6F0F3E50-FE95-434E-BD38-2D9AE7E94746}" srcOrd="1" destOrd="0" presId="urn:microsoft.com/office/officeart/2005/8/layout/radial6"/>
    <dgm:cxn modelId="{2E159C8D-E36E-43E9-B324-DB55CCF093D5}" type="presParOf" srcId="{7B805717-0047-4D08-B2CB-91A2264F0617}" destId="{B8F80049-37A8-44B6-8528-18FCBEE4BBB3}" srcOrd="2" destOrd="0" presId="urn:microsoft.com/office/officeart/2005/8/layout/radial6"/>
    <dgm:cxn modelId="{4236F775-AEA7-4551-A256-CE5C67D96191}" type="presParOf" srcId="{7B805717-0047-4D08-B2CB-91A2264F0617}" destId="{1A343E7E-9AD2-4257-B4FC-20009B3FE9C0}" srcOrd="3" destOrd="0" presId="urn:microsoft.com/office/officeart/2005/8/layout/radial6"/>
    <dgm:cxn modelId="{40D2ECDE-E78F-46DB-AF44-BD792CC62BCE}" type="presParOf" srcId="{7B805717-0047-4D08-B2CB-91A2264F0617}" destId="{38456563-2217-4BB9-BA2D-10B2F93D4887}" srcOrd="4" destOrd="0" presId="urn:microsoft.com/office/officeart/2005/8/layout/radial6"/>
    <dgm:cxn modelId="{E5C71EE7-66A0-4530-B0DC-F1EE589EE792}" type="presParOf" srcId="{7B805717-0047-4D08-B2CB-91A2264F0617}" destId="{38E03839-BFCC-402B-B39C-949AA3AC1D64}" srcOrd="5" destOrd="0" presId="urn:microsoft.com/office/officeart/2005/8/layout/radial6"/>
    <dgm:cxn modelId="{6731A8D4-30F6-400D-BDB9-D8AD7A37B800}" type="presParOf" srcId="{7B805717-0047-4D08-B2CB-91A2264F0617}" destId="{8C182CC5-1700-4B8B-ACE4-9D339EE7DFB2}" srcOrd="6" destOrd="0" presId="urn:microsoft.com/office/officeart/2005/8/layout/radial6"/>
    <dgm:cxn modelId="{8DED5E80-E72C-4D03-B06A-A17E53918979}" type="presParOf" srcId="{7B805717-0047-4D08-B2CB-91A2264F0617}" destId="{B8389C08-1FBF-40FF-8E58-BA500FE19FAF}" srcOrd="7" destOrd="0" presId="urn:microsoft.com/office/officeart/2005/8/layout/radial6"/>
    <dgm:cxn modelId="{47691036-C0D1-46F7-B221-C04F55571CB9}" type="presParOf" srcId="{7B805717-0047-4D08-B2CB-91A2264F0617}" destId="{56CA93A5-17A9-44A5-B8D3-5225AB2FF74F}" srcOrd="8" destOrd="0" presId="urn:microsoft.com/office/officeart/2005/8/layout/radial6"/>
    <dgm:cxn modelId="{7BA62CA1-C9BD-4308-9407-01F5BEA3ED71}" type="presParOf" srcId="{7B805717-0047-4D08-B2CB-91A2264F0617}" destId="{B6D7369D-07E7-4D7F-A29E-106F1F862898}" srcOrd="9" destOrd="0" presId="urn:microsoft.com/office/officeart/2005/8/layout/radial6"/>
    <dgm:cxn modelId="{BBD088D2-0A39-4500-9A9F-5FB30442CD87}" type="presParOf" srcId="{7B805717-0047-4D08-B2CB-91A2264F0617}" destId="{185E76F8-D098-494B-9CBA-CF47B310579C}" srcOrd="10" destOrd="0" presId="urn:microsoft.com/office/officeart/2005/8/layout/radial6"/>
    <dgm:cxn modelId="{AA340EC4-3E86-4038-A5F0-0BBC9657792F}" type="presParOf" srcId="{7B805717-0047-4D08-B2CB-91A2264F0617}" destId="{97420803-21FF-49F4-8C67-92EBF3866717}" srcOrd="11" destOrd="0" presId="urn:microsoft.com/office/officeart/2005/8/layout/radial6"/>
    <dgm:cxn modelId="{E24C49C5-94BC-4C86-BA57-BF91E94F330B}" type="presParOf" srcId="{7B805717-0047-4D08-B2CB-91A2264F0617}" destId="{4066E665-7FD8-4489-95D4-D444313C800D}" srcOrd="12" destOrd="0" presId="urn:microsoft.com/office/officeart/2005/8/layout/radial6"/>
    <dgm:cxn modelId="{44E1FABC-7D50-47B9-8563-9CF961B68345}" type="presParOf" srcId="{7B805717-0047-4D08-B2CB-91A2264F0617}" destId="{8FB3D936-A2E4-450E-9F93-0DB11DDB7CA9}" srcOrd="13" destOrd="0" presId="urn:microsoft.com/office/officeart/2005/8/layout/radial6"/>
    <dgm:cxn modelId="{E0D45F50-8602-4907-BC87-B9FE2AEA93DB}" type="presParOf" srcId="{7B805717-0047-4D08-B2CB-91A2264F0617}" destId="{EEAFC1C0-C8AF-4EE0-B46C-9948EE3A931F}" srcOrd="14" destOrd="0" presId="urn:microsoft.com/office/officeart/2005/8/layout/radial6"/>
    <dgm:cxn modelId="{02FE68C2-FF40-4849-87C7-3D66955B004A}" type="presParOf" srcId="{7B805717-0047-4D08-B2CB-91A2264F0617}" destId="{06C0328D-3812-40CD-9E77-7927F3E3C9C7}" srcOrd="15" destOrd="0" presId="urn:microsoft.com/office/officeart/2005/8/layout/radial6"/>
    <dgm:cxn modelId="{1336C797-CDD3-48A8-8F30-CB402B33EB58}" type="presParOf" srcId="{7B805717-0047-4D08-B2CB-91A2264F0617}" destId="{177550B1-1034-498F-8ECF-65D4E9323E37}" srcOrd="16" destOrd="0" presId="urn:microsoft.com/office/officeart/2005/8/layout/radial6"/>
    <dgm:cxn modelId="{B50A279C-9C28-44C9-B4A1-8086604AE44D}" type="presParOf" srcId="{7B805717-0047-4D08-B2CB-91A2264F0617}" destId="{331CD5BE-2A04-4481-9BDF-04EC9417AE0A}" srcOrd="17" destOrd="0" presId="urn:microsoft.com/office/officeart/2005/8/layout/radial6"/>
    <dgm:cxn modelId="{9A22E0D0-4539-4CFF-B12E-FC189C0DF9BB}" type="presParOf" srcId="{7B805717-0047-4D08-B2CB-91A2264F0617}" destId="{68A20FA9-06BB-47DC-8BA8-4350673344E0}" srcOrd="18" destOrd="0" presId="urn:microsoft.com/office/officeart/2005/8/layout/radial6"/>
    <dgm:cxn modelId="{E55606C0-1A12-429F-A82C-AE879A8121F0}" type="presParOf" srcId="{7B805717-0047-4D08-B2CB-91A2264F0617}" destId="{CCB2DB73-6416-4F9B-B34C-01F892EF6C9E}" srcOrd="19" destOrd="0" presId="urn:microsoft.com/office/officeart/2005/8/layout/radial6"/>
    <dgm:cxn modelId="{0EF2A881-F872-40C6-88F2-D0A5F8DAB478}" type="presParOf" srcId="{7B805717-0047-4D08-B2CB-91A2264F0617}" destId="{8FD62B8E-E525-42E8-BC99-7DF767B92579}" srcOrd="20" destOrd="0" presId="urn:microsoft.com/office/officeart/2005/8/layout/radial6"/>
    <dgm:cxn modelId="{03A87B9C-4A9F-4E69-8543-825B061BBEC8}" type="presParOf" srcId="{7B805717-0047-4D08-B2CB-91A2264F0617}" destId="{E1780D11-0FBF-43C3-9004-A69DDE7BA27E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80D11-0FBF-43C3-9004-A69DDE7BA27E}">
      <dsp:nvSpPr>
        <dsp:cNvPr id="0" name=""/>
        <dsp:cNvSpPr/>
      </dsp:nvSpPr>
      <dsp:spPr>
        <a:xfrm>
          <a:off x="1454785" y="415159"/>
          <a:ext cx="3529534" cy="3529534"/>
        </a:xfrm>
        <a:prstGeom prst="blockArc">
          <a:avLst>
            <a:gd name="adj1" fmla="val 13108726"/>
            <a:gd name="adj2" fmla="val 16015686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20FA9-06BB-47DC-8BA8-4350673344E0}">
      <dsp:nvSpPr>
        <dsp:cNvPr id="0" name=""/>
        <dsp:cNvSpPr/>
      </dsp:nvSpPr>
      <dsp:spPr>
        <a:xfrm>
          <a:off x="1453042" y="417348"/>
          <a:ext cx="3529534" cy="3529534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0328D-3812-40CD-9E77-7927F3E3C9C7}">
      <dsp:nvSpPr>
        <dsp:cNvPr id="0" name=""/>
        <dsp:cNvSpPr/>
      </dsp:nvSpPr>
      <dsp:spPr>
        <a:xfrm>
          <a:off x="1453042" y="417348"/>
          <a:ext cx="3529534" cy="3529534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6E665-7FD8-4489-95D4-D444313C800D}">
      <dsp:nvSpPr>
        <dsp:cNvPr id="0" name=""/>
        <dsp:cNvSpPr/>
      </dsp:nvSpPr>
      <dsp:spPr>
        <a:xfrm>
          <a:off x="1453042" y="417348"/>
          <a:ext cx="3529534" cy="3529534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7369D-07E7-4D7F-A29E-106F1F862898}">
      <dsp:nvSpPr>
        <dsp:cNvPr id="0" name=""/>
        <dsp:cNvSpPr/>
      </dsp:nvSpPr>
      <dsp:spPr>
        <a:xfrm>
          <a:off x="1453042" y="417348"/>
          <a:ext cx="3529534" cy="3529534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82CC5-1700-4B8B-ACE4-9D339EE7DFB2}">
      <dsp:nvSpPr>
        <dsp:cNvPr id="0" name=""/>
        <dsp:cNvSpPr/>
      </dsp:nvSpPr>
      <dsp:spPr>
        <a:xfrm>
          <a:off x="1453042" y="417348"/>
          <a:ext cx="3529534" cy="3529534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43E7E-9AD2-4257-B4FC-20009B3FE9C0}">
      <dsp:nvSpPr>
        <dsp:cNvPr id="0" name=""/>
        <dsp:cNvSpPr/>
      </dsp:nvSpPr>
      <dsp:spPr>
        <a:xfrm>
          <a:off x="1451440" y="415335"/>
          <a:ext cx="3529534" cy="3529534"/>
        </a:xfrm>
        <a:prstGeom prst="blockArc">
          <a:avLst>
            <a:gd name="adj1" fmla="val 16022343"/>
            <a:gd name="adj2" fmla="val 19290826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95391-81A1-4A4C-ADB2-00D45E163490}">
      <dsp:nvSpPr>
        <dsp:cNvPr id="0" name=""/>
        <dsp:cNvSpPr/>
      </dsp:nvSpPr>
      <dsp:spPr>
        <a:xfrm>
          <a:off x="2535087" y="1499393"/>
          <a:ext cx="1365444" cy="1365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latin typeface="Trebuchet MS" panose="020B0603020202020204" pitchFamily="34" charset="0"/>
            </a:rPr>
            <a:t>Structura</a:t>
          </a:r>
          <a:r>
            <a:rPr lang="en-US" sz="1500" b="1" kern="1200" dirty="0">
              <a:latin typeface="Trebuchet MS" panose="020B0603020202020204" pitchFamily="34" charset="0"/>
            </a:rPr>
            <a:t> </a:t>
          </a:r>
          <a:r>
            <a:rPr lang="en-US" sz="1500" b="1" kern="1200" dirty="0" err="1">
              <a:latin typeface="Trebuchet MS" panose="020B0603020202020204" pitchFamily="34" charset="0"/>
            </a:rPr>
            <a:t>portofoliu</a:t>
          </a:r>
          <a:endParaRPr lang="en-US" sz="1500" b="1" kern="1200" dirty="0">
            <a:latin typeface="Trebuchet MS" panose="020B0603020202020204" pitchFamily="34" charset="0"/>
          </a:endParaRPr>
        </a:p>
      </dsp:txBody>
      <dsp:txXfrm>
        <a:off x="2735052" y="1699358"/>
        <a:ext cx="965514" cy="965514"/>
      </dsp:txXfrm>
    </dsp:sp>
    <dsp:sp modelId="{6F0F3E50-FE95-434E-BD38-2D9AE7E94746}">
      <dsp:nvSpPr>
        <dsp:cNvPr id="0" name=""/>
        <dsp:cNvSpPr/>
      </dsp:nvSpPr>
      <dsp:spPr>
        <a:xfrm>
          <a:off x="2648919" y="-25850"/>
          <a:ext cx="955811" cy="955811"/>
        </a:xfrm>
        <a:prstGeom prst="ellipse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latin typeface="Trebuchet MS" panose="020B0603020202020204" pitchFamily="34" charset="0"/>
            </a:rPr>
            <a:t>Divizii</a:t>
          </a:r>
          <a:endParaRPr lang="en-US" sz="1100" b="1" kern="1200" dirty="0">
            <a:latin typeface="Trebuchet MS" panose="020B0603020202020204" pitchFamily="34" charset="0"/>
          </a:endParaRPr>
        </a:p>
      </dsp:txBody>
      <dsp:txXfrm>
        <a:off x="2788894" y="114125"/>
        <a:ext cx="675861" cy="675861"/>
      </dsp:txXfrm>
    </dsp:sp>
    <dsp:sp modelId="{38456563-2217-4BB9-BA2D-10B2F93D4887}">
      <dsp:nvSpPr>
        <dsp:cNvPr id="0" name=""/>
        <dsp:cNvSpPr/>
      </dsp:nvSpPr>
      <dsp:spPr>
        <a:xfrm>
          <a:off x="3942848" y="466030"/>
          <a:ext cx="1255620" cy="1274450"/>
        </a:xfrm>
        <a:prstGeom prst="ellipse">
          <a:avLst/>
        </a:prstGeom>
        <a:solidFill>
          <a:srgbClr val="809CF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>
              <a:latin typeface="Trebuchet MS" panose="020B0603020202020204" pitchFamily="34" charset="0"/>
            </a:rPr>
            <a:t>Forme</a:t>
          </a:r>
          <a:r>
            <a:rPr lang="en-US" sz="1000" b="1" kern="1200" dirty="0">
              <a:latin typeface="Trebuchet MS" panose="020B0603020202020204" pitchFamily="34" charset="0"/>
            </a:rPr>
            <a:t> </a:t>
          </a:r>
          <a:r>
            <a:rPr lang="en-US" sz="1000" b="1" kern="1200" dirty="0" err="1">
              <a:latin typeface="Trebuchet MS" panose="020B0603020202020204" pitchFamily="34" charset="0"/>
            </a:rPr>
            <a:t>farmaceutice</a:t>
          </a:r>
          <a:endParaRPr lang="en-US" sz="1000" b="1" kern="1200" dirty="0">
            <a:latin typeface="Trebuchet MS" panose="020B0603020202020204" pitchFamily="34" charset="0"/>
          </a:endParaRPr>
        </a:p>
      </dsp:txBody>
      <dsp:txXfrm>
        <a:off x="4126729" y="652669"/>
        <a:ext cx="887858" cy="901172"/>
      </dsp:txXfrm>
    </dsp:sp>
    <dsp:sp modelId="{B8389C08-1FBF-40FF-8E58-BA500FE19FAF}">
      <dsp:nvSpPr>
        <dsp:cNvPr id="0" name=""/>
        <dsp:cNvSpPr/>
      </dsp:nvSpPr>
      <dsp:spPr>
        <a:xfrm>
          <a:off x="4333405" y="1948866"/>
          <a:ext cx="1142758" cy="1236580"/>
        </a:xfrm>
        <a:prstGeom prst="ellipse">
          <a:avLst/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latin typeface="Trebuchet MS" panose="020B0603020202020204" pitchFamily="34" charset="0"/>
            </a:rPr>
            <a:t>Clase</a:t>
          </a:r>
          <a:r>
            <a:rPr lang="en-US" sz="1100" b="1" kern="1200" dirty="0">
              <a:latin typeface="Trebuchet MS" panose="020B0603020202020204" pitchFamily="34" charset="0"/>
            </a:rPr>
            <a:t> </a:t>
          </a:r>
          <a:r>
            <a:rPr lang="en-US" sz="1100" b="1" kern="1200" dirty="0" err="1">
              <a:latin typeface="Trebuchet MS" panose="020B0603020202020204" pitchFamily="34" charset="0"/>
            </a:rPr>
            <a:t>terapeutice</a:t>
          </a:r>
          <a:endParaRPr lang="en-US" sz="1100" b="1" kern="1200" dirty="0">
            <a:latin typeface="Trebuchet MS" panose="020B0603020202020204" pitchFamily="34" charset="0"/>
          </a:endParaRPr>
        </a:p>
      </dsp:txBody>
      <dsp:txXfrm>
        <a:off x="4500758" y="2129959"/>
        <a:ext cx="808052" cy="874394"/>
      </dsp:txXfrm>
    </dsp:sp>
    <dsp:sp modelId="{185E76F8-D098-494B-9CBA-CF47B310579C}">
      <dsp:nvSpPr>
        <dsp:cNvPr id="0" name=""/>
        <dsp:cNvSpPr/>
      </dsp:nvSpPr>
      <dsp:spPr>
        <a:xfrm>
          <a:off x="3434142" y="3231150"/>
          <a:ext cx="1068883" cy="101992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latin typeface="Trebuchet MS" panose="020B0603020202020204" pitchFamily="34" charset="0"/>
            </a:rPr>
            <a:t>Direc</a:t>
          </a:r>
          <a:r>
            <a:rPr lang="ro-RO" sz="1100" b="1" kern="1200" dirty="0">
              <a:latin typeface="Trebuchet MS" panose="020B0603020202020204" pitchFamily="34" charset="0"/>
            </a:rPr>
            <a:t>ț</a:t>
          </a:r>
          <a:r>
            <a:rPr lang="en-US" sz="1100" b="1" kern="1200" dirty="0">
              <a:latin typeface="Trebuchet MS" panose="020B0603020202020204" pitchFamily="34" charset="0"/>
            </a:rPr>
            <a:t>ii </a:t>
          </a:r>
          <a:r>
            <a:rPr lang="en-US" sz="1100" b="1" kern="1200" dirty="0" err="1">
              <a:latin typeface="Trebuchet MS" panose="020B0603020202020204" pitchFamily="34" charset="0"/>
            </a:rPr>
            <a:t>dezvoltare</a:t>
          </a:r>
          <a:endParaRPr lang="en-US" sz="1100" b="1" kern="1200" dirty="0">
            <a:latin typeface="Trebuchet MS" panose="020B0603020202020204" pitchFamily="34" charset="0"/>
          </a:endParaRPr>
        </a:p>
      </dsp:txBody>
      <dsp:txXfrm>
        <a:off x="3590676" y="3380515"/>
        <a:ext cx="755815" cy="721197"/>
      </dsp:txXfrm>
    </dsp:sp>
    <dsp:sp modelId="{8FB3D936-A2E4-450E-9F93-0DB11DDB7CA9}">
      <dsp:nvSpPr>
        <dsp:cNvPr id="0" name=""/>
        <dsp:cNvSpPr/>
      </dsp:nvSpPr>
      <dsp:spPr>
        <a:xfrm>
          <a:off x="1943213" y="3207609"/>
          <a:ext cx="1047645" cy="1067010"/>
        </a:xfrm>
        <a:prstGeom prst="ellipse">
          <a:avLst/>
        </a:prstGeom>
        <a:solidFill>
          <a:srgbClr val="EF13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latin typeface="Trebuchet MS" panose="020B0603020202020204" pitchFamily="34" charset="0"/>
            </a:rPr>
            <a:t>Concepte</a:t>
          </a:r>
          <a:r>
            <a:rPr lang="en-US" sz="1100" b="1" kern="1200" dirty="0">
              <a:latin typeface="Trebuchet MS" panose="020B0603020202020204" pitchFamily="34" charset="0"/>
            </a:rPr>
            <a:t> </a:t>
          </a:r>
          <a:r>
            <a:rPr lang="en-US" sz="1100" b="1" kern="1200" dirty="0" err="1">
              <a:latin typeface="Trebuchet MS" panose="020B0603020202020204" pitchFamily="34" charset="0"/>
            </a:rPr>
            <a:t>promovare</a:t>
          </a:r>
          <a:endParaRPr lang="en-US" sz="1100" b="1" kern="1200" dirty="0">
            <a:latin typeface="Trebuchet MS" panose="020B0603020202020204" pitchFamily="34" charset="0"/>
          </a:endParaRPr>
        </a:p>
      </dsp:txBody>
      <dsp:txXfrm>
        <a:off x="2096637" y="3363869"/>
        <a:ext cx="740797" cy="754490"/>
      </dsp:txXfrm>
    </dsp:sp>
    <dsp:sp modelId="{177550B1-1034-498F-8ECF-65D4E9323E37}">
      <dsp:nvSpPr>
        <dsp:cNvPr id="0" name=""/>
        <dsp:cNvSpPr/>
      </dsp:nvSpPr>
      <dsp:spPr>
        <a:xfrm>
          <a:off x="1004556" y="2070717"/>
          <a:ext cx="1052558" cy="992877"/>
        </a:xfrm>
        <a:prstGeom prst="ellipse">
          <a:avLst/>
        </a:prstGeom>
        <a:solidFill>
          <a:srgbClr val="C2BF43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latin typeface="Trebuchet MS" panose="020B0603020202020204" pitchFamily="34" charset="0"/>
            </a:rPr>
            <a:t>Destina</a:t>
          </a:r>
          <a:r>
            <a:rPr lang="ro-RO" sz="1100" b="1" kern="1200" dirty="0">
              <a:latin typeface="Trebuchet MS" panose="020B0603020202020204" pitchFamily="34" charset="0"/>
            </a:rPr>
            <a:t>ț</a:t>
          </a:r>
          <a:r>
            <a:rPr lang="en-US" sz="1100" b="1" kern="1200" dirty="0" err="1">
              <a:latin typeface="Trebuchet MS" panose="020B0603020202020204" pitchFamily="34" charset="0"/>
            </a:rPr>
            <a:t>ie</a:t>
          </a:r>
          <a:endParaRPr lang="en-US" sz="1100" b="1" kern="1200" dirty="0">
            <a:latin typeface="Trebuchet MS" panose="020B0603020202020204" pitchFamily="34" charset="0"/>
          </a:endParaRPr>
        </a:p>
      </dsp:txBody>
      <dsp:txXfrm>
        <a:off x="1158700" y="2216120"/>
        <a:ext cx="744270" cy="702071"/>
      </dsp:txXfrm>
    </dsp:sp>
    <dsp:sp modelId="{CCB2DB73-6416-4F9B-B34C-01F892EF6C9E}">
      <dsp:nvSpPr>
        <dsp:cNvPr id="0" name=""/>
        <dsp:cNvSpPr/>
      </dsp:nvSpPr>
      <dsp:spPr>
        <a:xfrm>
          <a:off x="1387056" y="625349"/>
          <a:ext cx="955811" cy="955811"/>
        </a:xfrm>
        <a:prstGeom prst="ellipse">
          <a:avLst/>
        </a:prstGeom>
        <a:solidFill>
          <a:srgbClr val="06C1FC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rebuchet MS" panose="020B0603020202020204" pitchFamily="34" charset="0"/>
            </a:rPr>
            <a:t>Tip </a:t>
          </a:r>
          <a:r>
            <a:rPr lang="en-US" sz="1100" b="1" kern="1200" dirty="0" err="1">
              <a:latin typeface="Trebuchet MS" panose="020B0603020202020204" pitchFamily="34" charset="0"/>
            </a:rPr>
            <a:t>produc</a:t>
          </a:r>
          <a:r>
            <a:rPr lang="ro-RO" sz="1100" b="1" kern="1200" dirty="0">
              <a:latin typeface="Trebuchet MS" panose="020B0603020202020204" pitchFamily="34" charset="0"/>
            </a:rPr>
            <a:t>ț</a:t>
          </a:r>
          <a:r>
            <a:rPr lang="en-US" sz="1100" b="1" kern="1200" dirty="0" err="1">
              <a:latin typeface="Trebuchet MS" panose="020B0603020202020204" pitchFamily="34" charset="0"/>
            </a:rPr>
            <a:t>ie</a:t>
          </a:r>
          <a:endParaRPr lang="en-US" sz="1100" b="1" kern="1200" dirty="0">
            <a:latin typeface="Trebuchet MS" panose="020B0603020202020204" pitchFamily="34" charset="0"/>
          </a:endParaRPr>
        </a:p>
      </dsp:txBody>
      <dsp:txXfrm>
        <a:off x="1527031" y="765324"/>
        <a:ext cx="675861" cy="675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0.11424</cdr:x>
      <cdr:y>0.19608</cdr:y>
    </cdr:from>
    <cdr:to>
      <cdr:x>0.2457</cdr:x>
      <cdr:y>0.30882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5325" y="762001"/>
          <a:ext cx="8001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0.87167</cdr:x>
      <cdr:y>0.31127</cdr:y>
    </cdr:from>
    <cdr:to>
      <cdr:x>0.98279</cdr:x>
      <cdr:y>0.36275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05425" y="1209676"/>
          <a:ext cx="6762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DE1DA6-3A11-47D8-9C03-2F3FC24351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8161" cy="469900"/>
          </a:xfrm>
          <a:prstGeom prst="rect">
            <a:avLst/>
          </a:prstGeom>
        </p:spPr>
        <p:txBody>
          <a:bodyPr vert="horz" lIns="93184" tIns="46593" rIns="93184" bIns="4659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3AF39-6FEC-4571-8C7B-1F2B1B0E3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8" y="3"/>
            <a:ext cx="3078161" cy="469900"/>
          </a:xfrm>
          <a:prstGeom prst="rect">
            <a:avLst/>
          </a:prstGeom>
        </p:spPr>
        <p:txBody>
          <a:bodyPr vert="horz" lIns="93184" tIns="46593" rIns="93184" bIns="4659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567609-43E2-48D0-AF5C-5243724F4095}" type="datetimeFigureOut">
              <a:rPr lang="uk-UA"/>
              <a:pPr>
                <a:defRPr/>
              </a:pPr>
              <a:t>10.10.2022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D63E1-92A5-448B-8975-CDBB277FC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916990"/>
            <a:ext cx="3078161" cy="469900"/>
          </a:xfrm>
          <a:prstGeom prst="rect">
            <a:avLst/>
          </a:prstGeom>
        </p:spPr>
        <p:txBody>
          <a:bodyPr vert="horz" lIns="93184" tIns="46593" rIns="93184" bIns="4659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2E957-7927-406B-BAC6-8709C61F84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8" y="8916990"/>
            <a:ext cx="3078161" cy="469900"/>
          </a:xfrm>
          <a:prstGeom prst="rect">
            <a:avLst/>
          </a:prstGeom>
        </p:spPr>
        <p:txBody>
          <a:bodyPr vert="horz" wrap="square" lIns="93184" tIns="46593" rIns="93184" bIns="465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CA4996A-06CA-45F7-A6FF-27E1D98E8094}" type="slidenum">
              <a:rPr lang="uk-UA" altLang="ro-RO"/>
              <a:pPr/>
              <a:t>‹#›</a:t>
            </a:fld>
            <a:endParaRPr lang="uk-UA" altLang="ro-R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9AB738-E410-4AF3-9126-CA22AA773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8161" cy="469900"/>
          </a:xfrm>
          <a:prstGeom prst="rect">
            <a:avLst/>
          </a:prstGeom>
        </p:spPr>
        <p:txBody>
          <a:bodyPr vert="horz" lIns="93184" tIns="46593" rIns="93184" bIns="4659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13FD1-D655-4CD3-B496-8FB6F13458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8" y="3"/>
            <a:ext cx="3078161" cy="469900"/>
          </a:xfrm>
          <a:prstGeom prst="rect">
            <a:avLst/>
          </a:prstGeom>
        </p:spPr>
        <p:txBody>
          <a:bodyPr vert="horz" lIns="93184" tIns="46593" rIns="93184" bIns="4659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47BD5E-4CA1-4E8D-AC88-9371A8A40A6A}" type="datetimeFigureOut">
              <a:rPr lang="uk-UA"/>
              <a:pPr>
                <a:defRPr/>
              </a:pPr>
              <a:t>10.10.2022</a:t>
            </a:fld>
            <a:endParaRPr lang="uk-U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DA5C3F-D250-40AB-BD75-30EEA059CB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704850"/>
            <a:ext cx="4689475" cy="351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84" tIns="46593" rIns="93184" bIns="46593" rtlCol="0" anchor="ctr"/>
          <a:lstStyle/>
          <a:p>
            <a:pPr lvl="0"/>
            <a:endParaRPr lang="uk-U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1CD3F16-0D2C-42BA-824E-707E1E56B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03" y="4459293"/>
            <a:ext cx="5680075" cy="4224338"/>
          </a:xfrm>
          <a:prstGeom prst="rect">
            <a:avLst/>
          </a:prstGeom>
        </p:spPr>
        <p:txBody>
          <a:bodyPr vert="horz" lIns="93184" tIns="46593" rIns="93184" bIns="4659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uk-U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3B659-170D-4E08-AF56-04AF9E43CF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8916990"/>
            <a:ext cx="3078161" cy="469900"/>
          </a:xfrm>
          <a:prstGeom prst="rect">
            <a:avLst/>
          </a:prstGeom>
        </p:spPr>
        <p:txBody>
          <a:bodyPr vert="horz" lIns="93184" tIns="46593" rIns="93184" bIns="4659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D0932-EFA3-4760-A424-5E6B92F65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8" y="8916990"/>
            <a:ext cx="3078161" cy="469900"/>
          </a:xfrm>
          <a:prstGeom prst="rect">
            <a:avLst/>
          </a:prstGeom>
        </p:spPr>
        <p:txBody>
          <a:bodyPr vert="horz" wrap="square" lIns="93184" tIns="46593" rIns="93184" bIns="465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2F308E3-AB90-4D3D-A324-1E8A584D5915}" type="slidenum">
              <a:rPr lang="uk-UA" altLang="ro-RO"/>
              <a:pPr/>
              <a:t>‹#›</a:t>
            </a:fld>
            <a:endParaRPr lang="uk-UA" altLang="ro-RO"/>
          </a:p>
        </p:txBody>
      </p:sp>
    </p:spTree>
    <p:extLst>
      <p:ext uri="{BB962C8B-B14F-4D97-AF65-F5344CB8AC3E}">
        <p14:creationId xmlns:p14="http://schemas.microsoft.com/office/powerpoint/2010/main" val="3059044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>
            <a:extLst>
              <a:ext uri="{FF2B5EF4-FFF2-40B4-BE49-F238E27FC236}">
                <a16:creationId xmlns:a16="http://schemas.microsoft.com/office/drawing/2014/main" id="{0DBA017A-31EA-44CC-A165-9ACC31510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6500" y="704850"/>
            <a:ext cx="4689475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>
            <a:extLst>
              <a:ext uri="{FF2B5EF4-FFF2-40B4-BE49-F238E27FC236}">
                <a16:creationId xmlns:a16="http://schemas.microsoft.com/office/drawing/2014/main" id="{9F300FD0-3711-450D-A5E9-80BAB3E01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3780" name="Slide Number Placeholder 3">
            <a:extLst>
              <a:ext uri="{FF2B5EF4-FFF2-40B4-BE49-F238E27FC236}">
                <a16:creationId xmlns:a16="http://schemas.microsoft.com/office/drawing/2014/main" id="{CBF66E7B-54C0-4F9E-A55D-F647C9B55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5913" indent="-225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9938" indent="-225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23E7A5-1871-41CA-B6CD-687AD0916828}" type="slidenum">
              <a:rPr lang="uk-UA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uk-UA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9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>
            <a:extLst>
              <a:ext uri="{FF2B5EF4-FFF2-40B4-BE49-F238E27FC236}">
                <a16:creationId xmlns:a16="http://schemas.microsoft.com/office/drawing/2014/main" id="{B1459669-F728-4964-B6D3-3B6A94BBF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6500" y="704850"/>
            <a:ext cx="4689475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>
            <a:extLst>
              <a:ext uri="{FF2B5EF4-FFF2-40B4-BE49-F238E27FC236}">
                <a16:creationId xmlns:a16="http://schemas.microsoft.com/office/drawing/2014/main" id="{944DCEA3-CC9D-4808-A1DE-C859A6DB4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764" name="Slide Number Placeholder 3">
            <a:extLst>
              <a:ext uri="{FF2B5EF4-FFF2-40B4-BE49-F238E27FC236}">
                <a16:creationId xmlns:a16="http://schemas.microsoft.com/office/drawing/2014/main" id="{40C478B1-0480-4CFB-A32B-10F096858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5913" indent="-225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9938" indent="-225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363D9D-E88A-4A18-92F3-FC0860EDF325}" type="slidenum">
              <a:rPr lang="uk-UA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uk-UA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3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prezen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5753E6-7D33-498A-93BB-A2599C4F70AF}"/>
              </a:ext>
            </a:extLst>
          </p:cNvPr>
          <p:cNvSpPr/>
          <p:nvPr userDrawn="1"/>
        </p:nvSpPr>
        <p:spPr>
          <a:xfrm>
            <a:off x="-6350" y="1241425"/>
            <a:ext cx="9144000" cy="17272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21FB8-A635-4B6A-9E09-3BAAB0E322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3" y="2503490"/>
            <a:ext cx="12223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87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Subtitlu</a:t>
            </a:r>
            <a:endParaRPr lang="uk-UA" altLang="en-US" sz="1200" dirty="0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EBA2428-F6B9-4884-AC86-4C2685BD5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6" y="115890"/>
            <a:ext cx="17637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F7B3A7-C675-40ED-8CD3-B265E2BD7DF7}"/>
              </a:ext>
            </a:extLst>
          </p:cNvPr>
          <p:cNvSpPr/>
          <p:nvPr userDrawn="1"/>
        </p:nvSpPr>
        <p:spPr>
          <a:xfrm>
            <a:off x="-6350" y="358777"/>
            <a:ext cx="6840538" cy="17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232" y="1607644"/>
            <a:ext cx="7772400" cy="864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25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uk-UA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8181" y="4747149"/>
            <a:ext cx="6408241" cy="106843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16741" y="5815587"/>
            <a:ext cx="6471689" cy="685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4717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68314" y="2276874"/>
            <a:ext cx="8207375" cy="768084"/>
          </a:xfrm>
          <a:noFill/>
        </p:spPr>
        <p:txBody>
          <a:bodyPr/>
          <a:lstStyle>
            <a:lvl1pPr marL="0" indent="0" algn="l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82822" y="5349213"/>
            <a:ext cx="2037454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3542658" y="5349213"/>
            <a:ext cx="2037454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6278963" y="5349213"/>
            <a:ext cx="2037454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8315" y="1602421"/>
            <a:ext cx="8207375" cy="674452"/>
          </a:xfr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782822" y="4773151"/>
            <a:ext cx="2037454" cy="575379"/>
          </a:xfrm>
          <a:noFill/>
        </p:spPr>
        <p:txBody>
          <a:bodyPr anchor="b"/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3542658" y="4773151"/>
            <a:ext cx="2037454" cy="575379"/>
          </a:xfrm>
          <a:noFill/>
        </p:spPr>
        <p:txBody>
          <a:bodyPr anchor="b"/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6278963" y="4773151"/>
            <a:ext cx="2037454" cy="575379"/>
          </a:xfrm>
          <a:noFill/>
        </p:spPr>
        <p:txBody>
          <a:bodyPr anchor="b"/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95A528D-A7E6-4819-B053-022B3CA622A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72442561-6BAD-416A-8FFB-EDA1891597B9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44088402-3F2A-48AC-987C-3A9D3467194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3143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508627" y="1604436"/>
            <a:ext cx="3167063" cy="4512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F256D6-2974-4E8E-986A-0E90DE4F43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7C341F3-A92A-4C0C-975A-9E9C394542C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3C0F492-C64D-4228-A8A6-A3DDC1FE0B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40143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56"/>
          </p:nvPr>
        </p:nvSpPr>
        <p:spPr>
          <a:xfrm>
            <a:off x="5868144" y="2276873"/>
            <a:ext cx="2806570" cy="384029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68453" y="1602421"/>
            <a:ext cx="2807236" cy="674452"/>
          </a:xfrm>
        </p:spPr>
        <p:txBody>
          <a:bodyPr anchor="ctr"/>
          <a:lstStyle>
            <a:lvl1pPr marL="0" indent="0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A8B08B-FC40-4A97-9C3F-ECB308671DE3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/>
        <p:txBody>
          <a:bodyPr/>
          <a:lstStyle>
            <a:lvl1pPr>
              <a:defRPr/>
            </a:lvl1pPr>
          </a:lstStyle>
          <a:p>
            <a:fld id="{F69C2D46-073C-4269-9719-163AC56D4F6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1969A42-E7D3-4C73-82EC-9AD08BF9D0BE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50841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56"/>
          </p:nvPr>
        </p:nvSpPr>
        <p:spPr>
          <a:xfrm>
            <a:off x="4269562" y="1604436"/>
            <a:ext cx="1742599" cy="163254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57"/>
          </p:nvPr>
        </p:nvSpPr>
        <p:spPr>
          <a:xfrm>
            <a:off x="6927701" y="1604436"/>
            <a:ext cx="1742599" cy="163254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58"/>
          </p:nvPr>
        </p:nvSpPr>
        <p:spPr>
          <a:xfrm>
            <a:off x="4269562" y="3428639"/>
            <a:ext cx="1742599" cy="163254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59"/>
          </p:nvPr>
        </p:nvSpPr>
        <p:spPr>
          <a:xfrm>
            <a:off x="6927701" y="3428639"/>
            <a:ext cx="1742599" cy="163254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60"/>
          </p:nvPr>
        </p:nvSpPr>
        <p:spPr>
          <a:xfrm>
            <a:off x="3914470" y="5349346"/>
            <a:ext cx="4761218" cy="863964"/>
          </a:xfrm>
        </p:spPr>
        <p:txBody>
          <a:bodyPr/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40DB692-EB23-4436-8F3F-B2DD5329B510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>
            <a:lvl1pPr>
              <a:defRPr/>
            </a:lvl1pPr>
          </a:lstStyle>
          <a:p>
            <a:fld id="{9312DC74-17FB-4FA5-88F6-CCA38D73DA3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7778EB8-9B2F-4455-9B6E-F64DF8F8BDA5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4662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27758" y="3236981"/>
            <a:ext cx="2232248" cy="701283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7758" y="3909053"/>
            <a:ext cx="2232248" cy="230425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3347865" y="3236981"/>
            <a:ext cx="2232248" cy="701283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347865" y="3909053"/>
            <a:ext cx="2232248" cy="230425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5868145" y="3236981"/>
            <a:ext cx="2232248" cy="701283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5868145" y="3909053"/>
            <a:ext cx="2232248" cy="230425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43D302-146E-4B0F-B4EA-3172F383EA1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3555C1A2-D00C-4F26-93CE-0B9476B467F4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43DCE8-B645-4FE4-B6DE-B3BB55433A4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2472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99593" y="3236981"/>
            <a:ext cx="5688632" cy="701283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99592" y="3909053"/>
            <a:ext cx="7344816" cy="230425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1763689" y="1835376"/>
            <a:ext cx="3096344" cy="1026909"/>
          </a:xfrm>
        </p:spPr>
        <p:txBody>
          <a:bodyPr anchor="ctr"/>
          <a:lstStyle>
            <a:lvl1pPr marL="0" indent="0" algn="l">
              <a:buNone/>
              <a:defRPr sz="1600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B8D538-EB30-407F-ADA0-6E24410112B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>
              <a:defRPr/>
            </a:lvl1pPr>
          </a:lstStyle>
          <a:p>
            <a:fld id="{C3F355EA-671C-4E2A-88D0-7D790350863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F0A9FDC-D8D9-412C-B24C-72D3B87019C0}"/>
              </a:ext>
            </a:extLst>
          </p:cNvPr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5761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62"/>
          </p:nvPr>
        </p:nvSpPr>
        <p:spPr>
          <a:xfrm>
            <a:off x="395537" y="2804952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63"/>
          </p:nvPr>
        </p:nvSpPr>
        <p:spPr>
          <a:xfrm>
            <a:off x="395537" y="3188995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64"/>
          </p:nvPr>
        </p:nvSpPr>
        <p:spPr>
          <a:xfrm>
            <a:off x="395537" y="3573037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65"/>
          </p:nvPr>
        </p:nvSpPr>
        <p:spPr>
          <a:xfrm>
            <a:off x="395537" y="3957080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6"/>
          </p:nvPr>
        </p:nvSpPr>
        <p:spPr>
          <a:xfrm>
            <a:off x="395537" y="434112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60"/>
          </p:nvPr>
        </p:nvSpPr>
        <p:spPr>
          <a:xfrm>
            <a:off x="3647454" y="2725602"/>
            <a:ext cx="1856324" cy="2143558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34D2DE-4957-43AC-85CA-63B98BF1FEFE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/>
            </a:lvl1pPr>
          </a:lstStyle>
          <a:p>
            <a:fld id="{742E4C04-59C7-4F50-95AE-ED700E99ED7E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D1F99FB-FA39-4E01-9537-57996540EE32}"/>
              </a:ext>
            </a:extLst>
          </p:cNvPr>
          <p:cNvSpPr>
            <a:spLocks noGrp="1"/>
          </p:cNvSpPr>
          <p:nvPr>
            <p:ph type="ftr" sz="quarter" idx="6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2173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62"/>
          </p:nvPr>
        </p:nvSpPr>
        <p:spPr>
          <a:xfrm>
            <a:off x="5868145" y="342904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63"/>
          </p:nvPr>
        </p:nvSpPr>
        <p:spPr>
          <a:xfrm>
            <a:off x="5868145" y="3813085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64"/>
          </p:nvPr>
        </p:nvSpPr>
        <p:spPr>
          <a:xfrm>
            <a:off x="5868145" y="4197128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65"/>
          </p:nvPr>
        </p:nvSpPr>
        <p:spPr>
          <a:xfrm>
            <a:off x="5868145" y="4581171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6"/>
          </p:nvPr>
        </p:nvSpPr>
        <p:spPr>
          <a:xfrm>
            <a:off x="5868145" y="496521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5940154" y="1988843"/>
            <a:ext cx="2735535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99AEAA-7C85-4FD2-9E19-F813616FB205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/>
            </a:lvl1pPr>
          </a:lstStyle>
          <a:p>
            <a:fld id="{3D281A7D-413B-479A-BE3C-9138A692C8D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3B1EBF8-F8E1-48E2-989C-8918C472D5DD}"/>
              </a:ext>
            </a:extLst>
          </p:cNvPr>
          <p:cNvSpPr>
            <a:spLocks noGrp="1"/>
          </p:cNvSpPr>
          <p:nvPr>
            <p:ph type="ftr" sz="quarter" idx="6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8976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5148064" y="1988843"/>
            <a:ext cx="3527624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8314" y="1988842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2607215" y="1988842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468314" y="3875951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2607215" y="3875951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6012160" y="3236981"/>
            <a:ext cx="2663528" cy="76808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0"/>
          </p:nvPr>
        </p:nvSpPr>
        <p:spPr>
          <a:xfrm>
            <a:off x="6012160" y="4197088"/>
            <a:ext cx="2663528" cy="76808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012160" y="5157194"/>
            <a:ext cx="2663528" cy="76808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6698AC-B0CE-4359-9621-AD6BA486932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fld id="{19486A24-62F8-4C06-8B18-EE91A79E156D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9F276BA-AA7D-4700-95CE-4CD80D244B30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538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468314" y="1892832"/>
            <a:ext cx="3743647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492145" y="1892831"/>
            <a:ext cx="4183545" cy="3840427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6"/>
          </p:nvPr>
        </p:nvSpPr>
        <p:spPr>
          <a:xfrm>
            <a:off x="1043609" y="3236982"/>
            <a:ext cx="3173542" cy="67207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1043609" y="4101077"/>
            <a:ext cx="3173542" cy="67207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1043609" y="4965173"/>
            <a:ext cx="3173542" cy="67207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44027D-B83C-40DD-9BEF-C2049E57B4F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fld id="{AEBC383E-FEC9-4233-9DED-C9A7F20C8262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336FB96-F781-4AEA-B75C-E575B6A32999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82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" y="1"/>
            <a:ext cx="9153362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uk-UA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859" y="1411827"/>
            <a:ext cx="3103029" cy="230521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976" y="3717032"/>
            <a:ext cx="3091391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44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840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26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100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39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27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13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93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96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o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CD3A31B-9269-43A7-AB06-F2C3F6D751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874623-EBFC-4A24-8318-19AAF5FD7FDF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DEDE401-1ABA-4D3D-BF0F-E6EFFA0E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332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005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5156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017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74F24B-0BAF-4565-A304-59E339CDA62D}"/>
              </a:ext>
            </a:extLst>
          </p:cNvPr>
          <p:cNvSpPr/>
          <p:nvPr userDrawn="1"/>
        </p:nvSpPr>
        <p:spPr>
          <a:xfrm>
            <a:off x="0" y="4676775"/>
            <a:ext cx="9144000" cy="17287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69160"/>
            <a:ext cx="7772400" cy="86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733258"/>
            <a:ext cx="6400800" cy="38404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156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315" y="1604433"/>
            <a:ext cx="82073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4CE804-CB41-4AEC-A4D2-1FBB4C4865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F0F2443-67CA-4A21-B351-54E6C9AE999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7340CD6-B41A-4D55-BB53-782E763E35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65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315" y="2564906"/>
            <a:ext cx="8207375" cy="3840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56519" y="1604434"/>
            <a:ext cx="8219171" cy="864460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D9094-FA12-4B09-95A6-B7C54B226CF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E8DB0C69-97B8-4219-BC2C-43FB5B71D3B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6E3935E-088A-42B7-99A6-87F9A0E8E6F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311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53306A8-95A1-473E-8D8D-1D967492D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BDE7B8-34FD-4CED-8AA0-D289FC7E44E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9CDD6CB-CBF2-468F-9F39-01170AEE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375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721967" y="1914525"/>
            <a:ext cx="3700068" cy="4181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D59034-DDBD-4ED9-B20A-ED199DF40F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2E139F0-033A-4635-8FA9-0A2CA3B79A7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774FC78-F963-49DD-9E05-BA60C81E52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548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53301" y="2288941"/>
            <a:ext cx="3037400" cy="3432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829E19-5F42-4F99-950D-1B264A1355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A1A40A0-4CC6-48EE-A816-6247D9D6CE6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13C5A8-91D4-4F28-A3A2-7644ED30AF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556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8315" y="1604436"/>
            <a:ext cx="4103687" cy="4512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932041" y="2276873"/>
            <a:ext cx="3743649" cy="1344151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4932041" y="1602421"/>
            <a:ext cx="3743649" cy="674452"/>
          </a:xfrm>
        </p:spPr>
        <p:txBody>
          <a:bodyPr anchor="ctr"/>
          <a:lstStyle>
            <a:lvl1pPr marL="0" indent="0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5004048" y="5922724"/>
            <a:ext cx="1440160" cy="28803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5004048" y="5447780"/>
            <a:ext cx="1440160" cy="573511"/>
          </a:xfrm>
        </p:spPr>
        <p:txBody>
          <a:bodyPr anchor="ctr"/>
          <a:lstStyle>
            <a:lvl1pPr marL="0" indent="0" algn="ctr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7020273" y="5922724"/>
            <a:ext cx="1440160" cy="28803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7020273" y="5447780"/>
            <a:ext cx="1440160" cy="573511"/>
          </a:xfrm>
        </p:spPr>
        <p:txBody>
          <a:bodyPr anchor="ctr"/>
          <a:lstStyle>
            <a:lvl1pPr marL="0" indent="0" algn="ctr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25413B4-D423-42A1-88BD-984BDFC9B8C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DB1BBEAF-F1A5-4032-97BC-C46230C0079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169D0FE4-CC0D-4060-8F0B-DE300237400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41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u text ierar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329"/>
            <a:ext cx="8229600" cy="7060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320" y="2564916"/>
            <a:ext cx="8207375" cy="38401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20" y="1028734"/>
            <a:ext cx="8207375" cy="38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56524" y="1604434"/>
            <a:ext cx="8219171" cy="864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C53284-CBFE-482D-A838-BDE8BD66A6C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248C5AD7-BCF4-484B-8A8C-AA5207450653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5401E50-C0D6-4B42-A20D-AFFC07F6E6B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23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1115617" y="5922724"/>
            <a:ext cx="2448272" cy="288032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1115617" y="5447780"/>
            <a:ext cx="2448272" cy="573511"/>
          </a:xfrm>
        </p:spPr>
        <p:txBody>
          <a:bodyPr anchor="ctr"/>
          <a:lstStyle>
            <a:lvl1pPr marL="0" indent="0" algn="r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5576068" y="5922724"/>
            <a:ext cx="2380308" cy="28803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5576068" y="5447780"/>
            <a:ext cx="2380308" cy="573511"/>
          </a:xfrm>
        </p:spPr>
        <p:txBody>
          <a:bodyPr anchor="ctr"/>
          <a:lstStyle>
            <a:lvl1pPr marL="0" indent="0" algn="l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AC35BC-25EE-4B91-8E2E-28E893EADE1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8467C020-BB39-43F8-BECE-98844ECB48F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6FDD32D-8DC3-4510-9E52-C9963265941B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97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1E841E-7081-459D-9E67-ABB65917C3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09F3C2C-2F2D-41AE-8137-92D91838A365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997131E-EE06-491F-91C9-8F8349005D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539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04775" y="5253205"/>
            <a:ext cx="2024386" cy="768715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121412" y="5253205"/>
            <a:ext cx="2024386" cy="768715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6097694" y="5253205"/>
            <a:ext cx="2024386" cy="768715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9AF757-8778-4E9D-9F78-C8232D9CF94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8D25087E-8631-446D-9D36-C92CD99BD9A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239F831-22A1-46C0-A3AD-044183B08F2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5784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68314" y="2276875"/>
            <a:ext cx="3743649" cy="3840295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468314" y="1602422"/>
            <a:ext cx="3743649" cy="674452"/>
          </a:xfrm>
        </p:spPr>
        <p:txBody>
          <a:bodyPr anchor="ctr"/>
          <a:lstStyle>
            <a:lvl1pPr marL="0" indent="0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5436096" y="4773152"/>
            <a:ext cx="1224136" cy="768085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5436096" y="5541236"/>
            <a:ext cx="1224136" cy="48005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761459" y="4773151"/>
            <a:ext cx="674639" cy="1205619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7452321" y="4773152"/>
            <a:ext cx="1224136" cy="768085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452321" y="5541236"/>
            <a:ext cx="1224136" cy="48005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6777683" y="4773151"/>
            <a:ext cx="674639" cy="1205619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B6A70AD-CAF8-472A-B3C9-75A513D8BB2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CE85711B-20AD-402E-AFA9-C43D411FF54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AD6BC98-B84D-4CFD-986A-3EBA7BA416F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710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1026214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1026214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0" name="Content Placeholder 6"/>
          <p:cNvSpPr>
            <a:spLocks noGrp="1"/>
          </p:cNvSpPr>
          <p:nvPr>
            <p:ph sz="quarter" idx="19"/>
          </p:nvPr>
        </p:nvSpPr>
        <p:spPr>
          <a:xfrm>
            <a:off x="826813" y="3813045"/>
            <a:ext cx="2160984" cy="94853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1" name="Content Placeholder 6"/>
          <p:cNvSpPr>
            <a:spLocks noGrp="1"/>
          </p:cNvSpPr>
          <p:nvPr>
            <p:ph sz="quarter" idx="22"/>
          </p:nvPr>
        </p:nvSpPr>
        <p:spPr>
          <a:xfrm>
            <a:off x="3491109" y="3813045"/>
            <a:ext cx="2160984" cy="94853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2" name="Content Placeholder 6"/>
          <p:cNvSpPr>
            <a:spLocks noGrp="1"/>
          </p:cNvSpPr>
          <p:nvPr>
            <p:ph sz="quarter" idx="33"/>
          </p:nvPr>
        </p:nvSpPr>
        <p:spPr>
          <a:xfrm>
            <a:off x="6156176" y="3813045"/>
            <a:ext cx="2160984" cy="94853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3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2277598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4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2277598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6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3751484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3751484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9" name="Text Placeholder 13"/>
          <p:cNvSpPr>
            <a:spLocks noGrp="1"/>
          </p:cNvSpPr>
          <p:nvPr>
            <p:ph type="body" sz="quarter" idx="38"/>
          </p:nvPr>
        </p:nvSpPr>
        <p:spPr>
          <a:xfrm>
            <a:off x="5002868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5002868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2" name="Text Placeholder 13"/>
          <p:cNvSpPr>
            <a:spLocks noGrp="1"/>
          </p:cNvSpPr>
          <p:nvPr>
            <p:ph type="body" sz="quarter" idx="40"/>
          </p:nvPr>
        </p:nvSpPr>
        <p:spPr>
          <a:xfrm>
            <a:off x="6458825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3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458825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5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7710209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6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7710209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061A1F1-8744-4273-BC9E-DAD7A69F320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55EF9800-0B53-462C-ACB8-16B5936F5DD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B1424000-0CF8-47D3-81FE-10D998820391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2132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683569" y="4293098"/>
            <a:ext cx="230752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3569" y="4671476"/>
            <a:ext cx="2307524" cy="144569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152908" y="4293098"/>
            <a:ext cx="230752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6152908" y="4671476"/>
            <a:ext cx="2307524" cy="144569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9276467-4D9E-426D-81C8-D02650744D8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B8445E4F-66D9-4ACC-B461-ED31108ED68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57E3527-D403-4DB0-A107-C9F815F2848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0772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58224" y="1604436"/>
            <a:ext cx="8217465" cy="768449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516935" y="4677141"/>
            <a:ext cx="2015506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6516935" y="5055518"/>
            <a:ext cx="2015506" cy="106165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067945" y="4677141"/>
            <a:ext cx="2015506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067945" y="5055518"/>
            <a:ext cx="2015506" cy="106165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333812" y="3062650"/>
            <a:ext cx="1023037" cy="1205619"/>
          </a:xfrm>
        </p:spPr>
        <p:txBody>
          <a:bodyPr anchor="ctr">
            <a:noAutofit/>
          </a:bodyPr>
          <a:lstStyle>
            <a:lvl1pPr marL="0" indent="0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7797436" y="3062650"/>
            <a:ext cx="1023037" cy="1205619"/>
          </a:xfrm>
        </p:spPr>
        <p:txBody>
          <a:bodyPr anchor="ctr">
            <a:noAutofit/>
          </a:bodyPr>
          <a:lstStyle>
            <a:lvl1pPr marL="0" indent="0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5913F7-CD78-49AC-8E9F-570D9F7A3A6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CBE01D13-6C2B-481F-97BF-3A262311DFD4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740ACD0-50CF-4172-BDC0-2DE6AC8EAC6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033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1397092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2060479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2705938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351397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996856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4660243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5296738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6"/>
          </p:nvPr>
        </p:nvSpPr>
        <p:spPr>
          <a:xfrm>
            <a:off x="5942197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6585886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7249653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B0B60B-0F8C-41F4-8C49-AE364381B66E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fld id="{616E7C32-1202-41D8-8785-7FBB7F192088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C7043DB-9324-4B58-87C6-29BA419B5C4E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7871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788024" y="1604800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788024" y="1983177"/>
            <a:ext cx="3887664" cy="68951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4788024" y="2756928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788024" y="3135304"/>
            <a:ext cx="3887664" cy="68951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88024" y="3909053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788024" y="4287433"/>
            <a:ext cx="3887664" cy="68951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788024" y="5061184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4788024" y="5439561"/>
            <a:ext cx="3887664" cy="68951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971602" y="1669218"/>
            <a:ext cx="1545085" cy="395813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2609824" y="1673096"/>
            <a:ext cx="1545085" cy="395813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/>
          </p:nvPr>
        </p:nvSpPr>
        <p:spPr>
          <a:xfrm rot="16200000">
            <a:off x="-239913" y="2960987"/>
            <a:ext cx="2060113" cy="29686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3"/>
          </p:nvPr>
        </p:nvSpPr>
        <p:spPr>
          <a:xfrm rot="16200000">
            <a:off x="-206886" y="5140278"/>
            <a:ext cx="2060113" cy="29686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9E370CD-FC45-4B8E-8B4E-764DD9269A9B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C3FEB259-9C0C-4F01-A8E2-987FD08BF9A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47F20A94-E12D-4064-9D20-849C82123E04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679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043608" y="4574958"/>
            <a:ext cx="1943550" cy="1416467"/>
          </a:xfrm>
        </p:spPr>
        <p:txBody>
          <a:bodyPr anchor="ctr">
            <a:noAutofit/>
          </a:bodyPr>
          <a:lstStyle>
            <a:lvl1pPr marL="0" indent="0" algn="r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468314" y="2158387"/>
            <a:ext cx="3379005" cy="2185113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467484" y="1582189"/>
            <a:ext cx="3380719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AA87AA-36F3-4A62-8B69-20FA8AFB919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5AA4C21E-E6EE-4E24-9F6F-0F62D583BD3D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C18D315-4575-4FDE-A134-83E30A21532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96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329"/>
            <a:ext cx="8229600" cy="7060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20" y="1028734"/>
            <a:ext cx="8207375" cy="38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1115617" y="5922724"/>
            <a:ext cx="2448272" cy="2880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1115617" y="5447790"/>
            <a:ext cx="2448272" cy="5735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5576068" y="5922724"/>
            <a:ext cx="2380308" cy="2880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5576068" y="5447790"/>
            <a:ext cx="2380308" cy="5735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C85207-A790-4B66-8DEE-3D55384A5DE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4338163C-996C-46A3-8836-B3F7342F9F19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471A334-4465-48ED-8FBD-E1E1A4AD243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6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7544" y="1604799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276626" y="1604435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67544" y="2756889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276626" y="2756524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67544" y="3909017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76626" y="3908652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67544" y="5061145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3276626" y="5060780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86B0176-EE20-4F5F-AC7A-6ADFBFB47B6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BE943254-F2E5-4856-B88B-5056A455A36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B49F812-9EB4-4C78-A87D-3CF927A13F0C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157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67544" y="3909017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76626" y="3908652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67544" y="5061145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3276626" y="5060780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468315" y="2166409"/>
            <a:ext cx="3886523" cy="1550624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467483" y="1590213"/>
            <a:ext cx="3888495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ACA17AC-05C4-4AF0-92E0-C78FFDFC74F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ECE59993-DA72-45B3-AC6D-2E6EC6032DA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D42E71B-FADF-43B2-B31A-6F2FF50870E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4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59633" y="1604797"/>
            <a:ext cx="3168352" cy="864096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259633" y="2564904"/>
            <a:ext cx="3168352" cy="864096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259633" y="3525011"/>
            <a:ext cx="3168352" cy="864096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1259633" y="4485117"/>
            <a:ext cx="3168352" cy="864096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59633" y="5445224"/>
            <a:ext cx="3168352" cy="864096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4788026" y="2180632"/>
            <a:ext cx="3886523" cy="403267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4787195" y="1604434"/>
            <a:ext cx="3888495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B9B41C-26CD-4518-9581-14B282CD0CD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7401DEE2-44A1-4E3B-A84E-361994F1E58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F0355F7-F4D8-4CFF-9CFF-1433A4A5400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6324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88841" y="4389107"/>
            <a:ext cx="1054320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88841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1789488" y="4389107"/>
            <a:ext cx="1054320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789488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856586" y="4389107"/>
            <a:ext cx="1162394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2910622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985671" y="4389107"/>
            <a:ext cx="1162394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039707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94272" y="4389107"/>
            <a:ext cx="1249936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5194272" y="4965173"/>
            <a:ext cx="1249936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6445020" y="4389107"/>
            <a:ext cx="1054320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6445020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7524328" y="4389107"/>
            <a:ext cx="1054320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7524328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38AF509-54B1-4D52-AB08-72B79B5A21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7469EDA6-0009-4E1D-9E05-8E42C949237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2A857A0-D1BE-4359-B9E8-6CC6399FE6C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738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724130" y="1892829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5724130" y="2355449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660235" y="449866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660235" y="4961283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39555" y="4101075"/>
            <a:ext cx="1944215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539555" y="4563695"/>
            <a:ext cx="1944215" cy="977543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F469D3-BC1C-4FF0-B1C8-A3F79EBAB82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9007EAF6-6E88-41B8-9BDD-1F42C6DB4D9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6C22F76-42FD-4C80-96F5-72DC5556C10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784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353982" y="1787521"/>
            <a:ext cx="2321706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353982" y="2250141"/>
            <a:ext cx="2321706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444209" y="4498663"/>
            <a:ext cx="2160240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444209" y="4961283"/>
            <a:ext cx="2160240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67547" y="3332989"/>
            <a:ext cx="1944215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67547" y="3795607"/>
            <a:ext cx="1944215" cy="1745628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BF1738-00B7-41E4-917E-3B9DB5D216D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2EC51EAC-4885-4CB8-A3F3-5843C9704AA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CD9E9F7-0F38-4155-92F2-208D92BE34B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1633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207682" y="1595909"/>
            <a:ext cx="2468006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207682" y="2058529"/>
            <a:ext cx="2468006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731475" y="4533327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731475" y="4995947"/>
            <a:ext cx="1944215" cy="112122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67545" y="3285913"/>
            <a:ext cx="1800200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67545" y="3748531"/>
            <a:ext cx="1800200" cy="2035284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AD09F4-155B-4026-A3D9-B00224F10DF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51B239C3-9B4F-42AE-8D7A-9AD76E707D88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06E2B3C-B884-458B-BFD1-6A7206D26BDC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6539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372203" y="2276872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372203" y="2739492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827587" y="2276872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827587" y="2739492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6372203" y="440592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6372203" y="4868543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827587" y="440592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827587" y="4868543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16ED5A0-B1D8-4240-8960-61F574AE7F3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181C46AC-FACE-4E97-A099-A2213B0BA5EE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156F1E0-6E74-4CBD-84C6-FA5630092DA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7905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68314" y="1604798"/>
            <a:ext cx="2303487" cy="701283"/>
          </a:xfr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8314" y="2276872"/>
            <a:ext cx="2303487" cy="2016224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436099" y="1604797"/>
            <a:ext cx="1944215" cy="491824"/>
          </a:xfrm>
        </p:spPr>
        <p:txBody>
          <a:bodyPr anchor="ctr"/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5436099" y="2067417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444210" y="4773149"/>
            <a:ext cx="1944215" cy="491824"/>
          </a:xfrm>
        </p:spPr>
        <p:txBody>
          <a:bodyPr anchor="ctr"/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444210" y="5235769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755578" y="4773149"/>
            <a:ext cx="1944215" cy="491824"/>
          </a:xfrm>
        </p:spPr>
        <p:txBody>
          <a:bodyPr anchor="ctr"/>
          <a:lstStyle>
            <a:lvl1pPr marL="0" indent="0" algn="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755578" y="5235769"/>
            <a:ext cx="1944215" cy="977543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7A882B-EA36-4B62-82FA-20AE2B15E6A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8AB4ED3C-E5A6-4268-9A25-CD9363003348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9577E95-B20A-4C8C-8FBC-37D64286DA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82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68314" y="1604798"/>
            <a:ext cx="3095625" cy="701283"/>
          </a:xfrm>
        </p:spPr>
        <p:txBody>
          <a:bodyPr anchor="ctr"/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8314" y="2276873"/>
            <a:ext cx="3095625" cy="384029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7062BE-EF20-4307-AE86-2269D4957C9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CBDB5F1-D5EB-4458-82D0-CF251E55511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A4FA28-5209-4AA4-8D46-486CBD040A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40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9329"/>
            <a:ext cx="8229600" cy="7060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20" y="1028734"/>
            <a:ext cx="8207375" cy="38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7F3DEF-C2D9-46E3-A280-E21EDD8C10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D45F60A-EDC6-4C07-89F6-6DB0FA74E8EE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18E04F-C2EB-4207-A668-CA201D5F2A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712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067944" y="1654952"/>
            <a:ext cx="4607744" cy="1281709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4067944" y="4759658"/>
            <a:ext cx="4607744" cy="1281709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067944" y="3245177"/>
            <a:ext cx="4607744" cy="1281709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68313" y="1834685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68313" y="3422481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468313" y="4981922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FE3C2DE-7D06-42D2-B6CF-1828F691188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0B54FDFD-9CC0-4B51-9086-E680C32754D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28F153D-B7A8-466E-B851-D55135B5C13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6380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187625" y="1763250"/>
            <a:ext cx="1566908" cy="1281709"/>
          </a:xfrm>
        </p:spPr>
        <p:txBody>
          <a:bodyPr anchor="b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267745" y="4243136"/>
            <a:ext cx="1566908" cy="128170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88564" y="1763250"/>
            <a:ext cx="1566908" cy="1281709"/>
          </a:xfrm>
        </p:spPr>
        <p:txBody>
          <a:bodyPr anchor="b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865951" y="1763250"/>
            <a:ext cx="1566908" cy="1281709"/>
          </a:xfrm>
        </p:spPr>
        <p:txBody>
          <a:bodyPr anchor="b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851457" y="4243136"/>
            <a:ext cx="1566908" cy="128170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031131" y="4243136"/>
            <a:ext cx="1566908" cy="128170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A0B429-8380-4B92-B5C7-F7776A870AC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CCBD9672-2165-4D5C-8D9D-3AD845EFB3A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7F0B3A-A815-4912-B761-D4ECBA4F0C5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350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949879" y="1667240"/>
            <a:ext cx="1904292" cy="1281709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5848511" y="4059310"/>
            <a:ext cx="1904292" cy="1281709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272579" y="3094922"/>
            <a:ext cx="1904292" cy="1281709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E111E8-D29F-41F2-A821-D11DB1C482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660C49E5-07B1-4A1D-911F-43A89A3FE30D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08D9101-20AA-4D5E-B859-A69E5492025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549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39552" y="5349149"/>
            <a:ext cx="1904292" cy="86416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539727" y="4772950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594559" y="4310423"/>
            <a:ext cx="1904292" cy="86416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594734" y="3734225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644008" y="4310423"/>
            <a:ext cx="1904292" cy="86416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644183" y="3734225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699015" y="3379173"/>
            <a:ext cx="1904292" cy="86416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6699190" y="2802974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93FB3B9-1A6C-4565-B22F-C4B440AFDE8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D7F63696-C567-40C5-8BAA-A58A923575B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886D40D8-2613-4C8B-A378-E55C60BA30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030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824915" y="4869295"/>
            <a:ext cx="2189896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825016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316995" y="4869295"/>
            <a:ext cx="2189896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17096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5724129" y="4869295"/>
            <a:ext cx="2189896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724230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8BF11F1-24DC-4F22-BF73-45AED5F2F3C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C7A61E37-9E0D-4419-8306-6017DA84E608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0D597FA-4AB0-48F7-B87D-E2DB00B9B58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88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68314" y="1595970"/>
            <a:ext cx="8207375" cy="776913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468314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8314" y="5157194"/>
            <a:ext cx="1935904" cy="94969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2552295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4657542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6730890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552295" y="5157194"/>
            <a:ext cx="1935904" cy="94969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46910" y="5157194"/>
            <a:ext cx="1935904" cy="94969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720258" y="5157194"/>
            <a:ext cx="1935904" cy="94969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A8F75E-434B-4200-8C0F-1284BC83D64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3404B45E-7BA0-4E49-AFDB-D19D0746717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059D548-CE4E-494B-AD26-593E5D5CE6F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54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5905331" y="1961784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6228184" y="3366051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5724068" y="4906480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845435" y="1961784"/>
            <a:ext cx="2231292" cy="1056119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550398" y="3366051"/>
            <a:ext cx="2231292" cy="1056119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984112" y="4906480"/>
            <a:ext cx="2231292" cy="1056119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C3B03-3D6B-4C6C-9D09-B234F6F9648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4BB0D446-F82B-49C7-ABEA-0D3EAE18A242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56C623F-4A76-44E4-ADF7-46F12811C88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9351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39773" y="4869295"/>
            <a:ext cx="1845638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539963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627389" y="4869295"/>
            <a:ext cx="1845638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627579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42434" y="4869295"/>
            <a:ext cx="1845638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742624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830050" y="4869295"/>
            <a:ext cx="1845638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6830240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21A0C-C4BA-4266-A909-4600EB3CAF3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DAB5EF03-C8F6-4946-86A5-253981132AB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7671869-706F-43FF-AE61-FC581DF30E1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460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612329" y="4869162"/>
            <a:ext cx="1762596" cy="86740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2664413" y="4869162"/>
            <a:ext cx="1762596" cy="86740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4684599" y="4869162"/>
            <a:ext cx="1762596" cy="86740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1"/>
          </p:nvPr>
        </p:nvSpPr>
        <p:spPr>
          <a:xfrm>
            <a:off x="6747315" y="4869162"/>
            <a:ext cx="1762596" cy="86740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A1D204-762C-4D6A-B0B7-0C5F4FA91C9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fld id="{B121B22B-2895-4F2E-8D1A-FCB64D9CEF3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F79D305-ECCD-4A76-9E80-F43B5F02A60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4573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468313" y="2551473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6444396" y="1604436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6433366" y="2948948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468313" y="3884087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468313" y="5259231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4105880" y="1440822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1"/>
          </p:nvPr>
        </p:nvSpPr>
        <p:spPr>
          <a:xfrm>
            <a:off x="3995938" y="1705930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4105309" y="1993962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067946" y="2281994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4139954" y="2564905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FAA075D-E4D6-4D0D-93DC-A5F2D265717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A03EA073-D812-4979-B836-4143884C592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83DEFDD-CB2C-4DC0-BCDB-C834BDB8828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881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1604808"/>
            <a:ext cx="9144000" cy="2496277"/>
          </a:xfrm>
          <a:prstGeom prst="rect">
            <a:avLst/>
          </a:prstGeo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4869173"/>
            <a:ext cx="8224526" cy="1535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51229" y="4293096"/>
            <a:ext cx="8224335" cy="5760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59329"/>
            <a:ext cx="8229600" cy="7060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20" y="1028734"/>
            <a:ext cx="8207375" cy="38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7F6C9-C057-463B-9781-AB6EAFD7D5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F79F54EC-AAC6-4A1E-B0B8-0EEA0BE65FDB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2B92DA9-AE66-4179-91A0-CFEC8953DB8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96283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468314" y="2564905"/>
            <a:ext cx="1871662" cy="8640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7535358" y="2180864"/>
            <a:ext cx="1140330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6764260" y="2180864"/>
            <a:ext cx="760069" cy="1056119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63494" y="4077071"/>
            <a:ext cx="1876482" cy="792090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62379" y="3645024"/>
            <a:ext cx="1877040" cy="424116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6799974" y="3645025"/>
            <a:ext cx="1876482" cy="1152128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2803526" y="2564904"/>
            <a:ext cx="3489325" cy="2189162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ECD628-1B7E-40DC-B2CE-EFC0E4E8FA8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41C8A3D5-B5ED-4B9E-8B48-87EEAA8F593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DEE9215-8B21-4739-809C-3D1E53DB3D8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1574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8998" y="5157193"/>
            <a:ext cx="3752963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57883" y="4581129"/>
            <a:ext cx="375407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4860034" y="5157193"/>
            <a:ext cx="3796337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4859846" y="4581129"/>
            <a:ext cx="3806187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3B7AAE-9D4E-4D80-A58B-64A8EAC8678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E8A43BBC-A9FA-42B1-A421-B2E233F9B0B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BF55351-5C7E-4BF3-B15B-7CEAF389091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4776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5253571"/>
            <a:ext cx="4912976" cy="115146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51227" y="4581131"/>
            <a:ext cx="4912862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EE6A2-351A-4D48-8757-C25BF4E5C58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F39BF55-4E15-4070-A2AD-C430BE3403A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DCD01E6-FF19-4DBD-AC0F-EB91D268410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521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51163" y="1604435"/>
            <a:ext cx="4840918" cy="4800600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5652120" y="1604435"/>
            <a:ext cx="2999848" cy="4800600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1084F-F232-41D1-B37E-2D7DAE94C7C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FA6FF43F-8B98-459B-8E6D-8B0426E87302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6CB4F1-36A7-47D6-80C0-93155AF7DB3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1003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71272" y="1988480"/>
            <a:ext cx="1852098" cy="211259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20"/>
          </p:nvPr>
        </p:nvSpPr>
        <p:spPr>
          <a:xfrm>
            <a:off x="2575886" y="1988480"/>
            <a:ext cx="1852098" cy="211259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1"/>
          </p:nvPr>
        </p:nvSpPr>
        <p:spPr>
          <a:xfrm>
            <a:off x="4664118" y="1988480"/>
            <a:ext cx="1852098" cy="211259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22"/>
          </p:nvPr>
        </p:nvSpPr>
        <p:spPr>
          <a:xfrm>
            <a:off x="6752350" y="1988480"/>
            <a:ext cx="1852098" cy="211259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8314" y="4197088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454384" y="5157194"/>
            <a:ext cx="1885592" cy="124813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454384" y="4773153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2552295" y="4197088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2538364" y="5157194"/>
            <a:ext cx="1885592" cy="124813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3"/>
          </p:nvPr>
        </p:nvSpPr>
        <p:spPr>
          <a:xfrm>
            <a:off x="2538364" y="4773153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4"/>
          </p:nvPr>
        </p:nvSpPr>
        <p:spPr>
          <a:xfrm>
            <a:off x="4668174" y="4197088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4654243" y="5157194"/>
            <a:ext cx="1885592" cy="124813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4654243" y="4773153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6741522" y="4197088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727593" y="5157194"/>
            <a:ext cx="1885592" cy="124813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6727593" y="4773153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868E636-EE14-4A0D-A07A-B77343D5F8A1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>
            <a:lvl1pPr>
              <a:defRPr/>
            </a:lvl1pPr>
          </a:lstStyle>
          <a:p>
            <a:fld id="{BF12B484-C9A2-463B-A849-5598E70D5FC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6F638C65-D3F7-4640-B3A1-DA079682B76E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5742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468315" y="1604797"/>
            <a:ext cx="3239591" cy="345638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3924696" y="1604802"/>
            <a:ext cx="2303488" cy="345638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6372201" y="1604799"/>
            <a:ext cx="2303488" cy="345638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/>
          </p:nvPr>
        </p:nvSpPr>
        <p:spPr>
          <a:xfrm>
            <a:off x="468315" y="5445226"/>
            <a:ext cx="8207375" cy="76808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415918-E28A-4114-9850-976048F0BD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6CEC686-07A9-43F4-BFC0-1C3ED6FA2384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E906B7F-942A-41F2-B7C1-B95692FB52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422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468315" y="1604799"/>
            <a:ext cx="8207375" cy="384042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/>
          </p:nvPr>
        </p:nvSpPr>
        <p:spPr>
          <a:xfrm>
            <a:off x="468315" y="5637248"/>
            <a:ext cx="8207375" cy="76808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5849-6FBA-4F98-BA31-E9C476F4AD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9C590A2-4C7E-4CFB-82E2-2049010FAFA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F5328C5-7976-4195-AF14-90043CEE660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27427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9"/>
          </p:nvPr>
        </p:nvSpPr>
        <p:spPr>
          <a:xfrm>
            <a:off x="6300183" y="3717034"/>
            <a:ext cx="2376264" cy="240026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300249" y="3044595"/>
            <a:ext cx="2376209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7544" y="3717034"/>
            <a:ext cx="2376264" cy="2400267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67610" y="3044595"/>
            <a:ext cx="2376209" cy="672025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1763688" y="1964268"/>
            <a:ext cx="1075998" cy="91319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300192" y="1964268"/>
            <a:ext cx="1075998" cy="91319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1744B2B-B66D-407A-836A-E4465E88B5B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BD7C028-24A1-452B-9205-278A9C383C5A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2CF655F-50A7-46D5-8DCB-90310B5A9B9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5668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1840" y="1604797"/>
            <a:ext cx="1332000" cy="133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7544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274268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084168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FD9BD8-56E7-471C-B0DD-FD6431F263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D9CE1FC-4626-41C5-8136-4895D398D844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7AED391-AA57-4BCC-BBA2-9C0D7AE4BBC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41790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2940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uk-UA" noProof="0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607236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uk-UA" noProof="0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271532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uk-UA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67860" y="5380996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467546" y="5733256"/>
            <a:ext cx="2016125" cy="38420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7"/>
          </p:nvPr>
        </p:nvSpPr>
        <p:spPr>
          <a:xfrm>
            <a:off x="3166237" y="5380996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3165923" y="5733256"/>
            <a:ext cx="2016125" cy="38420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9"/>
          </p:nvPr>
        </p:nvSpPr>
        <p:spPr>
          <a:xfrm>
            <a:off x="5837721" y="5380996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5837406" y="5733256"/>
            <a:ext cx="2016125" cy="38420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468314" y="1604436"/>
            <a:ext cx="8207375" cy="76844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468314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2"/>
          </p:nvPr>
        </p:nvSpPr>
        <p:spPr>
          <a:xfrm>
            <a:off x="3139795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5802314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4BA8327-C9DB-4F75-8E1E-65F8AAC7BCB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15530CBC-55BE-4288-ADB1-BD23C62D3E9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5791D83-B409-4CBC-BC3E-3AD756E1F496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98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uk-UA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3017" y="1411827"/>
            <a:ext cx="3179464" cy="230521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134" y="3717032"/>
            <a:ext cx="3167539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750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187103" y="1700810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044024" y="3236981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707160" y="1700810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564081" y="3236981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232838" y="1700810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089758" y="3236981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187103" y="4101077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lvl="0"/>
            <a:endParaRPr lang="uk-UA" noProof="0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1044024" y="5637248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707160" y="4101077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lvl="0"/>
            <a:endParaRPr lang="uk-UA" noProof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3564081" y="5637248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232838" y="4101077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lvl="0"/>
            <a:endParaRPr lang="uk-UA" noProof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6089758" y="5637248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1043709" y="3621024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3581096" y="3621024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6084170" y="3621024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1043709" y="6021290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3581096" y="6021290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6084170" y="6021290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42FAC64-F10B-439D-B7A3-DD11FE1C93DA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fld id="{207A63F9-1CFA-42D0-B8E7-E1E358B9E1E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159A35D6-5567-4794-B5D4-46BB17DD0AA9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445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55577" y="2222480"/>
            <a:ext cx="2613110" cy="356517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3708672" y="2660917"/>
            <a:ext cx="4463728" cy="105611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3692106" y="1988843"/>
            <a:ext cx="4464564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3692106" y="4101077"/>
            <a:ext cx="1440160" cy="192021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35"/>
          </p:nvPr>
        </p:nvSpPr>
        <p:spPr>
          <a:xfrm>
            <a:off x="5187774" y="4101077"/>
            <a:ext cx="1440160" cy="192021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36"/>
          </p:nvPr>
        </p:nvSpPr>
        <p:spPr>
          <a:xfrm>
            <a:off x="6716442" y="4101077"/>
            <a:ext cx="1440160" cy="192021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C8610C-961A-4D01-BF28-5A916C3D241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>
              <a:defRPr/>
            </a:lvl1pPr>
          </a:lstStyle>
          <a:p>
            <a:fld id="{5F18F83A-0604-46B6-9A10-DC199A13E3F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4DC560D-6887-4808-B857-B583C83137BF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4948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48550" y="1940024"/>
            <a:ext cx="3159355" cy="413008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4067944" y="2852938"/>
            <a:ext cx="4104456" cy="1248139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4705900" y="1988843"/>
            <a:ext cx="3450770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50FC7E-509D-455E-93CF-D9994CCD9C3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1BC8BD41-4409-43B0-B6A6-6D74A87827D5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32FDD17-53EC-491B-B1AB-C69B4A0BF1C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9155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26816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826813" y="5157195"/>
            <a:ext cx="2160984" cy="124784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26953" y="4293096"/>
            <a:ext cx="2160184" cy="576064"/>
          </a:xfr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491112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5" name="Content Placeholder 6"/>
          <p:cNvSpPr>
            <a:spLocks noGrp="1"/>
          </p:cNvSpPr>
          <p:nvPr>
            <p:ph sz="quarter" idx="22"/>
          </p:nvPr>
        </p:nvSpPr>
        <p:spPr>
          <a:xfrm>
            <a:off x="3491109" y="5157195"/>
            <a:ext cx="2160984" cy="124784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491249" y="4293096"/>
            <a:ext cx="2160184" cy="576064"/>
          </a:xfr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156179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25"/>
          </p:nvPr>
        </p:nvSpPr>
        <p:spPr>
          <a:xfrm>
            <a:off x="6156176" y="5157195"/>
            <a:ext cx="2160984" cy="124784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156315" y="4293096"/>
            <a:ext cx="2160184" cy="576064"/>
          </a:xfr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827584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3478576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6152619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009946-17B9-468C-B63E-863D65257EB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/>
            </a:lvl1pPr>
          </a:lstStyle>
          <a:p>
            <a:fld id="{5BC98202-6F22-446C-BEB1-3EDAFB55FD25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0030B09-680F-4F8F-A22D-9D656693897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1549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35950" y="1796821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611561" y="5024558"/>
            <a:ext cx="1873006" cy="124784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11646" y="4160459"/>
            <a:ext cx="1872312" cy="576064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612282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751299" y="1796821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5"/>
          </p:nvPr>
        </p:nvSpPr>
        <p:spPr>
          <a:xfrm>
            <a:off x="2626910" y="5024558"/>
            <a:ext cx="1873006" cy="124784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2626995" y="4160459"/>
            <a:ext cx="1872312" cy="576064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2627631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767522" y="1796821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9"/>
          </p:nvPr>
        </p:nvSpPr>
        <p:spPr>
          <a:xfrm>
            <a:off x="4643133" y="5024558"/>
            <a:ext cx="1873006" cy="124784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0"/>
          </p:nvPr>
        </p:nvSpPr>
        <p:spPr>
          <a:xfrm>
            <a:off x="4643219" y="4160459"/>
            <a:ext cx="1872312" cy="576064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4643854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6783747" y="1796821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3"/>
          </p:nvPr>
        </p:nvSpPr>
        <p:spPr>
          <a:xfrm>
            <a:off x="6659358" y="5024558"/>
            <a:ext cx="1873006" cy="124784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4"/>
          </p:nvPr>
        </p:nvSpPr>
        <p:spPr>
          <a:xfrm>
            <a:off x="6659443" y="4160459"/>
            <a:ext cx="1872312" cy="576064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6660079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B5D30C73-9523-4933-BBF6-E4C8C428D924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fld id="{C63C3D19-E17F-46AF-B1ED-7926EF0509CD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1FF6E56B-501D-4021-BC39-104FEC38B246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637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5498" y="2093945"/>
            <a:ext cx="2109257" cy="1948045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251520" y="4834076"/>
            <a:ext cx="1873006" cy="1403236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251606" y="4293393"/>
            <a:ext cx="1872312" cy="576064"/>
          </a:xfrm>
        </p:spPr>
        <p:txBody>
          <a:bodyPr anchor="ctr"/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196002" y="2093945"/>
            <a:ext cx="2109257" cy="1948045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5"/>
          </p:nvPr>
        </p:nvSpPr>
        <p:spPr>
          <a:xfrm>
            <a:off x="2410886" y="4834076"/>
            <a:ext cx="1873006" cy="1403236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2410971" y="4293393"/>
            <a:ext cx="1872312" cy="576064"/>
          </a:xfrm>
        </p:spPr>
        <p:txBody>
          <a:bodyPr anchor="ctr"/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356002" y="2093945"/>
            <a:ext cx="2109257" cy="1948045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9"/>
          </p:nvPr>
        </p:nvSpPr>
        <p:spPr>
          <a:xfrm>
            <a:off x="4643133" y="4834076"/>
            <a:ext cx="1873006" cy="1403236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0"/>
          </p:nvPr>
        </p:nvSpPr>
        <p:spPr>
          <a:xfrm>
            <a:off x="4643219" y="4293393"/>
            <a:ext cx="1872312" cy="576064"/>
          </a:xfrm>
        </p:spPr>
        <p:txBody>
          <a:bodyPr anchor="ctr"/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6516002" y="2093945"/>
            <a:ext cx="2109257" cy="1948045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3"/>
          </p:nvPr>
        </p:nvSpPr>
        <p:spPr>
          <a:xfrm>
            <a:off x="6803373" y="4834076"/>
            <a:ext cx="1873006" cy="1403236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4"/>
          </p:nvPr>
        </p:nvSpPr>
        <p:spPr>
          <a:xfrm>
            <a:off x="6803459" y="4293393"/>
            <a:ext cx="1872312" cy="576064"/>
          </a:xfrm>
        </p:spPr>
        <p:txBody>
          <a:bodyPr anchor="ctr"/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D027028-1C25-4BE2-BBCF-F617732C9E24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>
            <a:lvl1pPr>
              <a:defRPr/>
            </a:lvl1pPr>
          </a:lstStyle>
          <a:p>
            <a:fld id="{1AA2B828-FA7B-4851-B9ED-FB89C5C63654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E48B246-B082-47CC-8B3D-D338959AA311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885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0763" y="1633823"/>
            <a:ext cx="1722166" cy="243786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787422" y="1620262"/>
            <a:ext cx="1968756" cy="131286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795978" y="1630434"/>
            <a:ext cx="1332614" cy="215661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0762" y="4133530"/>
            <a:ext cx="1722166" cy="2692019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787422" y="3009600"/>
            <a:ext cx="1968756" cy="1728000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1787422" y="4797691"/>
            <a:ext cx="1968756" cy="203576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3795978" y="3855958"/>
            <a:ext cx="1332614" cy="296628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9"/>
          </p:nvPr>
        </p:nvSpPr>
        <p:spPr>
          <a:xfrm>
            <a:off x="5508106" y="2276876"/>
            <a:ext cx="3168343" cy="115212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508187" y="1604436"/>
            <a:ext cx="3168270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3"/>
          </p:nvPr>
        </p:nvSpPr>
        <p:spPr>
          <a:xfrm>
            <a:off x="5508106" y="5253205"/>
            <a:ext cx="3168343" cy="109679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7956377" y="3573043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7956377" y="3957623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7956377" y="4334020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7"/>
          </p:nvPr>
        </p:nvSpPr>
        <p:spPr>
          <a:xfrm>
            <a:off x="7956377" y="4726783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7FEE857-6557-4A65-8F19-8E3FD47BDC5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fld id="{F4A226C4-1422-46E4-9BCA-1EDCE01E22C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C0941D0F-1CD0-4499-949A-687DCBCF43A6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3978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4554556" y="2660915"/>
            <a:ext cx="4101660" cy="345625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68314" y="1604434"/>
            <a:ext cx="8207375" cy="864460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3C08C-669B-4414-8495-AAC45163933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69644627-DB19-454D-8108-EB413C64914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FFE3F6-BDE5-4CCA-9E97-CE27B3A073C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5081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74641"/>
            <a:ext cx="3898776" cy="8809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87443" y="1028734"/>
            <a:ext cx="3888247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470340" y="0"/>
            <a:ext cx="4101660" cy="6858000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788026" y="1604436"/>
            <a:ext cx="3887663" cy="768449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5868864" y="2564624"/>
            <a:ext cx="2806824" cy="763719"/>
          </a:xfrm>
        </p:spPr>
        <p:txBody>
          <a:bodyPr anchor="ctr"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132141" y="2565228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5868864" y="3488638"/>
            <a:ext cx="2806824" cy="763719"/>
          </a:xfrm>
        </p:spPr>
        <p:txBody>
          <a:bodyPr anchor="ctr"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5132141" y="348924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5868864" y="4420969"/>
            <a:ext cx="2806824" cy="763719"/>
          </a:xfrm>
        </p:spPr>
        <p:txBody>
          <a:bodyPr anchor="ctr"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5132141" y="4421573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868864" y="5353300"/>
            <a:ext cx="2806824" cy="763719"/>
          </a:xfrm>
        </p:spPr>
        <p:txBody>
          <a:bodyPr anchor="ctr"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5132141" y="5353904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91B90FA-0F59-4450-BDC1-5471DF504881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fld id="{13CFF1F7-DEDD-449F-B128-6B737222E21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78C2CFF-EEC2-40C8-8B72-31817CDA0921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1318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6415A5-DAB8-4D86-BF10-A87CC75FF95E}"/>
              </a:ext>
            </a:extLst>
          </p:cNvPr>
          <p:cNvSpPr/>
          <p:nvPr userDrawn="1"/>
        </p:nvSpPr>
        <p:spPr>
          <a:xfrm>
            <a:off x="8645526" y="134940"/>
            <a:ext cx="498475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766837-6599-41FE-AD58-D42E95A88B73}"/>
              </a:ext>
            </a:extLst>
          </p:cNvPr>
          <p:cNvCxnSpPr>
            <a:cxnSpLocks/>
          </p:cNvCxnSpPr>
          <p:nvPr userDrawn="1"/>
        </p:nvCxnSpPr>
        <p:spPr>
          <a:xfrm>
            <a:off x="415926" y="549275"/>
            <a:ext cx="49482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74EC8DE6-C902-4140-98BE-68BED3F196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63502"/>
            <a:ext cx="3149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1052738"/>
            <a:ext cx="8229600" cy="70608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4869163"/>
            <a:ext cx="8224526" cy="1535873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51226" y="4293096"/>
            <a:ext cx="8224335" cy="57606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A0CFB6C-F646-4E10-9D4F-7CD5C336BB9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0AF33B7-A188-48BD-BE25-887D59F939F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E91F728-DBC1-47EB-A5FA-E1DFDFFDF3A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23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uk-UA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80" y="451827"/>
            <a:ext cx="7488832" cy="86493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6687" y="1316777"/>
            <a:ext cx="7460744" cy="767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673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16017" y="3044957"/>
            <a:ext cx="1846498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171599" y="1796455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259831" y="1796455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8314" y="1604435"/>
            <a:ext cx="4031679" cy="4704887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781485" y="3044957"/>
            <a:ext cx="1846498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716017" y="5349213"/>
            <a:ext cx="1846498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171599" y="4100711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259831" y="4100711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6781485" y="5349213"/>
            <a:ext cx="1846498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3266ED6-1933-4F4B-B56C-942C1C3FB269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30F4ED9A-76C1-4D80-B571-27041F80130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71D3D9CB-F204-477C-BA7D-446338B608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735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4788026" y="2276873"/>
            <a:ext cx="3887663" cy="2016224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88116" y="1604436"/>
            <a:ext cx="3887573" cy="67202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87901" y="4389603"/>
            <a:ext cx="3887788" cy="863600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787901" y="5333161"/>
            <a:ext cx="3887788" cy="1071875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176605-279C-4704-A7B3-D47E22B577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616A2CA-E6C7-4438-9C90-D0972528873A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5F36452-1468-45B6-A04B-34D3B909B2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00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1001029" y="5412647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1486507" y="5412647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8"/>
          </p:nvPr>
        </p:nvSpPr>
        <p:spPr>
          <a:xfrm>
            <a:off x="1483428" y="4534717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1968905" y="4534717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0"/>
          </p:nvPr>
        </p:nvSpPr>
        <p:spPr>
          <a:xfrm>
            <a:off x="1935749" y="3705781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2421226" y="3705781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2451722" y="2828744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2937199" y="2828744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44"/>
          </p:nvPr>
        </p:nvSpPr>
        <p:spPr>
          <a:xfrm>
            <a:off x="3006404" y="1946544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3491881" y="1946544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765FC68-489F-46FC-8CDA-4330F1D87E99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fld id="{40D53A80-BF89-4730-B47D-33ECFE175FC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C50A6F29-A07E-4AD7-9E83-AEE4238298A0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4761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5292082" y="3140970"/>
            <a:ext cx="3383607" cy="240026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292158" y="2468531"/>
            <a:ext cx="3383529" cy="67202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4DFC-A739-41CB-8074-3A1EA060ACC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5DA61A3-BDA4-49A0-A022-88B692474D0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AD45107-DA78-40C4-8686-5ACFBBA84AB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1705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899594" y="4677506"/>
            <a:ext cx="2159471" cy="172821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99671" y="4005067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3492624" y="4677506"/>
            <a:ext cx="2159471" cy="172821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3492701" y="4005067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23"/>
          </p:nvPr>
        </p:nvSpPr>
        <p:spPr>
          <a:xfrm>
            <a:off x="6084912" y="4677506"/>
            <a:ext cx="2159471" cy="172821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084989" y="4005067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4485BB-30C9-4020-BEF3-70C287F7D22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A948ACBD-0840-4BE3-8EF8-309504E5FC0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BCF94DA-B1BA-4F53-9B1E-CECCB141527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62844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1191905" y="4773150"/>
            <a:ext cx="2371963" cy="960900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191980" y="4204603"/>
            <a:ext cx="237190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1191905" y="2413372"/>
            <a:ext cx="2371963" cy="871613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1191980" y="1844824"/>
            <a:ext cx="237190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5551919" y="4773150"/>
            <a:ext cx="2371963" cy="96090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5551994" y="4204603"/>
            <a:ext cx="2371908" cy="56813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5551919" y="2413372"/>
            <a:ext cx="2371963" cy="871613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51994" y="1844824"/>
            <a:ext cx="2371908" cy="56813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C49829-E990-4B9D-8761-83B1E2A0C8A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45DFDEC2-A988-4E62-91C7-54A510E1626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5079A67-AD72-47E8-8710-ADF961E1F71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069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3017" y="1411820"/>
            <a:ext cx="3179464" cy="230521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129" y="3717032"/>
            <a:ext cx="3167539" cy="17281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8926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7" y="451827"/>
            <a:ext cx="7488832" cy="86493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6687" y="1316767"/>
            <a:ext cx="7460744" cy="76797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0359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9" y="4747139"/>
            <a:ext cx="7272808" cy="106843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43608" y="5815577"/>
            <a:ext cx="7344816" cy="68576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1289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8176" y="4747139"/>
            <a:ext cx="6408241" cy="106843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16736" y="5815577"/>
            <a:ext cx="6471689" cy="68576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86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uk-UA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10" y="4747149"/>
            <a:ext cx="7272808" cy="106843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43609" y="5815587"/>
            <a:ext cx="7344816" cy="685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852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" y="1"/>
            <a:ext cx="9153362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859" y="1411820"/>
            <a:ext cx="3103029" cy="230521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972" y="3717032"/>
            <a:ext cx="3091391" cy="17281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188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779912" y="1600203"/>
            <a:ext cx="4608512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763688" y="1604434"/>
            <a:ext cx="1872208" cy="956369"/>
          </a:xfrm>
        </p:spPr>
        <p:txBody>
          <a:bodyPr anchor="ctr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763688" y="2760666"/>
            <a:ext cx="1872208" cy="956369"/>
          </a:xfrm>
        </p:spPr>
        <p:txBody>
          <a:bodyPr anchor="ctr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763688" y="3912794"/>
            <a:ext cx="1872208" cy="956369"/>
          </a:xfrm>
        </p:spPr>
        <p:txBody>
          <a:bodyPr anchor="ctr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763688" y="5064922"/>
            <a:ext cx="1872208" cy="956369"/>
          </a:xfrm>
        </p:spPr>
        <p:txBody>
          <a:bodyPr anchor="ctr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E83511-029C-41CE-BC9F-EA9CC51908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EB16D03-118D-494E-AC58-1F673B8C8CB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1605EF5-6057-43EE-A622-7357E5C6142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3793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/>
          </p:nvPr>
        </p:nvSpPr>
        <p:spPr>
          <a:xfrm>
            <a:off x="471263" y="1604436"/>
            <a:ext cx="1579690" cy="2688663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68313" y="4389109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67544" y="5252971"/>
            <a:ext cx="1583244" cy="8641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24"/>
          </p:nvPr>
        </p:nvSpPr>
        <p:spPr>
          <a:xfrm>
            <a:off x="2127447" y="1604436"/>
            <a:ext cx="1579690" cy="2688663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124498" y="4389109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123728" y="5252971"/>
            <a:ext cx="1583244" cy="8641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7"/>
          </p:nvPr>
        </p:nvSpPr>
        <p:spPr>
          <a:xfrm>
            <a:off x="3783630" y="1604436"/>
            <a:ext cx="1579690" cy="2688663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3780682" y="4389109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3779912" y="5252971"/>
            <a:ext cx="1583244" cy="8641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/>
          </p:nvPr>
        </p:nvSpPr>
        <p:spPr>
          <a:xfrm>
            <a:off x="5439815" y="1604436"/>
            <a:ext cx="1579690" cy="2688663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5436865" y="4389109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5436096" y="5252971"/>
            <a:ext cx="1583244" cy="8641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3"/>
          </p:nvPr>
        </p:nvSpPr>
        <p:spPr>
          <a:xfrm>
            <a:off x="7095999" y="1604436"/>
            <a:ext cx="1579690" cy="2688663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7093050" y="4389109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92280" y="5252971"/>
            <a:ext cx="1583244" cy="8641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85F16DE-A4BB-44D0-8F7E-0002ACEDE8A1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/>
            </a:lvl1pPr>
          </a:lstStyle>
          <a:p>
            <a:fld id="{CC58D564-0987-4517-A4C9-ABDFBF7A1189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CDE4D618-C3B7-47DF-909F-3F889E8CC83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19588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67544" y="5733391"/>
            <a:ext cx="2592288" cy="47992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Объект 8"/>
          <p:cNvSpPr>
            <a:spLocks noGrp="1"/>
          </p:cNvSpPr>
          <p:nvPr>
            <p:ph sz="quarter" idx="15"/>
          </p:nvPr>
        </p:nvSpPr>
        <p:spPr>
          <a:xfrm>
            <a:off x="468315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Объект 8"/>
          <p:cNvSpPr>
            <a:spLocks noGrp="1"/>
          </p:cNvSpPr>
          <p:nvPr>
            <p:ph sz="quarter" idx="16"/>
          </p:nvPr>
        </p:nvSpPr>
        <p:spPr>
          <a:xfrm>
            <a:off x="3275858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Объект 8"/>
          <p:cNvSpPr>
            <a:spLocks noGrp="1"/>
          </p:cNvSpPr>
          <p:nvPr>
            <p:ph sz="quarter" idx="17"/>
          </p:nvPr>
        </p:nvSpPr>
        <p:spPr>
          <a:xfrm>
            <a:off x="6083401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277419" y="5733391"/>
            <a:ext cx="2592288" cy="47992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087294" y="5733391"/>
            <a:ext cx="2592288" cy="47992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467545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74540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092169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9A473CE-EF07-455A-9E27-B6FAEDC7849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678F43BB-58DB-4E40-B57E-0F71E7837B1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CF6E998-F56D-43A5-863C-D5530C1B25B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598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5" y="1934588"/>
            <a:ext cx="2590751" cy="3852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4"/>
          </p:nvPr>
        </p:nvSpPr>
        <p:spPr>
          <a:xfrm>
            <a:off x="3276627" y="1604800"/>
            <a:ext cx="2590751" cy="4512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5"/>
          </p:nvPr>
        </p:nvSpPr>
        <p:spPr>
          <a:xfrm>
            <a:off x="6084939" y="1934588"/>
            <a:ext cx="2590751" cy="3852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359633-2505-4C74-99D0-C6B3ABEEC9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3F3A0C-70F1-483B-9D3D-F1BD21A912C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55A9C7E-2CFF-46B8-A2D6-7C396E3B588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5197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5" y="1604433"/>
            <a:ext cx="3887663" cy="4608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85134" y="1604433"/>
            <a:ext cx="3887663" cy="4608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80EE7-F0B4-4570-9504-404DF07B73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3E3628-355A-4FE4-8CF9-4AC58AC802F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8460261-54E3-46A1-B3F9-4C3F3CA316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0497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5" y="1604434"/>
            <a:ext cx="3887663" cy="3840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85134" y="1604434"/>
            <a:ext cx="3887663" cy="3840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8998" y="5637247"/>
            <a:ext cx="3896979" cy="67207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75816" y="5637247"/>
            <a:ext cx="3896979" cy="67207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77ACE1-2EC4-4077-82C1-8E20E6EF3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81E9593-801A-4EE8-A8ED-29A3F42CA74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06275CB-E797-4A20-85A5-E4216BB6B0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54184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68315" y="1604436"/>
            <a:ext cx="8207375" cy="182456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8997" y="4293098"/>
            <a:ext cx="2591518" cy="201622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60718" y="4293098"/>
            <a:ext cx="2591518" cy="201622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091701" y="4293098"/>
            <a:ext cx="2591518" cy="201622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38910" y="3717033"/>
            <a:ext cx="2620922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245907" y="3717033"/>
            <a:ext cx="2620922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095433" y="3717033"/>
            <a:ext cx="2580257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76EE968-4C9A-44E0-92D9-81A95AC13AE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6CE1B6F-BE23-4A95-A459-B95CABBB597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3B4783B5-BD26-4210-BE47-7C038E72B03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0405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8997" y="2468895"/>
            <a:ext cx="2591518" cy="384042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60718" y="2468895"/>
            <a:ext cx="2591518" cy="384042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091701" y="2468895"/>
            <a:ext cx="2591518" cy="384042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939470" y="1700809"/>
            <a:ext cx="2120363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746466" y="1700809"/>
            <a:ext cx="2120363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588225" y="1700809"/>
            <a:ext cx="208746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605469-9A03-4C81-A628-F975A27D3DF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69FD53D-9EEC-4BE9-A97F-44716C9F496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31E2078-6274-448D-852C-B6B95CC1C5B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037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1117795" y="3044960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3707906" y="3044960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6300194" y="3044960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1117795" y="5445226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707906" y="5445226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6300194" y="5445226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79C95C-E527-4689-8668-B49AAC9AEC3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3C1A7865-3211-4E84-AEE9-F9912AAD942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A8A3ED1-B81D-4314-8EBF-2A3B51C2794C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45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63" Type="http://schemas.openxmlformats.org/officeDocument/2006/relationships/slideLayout" Target="../slideLayouts/slideLayout85.xml"/><Relationship Id="rId68" Type="http://schemas.openxmlformats.org/officeDocument/2006/relationships/slideLayout" Target="../slideLayouts/slideLayout90.xml"/><Relationship Id="rId76" Type="http://schemas.openxmlformats.org/officeDocument/2006/relationships/slideLayout" Target="../slideLayouts/slideLayout98.xml"/><Relationship Id="rId84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29.xml"/><Relationship Id="rId7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66" Type="http://schemas.openxmlformats.org/officeDocument/2006/relationships/slideLayout" Target="../slideLayouts/slideLayout88.xml"/><Relationship Id="rId74" Type="http://schemas.openxmlformats.org/officeDocument/2006/relationships/slideLayout" Target="../slideLayouts/slideLayout96.xml"/><Relationship Id="rId79" Type="http://schemas.openxmlformats.org/officeDocument/2006/relationships/slideLayout" Target="../slideLayouts/slideLayout101.xml"/><Relationship Id="rId87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27.xml"/><Relationship Id="rId61" Type="http://schemas.openxmlformats.org/officeDocument/2006/relationships/slideLayout" Target="../slideLayouts/slideLayout83.xml"/><Relationship Id="rId82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64" Type="http://schemas.openxmlformats.org/officeDocument/2006/relationships/slideLayout" Target="../slideLayouts/slideLayout86.xml"/><Relationship Id="rId69" Type="http://schemas.openxmlformats.org/officeDocument/2006/relationships/slideLayout" Target="../slideLayouts/slideLayout91.xml"/><Relationship Id="rId7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94.xml"/><Relationship Id="rId80" Type="http://schemas.openxmlformats.org/officeDocument/2006/relationships/slideLayout" Target="../slideLayouts/slideLayout102.xml"/><Relationship Id="rId85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Relationship Id="rId67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62" Type="http://schemas.openxmlformats.org/officeDocument/2006/relationships/slideLayout" Target="../slideLayouts/slideLayout84.xml"/><Relationship Id="rId70" Type="http://schemas.openxmlformats.org/officeDocument/2006/relationships/slideLayout" Target="../slideLayouts/slideLayout92.xml"/><Relationship Id="rId75" Type="http://schemas.openxmlformats.org/officeDocument/2006/relationships/slideLayout" Target="../slideLayouts/slideLayout97.xml"/><Relationship Id="rId83" Type="http://schemas.openxmlformats.org/officeDocument/2006/relationships/slideLayout" Target="../slideLayouts/slideLayout105.xml"/><Relationship Id="rId88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slideLayout" Target="../slideLayouts/slideLayout82.xml"/><Relationship Id="rId65" Type="http://schemas.openxmlformats.org/officeDocument/2006/relationships/slideLayout" Target="../slideLayouts/slideLayout87.xml"/><Relationship Id="rId73" Type="http://schemas.openxmlformats.org/officeDocument/2006/relationships/slideLayout" Target="../slideLayouts/slideLayout95.xml"/><Relationship Id="rId78" Type="http://schemas.openxmlformats.org/officeDocument/2006/relationships/slideLayout" Target="../slideLayouts/slideLayout100.xml"/><Relationship Id="rId81" Type="http://schemas.openxmlformats.org/officeDocument/2006/relationships/slideLayout" Target="../slideLayouts/slideLayout103.xml"/><Relationship Id="rId86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9B214B7-4999-4FB3-897E-24881EDA4201}"/>
              </a:ext>
            </a:extLst>
          </p:cNvPr>
          <p:cNvSpPr/>
          <p:nvPr userDrawn="1"/>
        </p:nvSpPr>
        <p:spPr>
          <a:xfrm>
            <a:off x="8820151" y="6440488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91935-A0B4-408B-8915-E5A58F111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4426" y="6356352"/>
            <a:ext cx="387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AE4A00BE-CAFA-4E3D-AAEF-44E46703698D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757EF-AB84-4DB0-8120-C3EE1627A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9925" y="6356352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795628-1F2B-4BF5-A8CD-3F87044A19B1}"/>
              </a:ext>
            </a:extLst>
          </p:cNvPr>
          <p:cNvSpPr/>
          <p:nvPr userDrawn="1"/>
        </p:nvSpPr>
        <p:spPr>
          <a:xfrm>
            <a:off x="0" y="-26988"/>
            <a:ext cx="9144000" cy="148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583F7-1317-46D5-A661-9D8DDF5516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349" y="727077"/>
            <a:ext cx="1222375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87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Write it here</a:t>
            </a:r>
            <a:endParaRPr lang="uk-UA" altLang="en-US" sz="1200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B4286-111D-4AD4-9203-1BC88CC7F5B6}"/>
              </a:ext>
            </a:extLst>
          </p:cNvPr>
          <p:cNvSpPr/>
          <p:nvPr userDrawn="1"/>
        </p:nvSpPr>
        <p:spPr>
          <a:xfrm>
            <a:off x="-6350" y="358777"/>
            <a:ext cx="6840538" cy="17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2" name="Picture 2">
            <a:extLst>
              <a:ext uri="{FF2B5EF4-FFF2-40B4-BE49-F238E27FC236}">
                <a16:creationId xmlns:a16="http://schemas.microsoft.com/office/drawing/2014/main" id="{45757FC6-1EC9-44E1-B0F1-5B0BE02CC6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6" y="115890"/>
            <a:ext cx="17637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877" r:id="rId1"/>
    <p:sldLayoutId id="2147494781" r:id="rId2"/>
    <p:sldLayoutId id="2147494782" r:id="rId3"/>
    <p:sldLayoutId id="2147494783" r:id="rId4"/>
    <p:sldLayoutId id="2147494784" r:id="rId5"/>
    <p:sldLayoutId id="2147494785" r:id="rId6"/>
    <p:sldLayoutId id="2147494878" r:id="rId7"/>
    <p:sldLayoutId id="2147494879" r:id="rId8"/>
    <p:sldLayoutId id="2147494880" r:id="rId9"/>
    <p:sldLayoutId id="2147494881" r:id="rId10"/>
    <p:sldLayoutId id="214749488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agina_deschidere">
            <a:extLst>
              <a:ext uri="{FF2B5EF4-FFF2-40B4-BE49-F238E27FC236}">
                <a16:creationId xmlns:a16="http://schemas.microsoft.com/office/drawing/2014/main" id="{D4ECD20F-0AAC-4422-B9D9-97BAF2A65D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786" r:id="rId1"/>
    <p:sldLayoutId id="2147494787" r:id="rId2"/>
    <p:sldLayoutId id="2147494788" r:id="rId3"/>
    <p:sldLayoutId id="2147494789" r:id="rId4"/>
    <p:sldLayoutId id="2147494790" r:id="rId5"/>
    <p:sldLayoutId id="2147494791" r:id="rId6"/>
    <p:sldLayoutId id="2147494792" r:id="rId7"/>
    <p:sldLayoutId id="2147494793" r:id="rId8"/>
    <p:sldLayoutId id="2147494794" r:id="rId9"/>
    <p:sldLayoutId id="2147494795" r:id="rId10"/>
    <p:sldLayoutId id="21474947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1F7D8F62-F6C3-4F70-8611-7607509BF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8775"/>
            <a:ext cx="8229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uk-UA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303E821-A1F2-4689-94C8-6614A8E8A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uk-UA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03BF20-74B7-44DE-9D62-EF4F9CA5908D}"/>
              </a:ext>
            </a:extLst>
          </p:cNvPr>
          <p:cNvSpPr/>
          <p:nvPr userDrawn="1"/>
        </p:nvSpPr>
        <p:spPr>
          <a:xfrm>
            <a:off x="8820151" y="6440488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D05D0-EC28-4D2C-8073-2661FDF3C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4426" y="6356352"/>
            <a:ext cx="387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A1279CB-6A74-46BF-9264-6C890F1C7A6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51CE85-3135-42D5-ACE2-157593895761}"/>
              </a:ext>
            </a:extLst>
          </p:cNvPr>
          <p:cNvSpPr/>
          <p:nvPr userDrawn="1"/>
        </p:nvSpPr>
        <p:spPr>
          <a:xfrm>
            <a:off x="8748714" y="177802"/>
            <a:ext cx="358775" cy="3603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WebHostingHub-Glyphs"/>
              </a:rPr>
              <a:t>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5DF09-FC0E-41B7-8D2C-76EB59F30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9925" y="6356352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83" r:id="rId1"/>
    <p:sldLayoutId id="2147494797" r:id="rId2"/>
    <p:sldLayoutId id="2147494798" r:id="rId3"/>
    <p:sldLayoutId id="2147494799" r:id="rId4"/>
    <p:sldLayoutId id="2147494800" r:id="rId5"/>
    <p:sldLayoutId id="2147494801" r:id="rId6"/>
    <p:sldLayoutId id="2147494802" r:id="rId7"/>
    <p:sldLayoutId id="2147494803" r:id="rId8"/>
    <p:sldLayoutId id="2147494804" r:id="rId9"/>
    <p:sldLayoutId id="2147494805" r:id="rId10"/>
    <p:sldLayoutId id="2147494806" r:id="rId11"/>
    <p:sldLayoutId id="2147494807" r:id="rId12"/>
    <p:sldLayoutId id="2147494808" r:id="rId13"/>
    <p:sldLayoutId id="2147494809" r:id="rId14"/>
    <p:sldLayoutId id="2147494810" r:id="rId15"/>
    <p:sldLayoutId id="2147494811" r:id="rId16"/>
    <p:sldLayoutId id="2147494812" r:id="rId17"/>
    <p:sldLayoutId id="2147494813" r:id="rId18"/>
    <p:sldLayoutId id="2147494814" r:id="rId19"/>
    <p:sldLayoutId id="2147494815" r:id="rId20"/>
    <p:sldLayoutId id="2147494816" r:id="rId21"/>
    <p:sldLayoutId id="2147494817" r:id="rId22"/>
    <p:sldLayoutId id="2147494818" r:id="rId23"/>
    <p:sldLayoutId id="2147494819" r:id="rId24"/>
    <p:sldLayoutId id="2147494820" r:id="rId25"/>
    <p:sldLayoutId id="2147494821" r:id="rId26"/>
    <p:sldLayoutId id="2147494822" r:id="rId27"/>
    <p:sldLayoutId id="2147494823" r:id="rId28"/>
    <p:sldLayoutId id="2147494824" r:id="rId29"/>
    <p:sldLayoutId id="2147494825" r:id="rId30"/>
    <p:sldLayoutId id="2147494826" r:id="rId31"/>
    <p:sldLayoutId id="2147494827" r:id="rId32"/>
    <p:sldLayoutId id="2147494828" r:id="rId33"/>
    <p:sldLayoutId id="2147494829" r:id="rId34"/>
    <p:sldLayoutId id="2147494830" r:id="rId35"/>
    <p:sldLayoutId id="2147494831" r:id="rId36"/>
    <p:sldLayoutId id="2147494832" r:id="rId37"/>
    <p:sldLayoutId id="2147494833" r:id="rId38"/>
    <p:sldLayoutId id="2147494834" r:id="rId39"/>
    <p:sldLayoutId id="2147494835" r:id="rId40"/>
    <p:sldLayoutId id="2147494836" r:id="rId41"/>
    <p:sldLayoutId id="2147494837" r:id="rId42"/>
    <p:sldLayoutId id="2147494838" r:id="rId43"/>
    <p:sldLayoutId id="2147494839" r:id="rId44"/>
    <p:sldLayoutId id="2147494840" r:id="rId45"/>
    <p:sldLayoutId id="2147494841" r:id="rId46"/>
    <p:sldLayoutId id="2147494842" r:id="rId47"/>
    <p:sldLayoutId id="2147494843" r:id="rId48"/>
    <p:sldLayoutId id="2147494844" r:id="rId49"/>
    <p:sldLayoutId id="2147494845" r:id="rId50"/>
    <p:sldLayoutId id="2147494846" r:id="rId51"/>
    <p:sldLayoutId id="2147494847" r:id="rId52"/>
    <p:sldLayoutId id="2147494848" r:id="rId53"/>
    <p:sldLayoutId id="2147494849" r:id="rId54"/>
    <p:sldLayoutId id="2147494850" r:id="rId55"/>
    <p:sldLayoutId id="2147494851" r:id="rId56"/>
    <p:sldLayoutId id="2147494884" r:id="rId57"/>
    <p:sldLayoutId id="2147494852" r:id="rId58"/>
    <p:sldLayoutId id="2147494853" r:id="rId59"/>
    <p:sldLayoutId id="2147494854" r:id="rId60"/>
    <p:sldLayoutId id="2147494855" r:id="rId61"/>
    <p:sldLayoutId id="2147494856" r:id="rId62"/>
    <p:sldLayoutId id="2147494857" r:id="rId63"/>
    <p:sldLayoutId id="2147494885" r:id="rId64"/>
    <p:sldLayoutId id="2147494886" r:id="rId65"/>
    <p:sldLayoutId id="2147494887" r:id="rId66"/>
    <p:sldLayoutId id="2147494888" r:id="rId67"/>
    <p:sldLayoutId id="2147494889" r:id="rId68"/>
    <p:sldLayoutId id="2147494858" r:id="rId69"/>
    <p:sldLayoutId id="2147494859" r:id="rId70"/>
    <p:sldLayoutId id="2147494860" r:id="rId71"/>
    <p:sldLayoutId id="2147494861" r:id="rId72"/>
    <p:sldLayoutId id="2147494862" r:id="rId73"/>
    <p:sldLayoutId id="2147494863" r:id="rId74"/>
    <p:sldLayoutId id="2147494864" r:id="rId75"/>
    <p:sldLayoutId id="2147494865" r:id="rId76"/>
    <p:sldLayoutId id="2147494866" r:id="rId77"/>
    <p:sldLayoutId id="2147494867" r:id="rId78"/>
    <p:sldLayoutId id="2147494868" r:id="rId79"/>
    <p:sldLayoutId id="2147494869" r:id="rId80"/>
    <p:sldLayoutId id="2147494870" r:id="rId81"/>
    <p:sldLayoutId id="2147494871" r:id="rId82"/>
    <p:sldLayoutId id="2147494872" r:id="rId83"/>
    <p:sldLayoutId id="2147494873" r:id="rId84"/>
    <p:sldLayoutId id="2147494874" r:id="rId85"/>
    <p:sldLayoutId id="2147494875" r:id="rId86"/>
    <p:sldLayoutId id="2147494876" r:id="rId8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17">
            <a:extLst>
              <a:ext uri="{FF2B5EF4-FFF2-40B4-BE49-F238E27FC236}">
                <a16:creationId xmlns:a16="http://schemas.microsoft.com/office/drawing/2014/main" id="{72B6842C-5175-43D0-8EA5-287A139B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FF6662-26DC-4572-BC08-57E988D437C7}"/>
              </a:ext>
            </a:extLst>
          </p:cNvPr>
          <p:cNvCxnSpPr/>
          <p:nvPr/>
        </p:nvCxnSpPr>
        <p:spPr>
          <a:xfrm>
            <a:off x="3576638" y="5084763"/>
            <a:ext cx="55800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757" name="TextBox 5">
            <a:extLst>
              <a:ext uri="{FF2B5EF4-FFF2-40B4-BE49-F238E27FC236}">
                <a16:creationId xmlns:a16="http://schemas.microsoft.com/office/drawing/2014/main" id="{2634FC29-9ED4-4EDF-A6ED-3A806C34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988840"/>
            <a:ext cx="7200799" cy="192052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Rezultate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financiare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buNone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Semestrul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I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BA997-2538-47BF-8732-E17312937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110545"/>
            <a:ext cx="4896544" cy="1584176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10</a:t>
            </a:fld>
            <a:endParaRPr lang="uk-UA" altLang="ro-RO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76816F-50A6-4F40-BB58-CEEF35D5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03233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 err="1">
                <a:solidFill>
                  <a:schemeClr val="accent5"/>
                </a:solidFill>
                <a:latin typeface="Trebuchet MS" panose="020B0603020202020204" pitchFamily="34" charset="0"/>
              </a:rPr>
              <a:t>Activitatea</a:t>
            </a:r>
            <a:r>
              <a:rPr lang="en-US" altLang="en-US" sz="2400" b="1" dirty="0">
                <a:solidFill>
                  <a:schemeClr val="accent5"/>
                </a:solidFill>
                <a:latin typeface="Trebuchet MS" panose="020B0603020202020204" pitchFamily="34" charset="0"/>
              </a:rPr>
              <a:t> de </a:t>
            </a:r>
            <a:r>
              <a:rPr lang="en-US" altLang="en-US" sz="2400" b="1" dirty="0" err="1">
                <a:solidFill>
                  <a:schemeClr val="accent5"/>
                </a:solidFill>
                <a:latin typeface="Trebuchet MS" panose="020B0603020202020204" pitchFamily="34" charset="0"/>
              </a:rPr>
              <a:t>produc</a:t>
            </a:r>
            <a:r>
              <a:rPr lang="ro-RO" altLang="en-US" sz="2400" b="1" dirty="0">
                <a:solidFill>
                  <a:schemeClr val="accent5"/>
                </a:solidFill>
                <a:latin typeface="Trebuchet MS" panose="020B0603020202020204" pitchFamily="34" charset="0"/>
              </a:rPr>
              <a:t>ț</a:t>
            </a:r>
            <a:r>
              <a:rPr lang="en-US" altLang="en-US" sz="2400" b="1" dirty="0" err="1">
                <a:solidFill>
                  <a:schemeClr val="accent5"/>
                </a:solidFill>
                <a:latin typeface="Trebuchet MS" panose="020B0603020202020204" pitchFamily="34" charset="0"/>
              </a:rPr>
              <a:t>ie</a:t>
            </a:r>
            <a:r>
              <a:rPr lang="en-US" altLang="en-US" sz="2400" b="1" dirty="0">
                <a:solidFill>
                  <a:schemeClr val="accent5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>
                <a:solidFill>
                  <a:schemeClr val="accent5"/>
                </a:solidFill>
                <a:latin typeface="Trebuchet MS" panose="020B0603020202020204" pitchFamily="34" charset="0"/>
              </a:rPr>
              <a:t>î</a:t>
            </a:r>
            <a:r>
              <a:rPr lang="en-US" altLang="en-US" sz="2400" b="1" dirty="0">
                <a:solidFill>
                  <a:schemeClr val="accent5"/>
                </a:solidFill>
                <a:latin typeface="Trebuchet MS" panose="020B0603020202020204" pitchFamily="34" charset="0"/>
              </a:rPr>
              <a:t>n </a:t>
            </a:r>
            <a:r>
              <a:rPr lang="en-US" altLang="en-US" sz="2400" b="1" dirty="0" err="1">
                <a:solidFill>
                  <a:schemeClr val="accent5"/>
                </a:solidFill>
                <a:latin typeface="Trebuchet MS" panose="020B0603020202020204" pitchFamily="34" charset="0"/>
              </a:rPr>
              <a:t>semestrul</a:t>
            </a:r>
            <a:r>
              <a:rPr lang="en-US" altLang="en-US" sz="2400" b="1" dirty="0">
                <a:solidFill>
                  <a:schemeClr val="accent5"/>
                </a:solidFill>
                <a:latin typeface="Trebuchet MS" panose="020B0603020202020204" pitchFamily="34" charset="0"/>
              </a:rPr>
              <a:t> I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299804"/>
            <a:ext cx="790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rebuchet MS" panose="020B0603020202020204" pitchFamily="34" charset="0"/>
              </a:rPr>
              <a:t>Valoarea</a:t>
            </a:r>
            <a:r>
              <a:rPr lang="en-US" sz="1600" b="1" dirty="0">
                <a:latin typeface="Trebuchet MS" panose="020B0603020202020204" pitchFamily="34" charset="0"/>
              </a:rPr>
              <a:t> total</a:t>
            </a:r>
            <a:r>
              <a:rPr lang="ro-RO" sz="1600" b="1" dirty="0">
                <a:latin typeface="Trebuchet MS" panose="020B0603020202020204" pitchFamily="34" charset="0"/>
              </a:rPr>
              <a:t>ă </a:t>
            </a:r>
            <a:r>
              <a:rPr lang="en-US" sz="1600" b="1" dirty="0">
                <a:latin typeface="Trebuchet MS" panose="020B0603020202020204" pitchFamily="34" charset="0"/>
              </a:rPr>
              <a:t>a </a:t>
            </a:r>
            <a:r>
              <a:rPr lang="en-US" sz="1600" b="1" dirty="0" err="1">
                <a:latin typeface="Trebuchet MS" panose="020B0603020202020204" pitchFamily="34" charset="0"/>
              </a:rPr>
              <a:t>produc</a:t>
            </a:r>
            <a:r>
              <a:rPr lang="ro-RO" sz="1600" b="1" dirty="0">
                <a:latin typeface="Trebuchet MS" panose="020B0603020202020204" pitchFamily="34" charset="0"/>
              </a:rPr>
              <a:t>ț</a:t>
            </a:r>
            <a:r>
              <a:rPr lang="en-US" sz="1600" b="1" dirty="0" err="1">
                <a:latin typeface="Trebuchet MS" panose="020B0603020202020204" pitchFamily="34" charset="0"/>
              </a:rPr>
              <a:t>iei</a:t>
            </a:r>
            <a:r>
              <a:rPr lang="en-US" sz="1600" b="1" dirty="0">
                <a:latin typeface="Trebuchet MS" panose="020B0603020202020204" pitchFamily="34" charset="0"/>
              </a:rPr>
              <a:t> fabricate </a:t>
            </a:r>
            <a:r>
              <a:rPr lang="en-US" sz="1600" b="1" dirty="0" err="1">
                <a:latin typeface="Trebuchet MS" panose="020B0603020202020204" pitchFamily="34" charset="0"/>
              </a:rPr>
              <a:t>este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altLang="ro-RO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de 324 </a:t>
            </a:r>
            <a:r>
              <a:rPr lang="en-US" altLang="ro-RO" sz="16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milioane</a:t>
            </a:r>
            <a:r>
              <a:rPr lang="en-US" altLang="ro-RO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lei, </a:t>
            </a:r>
            <a:endParaRPr lang="ro-RO" altLang="ro-RO" sz="16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ro-RO" sz="16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US" altLang="ro-RO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mare cu 4</a:t>
            </a:r>
            <a:r>
              <a:rPr lang="ro-RO" altLang="ro-RO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8,3</a:t>
            </a:r>
            <a:r>
              <a:rPr lang="en-US" altLang="ro-RO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% </a:t>
            </a:r>
            <a:r>
              <a:rPr lang="en-US" altLang="ro-RO" sz="16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comparativ</a:t>
            </a:r>
            <a:r>
              <a:rPr lang="en-US" altLang="ro-RO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US" altLang="ro-RO" sz="16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cea</a:t>
            </a:r>
            <a:r>
              <a:rPr lang="en-US" altLang="ro-RO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o-RO" sz="16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realizata</a:t>
            </a:r>
            <a:r>
              <a:rPr lang="en-US" altLang="ro-RO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in </a:t>
            </a:r>
            <a:r>
              <a:rPr lang="en-US" altLang="ro-RO" sz="16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semestrul</a:t>
            </a:r>
            <a:r>
              <a:rPr lang="en-US" altLang="ro-RO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I </a:t>
            </a:r>
            <a:r>
              <a:rPr lang="en-US" altLang="ro-RO" sz="16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anul</a:t>
            </a:r>
            <a:r>
              <a:rPr lang="en-US" altLang="ro-RO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2021</a:t>
            </a:r>
            <a:endParaRPr lang="ro-RO" sz="1600" b="1" dirty="0">
              <a:latin typeface="Trebuchet MS" panose="020B06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6E99DB-73A3-B5C9-EFAA-9E1A6529631E}"/>
              </a:ext>
            </a:extLst>
          </p:cNvPr>
          <p:cNvSpPr/>
          <p:nvPr/>
        </p:nvSpPr>
        <p:spPr>
          <a:xfrm>
            <a:off x="251522" y="5520940"/>
            <a:ext cx="2814708" cy="1104063"/>
          </a:xfrm>
          <a:prstGeom prst="rect">
            <a:avLst/>
          </a:prstGeom>
          <a:solidFill>
            <a:srgbClr val="E2583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1CB1B3-D2E8-D599-97FC-41852B371CB9}"/>
              </a:ext>
            </a:extLst>
          </p:cNvPr>
          <p:cNvSpPr/>
          <p:nvPr/>
        </p:nvSpPr>
        <p:spPr>
          <a:xfrm>
            <a:off x="3484713" y="5520940"/>
            <a:ext cx="2367536" cy="1104062"/>
          </a:xfrm>
          <a:prstGeom prst="rect">
            <a:avLst/>
          </a:prstGeom>
          <a:solidFill>
            <a:srgbClr val="AFABA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C76AD-B407-446D-98F0-79E03EBB611E}"/>
              </a:ext>
            </a:extLst>
          </p:cNvPr>
          <p:cNvSpPr/>
          <p:nvPr/>
        </p:nvSpPr>
        <p:spPr>
          <a:xfrm>
            <a:off x="6352719" y="5520941"/>
            <a:ext cx="2194494" cy="110406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F0348-0987-564A-642B-67D0102CF63D}"/>
              </a:ext>
            </a:extLst>
          </p:cNvPr>
          <p:cNvSpPr txBox="1"/>
          <p:nvPr/>
        </p:nvSpPr>
        <p:spPr>
          <a:xfrm rot="10800000" flipV="1">
            <a:off x="233772" y="5676845"/>
            <a:ext cx="27363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254 mil. unități farmaceutice 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sub formă de comprimate, capsule, produse parenterale, produse topice (unguente, geluri, supozitoare și ovule)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8A6918-3249-3128-B235-BB00DC12B2F5}"/>
              </a:ext>
            </a:extLst>
          </p:cNvPr>
          <p:cNvSpPr txBox="1"/>
          <p:nvPr/>
        </p:nvSpPr>
        <p:spPr>
          <a:xfrm rot="10800000" flipV="1">
            <a:off x="3518657" y="5795972"/>
            <a:ext cx="22996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Substanțe active pe bază de Nistatină (feed-grade, standard, micronizată)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7F0C44-ED96-37C5-5C5B-FDD15D56A617}"/>
              </a:ext>
            </a:extLst>
          </p:cNvPr>
          <p:cNvSpPr txBox="1"/>
          <p:nvPr/>
        </p:nvSpPr>
        <p:spPr>
          <a:xfrm rot="10800000" flipV="1">
            <a:off x="6270732" y="5953844"/>
            <a:ext cx="22996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Produse biocide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003FF09-1F46-4E0C-87D2-4BFCADB04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900872"/>
              </p:ext>
            </p:extLst>
          </p:nvPr>
        </p:nvGraphicFramePr>
        <p:xfrm>
          <a:off x="2339752" y="2132856"/>
          <a:ext cx="4324350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597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34CDC-3551-4DFB-B4D5-C449D212CA7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11</a:t>
            </a:fld>
            <a:endParaRPr lang="uk-UA" altLang="ro-R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FBFEAA-B78E-4820-8924-B1C8E057B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03233"/>
            <a:ext cx="7992888" cy="5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None/>
            </a:pPr>
            <a:r>
              <a:rPr lang="en-US" sz="2400" b="1" dirty="0" err="1">
                <a:solidFill>
                  <a:schemeClr val="accent3"/>
                </a:solidFill>
                <a:latin typeface="Trebuchet MS" panose="020B0603020202020204" pitchFamily="34" charset="0"/>
              </a:rPr>
              <a:t>Gândim</a:t>
            </a:r>
            <a:r>
              <a:rPr lang="en-US" sz="2400" b="1" dirty="0">
                <a:solidFill>
                  <a:schemeClr val="accent3"/>
                </a:solidFill>
                <a:latin typeface="Trebuchet MS" panose="020B0603020202020204" pitchFamily="34" charset="0"/>
              </a:rPr>
              <a:t> strategic </a:t>
            </a:r>
            <a:r>
              <a:rPr lang="en-US" sz="2400" b="1" dirty="0" err="1">
                <a:solidFill>
                  <a:schemeClr val="accent3"/>
                </a:solidFill>
                <a:latin typeface="Trebuchet MS" panose="020B0603020202020204" pitchFamily="34" charset="0"/>
              </a:rPr>
              <a:t>viitorul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CC0956-A22C-B952-4032-09DBA6B08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334957"/>
              </p:ext>
            </p:extLst>
          </p:nvPr>
        </p:nvGraphicFramePr>
        <p:xfrm>
          <a:off x="374848" y="1772816"/>
          <a:ext cx="8229600" cy="3402714"/>
        </p:xfrm>
        <a:graphic>
          <a:graphicData uri="http://schemas.openxmlformats.org/drawingml/2006/table">
            <a:tbl>
              <a:tblPr firstRow="1" bandRow="1"/>
              <a:tblGrid>
                <a:gridCol w="7005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ntibiotice Medium"/>
                        </a:rPr>
                        <a:t>1.INVESTI</a:t>
                      </a:r>
                      <a:r>
                        <a:rPr lang="ro-RO" sz="1400" b="1" dirty="0">
                          <a:solidFill>
                            <a:schemeClr val="tx1"/>
                          </a:solidFill>
                          <a:latin typeface="Antibiotice Medium"/>
                        </a:rPr>
                        <a:t>Ț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ntibiotice Medium"/>
                        </a:rPr>
                        <a:t>II PENTRU DEZVOLTARE STRATEGIC</a:t>
                      </a:r>
                      <a:r>
                        <a:rPr lang="ro-RO" sz="1400" b="1" dirty="0">
                          <a:solidFill>
                            <a:schemeClr val="tx1"/>
                          </a:solidFill>
                          <a:latin typeface="Antibiotice Medium"/>
                        </a:rPr>
                        <a:t>Ă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ntibiotice Medium"/>
                        </a:rPr>
                        <a:t>  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6,74 mil. lei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Dezvoltarea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portofoliului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produse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licen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ț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prin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cercetare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proprie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)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dirty="0">
                          <a:latin typeface="Antibiotice Medium"/>
                        </a:rPr>
                        <a:t>4,81 mil. lei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Investi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ț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ii 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î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n site-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uri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noi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produc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ț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(capacitate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produc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ț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topice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)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dirty="0">
                          <a:latin typeface="Antibiotice Medium"/>
                        </a:rPr>
                        <a:t>1,93 mil. lei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ntibiotice Medium"/>
                        </a:rPr>
                        <a:t>2.INVESTI</a:t>
                      </a:r>
                      <a:r>
                        <a:rPr lang="ro-RO" sz="1400" b="1" dirty="0">
                          <a:solidFill>
                            <a:schemeClr val="tx1"/>
                          </a:solidFill>
                          <a:latin typeface="Antibiotice Medium"/>
                        </a:rPr>
                        <a:t>Ț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ntibiotice Medium"/>
                        </a:rPr>
                        <a:t>II PENTRU CONSOLIDAREA AFACERII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>
                          <a:latin typeface="Antibiotice Medium"/>
                        </a:rPr>
                        <a:t>10,15 mil. lei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Digitalizare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procese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,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tehnologia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informa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ț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iei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ș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telecomunica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ț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ii 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dirty="0">
                          <a:latin typeface="Antibiotice Medium"/>
                        </a:rPr>
                        <a:t>0,74 mil. lei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Adaptarea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la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tendin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ț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ele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dezvoltare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platformei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industriale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,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infrastructurilor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alimentare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cu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utilități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,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energie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verde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,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depozitare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materii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prime 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ș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produse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finite,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transport 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ș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conectare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la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sistemul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drumuri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na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ț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ionale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 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dirty="0">
                          <a:latin typeface="Antibiotice Medium"/>
                        </a:rPr>
                        <a:t>6,16 mil. lei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59"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Investitii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in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Sistemul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de Management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Integrat</a:t>
                      </a:r>
                      <a:endParaRPr lang="en-GB" sz="1400" dirty="0">
                        <a:solidFill>
                          <a:schemeClr val="tx1"/>
                        </a:solidFill>
                        <a:latin typeface="Antibiotice Medium"/>
                      </a:endParaRP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ntibiotice Medium"/>
                        </a:rPr>
                        <a:t>1,21 mil. lei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294813"/>
                  </a:ext>
                </a:extLst>
              </a:tr>
              <a:tr h="332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Investitii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in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modernizarea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site-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urilor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echipamentelor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existente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celor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trei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divizii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ntibiotice Medium"/>
                        </a:rPr>
                        <a:t> de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ntibiotice Medium"/>
                        </a:rPr>
                        <a:t>productie</a:t>
                      </a:r>
                      <a:endParaRPr lang="en-GB" sz="1400" dirty="0">
                        <a:solidFill>
                          <a:schemeClr val="tx1"/>
                        </a:solidFill>
                        <a:latin typeface="Antibiotice Medium"/>
                      </a:endParaRP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dirty="0">
                          <a:latin typeface="Antibiotice Medium"/>
                        </a:rPr>
                        <a:t>2,04 mil. lei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ntibiotice Medium"/>
                        </a:rPr>
                        <a:t>TOTAL INVESTIȚII </a:t>
                      </a:r>
                    </a:p>
                  </a:txBody>
                  <a:tcPr marL="68580" marR="68580" marT="34289" marB="34289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>
                          <a:latin typeface="Antibiotice Medium"/>
                        </a:rPr>
                        <a:t>16,89 mil. lei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92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12</a:t>
            </a:fld>
            <a:endParaRPr lang="uk-UA" altLang="ro-RO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02176376"/>
              </p:ext>
            </p:extLst>
          </p:nvPr>
        </p:nvGraphicFramePr>
        <p:xfrm>
          <a:off x="107504" y="1076331"/>
          <a:ext cx="8626922" cy="487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124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 dirty="0">
                          <a:effectLst/>
                          <a:latin typeface="Trebuchet MS" panose="020B0603020202020204" pitchFamily="34" charset="0"/>
                        </a:rPr>
                        <a:t>Denumire element</a:t>
                      </a:r>
                      <a:r>
                        <a:rPr lang="en-US" sz="1100" u="none" strike="noStrike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100" b="1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rebuchet MS" panose="020B0603020202020204" pitchFamily="34" charset="0"/>
                        </a:rPr>
                        <a:t>Nr</a:t>
                      </a:r>
                      <a:r>
                        <a:rPr lang="en-US" sz="1100" u="none" strike="noStrike" dirty="0">
                          <a:effectLst/>
                          <a:latin typeface="Trebuchet MS" panose="020B0603020202020204" pitchFamily="34" charset="0"/>
                        </a:rPr>
                        <a:t>. </a:t>
                      </a:r>
                      <a:br>
                        <a:rPr lang="en-US" sz="1100" u="none" strike="noStrike" dirty="0"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en-US" sz="1100" u="none" strike="noStrike" dirty="0">
                          <a:effectLst/>
                          <a:latin typeface="Trebuchet MS" panose="020B0603020202020204" pitchFamily="34" charset="0"/>
                        </a:rPr>
                        <a:t>rd.</a:t>
                      </a:r>
                      <a:endParaRPr lang="en-US" sz="1000" b="0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rebuchet MS" panose="020B0603020202020204" pitchFamily="34" charset="0"/>
                        </a:rPr>
                        <a:t>Exercitiul</a:t>
                      </a:r>
                      <a:r>
                        <a:rPr lang="en-US" sz="1100" u="none" strike="noStrike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rebuchet MS" panose="020B0603020202020204" pitchFamily="34" charset="0"/>
                        </a:rPr>
                        <a:t>financiar</a:t>
                      </a:r>
                      <a:r>
                        <a:rPr lang="en-US" sz="1100" u="none" strike="noStrike" dirty="0">
                          <a:effectLst/>
                          <a:latin typeface="Trebuchet MS" panose="020B0603020202020204" pitchFamily="34" charset="0"/>
                        </a:rPr>
                        <a:t>                   30.06.2021</a:t>
                      </a:r>
                      <a:endParaRPr lang="en-US" sz="1100" b="1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rebuchet MS" panose="020B0603020202020204" pitchFamily="34" charset="0"/>
                        </a:rPr>
                        <a:t>Exercitiul</a:t>
                      </a:r>
                      <a:r>
                        <a:rPr lang="en-US" sz="1100" u="none" strike="noStrike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rebuchet MS" panose="020B0603020202020204" pitchFamily="34" charset="0"/>
                        </a:rPr>
                        <a:t>financiar</a:t>
                      </a:r>
                      <a:br>
                        <a:rPr lang="en-US" sz="1100" u="none" strike="noStrike" dirty="0"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en-US" sz="1100" u="none" strike="noStrike" dirty="0">
                          <a:effectLst/>
                          <a:latin typeface="Trebuchet MS" panose="020B0603020202020204" pitchFamily="34" charset="0"/>
                        </a:rPr>
                        <a:t>30.06.2022</a:t>
                      </a:r>
                      <a:endParaRPr lang="en-US" sz="1100" b="1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B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100" b="1" u="none" strike="noStrike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Venituri din vinzari</a:t>
                      </a:r>
                      <a:endParaRPr lang="ro-RO" sz="1100" b="1" i="0" u="none" strike="noStrike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161.400.649</a:t>
                      </a:r>
                      <a:endParaRPr lang="en-US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248.187.211</a:t>
                      </a:r>
                      <a:endParaRPr lang="en-US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57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Alte venituri din exploatare</a:t>
                      </a:r>
                      <a:endParaRPr lang="ro-RO" sz="11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24.951.976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12.298.020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10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Venituri aferente costurilor stocurilor de produse</a:t>
                      </a:r>
                      <a:endParaRPr lang="ro-RO" sz="11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15.474.230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25.880.818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Venituri din activitatea realizata de entitate si capitalizata</a:t>
                      </a:r>
                      <a:endParaRPr lang="it-IT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4.920.755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5.592.604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Cheltuieli cu materiile prime si materialele consumabile</a:t>
                      </a:r>
                      <a:endParaRPr lang="it-IT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75.711.638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104.567.643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79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Cheltuieli cu beneficiile angajatilor</a:t>
                      </a:r>
                      <a:endParaRPr lang="ro-RO" sz="11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54.784.430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57.048.693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Cheltuieli cu amortizarea si deprecierea </a:t>
                      </a:r>
                      <a:endParaRPr lang="it-IT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11.505.581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10.339.094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831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Alte cheltuieli de exploatare</a:t>
                      </a:r>
                      <a:endParaRPr lang="ro-RO" sz="11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43.013.249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91.501.275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Profit </a:t>
                      </a:r>
                      <a:r>
                        <a:rPr lang="ro-RO" sz="1100" b="1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din exploatare</a:t>
                      </a:r>
                      <a:endParaRPr lang="ro-RO" sz="1100" b="1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21.732.711</a:t>
                      </a:r>
                      <a:endParaRPr lang="en-US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28.501.947</a:t>
                      </a:r>
                      <a:endParaRPr lang="en-US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93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Venituri financiare nete</a:t>
                      </a:r>
                      <a:endParaRPr lang="ro-RO" sz="11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-1.905.022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-2.320.913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338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Profit inainte de impozitare</a:t>
                      </a:r>
                      <a:endParaRPr lang="ro-RO" sz="1100" b="1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19.827.689</a:t>
                      </a:r>
                      <a:endParaRPr lang="en-US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26.181.035</a:t>
                      </a:r>
                      <a:endParaRPr lang="en-US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008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Cheltuieli cu impozit pe profit si alte impozite</a:t>
                      </a:r>
                      <a:endParaRPr lang="it-IT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496.997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3.021.978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Profit</a:t>
                      </a:r>
                      <a:endParaRPr lang="en-US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19.330.692</a:t>
                      </a:r>
                      <a:endParaRPr lang="en-US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23.159.057</a:t>
                      </a:r>
                      <a:endParaRPr lang="en-US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48439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BB151D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Situatia </a:t>
            </a:r>
            <a:r>
              <a:rPr lang="ro-RO" sz="2400" b="1" dirty="0">
                <a:solidFill>
                  <a:srgbClr val="BB151D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rezultatului</a:t>
            </a:r>
            <a:r>
              <a:rPr lang="en-US" sz="2400" b="1" dirty="0">
                <a:solidFill>
                  <a:srgbClr val="BB151D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global la 30.06.2022</a:t>
            </a:r>
          </a:p>
        </p:txBody>
      </p:sp>
    </p:spTree>
    <p:extLst>
      <p:ext uri="{BB962C8B-B14F-4D97-AF65-F5344CB8AC3E}">
        <p14:creationId xmlns:p14="http://schemas.microsoft.com/office/powerpoint/2010/main" val="253194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13</a:t>
            </a:fld>
            <a:endParaRPr lang="uk-UA" altLang="ro-R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329"/>
            <a:ext cx="8229600" cy="477383"/>
          </a:xfrm>
        </p:spPr>
        <p:txBody>
          <a:bodyPr/>
          <a:lstStyle/>
          <a:p>
            <a:pPr algn="ctr"/>
            <a:r>
              <a:rPr lang="ro-RO" sz="2400" b="1" dirty="0">
                <a:solidFill>
                  <a:srgbClr val="BB151D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Situatia pozitiei financiare la 30.06.2022</a:t>
            </a:r>
            <a:endParaRPr lang="en-US" sz="2400" b="1" dirty="0">
              <a:solidFill>
                <a:srgbClr val="BB151D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39163174"/>
              </p:ext>
            </p:extLst>
          </p:nvPr>
        </p:nvGraphicFramePr>
        <p:xfrm>
          <a:off x="1115616" y="912653"/>
          <a:ext cx="6624734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5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Denumire element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31.12.2021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30.06.2022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ACTIVE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ACTIVE IMOBILIZATE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Imobilizari corporale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480.544.567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482.214.540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Imobilizari necorporale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29.839.764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32.433.317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ACTIVE IMOBILIZATE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510.384.331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514.647.857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ACTIVE CIRCULANTE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Stocuri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106.017.774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128.816.326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Creante comerciale si similare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276.876.198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236.182.559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Active financiare detinute pentru vanzare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Numerar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echivalente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2.111.377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3.329.268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ACTIVE  CIRCULANTE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385.005.349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368.328.153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ACTIVE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895.389.680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882.976.010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DATORII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DATORII CURENTE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Datorii comerciale si similare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98.202.288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95.464.096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Sume datorate institutiilor de credit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87.163.549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63.795.403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Datorii din impozite si taxe curente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9.611.682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10.232.153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Provizioane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termen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scurt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3.853.530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2.415.534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Subventii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pentru investitii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306.289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306.289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 DATORII CURENTE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199.137.339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172.213.476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DATORII PE TERMEN LUNG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Subventii pentru investitii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2.160.302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2.007.157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Impozit amanat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31.483.086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30.481.413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Provizioane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termen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lung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Sume datorate institutiilor de credit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57.617.153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52.270.108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DATORII TERMEN LUNG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91.260.541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84.758.678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DATORII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290.397.880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256.972.154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Capital </a:t>
                      </a:r>
                      <a:r>
                        <a:rPr lang="ro-RO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social si rezerve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Capital social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264.835.156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264.835.156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Rezerve din reevaluare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114.150.766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112.721.465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Rezerve legale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13.426.761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13.426.761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Alte rezerve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259.154.126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261.644.439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Rezultat reportat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-51.212.323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-49.783.022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Repartizarea profitului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-25.302.090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Rezultatul curent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29.939.404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23.159.057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CAPITALURI PROPRII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604.991.800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626.003.856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22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CAPITALURI SI DATORII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895.389.680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882.976.010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9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8C5AD7-BCF4-484B-8A8C-AA5207450653}" type="slidenum">
              <a:rPr lang="uk-UA" altLang="ro-RO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uk-UA" altLang="ro-RO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76816F-50A6-4F40-BB58-CEEF35D5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66894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 dirty="0" err="1">
                <a:solidFill>
                  <a:srgbClr val="BB151D"/>
                </a:solidFill>
                <a:latin typeface="Trebuchet MS" panose="020B0603020202020204" pitchFamily="34" charset="0"/>
              </a:rPr>
              <a:t>Antibiotice</a:t>
            </a:r>
            <a:r>
              <a:rPr lang="en-US" altLang="en-US" sz="2400" b="1" dirty="0">
                <a:solidFill>
                  <a:srgbClr val="BB151D"/>
                </a:solidFill>
                <a:latin typeface="Trebuchet MS" panose="020B0603020202020204" pitchFamily="34" charset="0"/>
              </a:rPr>
              <a:t> la 30.06.2022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9682" y="2078850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42F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o-RO" dirty="0">
              <a:solidFill>
                <a:srgbClr val="242F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A46EB30-19D3-023E-16CE-FD51FB900E24}"/>
              </a:ext>
            </a:extLst>
          </p:cNvPr>
          <p:cNvSpPr/>
          <p:nvPr/>
        </p:nvSpPr>
        <p:spPr>
          <a:xfrm>
            <a:off x="1504886" y="2076923"/>
            <a:ext cx="5659402" cy="819285"/>
          </a:xfrm>
          <a:prstGeom prst="rightArrow">
            <a:avLst>
              <a:gd name="adj1" fmla="val 673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Cre</a:t>
            </a:r>
            <a:r>
              <a:rPr lang="ro-RO" b="1" dirty="0">
                <a:solidFill>
                  <a:srgbClr val="FFFFFF"/>
                </a:solidFill>
                <a:latin typeface="Trebuchet MS" panose="020B0603020202020204" pitchFamily="34" charset="0"/>
              </a:rPr>
              <a:t>ș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terea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profitului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brut cu 32%</a:t>
            </a:r>
            <a:endParaRPr lang="ro-RO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F7CA701-7636-FAB8-3CD8-5E34541AB8EC}"/>
              </a:ext>
            </a:extLst>
          </p:cNvPr>
          <p:cNvSpPr/>
          <p:nvPr/>
        </p:nvSpPr>
        <p:spPr>
          <a:xfrm>
            <a:off x="1482426" y="1113254"/>
            <a:ext cx="5681862" cy="819285"/>
          </a:xfrm>
          <a:prstGeom prst="rightArrow">
            <a:avLst>
              <a:gd name="adj1" fmla="val 673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Cre</a:t>
            </a:r>
            <a:r>
              <a:rPr lang="ro-RO" b="1" dirty="0">
                <a:solidFill>
                  <a:srgbClr val="FFFFFF"/>
                </a:solidFill>
                <a:latin typeface="Trebuchet MS" panose="020B0603020202020204" pitchFamily="34" charset="0"/>
              </a:rPr>
              <a:t>ș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terea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cu 52% a 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veniturilor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din v</a:t>
            </a:r>
            <a:r>
              <a:rPr lang="ro-RO" b="1" dirty="0">
                <a:solidFill>
                  <a:srgbClr val="FFFFFF"/>
                </a:solidFill>
                <a:latin typeface="Trebuchet MS" panose="020B0603020202020204" pitchFamily="34" charset="0"/>
              </a:rPr>
              <a:t>â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nz</a:t>
            </a:r>
            <a:r>
              <a:rPr lang="ro-RO" b="1" dirty="0">
                <a:solidFill>
                  <a:srgbClr val="FFFFFF"/>
                </a:solidFill>
                <a:latin typeface="Trebuchet MS" panose="020B0603020202020204" pitchFamily="34" charset="0"/>
              </a:rPr>
              <a:t>ă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ri</a:t>
            </a:r>
            <a:endParaRPr lang="ro-RO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0B5F11-6A30-8DA7-CC91-5CA8A9F21197}"/>
              </a:ext>
            </a:extLst>
          </p:cNvPr>
          <p:cNvSpPr/>
          <p:nvPr/>
        </p:nvSpPr>
        <p:spPr>
          <a:xfrm>
            <a:off x="1482426" y="3960167"/>
            <a:ext cx="5681862" cy="993356"/>
          </a:xfrm>
          <a:prstGeom prst="rightArrow">
            <a:avLst>
              <a:gd name="adj1" fmla="val 69662"/>
              <a:gd name="adj2" fmla="val 41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Reducerea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gradului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de </a:t>
            </a:r>
            <a:r>
              <a:rPr lang="ro-RO" b="1" dirty="0">
                <a:solidFill>
                  <a:srgbClr val="FFFFFF"/>
                </a:solidFill>
                <a:latin typeface="Trebuchet MS" panose="020B0603020202020204" pitchFamily="34" charset="0"/>
              </a:rPr>
              <a:t>î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ndatorare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de la 32% la 29% </a:t>
            </a:r>
            <a:endParaRPr lang="ro-RO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20E9AE-3145-751E-2FE8-C2B1FE7CF86A}"/>
              </a:ext>
            </a:extLst>
          </p:cNvPr>
          <p:cNvSpPr/>
          <p:nvPr/>
        </p:nvSpPr>
        <p:spPr>
          <a:xfrm>
            <a:off x="1466802" y="5089943"/>
            <a:ext cx="5697486" cy="993356"/>
          </a:xfrm>
          <a:prstGeom prst="rightArrow">
            <a:avLst>
              <a:gd name="adj1" fmla="val 71449"/>
              <a:gd name="adj2" fmla="val 36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Brand 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prietenos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 - 13 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proiecte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de 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responsabilitate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social</a:t>
            </a:r>
            <a:r>
              <a:rPr lang="ro-RO" b="1" dirty="0">
                <a:solidFill>
                  <a:srgbClr val="FFFFFF"/>
                </a:solidFill>
                <a:latin typeface="Trebuchet MS" panose="020B0603020202020204" pitchFamily="34" charset="0"/>
              </a:rPr>
              <a:t>ă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mediu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o-RO" b="1" dirty="0">
                <a:solidFill>
                  <a:srgbClr val="FFFFFF"/>
                </a:solidFill>
                <a:latin typeface="Trebuchet MS" panose="020B0603020202020204" pitchFamily="34" charset="0"/>
              </a:rPr>
              <a:t>ș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i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s</a:t>
            </a:r>
            <a:r>
              <a:rPr lang="ro-RO" b="1" dirty="0">
                <a:solidFill>
                  <a:srgbClr val="FFFFFF"/>
                </a:solidFill>
                <a:latin typeface="Trebuchet MS" panose="020B0603020202020204" pitchFamily="34" charset="0"/>
              </a:rPr>
              <a:t>ă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n</a:t>
            </a:r>
            <a:r>
              <a:rPr lang="ro-RO" b="1" dirty="0">
                <a:solidFill>
                  <a:srgbClr val="FFFFFF"/>
                </a:solidFill>
                <a:latin typeface="Trebuchet MS" panose="020B0603020202020204" pitchFamily="34" charset="0"/>
              </a:rPr>
              <a:t>ă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tate</a:t>
            </a:r>
            <a:endParaRPr lang="ro-RO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1679932-05AB-C6F8-3CB3-43AB1CC36071}"/>
              </a:ext>
            </a:extLst>
          </p:cNvPr>
          <p:cNvSpPr/>
          <p:nvPr/>
        </p:nvSpPr>
        <p:spPr>
          <a:xfrm>
            <a:off x="1504887" y="3024983"/>
            <a:ext cx="5659402" cy="789496"/>
          </a:xfrm>
          <a:prstGeom prst="rightArrow">
            <a:avLst>
              <a:gd name="adj1" fmla="val 7249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Cre</a:t>
            </a:r>
            <a:r>
              <a:rPr lang="ro-RO" b="1" dirty="0">
                <a:solidFill>
                  <a:srgbClr val="FFFFFF"/>
                </a:solidFill>
                <a:latin typeface="Trebuchet MS" panose="020B0603020202020204" pitchFamily="34" charset="0"/>
              </a:rPr>
              <a:t>ș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terea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exportului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 cu 39%</a:t>
            </a:r>
            <a:endParaRPr lang="ro-RO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8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13">
            <a:extLst>
              <a:ext uri="{FF2B5EF4-FFF2-40B4-BE49-F238E27FC236}">
                <a16:creationId xmlns:a16="http://schemas.microsoft.com/office/drawing/2014/main" id="{2C6D9796-927E-4F91-B633-FF1B992A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EA9DB7-54DB-405E-B71F-0D76487E94D5}"/>
              </a:ext>
            </a:extLst>
          </p:cNvPr>
          <p:cNvSpPr txBox="1"/>
          <p:nvPr/>
        </p:nvSpPr>
        <p:spPr>
          <a:xfrm>
            <a:off x="3059113" y="6092827"/>
            <a:ext cx="3025775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Antibiotice Regular" panose="02000000000000000000" pitchFamily="2" charset="0"/>
                <a:cs typeface="+mn-cs"/>
              </a:rPr>
              <a:t>www.antibiotice.ro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1716B3-A480-4DE8-BD3C-8DF2ADF11727}"/>
              </a:ext>
            </a:extLst>
          </p:cNvPr>
          <p:cNvCxnSpPr/>
          <p:nvPr/>
        </p:nvCxnSpPr>
        <p:spPr>
          <a:xfrm>
            <a:off x="0" y="58054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50470C-C5B4-478E-8862-A7001987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85810"/>
            <a:ext cx="734481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650AC99-F46D-4A14-8DC2-2D4A3AF481A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2</a:t>
            </a:fld>
            <a:endParaRPr lang="uk-UA" altLang="ro-RO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0073E3BB-330E-4037-971E-DB84028C5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91324"/>
              </p:ext>
            </p:extLst>
          </p:nvPr>
        </p:nvGraphicFramePr>
        <p:xfrm>
          <a:off x="288302" y="2291272"/>
          <a:ext cx="2947209" cy="275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Rectangle 3">
            <a:extLst>
              <a:ext uri="{FF2B5EF4-FFF2-40B4-BE49-F238E27FC236}">
                <a16:creationId xmlns:a16="http://schemas.microsoft.com/office/drawing/2014/main" id="{5EC7D2C2-40C5-4B65-8300-82E69CB1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03233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Antibiotice</a:t>
            </a:r>
            <a:r>
              <a:rPr lang="en-US" alt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 - o </a:t>
            </a:r>
            <a:r>
              <a:rPr lang="en-US" altLang="en-US" sz="24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companie</a:t>
            </a:r>
            <a:r>
              <a:rPr lang="en-US" alt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strategică</a:t>
            </a:r>
            <a:endParaRPr lang="en-US" altLang="en-US" sz="2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701" y="5277742"/>
            <a:ext cx="2517314" cy="1015663"/>
          </a:xfrm>
          <a:prstGeom prst="rect">
            <a:avLst/>
          </a:prstGeom>
          <a:solidFill>
            <a:srgbClr val="FFCC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rebuchet MS" panose="020B0603020202020204" pitchFamily="34" charset="0"/>
              </a:rPr>
              <a:t>Structura</a:t>
            </a:r>
            <a:r>
              <a:rPr lang="en-US" sz="1200" dirty="0">
                <a:latin typeface="Trebuchet MS" panose="020B0603020202020204" pitchFamily="34" charset="0"/>
              </a:rPr>
              <a:t> ac</a:t>
            </a:r>
            <a:r>
              <a:rPr lang="ro-RO" sz="1200" dirty="0">
                <a:latin typeface="Trebuchet MS" panose="020B0603020202020204" pitchFamily="34" charset="0"/>
              </a:rPr>
              <a:t>ț</a:t>
            </a:r>
            <a:r>
              <a:rPr lang="en-US" sz="1200" dirty="0" err="1">
                <a:latin typeface="Trebuchet MS" panose="020B0603020202020204" pitchFamily="34" charset="0"/>
              </a:rPr>
              <a:t>ionariat</a:t>
            </a:r>
            <a:r>
              <a:rPr lang="en-US" sz="1200" dirty="0">
                <a:latin typeface="Trebuchet MS" panose="020B0603020202020204" pitchFamily="34" charset="0"/>
              </a:rPr>
              <a:t> pe </a:t>
            </a:r>
            <a:r>
              <a:rPr lang="en-US" sz="1200" dirty="0" err="1">
                <a:latin typeface="Trebuchet MS" panose="020B0603020202020204" pitchFamily="34" charset="0"/>
              </a:rPr>
              <a:t>clase</a:t>
            </a:r>
            <a:r>
              <a:rPr lang="en-US" sz="1200" dirty="0">
                <a:latin typeface="Trebuchet MS" panose="020B0603020202020204" pitchFamily="34" charset="0"/>
              </a:rPr>
              <a:t> de ac</a:t>
            </a:r>
            <a:r>
              <a:rPr lang="ro-RO" sz="1200" dirty="0">
                <a:latin typeface="Trebuchet MS" panose="020B0603020202020204" pitchFamily="34" charset="0"/>
              </a:rPr>
              <a:t>ț</a:t>
            </a:r>
            <a:r>
              <a:rPr lang="en-US" sz="1200" dirty="0" err="1">
                <a:latin typeface="Trebuchet MS" panose="020B0603020202020204" pitchFamily="34" charset="0"/>
              </a:rPr>
              <a:t>ionari</a:t>
            </a:r>
            <a:r>
              <a:rPr lang="en-US" sz="1200" dirty="0">
                <a:latin typeface="Trebuchet MS" panose="020B0603020202020204" pitchFamily="34" charset="0"/>
              </a:rPr>
              <a:t>:</a:t>
            </a:r>
          </a:p>
          <a:p>
            <a:endParaRPr lang="en-US" sz="1200" dirty="0"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Trebuchet MS" panose="020B0603020202020204" pitchFamily="34" charset="0"/>
              </a:rPr>
              <a:t>Persoane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juridice</a:t>
            </a:r>
            <a:r>
              <a:rPr lang="en-US" sz="1200" dirty="0">
                <a:latin typeface="Trebuchet MS" panose="020B0603020202020204" pitchFamily="34" charset="0"/>
              </a:rPr>
              <a:t>: 87,4188%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Trebuchet MS" panose="020B0603020202020204" pitchFamily="34" charset="0"/>
              </a:rPr>
              <a:t>Persoane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fizice</a:t>
            </a:r>
            <a:r>
              <a:rPr lang="en-US" sz="1200" dirty="0">
                <a:latin typeface="Trebuchet MS" panose="020B0603020202020204" pitchFamily="34" charset="0"/>
              </a:rPr>
              <a:t>: 12,5812%</a:t>
            </a:r>
            <a:endParaRPr lang="ro-RO" sz="1200" dirty="0">
              <a:latin typeface="Trebuchet MS" panose="020B0603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8B0A62-5169-7434-E0EE-C0ECCA28F07A}"/>
              </a:ext>
            </a:extLst>
          </p:cNvPr>
          <p:cNvGrpSpPr/>
          <p:nvPr/>
        </p:nvGrpSpPr>
        <p:grpSpPr>
          <a:xfrm>
            <a:off x="3349789" y="4288041"/>
            <a:ext cx="5505909" cy="2250873"/>
            <a:chOff x="-1421239" y="2131936"/>
            <a:chExt cx="8707043" cy="29938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E8E1E-566D-8F15-6BE0-8EAEEAAFEE50}"/>
                </a:ext>
              </a:extLst>
            </p:cNvPr>
            <p:cNvCxnSpPr>
              <a:cxnSpLocks/>
            </p:cNvCxnSpPr>
            <p:nvPr/>
          </p:nvCxnSpPr>
          <p:spPr>
            <a:xfrm>
              <a:off x="-1170992" y="3807826"/>
              <a:ext cx="8456796" cy="47138"/>
            </a:xfrm>
            <a:prstGeom prst="line">
              <a:avLst/>
            </a:prstGeom>
            <a:noFill/>
            <a:ln w="28575">
              <a:solidFill>
                <a:srgbClr val="252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EDF6483E-8238-8982-2656-0076CE6AC24F}"/>
                </a:ext>
              </a:extLst>
            </p:cNvPr>
            <p:cNvSpPr/>
            <p:nvPr/>
          </p:nvSpPr>
          <p:spPr>
            <a:xfrm>
              <a:off x="-649173" y="3283034"/>
              <a:ext cx="1852569" cy="1049583"/>
            </a:xfrm>
            <a:prstGeom prst="hexagon">
              <a:avLst/>
            </a:prstGeom>
            <a:solidFill>
              <a:srgbClr val="2A08B8"/>
            </a:solidFill>
            <a:ln w="28575">
              <a:solidFill>
                <a:srgbClr val="2A08B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16A28FFC-0038-0621-E563-9B2C97B8EF1A}"/>
                </a:ext>
              </a:extLst>
            </p:cNvPr>
            <p:cNvSpPr/>
            <p:nvPr/>
          </p:nvSpPr>
          <p:spPr>
            <a:xfrm>
              <a:off x="2045189" y="3301308"/>
              <a:ext cx="1852567" cy="1060175"/>
            </a:xfrm>
            <a:prstGeom prst="hexagon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173330D9-1F13-5F49-D500-4B87471D1A9A}"/>
                </a:ext>
              </a:extLst>
            </p:cNvPr>
            <p:cNvSpPr/>
            <p:nvPr/>
          </p:nvSpPr>
          <p:spPr>
            <a:xfrm>
              <a:off x="4663392" y="3356436"/>
              <a:ext cx="1934020" cy="959207"/>
            </a:xfrm>
            <a:prstGeom prst="hexagon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C85EF191-F433-434B-7D25-59732920DE92}"/>
                </a:ext>
              </a:extLst>
            </p:cNvPr>
            <p:cNvSpPr txBox="1">
              <a:spLocks/>
            </p:cNvSpPr>
            <p:nvPr/>
          </p:nvSpPr>
          <p:spPr>
            <a:xfrm>
              <a:off x="-1421239" y="2131936"/>
              <a:ext cx="3244469" cy="745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o-RO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t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ranzac</a:t>
              </a:r>
              <a:r>
                <a:rPr kumimoji="0" lang="ro-RO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ț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ionate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 </a:t>
              </a:r>
              <a:r>
                <a:rPr lang="ro-RO" sz="1200" b="1" dirty="0">
                  <a:latin typeface="Trebuchet MS" panose="020B0603020202020204" pitchFamily="34" charset="0"/>
                </a:rPr>
                <a:t>î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n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perioada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ian-iunie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 2022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32E1F2D-41C5-42BD-45DF-58D0369A7AA5}"/>
                </a:ext>
              </a:extLst>
            </p:cNvPr>
            <p:cNvCxnSpPr/>
            <p:nvPr/>
          </p:nvCxnSpPr>
          <p:spPr>
            <a:xfrm>
              <a:off x="260818" y="2885597"/>
              <a:ext cx="0" cy="397436"/>
            </a:xfrm>
            <a:prstGeom prst="line">
              <a:avLst/>
            </a:prstGeom>
            <a:noFill/>
            <a:ln w="6350" cap="flat">
              <a:solidFill>
                <a:srgbClr val="2A08B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D2A1F0-4BEA-96BE-A90C-D7E08BD2946F}"/>
                </a:ext>
              </a:extLst>
            </p:cNvPr>
            <p:cNvCxnSpPr/>
            <p:nvPr/>
          </p:nvCxnSpPr>
          <p:spPr>
            <a:xfrm>
              <a:off x="5623573" y="2959000"/>
              <a:ext cx="0" cy="397436"/>
            </a:xfrm>
            <a:prstGeom prst="line">
              <a:avLst/>
            </a:prstGeom>
            <a:noFill/>
            <a:ln w="6350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70BF221-1110-79FD-BC8D-8FEDF24F0FD9}"/>
                </a:ext>
              </a:extLst>
            </p:cNvPr>
            <p:cNvCxnSpPr/>
            <p:nvPr/>
          </p:nvCxnSpPr>
          <p:spPr>
            <a:xfrm>
              <a:off x="2971472" y="4434315"/>
              <a:ext cx="0" cy="397436"/>
            </a:xfrm>
            <a:prstGeom prst="line">
              <a:avLst/>
            </a:prstGeom>
            <a:noFill/>
            <a:ln w="6350" cap="flat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1" name="Text Placeholder 2">
              <a:extLst>
                <a:ext uri="{FF2B5EF4-FFF2-40B4-BE49-F238E27FC236}">
                  <a16:creationId xmlns:a16="http://schemas.microsoft.com/office/drawing/2014/main" id="{465975F6-C690-FC95-A9DC-5EB1F3C50445}"/>
                </a:ext>
              </a:extLst>
            </p:cNvPr>
            <p:cNvSpPr txBox="1">
              <a:spLocks/>
            </p:cNvSpPr>
            <p:nvPr/>
          </p:nvSpPr>
          <p:spPr>
            <a:xfrm>
              <a:off x="2248209" y="4802453"/>
              <a:ext cx="2449501" cy="3233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200" b="1" dirty="0">
                  <a:latin typeface="Trebuchet MS" panose="020B0603020202020204" pitchFamily="34" charset="0"/>
                </a:rPr>
                <a:t>v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aloare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 total</a:t>
              </a:r>
              <a:r>
                <a:rPr kumimoji="0" lang="ro-RO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ă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B292213A-4DED-B8F8-AFA4-E3465B63CAC0}"/>
              </a:ext>
            </a:extLst>
          </p:cNvPr>
          <p:cNvSpPr txBox="1">
            <a:spLocks/>
          </p:cNvSpPr>
          <p:nvPr/>
        </p:nvSpPr>
        <p:spPr>
          <a:xfrm flipH="1">
            <a:off x="4021407" y="5320830"/>
            <a:ext cx="869346" cy="464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7.156.504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c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ț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iuni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FB555E2A-C46C-B360-899E-BBA67D25CC98}"/>
              </a:ext>
            </a:extLst>
          </p:cNvPr>
          <p:cNvSpPr txBox="1">
            <a:spLocks/>
          </p:cNvSpPr>
          <p:nvPr/>
        </p:nvSpPr>
        <p:spPr>
          <a:xfrm flipH="1">
            <a:off x="5698465" y="5385456"/>
            <a:ext cx="869346" cy="464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.954.209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lei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617C734A-84B1-C12F-D2D4-205CC6724AF5}"/>
              </a:ext>
            </a:extLst>
          </p:cNvPr>
          <p:cNvSpPr txBox="1">
            <a:spLocks/>
          </p:cNvSpPr>
          <p:nvPr/>
        </p:nvSpPr>
        <p:spPr>
          <a:xfrm flipH="1">
            <a:off x="7383506" y="5347941"/>
            <a:ext cx="943268" cy="464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0,5525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l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ei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/ac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ț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iune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572B8415-6EC6-5F92-B895-018B9F7F48FB}"/>
              </a:ext>
            </a:extLst>
          </p:cNvPr>
          <p:cNvSpPr txBox="1">
            <a:spLocks/>
          </p:cNvSpPr>
          <p:nvPr/>
        </p:nvSpPr>
        <p:spPr>
          <a:xfrm>
            <a:off x="6961206" y="4359600"/>
            <a:ext cx="1826339" cy="520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sz="1200" b="1" dirty="0">
                <a:latin typeface="Trebuchet MS" panose="020B0603020202020204" pitchFamily="34" charset="0"/>
              </a:rPr>
              <a:t>p</a:t>
            </a:r>
            <a:r>
              <a:rPr lang="en-US" sz="1200" b="1" dirty="0">
                <a:latin typeface="Trebuchet MS" panose="020B0603020202020204" pitchFamily="34" charset="0"/>
              </a:rPr>
              <a:t>re</a:t>
            </a:r>
            <a:r>
              <a:rPr lang="ro-RO" sz="1200" b="1" dirty="0">
                <a:latin typeface="Trebuchet MS" panose="020B0603020202020204" pitchFamily="34" charset="0"/>
              </a:rPr>
              <a:t>ț</a:t>
            </a:r>
            <a:r>
              <a:rPr lang="en-US" sz="1200" b="1" dirty="0">
                <a:latin typeface="Trebuchet MS" panose="020B0603020202020204" pitchFamily="34" charset="0"/>
              </a:rPr>
              <a:t> </a:t>
            </a:r>
            <a:r>
              <a:rPr lang="en-US" sz="1200" b="1" dirty="0" err="1">
                <a:latin typeface="Trebuchet MS" panose="020B0603020202020204" pitchFamily="34" charset="0"/>
              </a:rPr>
              <a:t>mediu</a:t>
            </a:r>
            <a:r>
              <a:rPr lang="en-US" sz="1200" b="1" dirty="0">
                <a:latin typeface="Trebuchet MS" panose="020B0603020202020204" pitchFamily="34" charset="0"/>
              </a:rPr>
              <a:t> la sf</a:t>
            </a:r>
            <a:r>
              <a:rPr lang="ro-RO" sz="1200" b="1" dirty="0">
                <a:latin typeface="Trebuchet MS" panose="020B0603020202020204" pitchFamily="34" charset="0"/>
              </a:rPr>
              <a:t>â</a:t>
            </a:r>
            <a:r>
              <a:rPr lang="en-US" sz="1200" b="1" dirty="0">
                <a:latin typeface="Trebuchet MS" panose="020B0603020202020204" pitchFamily="34" charset="0"/>
              </a:rPr>
              <a:t>r</a:t>
            </a:r>
            <a:r>
              <a:rPr lang="ro-RO" sz="1200" b="1" dirty="0">
                <a:latin typeface="Trebuchet MS" panose="020B0603020202020204" pitchFamily="34" charset="0"/>
              </a:rPr>
              <a:t>ș</a:t>
            </a:r>
            <a:r>
              <a:rPr lang="en-US" sz="1200" b="1" dirty="0" err="1">
                <a:latin typeface="Trebuchet MS" panose="020B0603020202020204" pitchFamily="34" charset="0"/>
              </a:rPr>
              <a:t>itul</a:t>
            </a:r>
            <a:r>
              <a:rPr lang="en-US" sz="1200" b="1" dirty="0">
                <a:latin typeface="Trebuchet MS" panose="020B0603020202020204" pitchFamily="34" charset="0"/>
              </a:rPr>
              <a:t> </a:t>
            </a:r>
            <a:r>
              <a:rPr lang="en-US" sz="1200" b="1" dirty="0" err="1">
                <a:latin typeface="Trebuchet MS" panose="020B0603020202020204" pitchFamily="34" charset="0"/>
              </a:rPr>
              <a:t>lunii</a:t>
            </a:r>
            <a:r>
              <a:rPr lang="en-US" sz="1200" b="1" dirty="0">
                <a:latin typeface="Trebuchet MS" panose="020B0603020202020204" pitchFamily="34" charset="0"/>
              </a:rPr>
              <a:t> </a:t>
            </a:r>
            <a:r>
              <a:rPr lang="en-US" sz="1200" b="1" dirty="0" err="1">
                <a:latin typeface="Trebuchet MS" panose="020B0603020202020204" pitchFamily="34" charset="0"/>
              </a:rPr>
              <a:t>iunie</a:t>
            </a:r>
            <a:r>
              <a:rPr lang="en-US" sz="1200" b="1" dirty="0">
                <a:latin typeface="Trebuchet MS" panose="020B0603020202020204" pitchFamily="34" charset="0"/>
              </a:rPr>
              <a:t> 2022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2B69D8F-4CC3-A2AB-CF03-4F6969D2308D}"/>
              </a:ext>
            </a:extLst>
          </p:cNvPr>
          <p:cNvGrpSpPr/>
          <p:nvPr/>
        </p:nvGrpSpPr>
        <p:grpSpPr>
          <a:xfrm>
            <a:off x="3381324" y="1253680"/>
            <a:ext cx="5365553" cy="2567428"/>
            <a:chOff x="-1199280" y="2031604"/>
            <a:chExt cx="8485084" cy="341487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A53819B-6788-036D-3916-F5B9E6DD9462}"/>
                </a:ext>
              </a:extLst>
            </p:cNvPr>
            <p:cNvCxnSpPr>
              <a:cxnSpLocks/>
            </p:cNvCxnSpPr>
            <p:nvPr/>
          </p:nvCxnSpPr>
          <p:spPr>
            <a:xfrm>
              <a:off x="-1170992" y="3807826"/>
              <a:ext cx="8456796" cy="47138"/>
            </a:xfrm>
            <a:prstGeom prst="line">
              <a:avLst/>
            </a:prstGeom>
            <a:noFill/>
            <a:ln w="28575">
              <a:solidFill>
                <a:srgbClr val="252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ADEE2EB6-BAC9-820C-966B-18A50DA04927}"/>
                </a:ext>
              </a:extLst>
            </p:cNvPr>
            <p:cNvSpPr/>
            <p:nvPr/>
          </p:nvSpPr>
          <p:spPr>
            <a:xfrm>
              <a:off x="-752013" y="3283034"/>
              <a:ext cx="1955409" cy="1049583"/>
            </a:xfrm>
            <a:prstGeom prst="hexagon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7811D8D6-8661-FBBB-BE56-CA484D769BAF}"/>
                </a:ext>
              </a:extLst>
            </p:cNvPr>
            <p:cNvSpPr/>
            <p:nvPr/>
          </p:nvSpPr>
          <p:spPr>
            <a:xfrm>
              <a:off x="1942348" y="3301308"/>
              <a:ext cx="1955409" cy="1049583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87" name="Hexagon 86">
              <a:extLst>
                <a:ext uri="{FF2B5EF4-FFF2-40B4-BE49-F238E27FC236}">
                  <a16:creationId xmlns:a16="http://schemas.microsoft.com/office/drawing/2014/main" id="{A6728DF7-26C2-1DCF-8F2F-40E9A7757208}"/>
                </a:ext>
              </a:extLst>
            </p:cNvPr>
            <p:cNvSpPr/>
            <p:nvPr/>
          </p:nvSpPr>
          <p:spPr>
            <a:xfrm>
              <a:off x="4663392" y="3356436"/>
              <a:ext cx="1934020" cy="95920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88" name="Text Placeholder 2">
              <a:extLst>
                <a:ext uri="{FF2B5EF4-FFF2-40B4-BE49-F238E27FC236}">
                  <a16:creationId xmlns:a16="http://schemas.microsoft.com/office/drawing/2014/main" id="{92A9ECC3-D1CD-A4BB-C73A-70CFB5F39DA8}"/>
                </a:ext>
              </a:extLst>
            </p:cNvPr>
            <p:cNvSpPr txBox="1">
              <a:spLocks/>
            </p:cNvSpPr>
            <p:nvPr/>
          </p:nvSpPr>
          <p:spPr>
            <a:xfrm>
              <a:off x="-1199280" y="2031604"/>
              <a:ext cx="3244469" cy="745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o-RO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t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ranzac</a:t>
              </a:r>
              <a:r>
                <a:rPr kumimoji="0" lang="ro-RO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ț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ionate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 pe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parcursul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celor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25 ani de la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listare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F1B39E5-25E9-3714-8FC8-71692CD5207D}"/>
                </a:ext>
              </a:extLst>
            </p:cNvPr>
            <p:cNvCxnSpPr/>
            <p:nvPr/>
          </p:nvCxnSpPr>
          <p:spPr>
            <a:xfrm>
              <a:off x="277112" y="2793138"/>
              <a:ext cx="0" cy="397436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6F187DE-0188-CF04-38BA-642253991E23}"/>
                </a:ext>
              </a:extLst>
            </p:cNvPr>
            <p:cNvCxnSpPr/>
            <p:nvPr/>
          </p:nvCxnSpPr>
          <p:spPr>
            <a:xfrm>
              <a:off x="5672077" y="2826705"/>
              <a:ext cx="0" cy="397436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B8C0DA8-F2DD-8C8C-54E6-A789E5926933}"/>
                </a:ext>
              </a:extLst>
            </p:cNvPr>
            <p:cNvCxnSpPr/>
            <p:nvPr/>
          </p:nvCxnSpPr>
          <p:spPr>
            <a:xfrm>
              <a:off x="2971472" y="4434315"/>
              <a:ext cx="0" cy="397436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92" name="Text Placeholder 2">
              <a:extLst>
                <a:ext uri="{FF2B5EF4-FFF2-40B4-BE49-F238E27FC236}">
                  <a16:creationId xmlns:a16="http://schemas.microsoft.com/office/drawing/2014/main" id="{A74A7EEE-12B3-1B21-E36B-74188FD15686}"/>
                </a:ext>
              </a:extLst>
            </p:cNvPr>
            <p:cNvSpPr txBox="1">
              <a:spLocks/>
            </p:cNvSpPr>
            <p:nvPr/>
          </p:nvSpPr>
          <p:spPr>
            <a:xfrm>
              <a:off x="1741783" y="4754734"/>
              <a:ext cx="2449501" cy="6917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200" b="1" dirty="0">
                  <a:latin typeface="Trebuchet MS" panose="020B0603020202020204" pitchFamily="34" charset="0"/>
                </a:rPr>
                <a:t>v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aloare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 total</a:t>
              </a:r>
              <a:r>
                <a:rPr kumimoji="0" lang="ro-RO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ă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 de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tranzac</a:t>
              </a:r>
              <a:r>
                <a:rPr kumimoji="0" lang="ro-RO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ț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</a:rPr>
                <a:t>ionare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843C26E2-CF0C-8161-CEE2-C7C434C96B12}"/>
              </a:ext>
            </a:extLst>
          </p:cNvPr>
          <p:cNvSpPr txBox="1">
            <a:spLocks/>
          </p:cNvSpPr>
          <p:nvPr/>
        </p:nvSpPr>
        <p:spPr>
          <a:xfrm flipH="1">
            <a:off x="3885501" y="2388549"/>
            <a:ext cx="869346" cy="464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947 mil.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c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ț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iuni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6B96D7A9-30CD-E097-6559-9FBF07571AD9}"/>
              </a:ext>
            </a:extLst>
          </p:cNvPr>
          <p:cNvSpPr txBox="1">
            <a:spLocks/>
          </p:cNvSpPr>
          <p:nvPr/>
        </p:nvSpPr>
        <p:spPr>
          <a:xfrm flipH="1">
            <a:off x="5580909" y="2419068"/>
            <a:ext cx="869346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peste</a:t>
            </a:r>
            <a:r>
              <a:rPr lang="en-US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 596 </a:t>
            </a:r>
            <a:r>
              <a:rPr lang="en-US" sz="14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mil.lei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BA3C9DF5-9410-4CA3-7CC9-BF6884EE7D8E}"/>
              </a:ext>
            </a:extLst>
          </p:cNvPr>
          <p:cNvSpPr txBox="1">
            <a:spLocks/>
          </p:cNvSpPr>
          <p:nvPr/>
        </p:nvSpPr>
        <p:spPr>
          <a:xfrm flipH="1">
            <a:off x="7063344" y="2489645"/>
            <a:ext cx="1326181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358.494.513 lei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A3DFF11D-F266-0273-5EF6-DB5A49EFA068}"/>
              </a:ext>
            </a:extLst>
          </p:cNvPr>
          <p:cNvSpPr txBox="1">
            <a:spLocks/>
          </p:cNvSpPr>
          <p:nvPr/>
        </p:nvSpPr>
        <p:spPr>
          <a:xfrm>
            <a:off x="6777197" y="1508922"/>
            <a:ext cx="1826339" cy="24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 err="1">
                <a:latin typeface="Trebuchet MS" panose="020B0603020202020204" pitchFamily="34" charset="0"/>
              </a:rPr>
              <a:t>capitalizarea</a:t>
            </a:r>
            <a:r>
              <a:rPr lang="en-US" sz="1200" b="1" dirty="0">
                <a:latin typeface="Trebuchet MS" panose="020B0603020202020204" pitchFamily="34" charset="0"/>
              </a:rPr>
              <a:t> </a:t>
            </a:r>
            <a:r>
              <a:rPr lang="en-US" sz="1200" b="1" dirty="0" err="1">
                <a:latin typeface="Trebuchet MS" panose="020B0603020202020204" pitchFamily="34" charset="0"/>
              </a:rPr>
              <a:t>bursier</a:t>
            </a:r>
            <a:r>
              <a:rPr lang="ro-RO" sz="1200" b="1" dirty="0">
                <a:latin typeface="Trebuchet MS" panose="020B0603020202020204" pitchFamily="34" charset="0"/>
              </a:rPr>
              <a:t>ă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ro-RO" altLang="ro-RO" smtClean="0"/>
              <a:pPr/>
              <a:t>3</a:t>
            </a:fld>
            <a:endParaRPr lang="ro-RO" altLang="ro-RO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FAAC7E3-8271-4917-A0DF-A0660993DC3A}"/>
              </a:ext>
            </a:extLst>
          </p:cNvPr>
          <p:cNvSpPr>
            <a:spLocks noGrp="1"/>
          </p:cNvSpPr>
          <p:nvPr/>
        </p:nvSpPr>
        <p:spPr bwMode="auto">
          <a:xfrm>
            <a:off x="544423" y="676444"/>
            <a:ext cx="8424936" cy="72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o-RO" sz="2400" b="1" kern="0" spc="-2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o-RO" sz="2400" b="1" kern="0" spc="-2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o-RO" sz="2400" b="1" kern="0" spc="-2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o-RO" sz="2400" b="1" kern="0" spc="-2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RO" sz="2400" b="1" kern="0" spc="-20" dirty="0">
                <a:solidFill>
                  <a:srgbClr val="C00000"/>
                </a:solidFill>
                <a:latin typeface="Trebuchet MS" panose="020B0603020202020204" pitchFamily="34" charset="0"/>
              </a:rPr>
              <a:t>Adaptarea strategică a resurselor umane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RO" sz="2400" b="1" kern="0" spc="-2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Cea mai importantă resursă: personalul bine pregătit</a:t>
            </a: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5A64F798-6272-4F1F-BBBE-C2D2C4B0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534" y="2988968"/>
            <a:ext cx="38242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en-US" altLang="en-US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o</a:t>
            </a:r>
            <a:r>
              <a:rPr lang="ro-RO" alt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feră viitorilor specialiști oportunitatea de a-și dezvolta abilitățile și de a asimila cunoștințe utile în vederea unei cariere în industria farmaceutică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A51A663-A388-4071-81E9-472CCFC1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675" y="2328882"/>
            <a:ext cx="4069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ro-RO" alt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ACADEMIA </a:t>
            </a:r>
            <a:r>
              <a:rPr lang="ro-RO" alt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a+</a:t>
            </a:r>
            <a:r>
              <a:rPr lang="ro-RO" alt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- Colegiul tehnic </a:t>
            </a:r>
            <a:r>
              <a:rPr lang="ro-RO" altLang="en-US" dirty="0">
                <a:solidFill>
                  <a:srgbClr val="C00000"/>
                </a:solidFill>
                <a:latin typeface="Trebuchet MS" panose="020B0603020202020204" pitchFamily="34" charset="0"/>
              </a:rPr>
              <a:t>a+</a:t>
            </a:r>
          </a:p>
          <a:p>
            <a:pPr eaLnBrk="1" hangingPunct="1">
              <a:buClr>
                <a:srgbClr val="C00000"/>
              </a:buClr>
            </a:pPr>
            <a:r>
              <a:rPr lang="ro-RO" alt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                      </a:t>
            </a:r>
            <a:r>
              <a:rPr lang="en-US" alt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- Școala de afaceri </a:t>
            </a:r>
            <a:r>
              <a:rPr lang="ro-RO" altLang="en-US" dirty="0">
                <a:solidFill>
                  <a:srgbClr val="C00000"/>
                </a:solidFill>
                <a:latin typeface="Trebuchet MS" panose="020B0603020202020204" pitchFamily="34" charset="0"/>
              </a:rPr>
              <a:t>a+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5682D-1E4B-4F61-897C-FC374EFE5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2" y="3389095"/>
            <a:ext cx="5080295" cy="2441250"/>
          </a:xfrm>
          <a:prstGeom prst="rect">
            <a:avLst/>
          </a:prstGeom>
        </p:spPr>
      </p:pic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5D6041C2-72F0-EAAF-2F61-07142C2EBE47}"/>
              </a:ext>
            </a:extLst>
          </p:cNvPr>
          <p:cNvSpPr/>
          <p:nvPr/>
        </p:nvSpPr>
        <p:spPr bwMode="auto">
          <a:xfrm>
            <a:off x="467544" y="2246555"/>
            <a:ext cx="250825" cy="66198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E51C24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ker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ound Same Side Corner Rectangle 20">
            <a:extLst>
              <a:ext uri="{FF2B5EF4-FFF2-40B4-BE49-F238E27FC236}">
                <a16:creationId xmlns:a16="http://schemas.microsoft.com/office/drawing/2014/main" id="{209323AA-46BE-2FC1-538A-527DC39D55CC}"/>
              </a:ext>
            </a:extLst>
          </p:cNvPr>
          <p:cNvSpPr/>
          <p:nvPr/>
        </p:nvSpPr>
        <p:spPr bwMode="auto">
          <a:xfrm rot="10800000">
            <a:off x="785993" y="2249499"/>
            <a:ext cx="312738" cy="66675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E51C24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ker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5682F94E-4FBF-B961-55B3-8773E182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467" y="2186494"/>
            <a:ext cx="215545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00000"/>
              </a:buClr>
              <a:buSzTx/>
              <a:buFontTx/>
              <a:buNone/>
            </a:pPr>
            <a:r>
              <a:rPr lang="ro-RO" altLang="en-US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Peste </a:t>
            </a:r>
            <a:r>
              <a:rPr lang="en-GB" altLang="en-US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1</a:t>
            </a:r>
            <a:r>
              <a:rPr lang="ro-RO" altLang="en-US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300</a:t>
            </a:r>
            <a:r>
              <a:rPr lang="en-GB" altLang="en-US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angaja</a:t>
            </a:r>
            <a:r>
              <a:rPr lang="ro-RO" altLang="en-US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ț</a:t>
            </a:r>
            <a:r>
              <a:rPr lang="en-GB" altLang="en-US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i</a:t>
            </a:r>
            <a:r>
              <a:rPr lang="en-GB" altLang="en-US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o-RO" altLang="en-US" sz="14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3 </a:t>
            </a:r>
            <a:r>
              <a:rPr lang="ro-RO" altLang="en-US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generații</a:t>
            </a:r>
            <a:endParaRPr lang="en-US" altLang="en-US" sz="14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diversitate</a:t>
            </a:r>
            <a:r>
              <a:rPr lang="en-US" altLang="en-US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en-US" altLang="en-US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profesii</a:t>
            </a:r>
            <a:endParaRPr lang="ro-RO" altLang="en-US" sz="14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1D59C66F-AFBE-D6BF-9A9C-E75D1037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270" y="5929379"/>
            <a:ext cx="6359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Cultura</a:t>
            </a:r>
            <a:r>
              <a:rPr lang="en-US" altLang="en-US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organiza</a:t>
            </a:r>
            <a:r>
              <a:rPr lang="ro-RO" altLang="en-US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ț</a:t>
            </a:r>
            <a:r>
              <a:rPr lang="en-US" altLang="en-US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ional</a:t>
            </a:r>
            <a:r>
              <a:rPr lang="ro-RO" altLang="en-US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ă</a:t>
            </a:r>
            <a:r>
              <a:rPr lang="en-US" altLang="en-US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orientat</a:t>
            </a:r>
            <a:r>
              <a:rPr lang="ro-RO" alt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ă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spre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242F38"/>
                </a:solidFill>
                <a:latin typeface="Trebuchet MS" panose="020B0603020202020204" pitchFamily="34" charset="0"/>
              </a:rPr>
              <a:t>inovare</a:t>
            </a:r>
            <a:r>
              <a:rPr lang="en-US" altLang="en-US" sz="1600" b="1" dirty="0">
                <a:solidFill>
                  <a:srgbClr val="242F38"/>
                </a:solidFill>
                <a:latin typeface="Trebuchet MS" panose="020B0603020202020204" pitchFamily="34" charset="0"/>
              </a:rPr>
              <a:t>, </a:t>
            </a:r>
            <a:r>
              <a:rPr lang="en-US" altLang="en-US" sz="1600" b="1" dirty="0" err="1">
                <a:solidFill>
                  <a:srgbClr val="242F38"/>
                </a:solidFill>
                <a:latin typeface="Trebuchet MS" panose="020B0603020202020204" pitchFamily="34" charset="0"/>
              </a:rPr>
              <a:t>performan</a:t>
            </a:r>
            <a:r>
              <a:rPr lang="ro-RO" altLang="en-US" sz="1600" b="1" dirty="0">
                <a:solidFill>
                  <a:srgbClr val="242F38"/>
                </a:solidFill>
                <a:latin typeface="Trebuchet MS" panose="020B0603020202020204" pitchFamily="34" charset="0"/>
              </a:rPr>
              <a:t>ță</a:t>
            </a:r>
            <a:r>
              <a:rPr lang="en-US" altLang="en-US" sz="1600" b="1" dirty="0">
                <a:solidFill>
                  <a:srgbClr val="242F38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1600" b="1" dirty="0">
                <a:solidFill>
                  <a:srgbClr val="242F38"/>
                </a:solidFill>
                <a:latin typeface="Trebuchet MS" panose="020B0603020202020204" pitchFamily="34" charset="0"/>
              </a:rPr>
              <a:t>ș</a:t>
            </a:r>
            <a:r>
              <a:rPr lang="en-US" altLang="en-US" sz="1600" b="1" dirty="0" err="1">
                <a:solidFill>
                  <a:srgbClr val="242F38"/>
                </a:solidFill>
                <a:latin typeface="Trebuchet MS" panose="020B0603020202020204" pitchFamily="34" charset="0"/>
              </a:rPr>
              <a:t>i</a:t>
            </a:r>
            <a:r>
              <a:rPr lang="en-US" altLang="en-US" sz="1600" b="1" dirty="0">
                <a:solidFill>
                  <a:srgbClr val="242F38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242F38"/>
                </a:solidFill>
                <a:latin typeface="Trebuchet MS" panose="020B0603020202020204" pitchFamily="34" charset="0"/>
              </a:rPr>
              <a:t>satisfac</a:t>
            </a:r>
            <a:r>
              <a:rPr lang="ro-RO" altLang="en-US" sz="1600" b="1" dirty="0">
                <a:solidFill>
                  <a:srgbClr val="242F38"/>
                </a:solidFill>
                <a:latin typeface="Trebuchet MS" panose="020B0603020202020204" pitchFamily="34" charset="0"/>
              </a:rPr>
              <a:t>ț</a:t>
            </a:r>
            <a:r>
              <a:rPr lang="en-US" altLang="en-US" sz="1600" b="1" dirty="0" err="1">
                <a:solidFill>
                  <a:srgbClr val="242F38"/>
                </a:solidFill>
                <a:latin typeface="Trebuchet MS" panose="020B0603020202020204" pitchFamily="34" charset="0"/>
              </a:rPr>
              <a:t>ia</a:t>
            </a:r>
            <a:r>
              <a:rPr lang="en-US" altLang="en-US" sz="1600" b="1" dirty="0">
                <a:solidFill>
                  <a:srgbClr val="242F38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242F38"/>
                </a:solidFill>
                <a:latin typeface="Trebuchet MS" panose="020B0603020202020204" pitchFamily="34" charset="0"/>
              </a:rPr>
              <a:t>tuturor</a:t>
            </a:r>
            <a:r>
              <a:rPr lang="en-US" altLang="en-US" sz="1600" b="1" dirty="0">
                <a:solidFill>
                  <a:srgbClr val="242F38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1600" b="1" dirty="0">
                <a:solidFill>
                  <a:srgbClr val="242F38"/>
                </a:solidFill>
                <a:latin typeface="Trebuchet MS" panose="020B0603020202020204" pitchFamily="34" charset="0"/>
              </a:rPr>
              <a:t>stakeholderilor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2364BD0-DF4D-4A81-351D-D7690A8FE8CC}"/>
              </a:ext>
            </a:extLst>
          </p:cNvPr>
          <p:cNvSpPr/>
          <p:nvPr/>
        </p:nvSpPr>
        <p:spPr bwMode="auto">
          <a:xfrm>
            <a:off x="5128452" y="1699706"/>
            <a:ext cx="527050" cy="4937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F1720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ker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323DC99E-3702-481D-A623-F976CBD37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427" y="1608644"/>
            <a:ext cx="2751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600" b="1" dirty="0" err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Orienta</a:t>
            </a:r>
            <a:r>
              <a:rPr lang="ro-RO" altLang="en-US" sz="16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ț</a:t>
            </a:r>
            <a:r>
              <a:rPr lang="en-US" altLang="en-US" sz="1600" b="1" dirty="0" err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spre</a:t>
            </a:r>
            <a:r>
              <a:rPr lang="en-US" altLang="en-US" sz="16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cunoa</a:t>
            </a:r>
            <a:r>
              <a:rPr lang="ro-RO" altLang="en-US" sz="16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ș</a:t>
            </a:r>
            <a:r>
              <a:rPr lang="en-US" altLang="en-US" sz="1600" b="1" dirty="0" err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tere</a:t>
            </a:r>
            <a:r>
              <a:rPr lang="en-US" altLang="en-US" sz="16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ș</a:t>
            </a:r>
            <a:r>
              <a:rPr lang="en-US" altLang="en-US" sz="1600" b="1" dirty="0" err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performan</a:t>
            </a:r>
            <a:r>
              <a:rPr lang="ro-RO" altLang="en-US" sz="16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ță</a:t>
            </a:r>
            <a:endParaRPr lang="en-US" altLang="en-US" sz="160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E755E032-D7ED-9EF3-7F0A-1A11BDEE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542" y="4003336"/>
            <a:ext cx="344676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00000"/>
              </a:buClr>
              <a:buSzTx/>
              <a:buFontTx/>
              <a:buNone/>
            </a:pPr>
            <a:r>
              <a:rPr lang="ro-RO" altLang="en-US" sz="1800" b="1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19,85</a:t>
            </a:r>
            <a:r>
              <a:rPr lang="en-US" altLang="en-US" sz="1800" b="1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ore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Tx/>
              <a:buFontTx/>
              <a:buNone/>
            </a:pPr>
            <a:r>
              <a:rPr lang="ro-RO" alt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numărul mediu de ore</a:t>
            </a:r>
            <a:r>
              <a:rPr lang="en-US" alt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ro-RO" alt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formare </a:t>
            </a:r>
            <a:r>
              <a:rPr lang="en-US" alt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profesional</a:t>
            </a:r>
            <a:r>
              <a:rPr lang="ro-RO" alt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ă</a:t>
            </a:r>
            <a:r>
              <a:rPr lang="en-US" alt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 per </a:t>
            </a:r>
            <a:r>
              <a:rPr lang="en-US" alt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angajat</a:t>
            </a:r>
            <a:endParaRPr lang="en-US" altLang="en-US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CB2149C-A283-CF22-21CE-7071AF9E5DE1}"/>
              </a:ext>
            </a:extLst>
          </p:cNvPr>
          <p:cNvSpPr>
            <a:spLocks noGrp="1"/>
          </p:cNvSpPr>
          <p:nvPr/>
        </p:nvSpPr>
        <p:spPr bwMode="auto">
          <a:xfrm>
            <a:off x="-12052" y="-32454"/>
            <a:ext cx="8424936" cy="4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o-RO" sz="2400" b="1" kern="0" spc="-2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BF0224-8086-C413-8E78-BF2FDF0C60CB}"/>
              </a:ext>
            </a:extLst>
          </p:cNvPr>
          <p:cNvSpPr txBox="1"/>
          <p:nvPr/>
        </p:nvSpPr>
        <p:spPr bwMode="auto">
          <a:xfrm>
            <a:off x="431745" y="1668928"/>
            <a:ext cx="356988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Structura</a:t>
            </a:r>
            <a:r>
              <a:rPr lang="en-US" sz="1600" b="1" kern="0" dirty="0">
                <a:solidFill>
                  <a:srgbClr val="000000"/>
                </a:solidFill>
                <a:latin typeface="Trebuchet MS" panose="020B0603020202020204" pitchFamily="34" charset="0"/>
              </a:rPr>
              <a:t> de personal </a:t>
            </a:r>
            <a:r>
              <a:rPr lang="ro-RO" sz="1600" b="1" kern="0" dirty="0">
                <a:solidFill>
                  <a:srgbClr val="000000"/>
                </a:solidFill>
                <a:latin typeface="Trebuchet MS" panose="020B0603020202020204" pitchFamily="34" charset="0"/>
              </a:rPr>
              <a:t>valoroasă</a:t>
            </a:r>
            <a:endParaRPr lang="en-US" sz="1600" b="1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242F38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3F50DC34-AEA2-51BA-D2F3-75F09B6CF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893" y="4927461"/>
            <a:ext cx="344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00000"/>
              </a:buClr>
              <a:buSzTx/>
              <a:buFontTx/>
              <a:buNone/>
            </a:pPr>
            <a:r>
              <a:rPr lang="ro-RO" altLang="en-US" sz="1800" b="1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98%</a:t>
            </a:r>
            <a:r>
              <a:rPr lang="ro-RO" altLang="en-US" sz="2400" b="1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400" i="1" dirty="0">
                <a:latin typeface="Trebuchet MS" panose="020B0603020202020204" pitchFamily="34" charset="0"/>
                <a:cs typeface="Arial" panose="020B0604020202020204" pitchFamily="34" charset="0"/>
              </a:rPr>
              <a:t>grad de retenție a personalului</a:t>
            </a:r>
            <a:endParaRPr lang="en-US" altLang="en-US" sz="1400" i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7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4</a:t>
            </a:fld>
            <a:endParaRPr lang="uk-UA" altLang="ro-RO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76816F-50A6-4F40-BB58-CEEF35D5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03233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o-RO" alt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Adaptarea strategică a portofoliului de produse</a:t>
            </a:r>
            <a:endParaRPr lang="en-US" altLang="en-US" sz="2400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E5FD45F4-7121-45CC-C7C4-B1FBF223F1B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35682111"/>
              </p:ext>
            </p:extLst>
          </p:nvPr>
        </p:nvGraphicFramePr>
        <p:xfrm>
          <a:off x="-751390" y="1705758"/>
          <a:ext cx="64807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5" name="Trapezoid 124">
            <a:extLst>
              <a:ext uri="{FF2B5EF4-FFF2-40B4-BE49-F238E27FC236}">
                <a16:creationId xmlns:a16="http://schemas.microsoft.com/office/drawing/2014/main" id="{21CDD40A-F50A-728D-C4EF-DDB0CE6BEF7F}"/>
              </a:ext>
            </a:extLst>
          </p:cNvPr>
          <p:cNvSpPr/>
          <p:nvPr/>
        </p:nvSpPr>
        <p:spPr>
          <a:xfrm rot="10800000">
            <a:off x="6012160" y="2060848"/>
            <a:ext cx="1914524" cy="1017323"/>
          </a:xfrm>
          <a:prstGeom prst="trapezoid">
            <a:avLst>
              <a:gd name="adj" fmla="val 54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rapezoid 125">
            <a:extLst>
              <a:ext uri="{FF2B5EF4-FFF2-40B4-BE49-F238E27FC236}">
                <a16:creationId xmlns:a16="http://schemas.microsoft.com/office/drawing/2014/main" id="{31D90625-3805-E58D-A4F1-B87FBC555BF1}"/>
              </a:ext>
            </a:extLst>
          </p:cNvPr>
          <p:cNvSpPr/>
          <p:nvPr/>
        </p:nvSpPr>
        <p:spPr>
          <a:xfrm rot="3656186">
            <a:off x="4873854" y="4051822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rapezoid 126">
            <a:extLst>
              <a:ext uri="{FF2B5EF4-FFF2-40B4-BE49-F238E27FC236}">
                <a16:creationId xmlns:a16="http://schemas.microsoft.com/office/drawing/2014/main" id="{A52FE656-D123-F101-4BDC-C93061B92163}"/>
              </a:ext>
            </a:extLst>
          </p:cNvPr>
          <p:cNvSpPr/>
          <p:nvPr/>
        </p:nvSpPr>
        <p:spPr>
          <a:xfrm rot="7231376">
            <a:off x="4888576" y="2746077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rapezoid 127">
            <a:extLst>
              <a:ext uri="{FF2B5EF4-FFF2-40B4-BE49-F238E27FC236}">
                <a16:creationId xmlns:a16="http://schemas.microsoft.com/office/drawing/2014/main" id="{FF23FD30-BFD7-E880-6F97-298E07283829}"/>
              </a:ext>
            </a:extLst>
          </p:cNvPr>
          <p:cNvSpPr/>
          <p:nvPr/>
        </p:nvSpPr>
        <p:spPr>
          <a:xfrm>
            <a:off x="5997438" y="4761032"/>
            <a:ext cx="1914524" cy="1017323"/>
          </a:xfrm>
          <a:prstGeom prst="trapezoid">
            <a:avLst>
              <a:gd name="adj" fmla="val 54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rapezoid 128">
            <a:extLst>
              <a:ext uri="{FF2B5EF4-FFF2-40B4-BE49-F238E27FC236}">
                <a16:creationId xmlns:a16="http://schemas.microsoft.com/office/drawing/2014/main" id="{37519959-04AD-AEEB-9664-A5C07A70E9A7}"/>
              </a:ext>
            </a:extLst>
          </p:cNvPr>
          <p:cNvSpPr/>
          <p:nvPr/>
        </p:nvSpPr>
        <p:spPr>
          <a:xfrm rot="14456186">
            <a:off x="7135745" y="2746948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rapezoid 129">
            <a:extLst>
              <a:ext uri="{FF2B5EF4-FFF2-40B4-BE49-F238E27FC236}">
                <a16:creationId xmlns:a16="http://schemas.microsoft.com/office/drawing/2014/main" id="{BC60024B-923A-5DE1-D03B-7599AF38E27F}"/>
              </a:ext>
            </a:extLst>
          </p:cNvPr>
          <p:cNvSpPr/>
          <p:nvPr/>
        </p:nvSpPr>
        <p:spPr>
          <a:xfrm rot="18031376">
            <a:off x="7121023" y="4075803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FBD32B8-B3DE-F071-5477-EC64286F309C}"/>
              </a:ext>
            </a:extLst>
          </p:cNvPr>
          <p:cNvSpPr txBox="1"/>
          <p:nvPr/>
        </p:nvSpPr>
        <p:spPr>
          <a:xfrm>
            <a:off x="6281331" y="2359635"/>
            <a:ext cx="141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Sănătatea femeii</a:t>
            </a:r>
            <a:endParaRPr lang="en-US" altLang="ko-KR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C5BB844-CE9B-5D17-E6FD-E59B32CFCFA8}"/>
              </a:ext>
            </a:extLst>
          </p:cNvPr>
          <p:cNvSpPr txBox="1"/>
          <p:nvPr/>
        </p:nvSpPr>
        <p:spPr>
          <a:xfrm rot="3662438">
            <a:off x="7484732" y="2999752"/>
            <a:ext cx="141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Sănătatea familiei</a:t>
            </a:r>
            <a:endParaRPr lang="en-US" altLang="ko-KR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9403FB2-304D-BF39-603A-5752C60C4225}"/>
              </a:ext>
            </a:extLst>
          </p:cNvPr>
          <p:cNvSpPr txBox="1"/>
          <p:nvPr/>
        </p:nvSpPr>
        <p:spPr>
          <a:xfrm rot="18078436">
            <a:off x="7388583" y="4430574"/>
            <a:ext cx="1418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Nutriensa</a:t>
            </a:r>
            <a:endParaRPr lang="en-US" altLang="ko-KR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573A886-FC05-A85D-F6C8-39CCB7C8D79E}"/>
              </a:ext>
            </a:extLst>
          </p:cNvPr>
          <p:cNvSpPr txBox="1"/>
          <p:nvPr/>
        </p:nvSpPr>
        <p:spPr>
          <a:xfrm>
            <a:off x="6225570" y="5138750"/>
            <a:ext cx="141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Răceală și gripă</a:t>
            </a:r>
            <a:endParaRPr lang="en-US" altLang="ko-KR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8E6603B-8942-8CA9-73AF-5F87C9E877BC}"/>
              </a:ext>
            </a:extLst>
          </p:cNvPr>
          <p:cNvSpPr txBox="1"/>
          <p:nvPr/>
        </p:nvSpPr>
        <p:spPr>
          <a:xfrm rot="3721591">
            <a:off x="5221277" y="4374578"/>
            <a:ext cx="141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Derma A+</a:t>
            </a:r>
            <a:endParaRPr lang="en-US" altLang="ko-KR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B94C54E-3A5F-99DB-F846-0B7F9D6E0474}"/>
              </a:ext>
            </a:extLst>
          </p:cNvPr>
          <p:cNvSpPr txBox="1"/>
          <p:nvPr/>
        </p:nvSpPr>
        <p:spPr>
          <a:xfrm rot="17992780">
            <a:off x="5099924" y="3039101"/>
            <a:ext cx="141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Quality Life</a:t>
            </a:r>
            <a:endParaRPr lang="en-US" altLang="ko-KR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1" name="Hexagon 130">
            <a:extLst>
              <a:ext uri="{FF2B5EF4-FFF2-40B4-BE49-F238E27FC236}">
                <a16:creationId xmlns:a16="http://schemas.microsoft.com/office/drawing/2014/main" id="{C78FDE2B-2F7C-243F-0A53-32DB3DBC7C75}"/>
              </a:ext>
            </a:extLst>
          </p:cNvPr>
          <p:cNvSpPr/>
          <p:nvPr/>
        </p:nvSpPr>
        <p:spPr>
          <a:xfrm>
            <a:off x="6225570" y="3219643"/>
            <a:ext cx="1502428" cy="1392380"/>
          </a:xfrm>
          <a:prstGeom prst="hexagon">
            <a:avLst>
              <a:gd name="adj" fmla="val 26443"/>
              <a:gd name="vf" fmla="val 115470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cONCEPTE</a:t>
            </a:r>
            <a:endParaRPr lang="en-US" dirty="0"/>
          </a:p>
        </p:txBody>
      </p:sp>
      <p:sp>
        <p:nvSpPr>
          <p:cNvPr id="153" name="TextBox 4">
            <a:extLst>
              <a:ext uri="{FF2B5EF4-FFF2-40B4-BE49-F238E27FC236}">
                <a16:creationId xmlns:a16="http://schemas.microsoft.com/office/drawing/2014/main" id="{9657661C-B38E-F0D2-4E35-2EF0CBD59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984" y="3654625"/>
            <a:ext cx="1364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C00000"/>
              </a:buClr>
              <a:buSzTx/>
              <a:buFontTx/>
              <a:buNone/>
            </a:pPr>
            <a:r>
              <a:rPr lang="ro-RO" altLang="en-US" sz="1400" b="1" dirty="0">
                <a:latin typeface="Trebuchet MS" panose="020B0603020202020204" pitchFamily="34" charset="0"/>
                <a:cs typeface="Arial" panose="020B0604020202020204" pitchFamily="34" charset="0"/>
              </a:rPr>
              <a:t>Concepte de portofoliu</a:t>
            </a:r>
            <a:endParaRPr lang="en-US" altLang="en-US" sz="14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640EDDE-5923-4614-99EF-3F9B99F9115D}"/>
              </a:ext>
            </a:extLst>
          </p:cNvPr>
          <p:cNvSpPr txBox="1"/>
          <p:nvPr/>
        </p:nvSpPr>
        <p:spPr>
          <a:xfrm>
            <a:off x="539552" y="1190584"/>
            <a:ext cx="7417052" cy="33855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latin typeface="Trebuchet MS" panose="020B0603020202020204" pitchFamily="34" charset="0"/>
              </a:rPr>
              <a:t>Stabilirea</a:t>
            </a:r>
            <a:r>
              <a:rPr lang="en-US" altLang="ko-KR" sz="1600" b="1" dirty="0">
                <a:latin typeface="Trebuchet MS" panose="020B0603020202020204" pitchFamily="34" charset="0"/>
              </a:rPr>
              <a:t> </a:t>
            </a:r>
            <a:r>
              <a:rPr lang="en-US" altLang="ko-KR" sz="1600" b="1" dirty="0" err="1">
                <a:latin typeface="Trebuchet MS" panose="020B0603020202020204" pitchFamily="34" charset="0"/>
              </a:rPr>
              <a:t>poten</a:t>
            </a:r>
            <a:r>
              <a:rPr lang="ro-RO" altLang="ko-KR" sz="1600" b="1" dirty="0">
                <a:latin typeface="Trebuchet MS" panose="020B0603020202020204" pitchFamily="34" charset="0"/>
              </a:rPr>
              <a:t>ț</a:t>
            </a:r>
            <a:r>
              <a:rPr lang="en-US" altLang="ko-KR" sz="1600" b="1" dirty="0" err="1">
                <a:latin typeface="Trebuchet MS" panose="020B0603020202020204" pitchFamily="34" charset="0"/>
              </a:rPr>
              <a:t>ialului</a:t>
            </a:r>
            <a:r>
              <a:rPr lang="en-US" altLang="ko-KR" sz="1600" b="1" dirty="0">
                <a:latin typeface="Trebuchet MS" panose="020B0603020202020204" pitchFamily="34" charset="0"/>
              </a:rPr>
              <a:t> maxim de </a:t>
            </a:r>
            <a:r>
              <a:rPr lang="en-US" altLang="ko-KR" sz="1600" b="1" dirty="0" err="1">
                <a:latin typeface="Trebuchet MS" panose="020B0603020202020204" pitchFamily="34" charset="0"/>
              </a:rPr>
              <a:t>cre</a:t>
            </a:r>
            <a:r>
              <a:rPr lang="ro-RO" altLang="ko-KR" sz="1600" b="1" dirty="0">
                <a:latin typeface="Trebuchet MS" panose="020B0603020202020204" pitchFamily="34" charset="0"/>
              </a:rPr>
              <a:t>șt</a:t>
            </a:r>
            <a:r>
              <a:rPr lang="en-US" altLang="ko-KR" sz="1600" b="1" dirty="0">
                <a:latin typeface="Trebuchet MS" panose="020B0603020202020204" pitchFamily="34" charset="0"/>
              </a:rPr>
              <a:t>ere pe pia</a:t>
            </a:r>
            <a:r>
              <a:rPr lang="ro-RO" altLang="ko-KR" sz="1600" b="1" dirty="0">
                <a:latin typeface="Trebuchet MS" panose="020B0603020202020204" pitchFamily="34" charset="0"/>
              </a:rPr>
              <a:t>ță</a:t>
            </a:r>
            <a:r>
              <a:rPr lang="en-US" altLang="ko-KR" sz="1600" b="1" dirty="0">
                <a:latin typeface="Trebuchet MS" panose="020B0603020202020204" pitchFamily="34" charset="0"/>
              </a:rPr>
              <a:t> a </a:t>
            </a:r>
            <a:r>
              <a:rPr lang="en-US" altLang="ko-KR" sz="1600" b="1" dirty="0" err="1">
                <a:latin typeface="Trebuchet MS" panose="020B0603020202020204" pitchFamily="34" charset="0"/>
              </a:rPr>
              <a:t>portofoliului</a:t>
            </a:r>
            <a:r>
              <a:rPr lang="en-US" altLang="ko-KR" sz="1600" b="1" dirty="0">
                <a:latin typeface="Trebuchet MS" panose="020B0603020202020204" pitchFamily="34" charset="0"/>
              </a:rPr>
              <a:t> actual</a:t>
            </a:r>
            <a:endParaRPr lang="ko-KR" altLang="en-US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5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5</a:t>
            </a:fld>
            <a:endParaRPr lang="uk-UA" altLang="ro-RO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76816F-50A6-4F40-BB58-CEEF35D5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03233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o-RO" alt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Adaptarea strategică a portofoliului de produse</a:t>
            </a:r>
            <a:endParaRPr lang="en-US" altLang="en-US" sz="2400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B94C54E-3A5F-99DB-F846-0B7F9D6E0474}"/>
              </a:ext>
            </a:extLst>
          </p:cNvPr>
          <p:cNvSpPr txBox="1"/>
          <p:nvPr/>
        </p:nvSpPr>
        <p:spPr>
          <a:xfrm rot="17992780">
            <a:off x="5099924" y="3039101"/>
            <a:ext cx="141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Quality Life</a:t>
            </a:r>
            <a:endParaRPr lang="en-US" altLang="ko-KR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C6C22-ECE3-D73A-1B68-08D29EE24DEC}"/>
              </a:ext>
            </a:extLst>
          </p:cNvPr>
          <p:cNvSpPr txBox="1"/>
          <p:nvPr/>
        </p:nvSpPr>
        <p:spPr>
          <a:xfrm>
            <a:off x="539552" y="1296297"/>
            <a:ext cx="7417052" cy="33855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ro-RO" altLang="ko-KR" sz="1600" b="1" dirty="0">
                <a:latin typeface="Trebuchet MS" panose="020B0603020202020204" pitchFamily="34" charset="0"/>
              </a:rPr>
              <a:t>Dezvoltarea portofoliului de produse prin atragerea de molecule noi</a:t>
            </a:r>
            <a:endParaRPr lang="ko-KR" altLang="en-US" sz="16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12" name="표 4">
            <a:extLst>
              <a:ext uri="{FF2B5EF4-FFF2-40B4-BE49-F238E27FC236}">
                <a16:creationId xmlns:a16="http://schemas.microsoft.com/office/drawing/2014/main" id="{E3B369B8-A660-ACCF-E251-E07129A80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76405"/>
              </p:ext>
            </p:extLst>
          </p:nvPr>
        </p:nvGraphicFramePr>
        <p:xfrm>
          <a:off x="539552" y="2060850"/>
          <a:ext cx="3456384" cy="4193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684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2785016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335684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969531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47930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ko-KR" sz="18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28 PROIECTE NOI</a:t>
                      </a:r>
                      <a:endParaRPr lang="en-US" altLang="ko-KR" sz="18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2091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DIVIZIA STERILE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: 3 PROIECTE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DIVIZIA TOPICE: 17 PROIECTE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DIVIZIA ORALE: 8 PROIECTE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65359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ko-KR" sz="16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CERCETARE PROPRIE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14" name="표 16">
            <a:extLst>
              <a:ext uri="{FF2B5EF4-FFF2-40B4-BE49-F238E27FC236}">
                <a16:creationId xmlns:a16="http://schemas.microsoft.com/office/drawing/2014/main" id="{2511CBA8-4E92-FDF7-B2B5-439D39915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5795"/>
              </p:ext>
            </p:extLst>
          </p:nvPr>
        </p:nvGraphicFramePr>
        <p:xfrm>
          <a:off x="4811075" y="2060849"/>
          <a:ext cx="3923351" cy="4193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36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3161279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381036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999308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8064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20 PRODUSE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PENTRU CARE S-AU NEGOCIAT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CONDI</a:t>
                      </a:r>
                      <a:r>
                        <a:rPr lang="ro-RO" altLang="ko-KR" sz="14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II COMERCIALE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2047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ANTIINFEC</a:t>
                      </a:r>
                      <a:r>
                        <a:rPr lang="ro-RO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IOASE : 9 PRODUSE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CARDIOVASCULARE: 5 PRODUSE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MUSCULO-SCHELETIC: 2 PRODUSE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SISTEM RESPIRATOR: 2 PRODUSE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TRACT ALIMENTAR </a:t>
                      </a:r>
                      <a:r>
                        <a:rPr lang="ro-RO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Ș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 METABOLISM: 1 PRODUS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SISTEM NERVOS CENTRAL: 1 PRODUS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34117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ko-KR" sz="16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IN-LICENSING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70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191307-4D8C-4459-BBFD-D70B25508760}"/>
              </a:ext>
            </a:extLst>
          </p:cNvPr>
          <p:cNvSpPr/>
          <p:nvPr/>
        </p:nvSpPr>
        <p:spPr>
          <a:xfrm>
            <a:off x="539552" y="802217"/>
            <a:ext cx="4320480" cy="33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34F3A0-EA76-4F08-A537-02EA0A9BCB2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6</a:t>
            </a:fld>
            <a:endParaRPr lang="uk-UA" altLang="ro-RO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2A74A4F-1943-472D-BBDF-4C4A179DA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03233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o-RO" alt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Sustenabilitatea afacerii prin perfecționarea continuă a Sistemului de Management Integrat</a:t>
            </a:r>
            <a:endParaRPr lang="en-US" altLang="en-US" sz="2400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902204-DFD3-E58E-F5F9-D7ECB5C26889}"/>
              </a:ext>
            </a:extLst>
          </p:cNvPr>
          <p:cNvGrpSpPr/>
          <p:nvPr/>
        </p:nvGrpSpPr>
        <p:grpSpPr>
          <a:xfrm>
            <a:off x="206008" y="2153281"/>
            <a:ext cx="4405034" cy="4682054"/>
            <a:chOff x="2984501" y="1762125"/>
            <a:chExt cx="3175000" cy="3333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6D3D02D2-0300-1A0B-288A-38B718030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2657475"/>
              <a:ext cx="1006475" cy="1749425"/>
            </a:xfrm>
            <a:custGeom>
              <a:avLst/>
              <a:gdLst>
                <a:gd name="T0" fmla="*/ 167 w 267"/>
                <a:gd name="T1" fmla="*/ 465 h 465"/>
                <a:gd name="T2" fmla="*/ 20 w 267"/>
                <a:gd name="T3" fmla="*/ 289 h 465"/>
                <a:gd name="T4" fmla="*/ 267 w 267"/>
                <a:gd name="T5" fmla="*/ 0 h 465"/>
                <a:gd name="T6" fmla="*/ 143 w 267"/>
                <a:gd name="T7" fmla="*/ 250 h 465"/>
                <a:gd name="T8" fmla="*/ 167 w 267"/>
                <a:gd name="T9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65">
                  <a:moveTo>
                    <a:pt x="167" y="465"/>
                  </a:moveTo>
                  <a:cubicBezTo>
                    <a:pt x="167" y="465"/>
                    <a:pt x="37" y="424"/>
                    <a:pt x="20" y="289"/>
                  </a:cubicBezTo>
                  <a:cubicBezTo>
                    <a:pt x="0" y="123"/>
                    <a:pt x="267" y="0"/>
                    <a:pt x="267" y="0"/>
                  </a:cubicBezTo>
                  <a:cubicBezTo>
                    <a:pt x="267" y="0"/>
                    <a:pt x="158" y="136"/>
                    <a:pt x="143" y="250"/>
                  </a:cubicBezTo>
                  <a:cubicBezTo>
                    <a:pt x="126" y="376"/>
                    <a:pt x="167" y="465"/>
                    <a:pt x="167" y="4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66F0B56-BE7C-E1AC-DC0E-88F0ECAB1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1901825"/>
              <a:ext cx="1817688" cy="1189038"/>
            </a:xfrm>
            <a:custGeom>
              <a:avLst/>
              <a:gdLst>
                <a:gd name="T0" fmla="*/ 30 w 483"/>
                <a:gd name="T1" fmla="*/ 316 h 316"/>
                <a:gd name="T2" fmla="*/ 109 w 483"/>
                <a:gd name="T3" fmla="*/ 100 h 316"/>
                <a:gd name="T4" fmla="*/ 483 w 483"/>
                <a:gd name="T5" fmla="*/ 170 h 316"/>
                <a:gd name="T6" fmla="*/ 204 w 483"/>
                <a:gd name="T7" fmla="*/ 187 h 316"/>
                <a:gd name="T8" fmla="*/ 30 w 48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316">
                  <a:moveTo>
                    <a:pt x="30" y="316"/>
                  </a:moveTo>
                  <a:cubicBezTo>
                    <a:pt x="30" y="316"/>
                    <a:pt x="0" y="183"/>
                    <a:pt x="109" y="100"/>
                  </a:cubicBezTo>
                  <a:cubicBezTo>
                    <a:pt x="243" y="0"/>
                    <a:pt x="483" y="170"/>
                    <a:pt x="483" y="170"/>
                  </a:cubicBezTo>
                  <a:cubicBezTo>
                    <a:pt x="483" y="170"/>
                    <a:pt x="310" y="143"/>
                    <a:pt x="204" y="187"/>
                  </a:cubicBezTo>
                  <a:cubicBezTo>
                    <a:pt x="87" y="235"/>
                    <a:pt x="30" y="316"/>
                    <a:pt x="30" y="31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D4599C74-D557-4580-1BCF-5EF8E037A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1762125"/>
              <a:ext cx="1431925" cy="1550988"/>
            </a:xfrm>
            <a:custGeom>
              <a:avLst/>
              <a:gdLst>
                <a:gd name="T0" fmla="*/ 0 w 380"/>
                <a:gd name="T1" fmla="*/ 92 h 412"/>
                <a:gd name="T2" fmla="*/ 227 w 380"/>
                <a:gd name="T3" fmla="*/ 53 h 412"/>
                <a:gd name="T4" fmla="*/ 354 w 380"/>
                <a:gd name="T5" fmla="*/ 412 h 412"/>
                <a:gd name="T6" fmla="*/ 199 w 380"/>
                <a:gd name="T7" fmla="*/ 179 h 412"/>
                <a:gd name="T8" fmla="*/ 0 w 380"/>
                <a:gd name="T9" fmla="*/ 9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412">
                  <a:moveTo>
                    <a:pt x="0" y="92"/>
                  </a:moveTo>
                  <a:cubicBezTo>
                    <a:pt x="0" y="92"/>
                    <a:pt x="101" y="0"/>
                    <a:pt x="227" y="53"/>
                  </a:cubicBezTo>
                  <a:cubicBezTo>
                    <a:pt x="380" y="119"/>
                    <a:pt x="354" y="412"/>
                    <a:pt x="354" y="412"/>
                  </a:cubicBezTo>
                  <a:cubicBezTo>
                    <a:pt x="354" y="412"/>
                    <a:pt x="290" y="249"/>
                    <a:pt x="199" y="179"/>
                  </a:cubicBezTo>
                  <a:cubicBezTo>
                    <a:pt x="99" y="102"/>
                    <a:pt x="0" y="92"/>
                    <a:pt x="0" y="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2225308C-3304-C222-D53A-8BE48F46B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6" y="2451100"/>
              <a:ext cx="1006475" cy="1749425"/>
            </a:xfrm>
            <a:custGeom>
              <a:avLst/>
              <a:gdLst>
                <a:gd name="T0" fmla="*/ 100 w 267"/>
                <a:gd name="T1" fmla="*/ 0 h 465"/>
                <a:gd name="T2" fmla="*/ 247 w 267"/>
                <a:gd name="T3" fmla="*/ 176 h 465"/>
                <a:gd name="T4" fmla="*/ 0 w 267"/>
                <a:gd name="T5" fmla="*/ 465 h 465"/>
                <a:gd name="T6" fmla="*/ 124 w 267"/>
                <a:gd name="T7" fmla="*/ 215 h 465"/>
                <a:gd name="T8" fmla="*/ 100 w 267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65">
                  <a:moveTo>
                    <a:pt x="100" y="0"/>
                  </a:moveTo>
                  <a:cubicBezTo>
                    <a:pt x="100" y="0"/>
                    <a:pt x="230" y="41"/>
                    <a:pt x="247" y="176"/>
                  </a:cubicBezTo>
                  <a:cubicBezTo>
                    <a:pt x="267" y="342"/>
                    <a:pt x="0" y="465"/>
                    <a:pt x="0" y="465"/>
                  </a:cubicBezTo>
                  <a:cubicBezTo>
                    <a:pt x="0" y="465"/>
                    <a:pt x="109" y="329"/>
                    <a:pt x="124" y="215"/>
                  </a:cubicBezTo>
                  <a:cubicBezTo>
                    <a:pt x="141" y="8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3B39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CD55E83B-2D0C-9BF9-D40F-3B091D8D6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6" y="3767138"/>
              <a:ext cx="1817688" cy="1189038"/>
            </a:xfrm>
            <a:custGeom>
              <a:avLst/>
              <a:gdLst>
                <a:gd name="T0" fmla="*/ 453 w 483"/>
                <a:gd name="T1" fmla="*/ 0 h 316"/>
                <a:gd name="T2" fmla="*/ 374 w 483"/>
                <a:gd name="T3" fmla="*/ 216 h 316"/>
                <a:gd name="T4" fmla="*/ 0 w 483"/>
                <a:gd name="T5" fmla="*/ 146 h 316"/>
                <a:gd name="T6" fmla="*/ 279 w 483"/>
                <a:gd name="T7" fmla="*/ 129 h 316"/>
                <a:gd name="T8" fmla="*/ 453 w 483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316">
                  <a:moveTo>
                    <a:pt x="453" y="0"/>
                  </a:moveTo>
                  <a:cubicBezTo>
                    <a:pt x="453" y="0"/>
                    <a:pt x="483" y="133"/>
                    <a:pt x="374" y="216"/>
                  </a:cubicBezTo>
                  <a:cubicBezTo>
                    <a:pt x="241" y="316"/>
                    <a:pt x="0" y="146"/>
                    <a:pt x="0" y="146"/>
                  </a:cubicBezTo>
                  <a:cubicBezTo>
                    <a:pt x="0" y="146"/>
                    <a:pt x="173" y="173"/>
                    <a:pt x="279" y="129"/>
                  </a:cubicBezTo>
                  <a:cubicBezTo>
                    <a:pt x="396" y="81"/>
                    <a:pt x="453" y="0"/>
                    <a:pt x="453" y="0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F292EBF-B2E1-49F9-207C-31DD07BCF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1" y="3544888"/>
              <a:ext cx="1431925" cy="1550988"/>
            </a:xfrm>
            <a:custGeom>
              <a:avLst/>
              <a:gdLst>
                <a:gd name="T0" fmla="*/ 380 w 380"/>
                <a:gd name="T1" fmla="*/ 320 h 412"/>
                <a:gd name="T2" fmla="*/ 153 w 380"/>
                <a:gd name="T3" fmla="*/ 359 h 412"/>
                <a:gd name="T4" fmla="*/ 27 w 380"/>
                <a:gd name="T5" fmla="*/ 0 h 412"/>
                <a:gd name="T6" fmla="*/ 181 w 380"/>
                <a:gd name="T7" fmla="*/ 233 h 412"/>
                <a:gd name="T8" fmla="*/ 380 w 380"/>
                <a:gd name="T9" fmla="*/ 32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412">
                  <a:moveTo>
                    <a:pt x="380" y="320"/>
                  </a:moveTo>
                  <a:cubicBezTo>
                    <a:pt x="380" y="320"/>
                    <a:pt x="279" y="412"/>
                    <a:pt x="153" y="359"/>
                  </a:cubicBezTo>
                  <a:cubicBezTo>
                    <a:pt x="0" y="293"/>
                    <a:pt x="27" y="0"/>
                    <a:pt x="27" y="0"/>
                  </a:cubicBezTo>
                  <a:cubicBezTo>
                    <a:pt x="27" y="0"/>
                    <a:pt x="90" y="163"/>
                    <a:pt x="181" y="233"/>
                  </a:cubicBezTo>
                  <a:cubicBezTo>
                    <a:pt x="282" y="310"/>
                    <a:pt x="380" y="320"/>
                    <a:pt x="380" y="3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2D39071-2679-C1DA-9B5C-E7D41E8B19BC}"/>
              </a:ext>
            </a:extLst>
          </p:cNvPr>
          <p:cNvSpPr txBox="1"/>
          <p:nvPr/>
        </p:nvSpPr>
        <p:spPr>
          <a:xfrm>
            <a:off x="5157440" y="2265378"/>
            <a:ext cx="3049068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600" dirty="0">
                <a:latin typeface="Trebuchet MS" panose="020B0603020202020204" pitchFamily="34" charset="0"/>
                <a:cs typeface="+mn-cs"/>
              </a:rPr>
              <a:t>CALITATEA PROUSELOR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CCC9518-35F0-D822-DA71-5A44B3EF754E}"/>
              </a:ext>
            </a:extLst>
          </p:cNvPr>
          <p:cNvSpPr txBox="1"/>
          <p:nvPr/>
        </p:nvSpPr>
        <p:spPr>
          <a:xfrm>
            <a:off x="5039234" y="2153281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8A05A5-CFB7-F96D-0C91-FEF313857463}"/>
              </a:ext>
            </a:extLst>
          </p:cNvPr>
          <p:cNvSpPr txBox="1"/>
          <p:nvPr/>
        </p:nvSpPr>
        <p:spPr>
          <a:xfrm>
            <a:off x="5019504" y="2841046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4CD7733-4669-6DB4-5DCB-625B365AFFEC}"/>
              </a:ext>
            </a:extLst>
          </p:cNvPr>
          <p:cNvSpPr txBox="1"/>
          <p:nvPr/>
        </p:nvSpPr>
        <p:spPr>
          <a:xfrm>
            <a:off x="5553616" y="2964485"/>
            <a:ext cx="3384376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600" dirty="0">
                <a:latin typeface="Trebuchet MS" panose="020B0603020202020204" pitchFamily="34" charset="0"/>
                <a:cs typeface="+mn-cs"/>
              </a:rPr>
              <a:t>RESPONSABILITATEA FAȚĂ DE MEDIU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F981BC-EBBF-000E-1BFF-45C63CAE2E22}"/>
              </a:ext>
            </a:extLst>
          </p:cNvPr>
          <p:cNvSpPr txBox="1"/>
          <p:nvPr/>
        </p:nvSpPr>
        <p:spPr>
          <a:xfrm>
            <a:off x="5019504" y="3583398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D6A23"/>
                </a:solidFill>
                <a:effectLst/>
                <a:uLnTx/>
                <a:uFillTx/>
                <a:ea typeface="+mn-ea"/>
                <a:cs typeface="+mn-cs"/>
              </a:rPr>
              <a:t>03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BD2C4DE-BB25-9919-59D5-31A01DCA8946}"/>
              </a:ext>
            </a:extLst>
          </p:cNvPr>
          <p:cNvSpPr txBox="1"/>
          <p:nvPr/>
        </p:nvSpPr>
        <p:spPr>
          <a:xfrm>
            <a:off x="5467075" y="3685431"/>
            <a:ext cx="3384376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600" dirty="0">
                <a:latin typeface="Trebuchet MS" panose="020B0603020202020204" pitchFamily="34" charset="0"/>
                <a:cs typeface="+mn-cs"/>
              </a:rPr>
              <a:t>CALITATEA FACTORILOR DE MEDIU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5D31EE8-BE32-8264-7F40-BC886DB7CD6A}"/>
              </a:ext>
            </a:extLst>
          </p:cNvPr>
          <p:cNvSpPr txBox="1"/>
          <p:nvPr/>
        </p:nvSpPr>
        <p:spPr>
          <a:xfrm>
            <a:off x="5006748" y="4282937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04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01D1C7D-EC16-C390-C921-432456D24F11}"/>
              </a:ext>
            </a:extLst>
          </p:cNvPr>
          <p:cNvSpPr txBox="1"/>
          <p:nvPr/>
        </p:nvSpPr>
        <p:spPr>
          <a:xfrm>
            <a:off x="5148064" y="4396547"/>
            <a:ext cx="3384376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600" dirty="0">
                <a:latin typeface="Trebuchet MS" panose="020B0603020202020204" pitchFamily="34" charset="0"/>
                <a:cs typeface="+mn-cs"/>
              </a:rPr>
              <a:t>GESTIONAREA DEȘEURILOR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6093351-3298-7CDC-CB76-F5A5AF690986}"/>
              </a:ext>
            </a:extLst>
          </p:cNvPr>
          <p:cNvSpPr txBox="1"/>
          <p:nvPr/>
        </p:nvSpPr>
        <p:spPr>
          <a:xfrm>
            <a:off x="5006748" y="5029912"/>
            <a:ext cx="534112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05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9B2DA1-1D9D-4546-EF1D-AC02E66DF25B}"/>
              </a:ext>
            </a:extLst>
          </p:cNvPr>
          <p:cNvSpPr txBox="1"/>
          <p:nvPr/>
        </p:nvSpPr>
        <p:spPr>
          <a:xfrm>
            <a:off x="5534312" y="5165633"/>
            <a:ext cx="3384376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600" dirty="0">
                <a:latin typeface="Trebuchet MS" panose="020B0603020202020204" pitchFamily="34" charset="0"/>
                <a:cs typeface="+mn-cs"/>
              </a:rPr>
              <a:t>SĂNĂTATE ȘI SECURITATE ÎN MUNCĂ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2EA3380-4902-CA44-CC10-D6F23962E2DD}"/>
              </a:ext>
            </a:extLst>
          </p:cNvPr>
          <p:cNvSpPr txBox="1"/>
          <p:nvPr/>
        </p:nvSpPr>
        <p:spPr>
          <a:xfrm>
            <a:off x="4991216" y="5721561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06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0BB1075-AC40-00EC-182A-031ED54F46B7}"/>
              </a:ext>
            </a:extLst>
          </p:cNvPr>
          <p:cNvSpPr txBox="1"/>
          <p:nvPr/>
        </p:nvSpPr>
        <p:spPr>
          <a:xfrm>
            <a:off x="5548216" y="5762324"/>
            <a:ext cx="3384376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600" dirty="0">
                <a:latin typeface="Trebuchet MS" panose="020B0603020202020204" pitchFamily="34" charset="0"/>
                <a:cs typeface="+mn-cs"/>
              </a:rPr>
              <a:t>ANTIBIOTICE, UN BRAND PRIETENOS ȘI RESPONSABIL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F0F3A8C-8896-B2ED-A8C2-B7812752B572}"/>
              </a:ext>
            </a:extLst>
          </p:cNvPr>
          <p:cNvSpPr txBox="1"/>
          <p:nvPr/>
        </p:nvSpPr>
        <p:spPr>
          <a:xfrm>
            <a:off x="539552" y="1435844"/>
            <a:ext cx="8379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altLang="ko-KR" sz="1600" i="1" dirty="0">
                <a:latin typeface="Trebuchet MS" panose="020B0603020202020204" pitchFamily="34" charset="0"/>
              </a:rPr>
              <a:t>Dezvoltarea și creșterea economică sustenabilă este rezultatul aplicării standardelor de management integrat în scopul dezvoltării durabile prin protejarea mediului</a:t>
            </a:r>
            <a:endParaRPr lang="ko-KR" altLang="en-US" sz="16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0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7</a:t>
            </a:fld>
            <a:endParaRPr lang="uk-UA" altLang="ro-RO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76816F-50A6-4F40-BB58-CEEF35D5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03233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o-RO" alt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Managementul performanței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o-RO" alt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en-US" altLang="en-US" sz="2400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4027E8E8-08CA-ECF0-3A25-CB39BBC7F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40" y="108925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o-RO" altLang="en-US" sz="18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Consolidarea afacerii în piața internă</a:t>
            </a:r>
            <a:endParaRPr lang="en-US" altLang="en-US" sz="18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CC8CC636-8A49-51EE-4E57-392E2021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8" y="1940661"/>
            <a:ext cx="480275" cy="48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8">
            <a:extLst>
              <a:ext uri="{FF2B5EF4-FFF2-40B4-BE49-F238E27FC236}">
                <a16:creationId xmlns:a16="http://schemas.microsoft.com/office/drawing/2014/main" id="{A3B3C12B-491E-BC1C-B10C-B0DF18051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0495" y="1973115"/>
            <a:ext cx="1706563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C00000"/>
                </a:solidFill>
                <a:latin typeface="Trebuchet MS" panose="020B0603020202020204" pitchFamily="34" charset="0"/>
              </a:rPr>
              <a:t>#1</a:t>
            </a:r>
            <a:r>
              <a:rPr lang="ro-RO" altLang="en-US" sz="2000" b="1" kern="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uk-UA" altLang="en-US" sz="2000" b="1" kern="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195B9704-7B0E-5A58-3699-B34EE9DD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68" y="2224826"/>
            <a:ext cx="304445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en-US" sz="1400" b="1" kern="0" dirty="0">
                <a:solidFill>
                  <a:srgbClr val="000000"/>
                </a:solidFill>
                <a:latin typeface="Trebuchet MS" panose="020B0603020202020204" pitchFamily="34" charset="0"/>
              </a:rPr>
              <a:t>Locul 1 </a:t>
            </a:r>
            <a:r>
              <a:rPr lang="ro-RO" altLang="en-US" sz="1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în piața relevantă, cu o cotă de piață valorică de 12,3%</a:t>
            </a:r>
            <a:endParaRPr lang="en-US" altLang="en-US" sz="14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600" kern="0" dirty="0">
              <a:solidFill>
                <a:srgbClr val="242F38"/>
              </a:solidFill>
              <a:latin typeface="Trebuchet MS" panose="020B0603020202020204" pitchFamily="34" charset="0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F6A5644E-953C-A98B-C4ED-E7C5C01EF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3065993"/>
            <a:ext cx="480275" cy="48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">
            <a:extLst>
              <a:ext uri="{FF2B5EF4-FFF2-40B4-BE49-F238E27FC236}">
                <a16:creationId xmlns:a16="http://schemas.microsoft.com/office/drawing/2014/main" id="{9C16F2CE-071E-FD0F-0586-330E819E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607" y="3365612"/>
            <a:ext cx="3128557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en-US" sz="1400" b="1" kern="0" dirty="0">
                <a:solidFill>
                  <a:srgbClr val="000000"/>
                </a:solidFill>
                <a:latin typeface="Trebuchet MS" panose="020B0603020202020204" pitchFamily="34" charset="0"/>
              </a:rPr>
              <a:t>Lider</a:t>
            </a:r>
            <a:r>
              <a:rPr lang="ro-RO" altLang="en-US" sz="1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 cantitativ (UI) în piața totală de pe forma farmaceutică unguente (20,6%), supozitoare și ovule (35,2%) și pulberi injectabile (62,7%) </a:t>
            </a:r>
            <a:endParaRPr lang="en-US" altLang="en-US" sz="1400" u="sng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kern="0" dirty="0">
              <a:solidFill>
                <a:srgbClr val="242F38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14D3EFC-1024-0CAB-7688-1134D55F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85" y="3081934"/>
            <a:ext cx="1706563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C00000"/>
                </a:solidFill>
                <a:latin typeface="Trebuchet MS" panose="020B0603020202020204" pitchFamily="34" charset="0"/>
              </a:rPr>
              <a:t>#1</a:t>
            </a:r>
            <a:r>
              <a:rPr lang="ro-RO" altLang="en-US" sz="2000" b="1" kern="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uk-UA" altLang="en-US" sz="2000" b="1" kern="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A7579AAA-5B74-CC6B-5B78-892AE62B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1" y="4318837"/>
            <a:ext cx="480275" cy="48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8">
            <a:extLst>
              <a:ext uri="{FF2B5EF4-FFF2-40B4-BE49-F238E27FC236}">
                <a16:creationId xmlns:a16="http://schemas.microsoft.com/office/drawing/2014/main" id="{D9B8992F-6F8B-CE5F-5D7F-03CBC63F6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12" y="4311009"/>
            <a:ext cx="1706563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C00000"/>
                </a:solidFill>
                <a:latin typeface="Trebuchet MS" panose="020B0603020202020204" pitchFamily="34" charset="0"/>
              </a:rPr>
              <a:t>#1</a:t>
            </a:r>
            <a:r>
              <a:rPr lang="ro-RO" altLang="en-US" sz="2000" b="1" kern="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uk-UA" altLang="en-US" sz="2000" b="1" kern="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100C74E4-62B2-BD0D-7E6C-90E194A5C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8" y="4610075"/>
            <a:ext cx="3325552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en-US" sz="1400" b="1" kern="0" dirty="0">
                <a:solidFill>
                  <a:srgbClr val="000000"/>
                </a:solidFill>
                <a:latin typeface="Trebuchet MS" panose="020B0603020202020204" pitchFamily="34" charset="0"/>
              </a:rPr>
              <a:t>Lider</a:t>
            </a:r>
            <a:r>
              <a:rPr lang="ro-RO" altLang="en-US" sz="1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 pe segmentul medicamentelor generice cu prescripție și OTC comercializate în spitale, cu o cotă de piață de 14%</a:t>
            </a:r>
            <a:endParaRPr lang="en-US" altLang="en-US" sz="1400" u="sng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kern="0" dirty="0">
              <a:solidFill>
                <a:srgbClr val="242F38"/>
              </a:solidFill>
              <a:latin typeface="Trebuchet MS" panose="020B0603020202020204" pitchFamily="34" charset="0"/>
            </a:endParaRP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7AFA631B-BADF-63F6-B3BF-A34C2404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5870654"/>
            <a:ext cx="480275" cy="48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38">
            <a:extLst>
              <a:ext uri="{FF2B5EF4-FFF2-40B4-BE49-F238E27FC236}">
                <a16:creationId xmlns:a16="http://schemas.microsoft.com/office/drawing/2014/main" id="{C3A839E1-3D2E-0F74-69A9-78DFE827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85" y="5928453"/>
            <a:ext cx="1706563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C00000"/>
                </a:solidFill>
                <a:latin typeface="Trebuchet MS" panose="020B0603020202020204" pitchFamily="34" charset="0"/>
              </a:rPr>
              <a:t>#</a:t>
            </a:r>
            <a:r>
              <a:rPr lang="ro-RO" altLang="en-US" sz="2000" b="1" kern="0" dirty="0">
                <a:solidFill>
                  <a:srgbClr val="C00000"/>
                </a:solidFill>
                <a:latin typeface="Trebuchet MS" panose="020B0603020202020204" pitchFamily="34" charset="0"/>
              </a:rPr>
              <a:t>4 </a:t>
            </a:r>
            <a:endParaRPr lang="uk-UA" altLang="en-US" sz="2000" b="1" kern="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7C33490F-1297-0ABC-4204-4E6E3E54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48" y="6101488"/>
            <a:ext cx="352841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en-US" sz="1400" b="1" kern="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Locul 4 </a:t>
            </a:r>
            <a:r>
              <a:rPr lang="ro-RO" altLang="en-US" sz="1400" kern="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 consum pe segmentul medicamentelor generice cu prescripție și OTC, cu o cotă de piață de 5,1%</a:t>
            </a:r>
            <a:endParaRPr lang="en-US" altLang="en-US" sz="1400" u="sng" kern="0" dirty="0">
              <a:solidFill>
                <a:srgbClr val="0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kern="0" dirty="0">
              <a:solidFill>
                <a:srgbClr val="242F38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3F0E744D-46C4-7F53-6D24-931E97E0BE73}"/>
              </a:ext>
            </a:extLst>
          </p:cNvPr>
          <p:cNvSpPr/>
          <p:nvPr/>
        </p:nvSpPr>
        <p:spPr>
          <a:xfrm>
            <a:off x="5408260" y="2146185"/>
            <a:ext cx="2345849" cy="848082"/>
          </a:xfrm>
          <a:prstGeom prst="flowChartAlternateProcess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Segmentul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hospital</a:t>
            </a:r>
          </a:p>
          <a:p>
            <a:pPr algn="ctr"/>
            <a:endParaRPr lang="ro-RO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FD338D84-9114-9418-F8E9-53F53BFA26BA}"/>
              </a:ext>
            </a:extLst>
          </p:cNvPr>
          <p:cNvSpPr/>
          <p:nvPr/>
        </p:nvSpPr>
        <p:spPr>
          <a:xfrm>
            <a:off x="7624112" y="2220063"/>
            <a:ext cx="991820" cy="7405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+</a:t>
            </a:r>
            <a:r>
              <a:rPr lang="en-US" sz="1400" dirty="0"/>
              <a:t>32%</a:t>
            </a:r>
            <a:r>
              <a:rPr lang="ro-RO" sz="1400" dirty="0"/>
              <a:t>*</a:t>
            </a: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325F32CA-FB38-D351-8846-9D04271EE5EC}"/>
              </a:ext>
            </a:extLst>
          </p:cNvPr>
          <p:cNvSpPr/>
          <p:nvPr/>
        </p:nvSpPr>
        <p:spPr>
          <a:xfrm>
            <a:off x="5435311" y="3661319"/>
            <a:ext cx="2318797" cy="84808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</a:rPr>
              <a:t>Lanțuri naționale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DA976B81-EC4E-3321-259F-F789E94EEA76}"/>
              </a:ext>
            </a:extLst>
          </p:cNvPr>
          <p:cNvSpPr/>
          <p:nvPr/>
        </p:nvSpPr>
        <p:spPr>
          <a:xfrm>
            <a:off x="7624112" y="3769040"/>
            <a:ext cx="1110314" cy="612236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+</a:t>
            </a:r>
            <a:r>
              <a:rPr lang="ro-RO" sz="1400" dirty="0"/>
              <a:t>6,3</a:t>
            </a:r>
            <a:r>
              <a:rPr lang="en-US" sz="1400" dirty="0"/>
              <a:t>%</a:t>
            </a:r>
            <a:r>
              <a:rPr lang="ro-RO" sz="1400" dirty="0"/>
              <a:t>*</a:t>
            </a:r>
          </a:p>
        </p:txBody>
      </p:sp>
      <p:sp>
        <p:nvSpPr>
          <p:cNvPr id="53" name="Flowchart: Alternate Process 52">
            <a:extLst>
              <a:ext uri="{FF2B5EF4-FFF2-40B4-BE49-F238E27FC236}">
                <a16:creationId xmlns:a16="http://schemas.microsoft.com/office/drawing/2014/main" id="{AA296A69-7098-A14F-C3D6-C69C11C9BE96}"/>
              </a:ext>
            </a:extLst>
          </p:cNvPr>
          <p:cNvSpPr/>
          <p:nvPr/>
        </p:nvSpPr>
        <p:spPr>
          <a:xfrm>
            <a:off x="5453567" y="5210067"/>
            <a:ext cx="2318797" cy="848082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</a:rPr>
              <a:t>Farmacii independente și minilanțuri</a:t>
            </a: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E68596F5-7BB3-0625-FBE5-02A6C1E217C3}"/>
              </a:ext>
            </a:extLst>
          </p:cNvPr>
          <p:cNvSpPr/>
          <p:nvPr/>
        </p:nvSpPr>
        <p:spPr>
          <a:xfrm>
            <a:off x="7589186" y="5295580"/>
            <a:ext cx="1145240" cy="762569"/>
          </a:xfrm>
          <a:prstGeom prst="flowChartConnector">
            <a:avLst/>
          </a:prstGeom>
          <a:solidFill>
            <a:srgbClr val="DD6A23"/>
          </a:solidFill>
          <a:ln>
            <a:solidFill>
              <a:srgbClr val="E87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+</a:t>
            </a:r>
            <a:r>
              <a:rPr lang="ro-RO" sz="1400" dirty="0">
                <a:latin typeface="Trebuchet MS" panose="020B0603020202020204" pitchFamily="34" charset="0"/>
              </a:rPr>
              <a:t>18,2%*</a:t>
            </a:r>
            <a:endParaRPr lang="ro-RO" sz="1400" dirty="0"/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99BAB083-963F-5A58-5840-B60C7A3F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311" y="6174551"/>
            <a:ext cx="3528415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en-US" sz="1400" b="1" kern="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</a:t>
            </a:r>
            <a:r>
              <a:rPr lang="ro-RO" altLang="en-US" sz="1400" i="1" kern="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creșteri valorice înregistrate față de aceeași perioadă a anului trecut</a:t>
            </a:r>
            <a:endParaRPr lang="en-US" altLang="en-US" sz="1400" i="1" u="sng" kern="0" dirty="0">
              <a:solidFill>
                <a:srgbClr val="0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kern="0" dirty="0">
              <a:solidFill>
                <a:srgbClr val="242F38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0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B2343-CC91-1C4E-DF70-18796BA1317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8</a:t>
            </a:fld>
            <a:endParaRPr lang="uk-UA" altLang="ro-RO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11B2F37-E7CF-A40D-5167-CB0BE0444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8142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o-RO" alt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Managementul performanței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o-RO" alt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en-US" altLang="en-US" sz="2400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21C21B7-4F8F-85E4-6AEF-03347D0E7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83701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o-RO" altLang="en-US" sz="18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Consolidarea afacerii în piața internă</a:t>
            </a:r>
            <a:endParaRPr lang="en-US" altLang="en-US" sz="18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1A47C69-06DF-44E6-9E78-4ECB1A880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842827"/>
              </p:ext>
            </p:extLst>
          </p:nvPr>
        </p:nvGraphicFramePr>
        <p:xfrm>
          <a:off x="462818" y="1212540"/>
          <a:ext cx="7920880" cy="182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27901BA-8973-4A6B-9461-9B3360696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635854"/>
              </p:ext>
            </p:extLst>
          </p:nvPr>
        </p:nvGraphicFramePr>
        <p:xfrm>
          <a:off x="462818" y="3054194"/>
          <a:ext cx="7920880" cy="182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C390047-2F96-41B6-831C-72CC08574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789498"/>
              </p:ext>
            </p:extLst>
          </p:nvPr>
        </p:nvGraphicFramePr>
        <p:xfrm>
          <a:off x="462818" y="4948663"/>
          <a:ext cx="7920880" cy="182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0101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9</a:t>
            </a:fld>
            <a:endParaRPr lang="uk-UA" altLang="ro-RO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76816F-50A6-4F40-BB58-CEEF35D5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39" y="876974"/>
            <a:ext cx="6868362" cy="234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o-RO" altLang="en-US" sz="18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Antibiotice</a:t>
            </a: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, o </a:t>
            </a:r>
            <a:r>
              <a:rPr lang="en-US" altLang="en-US" sz="1800" b="1" dirty="0" err="1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companie</a:t>
            </a: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interna</a:t>
            </a:r>
            <a:r>
              <a:rPr lang="ro-RO" altLang="en-US" sz="18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ț</a:t>
            </a:r>
            <a:r>
              <a:rPr lang="en-US" altLang="en-US" sz="1800" b="1" dirty="0" err="1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ional</a:t>
            </a:r>
            <a:r>
              <a:rPr lang="ro-RO" altLang="en-US" sz="18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ă</a:t>
            </a:r>
            <a:endParaRPr lang="en-US" altLang="en-US" sz="18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solidFill>
                <a:srgbClr val="C00000"/>
              </a:solidFill>
              <a:latin typeface="Antibiotice Medium" panose="02000000000000000000"/>
            </a:endParaRPr>
          </a:p>
          <a:p>
            <a:pPr marL="342900" indent="-342900" algn="just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ro-RO" altLang="en-US" sz="1200" dirty="0">
                <a:latin typeface="Trebuchet MS" panose="020B0603020202020204" pitchFamily="34" charset="0"/>
              </a:rPr>
              <a:t>p</a:t>
            </a:r>
            <a:r>
              <a:rPr lang="en-US" altLang="en-US" sz="1200" dirty="0" err="1">
                <a:latin typeface="Trebuchet MS" panose="020B0603020202020204" pitchFamily="34" charset="0"/>
              </a:rPr>
              <a:t>ie</a:t>
            </a:r>
            <a:r>
              <a:rPr lang="ro-RO" altLang="en-US" sz="1200" dirty="0">
                <a:latin typeface="Trebuchet MS" panose="020B0603020202020204" pitchFamily="34" charset="0"/>
              </a:rPr>
              <a:t>ț</a:t>
            </a:r>
            <a:r>
              <a:rPr lang="en-US" altLang="en-US" sz="1200" dirty="0" err="1">
                <a:latin typeface="Trebuchet MS" panose="020B0603020202020204" pitchFamily="34" charset="0"/>
              </a:rPr>
              <a:t>ele</a:t>
            </a:r>
            <a:r>
              <a:rPr lang="en-US" altLang="en-US" sz="1200" dirty="0">
                <a:latin typeface="Trebuchet MS" panose="020B0603020202020204" pitchFamily="34" charset="0"/>
              </a:rPr>
              <a:t> interna</a:t>
            </a:r>
            <a:r>
              <a:rPr lang="ro-RO" altLang="en-US" sz="1200" dirty="0">
                <a:latin typeface="Trebuchet MS" panose="020B0603020202020204" pitchFamily="34" charset="0"/>
              </a:rPr>
              <a:t>ț</a:t>
            </a:r>
            <a:r>
              <a:rPr lang="en-US" altLang="en-US" sz="1200" dirty="0" err="1">
                <a:latin typeface="Trebuchet MS" panose="020B0603020202020204" pitchFamily="34" charset="0"/>
              </a:rPr>
              <a:t>ionale</a:t>
            </a:r>
            <a:r>
              <a:rPr lang="en-US" altLang="en-US" sz="1200" dirty="0">
                <a:latin typeface="Trebuchet MS" panose="020B0603020202020204" pitchFamily="34" charset="0"/>
              </a:rPr>
              <a:t> au </a:t>
            </a:r>
            <a:r>
              <a:rPr lang="en-US" altLang="en-US" sz="1200" dirty="0" err="1">
                <a:latin typeface="Trebuchet MS" panose="020B0603020202020204" pitchFamily="34" charset="0"/>
              </a:rPr>
              <a:t>revenit</a:t>
            </a:r>
            <a:r>
              <a:rPr lang="en-US" altLang="en-US" sz="1200" dirty="0">
                <a:latin typeface="Trebuchet MS" panose="020B0603020202020204" pitchFamily="34" charset="0"/>
              </a:rPr>
              <a:t> la </a:t>
            </a:r>
            <a:r>
              <a:rPr lang="en-US" altLang="en-US" sz="1200" dirty="0" err="1">
                <a:latin typeface="Trebuchet MS" panose="020B0603020202020204" pitchFamily="34" charset="0"/>
              </a:rPr>
              <a:t>perioada</a:t>
            </a:r>
            <a:r>
              <a:rPr lang="en-US" altLang="en-US" sz="1200" dirty="0">
                <a:latin typeface="Trebuchet MS" panose="020B0603020202020204" pitchFamily="34" charset="0"/>
              </a:rPr>
              <a:t> pre-</a:t>
            </a:r>
            <a:r>
              <a:rPr lang="en-US" altLang="en-US" sz="1200" dirty="0" err="1">
                <a:latin typeface="Trebuchet MS" panose="020B0603020202020204" pitchFamily="34" charset="0"/>
              </a:rPr>
              <a:t>pandemie</a:t>
            </a:r>
            <a:r>
              <a:rPr lang="en-US" altLang="en-US" sz="1200" dirty="0">
                <a:latin typeface="Trebuchet MS" panose="020B0603020202020204" pitchFamily="34" charset="0"/>
              </a:rPr>
              <a:t>, cu o </a:t>
            </a:r>
            <a:r>
              <a:rPr lang="en-US" altLang="en-US" sz="1200" dirty="0" err="1">
                <a:latin typeface="Trebuchet MS" panose="020B0603020202020204" pitchFamily="34" charset="0"/>
              </a:rPr>
              <a:t>reluare</a:t>
            </a:r>
            <a:r>
              <a:rPr lang="en-US" altLang="en-US" sz="1200" dirty="0">
                <a:latin typeface="Trebuchet MS" panose="020B0603020202020204" pitchFamily="34" charset="0"/>
              </a:rPr>
              <a:t> a </a:t>
            </a:r>
            <a:r>
              <a:rPr lang="en-US" altLang="en-US" sz="1200" dirty="0" err="1">
                <a:latin typeface="Trebuchet MS" panose="020B0603020202020204" pitchFamily="34" charset="0"/>
              </a:rPr>
              <a:t>accesului</a:t>
            </a:r>
            <a:r>
              <a:rPr lang="en-US" altLang="en-US" sz="1200" dirty="0"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latin typeface="Trebuchet MS" panose="020B0603020202020204" pitchFamily="34" charset="0"/>
              </a:rPr>
              <a:t>popula</a:t>
            </a:r>
            <a:r>
              <a:rPr lang="ro-RO" altLang="en-US" sz="1200" dirty="0">
                <a:latin typeface="Trebuchet MS" panose="020B0603020202020204" pitchFamily="34" charset="0"/>
              </a:rPr>
              <a:t>ț</a:t>
            </a:r>
            <a:r>
              <a:rPr lang="en-US" altLang="en-US" sz="1200" dirty="0" err="1">
                <a:latin typeface="Trebuchet MS" panose="020B0603020202020204" pitchFamily="34" charset="0"/>
              </a:rPr>
              <a:t>iei</a:t>
            </a:r>
            <a:r>
              <a:rPr lang="en-US" altLang="en-US" sz="1200" dirty="0">
                <a:latin typeface="Trebuchet MS" panose="020B0603020202020204" pitchFamily="34" charset="0"/>
              </a:rPr>
              <a:t> la </a:t>
            </a:r>
            <a:r>
              <a:rPr lang="en-US" altLang="en-US" sz="1200" dirty="0" err="1">
                <a:latin typeface="Trebuchet MS" panose="020B0603020202020204" pitchFamily="34" charset="0"/>
              </a:rPr>
              <a:t>sistemele</a:t>
            </a:r>
            <a:r>
              <a:rPr lang="en-US" altLang="en-US" sz="1200" dirty="0">
                <a:latin typeface="Trebuchet MS" panose="020B0603020202020204" pitchFamily="34" charset="0"/>
              </a:rPr>
              <a:t> de s</a:t>
            </a:r>
            <a:r>
              <a:rPr lang="ro-RO" altLang="en-US" sz="1200" dirty="0">
                <a:latin typeface="Trebuchet MS" panose="020B0603020202020204" pitchFamily="34" charset="0"/>
              </a:rPr>
              <a:t>ă</a:t>
            </a:r>
            <a:r>
              <a:rPr lang="en-US" altLang="en-US" sz="1200" dirty="0">
                <a:latin typeface="Trebuchet MS" panose="020B0603020202020204" pitchFamily="34" charset="0"/>
              </a:rPr>
              <a:t>n</a:t>
            </a:r>
            <a:r>
              <a:rPr lang="ro-RO" altLang="en-US" sz="1200" dirty="0">
                <a:latin typeface="Trebuchet MS" panose="020B0603020202020204" pitchFamily="34" charset="0"/>
              </a:rPr>
              <a:t>ă</a:t>
            </a:r>
            <a:r>
              <a:rPr lang="en-US" altLang="en-US" sz="1200" dirty="0" err="1">
                <a:latin typeface="Trebuchet MS" panose="020B0603020202020204" pitchFamily="34" charset="0"/>
              </a:rPr>
              <a:t>tate</a:t>
            </a:r>
            <a:r>
              <a:rPr lang="en-US" altLang="en-US" sz="1200" dirty="0">
                <a:latin typeface="Trebuchet MS" panose="020B0603020202020204" pitchFamily="34" charset="0"/>
              </a:rPr>
              <a:t> public</a:t>
            </a:r>
            <a:r>
              <a:rPr lang="ro-RO" altLang="en-US" sz="1200" dirty="0">
                <a:latin typeface="Trebuchet MS" panose="020B0603020202020204" pitchFamily="34" charset="0"/>
              </a:rPr>
              <a:t>ă</a:t>
            </a:r>
            <a:r>
              <a:rPr lang="en-US" altLang="en-US" sz="1200" dirty="0">
                <a:latin typeface="Trebuchet MS" panose="020B0603020202020204" pitchFamily="34" charset="0"/>
              </a:rPr>
              <a:t>, la </a:t>
            </a:r>
            <a:r>
              <a:rPr lang="en-US" altLang="en-US" sz="1200" dirty="0" err="1">
                <a:latin typeface="Trebuchet MS" panose="020B0603020202020204" pitchFamily="34" charset="0"/>
              </a:rPr>
              <a:t>programele</a:t>
            </a:r>
            <a:r>
              <a:rPr lang="en-US" altLang="en-US" sz="1200" dirty="0">
                <a:latin typeface="Trebuchet MS" panose="020B0603020202020204" pitchFamily="34" charset="0"/>
              </a:rPr>
              <a:t> de </a:t>
            </a:r>
            <a:r>
              <a:rPr lang="en-US" altLang="en-US" sz="1200" dirty="0" err="1">
                <a:latin typeface="Trebuchet MS" panose="020B0603020202020204" pitchFamily="34" charset="0"/>
              </a:rPr>
              <a:t>spitalizare</a:t>
            </a:r>
            <a:r>
              <a:rPr lang="en-US" altLang="en-US" sz="1200" dirty="0">
                <a:latin typeface="Trebuchet MS" panose="020B0603020202020204" pitchFamily="34" charset="0"/>
              </a:rPr>
              <a:t> </a:t>
            </a:r>
            <a:r>
              <a:rPr lang="ro-RO" altLang="en-US" sz="1200" dirty="0">
                <a:latin typeface="Trebuchet MS" panose="020B0603020202020204" pitchFamily="34" charset="0"/>
              </a:rPr>
              <a:t>ș</a:t>
            </a:r>
            <a:r>
              <a:rPr lang="en-US" altLang="en-US" sz="1200" dirty="0" err="1">
                <a:latin typeface="Trebuchet MS" panose="020B0603020202020204" pitchFamily="34" charset="0"/>
              </a:rPr>
              <a:t>i</a:t>
            </a:r>
            <a:r>
              <a:rPr lang="en-US" altLang="en-US" sz="1200" dirty="0"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latin typeface="Trebuchet MS" panose="020B0603020202020204" pitchFamily="34" charset="0"/>
              </a:rPr>
              <a:t>tratamentele</a:t>
            </a:r>
            <a:r>
              <a:rPr lang="en-US" altLang="en-US" sz="1200" dirty="0"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latin typeface="Trebuchet MS" panose="020B0603020202020204" pitchFamily="34" charset="0"/>
              </a:rPr>
              <a:t>operatorii</a:t>
            </a:r>
            <a:endParaRPr lang="en-US" altLang="en-US" sz="1200" dirty="0"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ct val="0"/>
              </a:spcBef>
              <a:buSzTx/>
              <a:buNone/>
            </a:pPr>
            <a:endParaRPr lang="en-US" altLang="en-US" sz="1200" dirty="0">
              <a:latin typeface="Trebuchet MS" panose="020B0603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1200" dirty="0" err="1">
                <a:latin typeface="Trebuchet MS" panose="020B0603020202020204" pitchFamily="34" charset="0"/>
              </a:rPr>
              <a:t>consolidarea</a:t>
            </a:r>
            <a:r>
              <a:rPr lang="en-US" altLang="en-US" sz="1200" dirty="0">
                <a:latin typeface="Trebuchet MS" panose="020B0603020202020204" pitchFamily="34" charset="0"/>
              </a:rPr>
              <a:t> business-</a:t>
            </a:r>
            <a:r>
              <a:rPr lang="en-US" altLang="en-US" sz="1200" dirty="0" err="1">
                <a:latin typeface="Trebuchet MS" panose="020B0603020202020204" pitchFamily="34" charset="0"/>
              </a:rPr>
              <a:t>ului</a:t>
            </a:r>
            <a:r>
              <a:rPr lang="en-US" altLang="en-US" sz="1200" dirty="0">
                <a:latin typeface="Trebuchet MS" panose="020B0603020202020204" pitchFamily="34" charset="0"/>
              </a:rPr>
              <a:t> p</a:t>
            </a:r>
            <a:r>
              <a:rPr lang="ro-RO" altLang="en-US" sz="1200" dirty="0">
                <a:latin typeface="Trebuchet MS" panose="020B0603020202020204" pitchFamily="34" charset="0"/>
              </a:rPr>
              <a:t>e</a:t>
            </a:r>
            <a:r>
              <a:rPr lang="en-US" altLang="en-US" sz="1200" dirty="0">
                <a:latin typeface="Trebuchet MS" panose="020B0603020202020204" pitchFamily="34" charset="0"/>
              </a:rPr>
              <a:t> pie</a:t>
            </a:r>
            <a:r>
              <a:rPr lang="ro-RO" altLang="en-US" sz="1200" dirty="0">
                <a:latin typeface="Trebuchet MS" panose="020B0603020202020204" pitchFamily="34" charset="0"/>
              </a:rPr>
              <a:t>ț</a:t>
            </a:r>
            <a:r>
              <a:rPr lang="en-US" altLang="en-US" sz="1200" dirty="0">
                <a:latin typeface="Trebuchet MS" panose="020B0603020202020204" pitchFamily="34" charset="0"/>
              </a:rPr>
              <a:t>e </a:t>
            </a:r>
            <a:r>
              <a:rPr lang="en-US" altLang="en-US" sz="1200" dirty="0" err="1">
                <a:latin typeface="Trebuchet MS" panose="020B0603020202020204" pitchFamily="34" charset="0"/>
              </a:rPr>
              <a:t>tradi</a:t>
            </a:r>
            <a:r>
              <a:rPr lang="ro-RO" altLang="en-US" sz="1200" dirty="0">
                <a:latin typeface="Trebuchet MS" panose="020B0603020202020204" pitchFamily="34" charset="0"/>
              </a:rPr>
              <a:t>ț</a:t>
            </a:r>
            <a:r>
              <a:rPr lang="en-US" altLang="en-US" sz="1200" dirty="0" err="1">
                <a:latin typeface="Trebuchet MS" panose="020B0603020202020204" pitchFamily="34" charset="0"/>
              </a:rPr>
              <a:t>ionale</a:t>
            </a:r>
            <a:r>
              <a:rPr lang="en-US" altLang="en-US" sz="1200" dirty="0">
                <a:latin typeface="Trebuchet MS" panose="020B0603020202020204" pitchFamily="34" charset="0"/>
              </a:rPr>
              <a:t> din America </a:t>
            </a:r>
            <a:r>
              <a:rPr lang="ro-RO" altLang="en-US" sz="1200" dirty="0">
                <a:latin typeface="Trebuchet MS" panose="020B0603020202020204" pitchFamily="34" charset="0"/>
              </a:rPr>
              <a:t>ș</a:t>
            </a:r>
            <a:r>
              <a:rPr lang="en-US" altLang="en-US" sz="1200" dirty="0" err="1">
                <a:latin typeface="Trebuchet MS" panose="020B0603020202020204" pitchFamily="34" charset="0"/>
              </a:rPr>
              <a:t>i</a:t>
            </a:r>
            <a:r>
              <a:rPr lang="en-US" altLang="en-US" sz="1200" dirty="0">
                <a:latin typeface="Trebuchet MS" panose="020B0603020202020204" pitchFamily="34" charset="0"/>
              </a:rPr>
              <a:t> Asia</a:t>
            </a:r>
          </a:p>
          <a:p>
            <a:pPr marL="342900" indent="-342900" algn="just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endParaRPr lang="en-US" altLang="en-US" sz="1200" dirty="0">
              <a:latin typeface="Trebuchet MS" panose="020B0603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1200" dirty="0" err="1">
                <a:latin typeface="Trebuchet MS" panose="020B0603020202020204" pitchFamily="34" charset="0"/>
              </a:rPr>
              <a:t>expansiunea</a:t>
            </a:r>
            <a:r>
              <a:rPr lang="en-US" altLang="en-US" sz="1200" dirty="0">
                <a:latin typeface="Trebuchet MS" panose="020B0603020202020204" pitchFamily="34" charset="0"/>
              </a:rPr>
              <a:t> </a:t>
            </a:r>
            <a:r>
              <a:rPr lang="ro-RO" altLang="en-US" sz="1200" dirty="0">
                <a:latin typeface="Trebuchet MS" panose="020B0603020202020204" pitchFamily="34" charset="0"/>
              </a:rPr>
              <a:t>î</a:t>
            </a:r>
            <a:r>
              <a:rPr lang="en-US" altLang="en-US" sz="1200" dirty="0">
                <a:latin typeface="Trebuchet MS" panose="020B0603020202020204" pitchFamily="34" charset="0"/>
              </a:rPr>
              <a:t>n </a:t>
            </a:r>
            <a:r>
              <a:rPr lang="en-US" altLang="en-US" sz="1200" dirty="0" err="1">
                <a:latin typeface="Trebuchet MS" panose="020B0603020202020204" pitchFamily="34" charset="0"/>
              </a:rPr>
              <a:t>noi</a:t>
            </a:r>
            <a:r>
              <a:rPr lang="en-US" altLang="en-US" sz="1200" dirty="0"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latin typeface="Trebuchet MS" panose="020B0603020202020204" pitchFamily="34" charset="0"/>
              </a:rPr>
              <a:t>teritorii</a:t>
            </a:r>
            <a:r>
              <a:rPr lang="en-US" altLang="en-US" sz="1200" dirty="0">
                <a:latin typeface="Trebuchet MS" panose="020B0603020202020204" pitchFamily="34" charset="0"/>
              </a:rPr>
              <a:t>: </a:t>
            </a:r>
            <a:r>
              <a:rPr lang="en-US" altLang="en-US" sz="1200" dirty="0" err="1">
                <a:latin typeface="Trebuchet MS" panose="020B0603020202020204" pitchFamily="34" charset="0"/>
              </a:rPr>
              <a:t>Marea</a:t>
            </a:r>
            <a:r>
              <a:rPr lang="en-US" altLang="en-US" sz="1200" dirty="0">
                <a:latin typeface="Trebuchet MS" panose="020B0603020202020204" pitchFamily="34" charset="0"/>
              </a:rPr>
              <a:t> Britanie, Arabia </a:t>
            </a:r>
            <a:r>
              <a:rPr lang="en-US" altLang="en-US" sz="1200" dirty="0" err="1">
                <a:latin typeface="Trebuchet MS" panose="020B0603020202020204" pitchFamily="34" charset="0"/>
              </a:rPr>
              <a:t>Saudit</a:t>
            </a:r>
            <a:r>
              <a:rPr lang="ro-RO" altLang="en-US" sz="1200" dirty="0">
                <a:latin typeface="Trebuchet MS" panose="020B0603020202020204" pitchFamily="34" charset="0"/>
              </a:rPr>
              <a:t>ă</a:t>
            </a:r>
            <a:endParaRPr lang="en-US" altLang="en-US" sz="1200" dirty="0">
              <a:latin typeface="Trebuchet MS" panose="020B0603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endParaRPr lang="en-US" altLang="en-US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90953" y="3026814"/>
            <a:ext cx="2349767" cy="788935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95,3 </a:t>
            </a:r>
            <a:r>
              <a:rPr 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milioane</a:t>
            </a: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lei </a:t>
            </a:r>
            <a:r>
              <a:rPr lang="en-US" sz="1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venituri</a:t>
            </a: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 din v</a:t>
            </a:r>
            <a:r>
              <a:rPr lang="ro-RO" sz="1200" dirty="0">
                <a:solidFill>
                  <a:schemeClr val="bg1"/>
                </a:solidFill>
                <a:latin typeface="Trebuchet MS" panose="020B0603020202020204" pitchFamily="34" charset="0"/>
              </a:rPr>
              <a:t>â</a:t>
            </a:r>
            <a:r>
              <a:rPr lang="en-US" sz="1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nz</a:t>
            </a:r>
            <a:r>
              <a:rPr lang="ro-RO" sz="1200" dirty="0">
                <a:solidFill>
                  <a:schemeClr val="bg1"/>
                </a:solidFill>
                <a:latin typeface="Trebuchet MS" panose="020B0603020202020204" pitchFamily="34" charset="0"/>
              </a:rPr>
              <a:t>ă</a:t>
            </a:r>
            <a:r>
              <a:rPr lang="en-US" sz="1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ri</a:t>
            </a: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 la export</a:t>
            </a:r>
          </a:p>
          <a:p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S1/2021 68,4 </a:t>
            </a:r>
            <a:r>
              <a:rPr lang="en-US" sz="1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milioane</a:t>
            </a: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 lei</a:t>
            </a:r>
            <a:endParaRPr lang="ro-RO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51543" y="3203399"/>
            <a:ext cx="868329" cy="441727"/>
          </a:xfrm>
          <a:prstGeom prst="ellipse">
            <a:avLst/>
          </a:prstGeom>
          <a:solidFill>
            <a:srgbClr val="E1FBFF"/>
          </a:solidFill>
          <a:ln>
            <a:solidFill>
              <a:srgbClr val="E1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 panose="020B0603020202020204" pitchFamily="34" charset="0"/>
              </a:rPr>
              <a:t>+39%</a:t>
            </a:r>
            <a:endParaRPr lang="ro-RO" sz="1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450202" y="2336611"/>
            <a:ext cx="3069848" cy="788935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comparativ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cu S1/2021 au </a:t>
            </a:r>
            <a:r>
              <a:rPr lang="en-US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crescut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v</a:t>
            </a:r>
            <a:r>
              <a:rPr lang="ro-RO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â</a:t>
            </a:r>
            <a:r>
              <a:rPr lang="en-US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nz</a:t>
            </a:r>
            <a:r>
              <a:rPr lang="ro-RO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ă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rile pe pie</a:t>
            </a:r>
            <a:r>
              <a:rPr lang="ro-RO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ț</a:t>
            </a:r>
            <a:r>
              <a:rPr lang="en-US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ele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din Europa, </a:t>
            </a:r>
            <a:r>
              <a:rPr lang="en-US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Statele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Unite ale </a:t>
            </a:r>
            <a:r>
              <a:rPr lang="en-US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Americii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, Asia Pacific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19172" y="2472954"/>
            <a:ext cx="839578" cy="516248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rebuchet MS" panose="020B0603020202020204" pitchFamily="34" charset="0"/>
              </a:rPr>
              <a:t>+40%</a:t>
            </a:r>
            <a:endParaRPr lang="ro-RO" sz="1200" b="1" dirty="0">
              <a:latin typeface="Trebuchet MS" panose="020B0603020202020204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90954" y="4174862"/>
            <a:ext cx="2382658" cy="845859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2A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200" dirty="0">
                <a:solidFill>
                  <a:schemeClr val="bg1"/>
                </a:solidFill>
                <a:latin typeface="Trebuchet MS" panose="020B0603020202020204" pitchFamily="34" charset="0"/>
              </a:rPr>
              <a:t>s</a:t>
            </a:r>
            <a:r>
              <a:rPr lang="en-US" sz="1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ubstan</a:t>
            </a:r>
            <a:r>
              <a:rPr lang="ro-RO" sz="1200" dirty="0">
                <a:solidFill>
                  <a:schemeClr val="bg1"/>
                </a:solidFill>
                <a:latin typeface="Trebuchet MS" panose="020B0603020202020204" pitchFamily="34" charset="0"/>
              </a:rPr>
              <a:t>ț</a:t>
            </a: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a </a:t>
            </a:r>
            <a:r>
              <a:rPr lang="en-US" sz="1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activa</a:t>
            </a:r>
            <a:r>
              <a:rPr lang="en-US" sz="1200">
                <a:solidFill>
                  <a:schemeClr val="bg1"/>
                </a:solidFill>
                <a:latin typeface="Trebuchet MS" panose="020B0603020202020204" pitchFamily="34" charset="0"/>
              </a:rPr>
              <a:t> Nistatin</a:t>
            </a:r>
            <a:r>
              <a:rPr lang="ro-RO" sz="1200" dirty="0">
                <a:solidFill>
                  <a:schemeClr val="bg1"/>
                </a:solidFill>
                <a:latin typeface="Trebuchet MS" panose="020B0603020202020204" pitchFamily="34" charset="0"/>
              </a:rPr>
              <a:t>ă</a:t>
            </a: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 (feed-grade, standard, </a:t>
            </a:r>
            <a:r>
              <a:rPr lang="en-US" sz="1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micronizat</a:t>
            </a:r>
            <a:r>
              <a:rPr lang="ro-RO" sz="1200" dirty="0">
                <a:solidFill>
                  <a:schemeClr val="bg1"/>
                </a:solidFill>
                <a:latin typeface="Trebuchet MS" panose="020B0603020202020204" pitchFamily="34" charset="0"/>
              </a:rPr>
              <a:t>ă</a:t>
            </a: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)</a:t>
            </a:r>
            <a:endParaRPr lang="ro-RO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591233" y="4397759"/>
            <a:ext cx="828639" cy="432048"/>
          </a:xfrm>
          <a:prstGeom prst="flowChartConnector">
            <a:avLst/>
          </a:prstGeom>
          <a:solidFill>
            <a:srgbClr val="E1FBFF"/>
          </a:solidFill>
          <a:ln>
            <a:solidFill>
              <a:srgbClr val="E1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 panose="020B0603020202020204" pitchFamily="34" charset="0"/>
              </a:rPr>
              <a:t>+78%</a:t>
            </a:r>
            <a:endParaRPr lang="ro-RO" sz="1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282582" y="5229200"/>
            <a:ext cx="2382658" cy="845860"/>
          </a:xfrm>
          <a:prstGeom prst="flowChartAlternateProcess">
            <a:avLst/>
          </a:prstGeom>
          <a:solidFill>
            <a:srgbClr val="2A0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produse</a:t>
            </a: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 finite</a:t>
            </a:r>
            <a:endParaRPr lang="ro-RO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2573968" y="5405767"/>
            <a:ext cx="845903" cy="476747"/>
          </a:xfrm>
          <a:prstGeom prst="flowChartConnector">
            <a:avLst/>
          </a:prstGeom>
          <a:solidFill>
            <a:srgbClr val="E1FBFF"/>
          </a:solidFill>
          <a:ln>
            <a:solidFill>
              <a:srgbClr val="E1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 panose="020B0603020202020204" pitchFamily="34" charset="0"/>
              </a:rPr>
              <a:t>+17%</a:t>
            </a:r>
            <a:endParaRPr lang="ro-RO" sz="1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AutoShape 2" descr="https://mail.antibiotice.ro/?_task=mail&amp;_mbox=INBOX&amp;_uid=26617&amp;_part=4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38194"/>
            <a:ext cx="5361166" cy="3606364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D356C91D-640C-7751-A9F8-E67E8C5D8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72" y="6202151"/>
            <a:ext cx="276653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en-US" sz="1400" b="1" kern="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</a:t>
            </a:r>
            <a:r>
              <a:rPr lang="ro-RO" altLang="en-US" sz="1200" i="1" kern="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creșteri valorice înregistrate față de aceeași perioadă a anului trecut</a:t>
            </a:r>
            <a:endParaRPr lang="en-US" altLang="en-US" sz="1200" i="1" u="sng" kern="0" dirty="0">
              <a:solidFill>
                <a:srgbClr val="0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kern="0" dirty="0">
              <a:solidFill>
                <a:srgbClr val="242F38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0C62444-182C-83DE-4389-09CE83D99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8142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o-RO" alt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Managementul performanței</a:t>
            </a:r>
          </a:p>
          <a:p>
            <a:pPr eaLnBrk="1" hangingPunct="1">
              <a:spcBef>
                <a:spcPct val="0"/>
              </a:spcBef>
              <a:buSzTx/>
              <a:buNone/>
            </a:pPr>
            <a:r>
              <a:rPr lang="ro-RO" altLang="en-US" sz="18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altLang="en-US" sz="18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48700"/>
      </p:ext>
    </p:extLst>
  </p:cSld>
  <p:clrMapOvr>
    <a:masterClrMapping/>
  </p:clrMapOvr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APLUS_60_Theme_Sergiu">
  <a:themeElements>
    <a:clrScheme name="DNA">
      <a:dk1>
        <a:srgbClr val="242F38"/>
      </a:dk1>
      <a:lt1>
        <a:srgbClr val="FFFFFF"/>
      </a:lt1>
      <a:dk2>
        <a:srgbClr val="354552"/>
      </a:dk2>
      <a:lt2>
        <a:srgbClr val="FFFFFF"/>
      </a:lt2>
      <a:accent1>
        <a:srgbClr val="E51C24"/>
      </a:accent1>
      <a:accent2>
        <a:srgbClr val="8AA1AC"/>
      </a:accent2>
      <a:accent3>
        <a:srgbClr val="CF1720"/>
      </a:accent3>
      <a:accent4>
        <a:srgbClr val="6C8997"/>
      </a:accent4>
      <a:accent5>
        <a:srgbClr val="BB151D"/>
      </a:accent5>
      <a:accent6>
        <a:srgbClr val="668290"/>
      </a:accent6>
      <a:hlink>
        <a:srgbClr val="0A8CAA"/>
      </a:hlink>
      <a:folHlink>
        <a:srgbClr val="5F497A"/>
      </a:folHlink>
    </a:clrScheme>
    <a:fontScheme name="Custom 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DNA">
      <a:dk1>
        <a:srgbClr val="242F38"/>
      </a:dk1>
      <a:lt1>
        <a:srgbClr val="FFFFFF"/>
      </a:lt1>
      <a:dk2>
        <a:srgbClr val="354552"/>
      </a:dk2>
      <a:lt2>
        <a:srgbClr val="FFFFFF"/>
      </a:lt2>
      <a:accent1>
        <a:srgbClr val="E51C24"/>
      </a:accent1>
      <a:accent2>
        <a:srgbClr val="8AA1AC"/>
      </a:accent2>
      <a:accent3>
        <a:srgbClr val="CF1720"/>
      </a:accent3>
      <a:accent4>
        <a:srgbClr val="6C8997"/>
      </a:accent4>
      <a:accent5>
        <a:srgbClr val="BB151D"/>
      </a:accent5>
      <a:accent6>
        <a:srgbClr val="668290"/>
      </a:accent6>
      <a:hlink>
        <a:srgbClr val="0A8CAA"/>
      </a:hlink>
      <a:folHlink>
        <a:srgbClr val="5F497A"/>
      </a:folHlink>
    </a:clrScheme>
    <a:fontScheme name="Custom 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NA">
    <a:dk1>
      <a:srgbClr val="242F38"/>
    </a:dk1>
    <a:lt1>
      <a:srgbClr val="FFFFFF"/>
    </a:lt1>
    <a:dk2>
      <a:srgbClr val="354552"/>
    </a:dk2>
    <a:lt2>
      <a:srgbClr val="FFFFFF"/>
    </a:lt2>
    <a:accent1>
      <a:srgbClr val="E51C24"/>
    </a:accent1>
    <a:accent2>
      <a:srgbClr val="8AA1AC"/>
    </a:accent2>
    <a:accent3>
      <a:srgbClr val="CF1720"/>
    </a:accent3>
    <a:accent4>
      <a:srgbClr val="6C8997"/>
    </a:accent4>
    <a:accent5>
      <a:srgbClr val="BB151D"/>
    </a:accent5>
    <a:accent6>
      <a:srgbClr val="668290"/>
    </a:accent6>
    <a:hlink>
      <a:srgbClr val="0A8CAA"/>
    </a:hlink>
    <a:folHlink>
      <a:srgbClr val="5F497A"/>
    </a:folHlink>
  </a:clrScheme>
  <a:fontScheme name="Custom 8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A7441"/>
    </a:hlink>
    <a:folHlink>
      <a:srgbClr val="F4B69B"/>
    </a:folHlink>
  </a:clrScheme>
  <a:fontScheme name="Slate">
    <a:majorFont>
      <a:latin typeface="Calisto MT" panose="02040603050505030304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alisto MT" panose="02040603050505030304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late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63500" dist="25400" dir="5400000" rotWithShape="0">
            <a:srgbClr val="000000">
              <a:alpha val="60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a:effectStyle>
    </a:effectStyleLst>
    <a:bgFillStyleLst>
      <a:solidFill>
        <a:schemeClr val="phClr"/>
      </a:solidFill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lumMod val="80000"/>
            </a:schemeClr>
            <a:schemeClr val="phClr">
              <a:tint val="98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15690</TotalTime>
  <Words>1417</Words>
  <Application>Microsoft Office PowerPoint</Application>
  <PresentationFormat>On-screen Show (4:3)</PresentationFormat>
  <Paragraphs>352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Antibiotice Medium</vt:lpstr>
      <vt:lpstr>Antibiotice Regular</vt:lpstr>
      <vt:lpstr>Arial</vt:lpstr>
      <vt:lpstr>Calibri</vt:lpstr>
      <vt:lpstr>Calibri Light</vt:lpstr>
      <vt:lpstr>Calisto MT</vt:lpstr>
      <vt:lpstr>Georgia</vt:lpstr>
      <vt:lpstr>Open Sans Light</vt:lpstr>
      <vt:lpstr>Trebuchet MS</vt:lpstr>
      <vt:lpstr>WebHostingHub-Glyphs</vt:lpstr>
      <vt:lpstr>Wingdings</vt:lpstr>
      <vt:lpstr>APLUS_60_Theme_Sergiu</vt:lpstr>
      <vt:lpstr>2_Custom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Situatia rezultatului global la 30.06.2022</vt:lpstr>
      <vt:lpstr>Situatia pozitiei financiare la 30.06.2022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</dc:creator>
  <cp:lastModifiedBy>CeraselaM</cp:lastModifiedBy>
  <cp:revision>1694</cp:revision>
  <cp:lastPrinted>2022-09-14T12:25:07Z</cp:lastPrinted>
  <dcterms:created xsi:type="dcterms:W3CDTF">2014-10-25T08:24:46Z</dcterms:created>
  <dcterms:modified xsi:type="dcterms:W3CDTF">2022-10-10T08:40:04Z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{BE86F195-CFA6-4788-8E2B-F195213FF9EB}</vt:lpwstr>
  </property>
  <property fmtid="{D5CDD505-2E9C-101B-9397-08002B2CF9AE}" pid="3" name="DLPManualFileClassificationLastModifiedBy">
    <vt:lpwstr>ANTIBIOTICE\cristinaf</vt:lpwstr>
  </property>
  <property fmtid="{D5CDD505-2E9C-101B-9397-08002B2CF9AE}" pid="4" name="DLPManualFileClassificationLastModificationDate">
    <vt:lpwstr>1635762398</vt:lpwstr>
  </property>
  <property fmtid="{D5CDD505-2E9C-101B-9397-08002B2CF9AE}" pid="5" name="DLPManualFileClassificationVersion">
    <vt:lpwstr>11.6.300.5</vt:lpwstr>
  </property>
</Properties>
</file>