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3"/>
  </p:notesMasterIdLst>
  <p:sldIdLst>
    <p:sldId id="412" r:id="rId2"/>
    <p:sldId id="411" r:id="rId3"/>
    <p:sldId id="415" r:id="rId4"/>
    <p:sldId id="416" r:id="rId5"/>
    <p:sldId id="413" r:id="rId6"/>
    <p:sldId id="414" r:id="rId7"/>
    <p:sldId id="417" r:id="rId8"/>
    <p:sldId id="421" r:id="rId9"/>
    <p:sldId id="422" r:id="rId10"/>
    <p:sldId id="423" r:id="rId11"/>
    <p:sldId id="404" r:id="rId12"/>
    <p:sldId id="424" r:id="rId13"/>
    <p:sldId id="405" r:id="rId14"/>
    <p:sldId id="403" r:id="rId15"/>
    <p:sldId id="418" r:id="rId16"/>
    <p:sldId id="419" r:id="rId17"/>
    <p:sldId id="420" r:id="rId18"/>
    <p:sldId id="406" r:id="rId19"/>
    <p:sldId id="408" r:id="rId20"/>
    <p:sldId id="409" r:id="rId21"/>
    <p:sldId id="407"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60"/>
  </p:normalViewPr>
  <p:slideViewPr>
    <p:cSldViewPr snapToGrid="0" showGuides="1">
      <p:cViewPr varScale="1">
        <p:scale>
          <a:sx n="86" d="100"/>
          <a:sy n="86" d="100"/>
        </p:scale>
        <p:origin x="470"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842BFC-114F-4502-A440-580EB3D0C88B}" type="datetimeFigureOut">
              <a:rPr lang="en-US" smtClean="0"/>
              <a:t>11/4/2021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CB932F-1315-4331-92F1-0FCD77371B10}" type="slidenum">
              <a:rPr lang="en-US" smtClean="0"/>
              <a:t>‹#›</a:t>
            </a:fld>
            <a:endParaRPr lang="en-US"/>
          </a:p>
        </p:txBody>
      </p:sp>
    </p:spTree>
    <p:extLst>
      <p:ext uri="{BB962C8B-B14F-4D97-AF65-F5344CB8AC3E}">
        <p14:creationId xmlns:p14="http://schemas.microsoft.com/office/powerpoint/2010/main" val="1931218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uk-UA" dirty="0"/>
          </a:p>
        </p:txBody>
      </p:sp>
      <p:sp>
        <p:nvSpPr>
          <p:cNvPr id="4" name="Slide Number Placeholder 3"/>
          <p:cNvSpPr>
            <a:spLocks noGrp="1"/>
          </p:cNvSpPr>
          <p:nvPr>
            <p:ph type="sldNum" sz="quarter" idx="10"/>
          </p:nvPr>
        </p:nvSpPr>
        <p:spPr/>
        <p:txBody>
          <a:bodyPr/>
          <a:lstStyle/>
          <a:p>
            <a:fld id="{9498A809-437D-4988-93A0-22C45D92B2DE}" type="slidenum">
              <a:rPr lang="uk-UA" smtClean="0"/>
              <a:pPr/>
              <a:t>14</a:t>
            </a:fld>
            <a:endParaRPr lang="uk-UA"/>
          </a:p>
        </p:txBody>
      </p:sp>
    </p:spTree>
    <p:extLst>
      <p:ext uri="{BB962C8B-B14F-4D97-AF65-F5344CB8AC3E}">
        <p14:creationId xmlns:p14="http://schemas.microsoft.com/office/powerpoint/2010/main" val="4029177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uk-UA" dirty="0"/>
          </a:p>
        </p:txBody>
      </p:sp>
      <p:sp>
        <p:nvSpPr>
          <p:cNvPr id="4" name="Slide Number Placeholder 3"/>
          <p:cNvSpPr>
            <a:spLocks noGrp="1"/>
          </p:cNvSpPr>
          <p:nvPr>
            <p:ph type="sldNum" sz="quarter" idx="10"/>
          </p:nvPr>
        </p:nvSpPr>
        <p:spPr/>
        <p:txBody>
          <a:bodyPr/>
          <a:lstStyle/>
          <a:p>
            <a:fld id="{9498A809-437D-4988-93A0-22C45D92B2DE}" type="slidenum">
              <a:rPr lang="uk-UA" smtClean="0"/>
              <a:pPr/>
              <a:t>15</a:t>
            </a:fld>
            <a:endParaRPr lang="uk-UA"/>
          </a:p>
        </p:txBody>
      </p:sp>
    </p:spTree>
    <p:extLst>
      <p:ext uri="{BB962C8B-B14F-4D97-AF65-F5344CB8AC3E}">
        <p14:creationId xmlns:p14="http://schemas.microsoft.com/office/powerpoint/2010/main" val="10421475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uk-UA" dirty="0"/>
          </a:p>
        </p:txBody>
      </p:sp>
      <p:sp>
        <p:nvSpPr>
          <p:cNvPr id="4" name="Slide Number Placeholder 3"/>
          <p:cNvSpPr>
            <a:spLocks noGrp="1"/>
          </p:cNvSpPr>
          <p:nvPr>
            <p:ph type="sldNum" sz="quarter" idx="10"/>
          </p:nvPr>
        </p:nvSpPr>
        <p:spPr/>
        <p:txBody>
          <a:bodyPr/>
          <a:lstStyle/>
          <a:p>
            <a:fld id="{9498A809-437D-4988-93A0-22C45D92B2DE}" type="slidenum">
              <a:rPr lang="uk-UA" smtClean="0"/>
              <a:pPr/>
              <a:t>16</a:t>
            </a:fld>
            <a:endParaRPr lang="uk-UA"/>
          </a:p>
        </p:txBody>
      </p:sp>
    </p:spTree>
    <p:extLst>
      <p:ext uri="{BB962C8B-B14F-4D97-AF65-F5344CB8AC3E}">
        <p14:creationId xmlns:p14="http://schemas.microsoft.com/office/powerpoint/2010/main" val="296015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uk-UA" dirty="0"/>
          </a:p>
        </p:txBody>
      </p:sp>
      <p:sp>
        <p:nvSpPr>
          <p:cNvPr id="4" name="Slide Number Placeholder 3"/>
          <p:cNvSpPr>
            <a:spLocks noGrp="1"/>
          </p:cNvSpPr>
          <p:nvPr>
            <p:ph type="sldNum" sz="quarter" idx="10"/>
          </p:nvPr>
        </p:nvSpPr>
        <p:spPr/>
        <p:txBody>
          <a:bodyPr/>
          <a:lstStyle/>
          <a:p>
            <a:fld id="{9498A809-437D-4988-93A0-22C45D92B2DE}" type="slidenum">
              <a:rPr lang="uk-UA" smtClean="0"/>
              <a:pPr/>
              <a:t>17</a:t>
            </a:fld>
            <a:endParaRPr lang="uk-UA"/>
          </a:p>
        </p:txBody>
      </p:sp>
    </p:spTree>
    <p:extLst>
      <p:ext uri="{BB962C8B-B14F-4D97-AF65-F5344CB8AC3E}">
        <p14:creationId xmlns:p14="http://schemas.microsoft.com/office/powerpoint/2010/main" val="317761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www.company.com</a:t>
            </a:r>
          </a:p>
        </p:txBody>
      </p:sp>
      <p:sp>
        <p:nvSpPr>
          <p:cNvPr id="6" name="Slide Number Placeholder 5"/>
          <p:cNvSpPr>
            <a:spLocks noGrp="1"/>
          </p:cNvSpPr>
          <p:nvPr>
            <p:ph type="sldNum" sz="quarter" idx="12"/>
          </p:nvPr>
        </p:nvSpPr>
        <p:spPr/>
        <p:txBody>
          <a:bodyPr/>
          <a:lstStyle/>
          <a:p>
            <a:fld id="{640B4FB6-C279-4465-8472-CBC795D825CE}" type="slidenum">
              <a:rPr lang="en-US" smtClean="0"/>
              <a:t>‹#›</a:t>
            </a:fld>
            <a:endParaRPr lang="en-US"/>
          </a:p>
        </p:txBody>
      </p:sp>
    </p:spTree>
    <p:extLst>
      <p:ext uri="{BB962C8B-B14F-4D97-AF65-F5344CB8AC3E}">
        <p14:creationId xmlns:p14="http://schemas.microsoft.com/office/powerpoint/2010/main" val="525981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www.company.com</a:t>
            </a:r>
          </a:p>
        </p:txBody>
      </p:sp>
      <p:sp>
        <p:nvSpPr>
          <p:cNvPr id="6" name="Slide Number Placeholder 5"/>
          <p:cNvSpPr>
            <a:spLocks noGrp="1"/>
          </p:cNvSpPr>
          <p:nvPr>
            <p:ph type="sldNum" sz="quarter" idx="12"/>
          </p:nvPr>
        </p:nvSpPr>
        <p:spPr/>
        <p:txBody>
          <a:bodyPr/>
          <a:lstStyle/>
          <a:p>
            <a:fld id="{640B4FB6-C279-4465-8472-CBC795D825CE}" type="slidenum">
              <a:rPr lang="en-US" smtClean="0"/>
              <a:t>‹#›</a:t>
            </a:fld>
            <a:endParaRPr lang="en-US"/>
          </a:p>
        </p:txBody>
      </p:sp>
    </p:spTree>
    <p:extLst>
      <p:ext uri="{BB962C8B-B14F-4D97-AF65-F5344CB8AC3E}">
        <p14:creationId xmlns:p14="http://schemas.microsoft.com/office/powerpoint/2010/main" val="460271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www.company.com</a:t>
            </a:r>
          </a:p>
        </p:txBody>
      </p:sp>
      <p:sp>
        <p:nvSpPr>
          <p:cNvPr id="6" name="Slide Number Placeholder 5"/>
          <p:cNvSpPr>
            <a:spLocks noGrp="1"/>
          </p:cNvSpPr>
          <p:nvPr>
            <p:ph type="sldNum" sz="quarter" idx="12"/>
          </p:nvPr>
        </p:nvSpPr>
        <p:spPr/>
        <p:txBody>
          <a:bodyPr/>
          <a:lstStyle/>
          <a:p>
            <a:fld id="{640B4FB6-C279-4465-8472-CBC795D825CE}" type="slidenum">
              <a:rPr lang="en-US" smtClean="0"/>
              <a:t>‹#›</a:t>
            </a:fld>
            <a:endParaRPr lang="en-US"/>
          </a:p>
        </p:txBody>
      </p:sp>
    </p:spTree>
    <p:extLst>
      <p:ext uri="{BB962C8B-B14F-4D97-AF65-F5344CB8AC3E}">
        <p14:creationId xmlns:p14="http://schemas.microsoft.com/office/powerpoint/2010/main" val="1302863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64334F6-BEA2-4336-84F2-1C741D1F7D3E}"/>
              </a:ext>
            </a:extLst>
          </p:cNvPr>
          <p:cNvSpPr/>
          <p:nvPr userDrawn="1"/>
        </p:nvSpPr>
        <p:spPr>
          <a:xfrm>
            <a:off x="11527368" y="135466"/>
            <a:ext cx="664632" cy="5997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554568" y="1052737"/>
            <a:ext cx="10972800" cy="706089"/>
          </a:xfrm>
        </p:spPr>
        <p:txBody>
          <a:bodyPr/>
          <a:lstStyle/>
          <a:p>
            <a:r>
              <a:rPr lang="en-US" dirty="0"/>
              <a:t>Click to edit Master title style</a:t>
            </a:r>
            <a:endParaRPr lang="uk-UA" dirty="0"/>
          </a:p>
        </p:txBody>
      </p:sp>
      <p:sp>
        <p:nvSpPr>
          <p:cNvPr id="11" name="Slide Number Placeholder 10"/>
          <p:cNvSpPr>
            <a:spLocks noGrp="1"/>
          </p:cNvSpPr>
          <p:nvPr>
            <p:ph type="sldNum" sz="quarter" idx="16"/>
          </p:nvPr>
        </p:nvSpPr>
        <p:spPr/>
        <p:txBody>
          <a:bodyPr/>
          <a:lstStyle/>
          <a:p>
            <a:fld id="{5A12E19C-F0D7-470F-8E3A-FEF858791E3B}" type="slidenum">
              <a:rPr lang="uk-UA" smtClean="0"/>
              <a:pPr/>
              <a:t>‹#›</a:t>
            </a:fld>
            <a:endParaRPr lang="uk-UA"/>
          </a:p>
        </p:txBody>
      </p:sp>
      <p:sp>
        <p:nvSpPr>
          <p:cNvPr id="23" name="Content Placeholder 6"/>
          <p:cNvSpPr>
            <a:spLocks noGrp="1"/>
          </p:cNvSpPr>
          <p:nvPr>
            <p:ph sz="quarter" idx="19"/>
          </p:nvPr>
        </p:nvSpPr>
        <p:spPr>
          <a:xfrm>
            <a:off x="601549" y="4869162"/>
            <a:ext cx="10966035" cy="1535873"/>
          </a:xfrm>
        </p:spPr>
        <p:txBody>
          <a:bodyPr>
            <a:normAutofit/>
          </a:bodyPr>
          <a:lstStyle>
            <a:lvl1pPr marL="0" indent="0" algn="l">
              <a:buNone/>
              <a:defRPr sz="1000"/>
            </a:lvl1pPr>
          </a:lstStyle>
          <a:p>
            <a:pPr lvl="0"/>
            <a:r>
              <a:rPr lang="en-US" dirty="0"/>
              <a:t>Click to edit Master text styles</a:t>
            </a:r>
          </a:p>
        </p:txBody>
      </p:sp>
      <p:sp>
        <p:nvSpPr>
          <p:cNvPr id="24" name="Text Placeholder 13"/>
          <p:cNvSpPr>
            <a:spLocks noGrp="1"/>
          </p:cNvSpPr>
          <p:nvPr>
            <p:ph type="body" sz="quarter" idx="20" hasCustomPrompt="1"/>
          </p:nvPr>
        </p:nvSpPr>
        <p:spPr>
          <a:xfrm>
            <a:off x="601635" y="4293096"/>
            <a:ext cx="10965780" cy="576064"/>
          </a:xfrm>
        </p:spPr>
        <p:txBody>
          <a:bodyPr anchor="ctr">
            <a:noAutofit/>
          </a:bodyPr>
          <a:lstStyle>
            <a:lvl1pPr marL="0" indent="0" algn="l">
              <a:buNone/>
              <a:defRPr sz="2000">
                <a:latin typeface="+mj-lt"/>
              </a:defRPr>
            </a:lvl1pPr>
          </a:lstStyle>
          <a:p>
            <a:pPr lvl="0"/>
            <a:r>
              <a:rPr lang="en-US" dirty="0"/>
              <a:t>Subtitle</a:t>
            </a:r>
            <a:endParaRPr lang="uk-UA" dirty="0"/>
          </a:p>
        </p:txBody>
      </p:sp>
      <p:sp>
        <p:nvSpPr>
          <p:cNvPr id="3" name="Footer Placeholder 2"/>
          <p:cNvSpPr>
            <a:spLocks noGrp="1"/>
          </p:cNvSpPr>
          <p:nvPr>
            <p:ph type="ftr" sz="quarter" idx="21"/>
          </p:nvPr>
        </p:nvSpPr>
        <p:spPr/>
        <p:txBody>
          <a:bodyPr/>
          <a:lstStyle/>
          <a:p>
            <a:pPr algn="r"/>
            <a:r>
              <a:rPr lang="en-US"/>
              <a:t>www.company.com</a:t>
            </a:r>
            <a:endParaRPr lang="uk-UA" dirty="0"/>
          </a:p>
        </p:txBody>
      </p:sp>
      <p:cxnSp>
        <p:nvCxnSpPr>
          <p:cNvPr id="14" name="Straight Connector 13">
            <a:extLst>
              <a:ext uri="{FF2B5EF4-FFF2-40B4-BE49-F238E27FC236}">
                <a16:creationId xmlns:a16="http://schemas.microsoft.com/office/drawing/2014/main" id="{A7B63237-8B12-404D-B8D5-CB84EA905987}"/>
              </a:ext>
            </a:extLst>
          </p:cNvPr>
          <p:cNvCxnSpPr>
            <a:cxnSpLocks/>
          </p:cNvCxnSpPr>
          <p:nvPr userDrawn="1"/>
        </p:nvCxnSpPr>
        <p:spPr>
          <a:xfrm>
            <a:off x="554568" y="548680"/>
            <a:ext cx="6597549"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7611496A-D2E9-4431-982C-1D8A89870B0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47101" y="63285"/>
            <a:ext cx="4199515" cy="919570"/>
          </a:xfrm>
          <a:prstGeom prst="rect">
            <a:avLst/>
          </a:prstGeom>
        </p:spPr>
      </p:pic>
    </p:spTree>
    <p:extLst>
      <p:ext uri="{BB962C8B-B14F-4D97-AF65-F5344CB8AC3E}">
        <p14:creationId xmlns:p14="http://schemas.microsoft.com/office/powerpoint/2010/main" val="739122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www.company.com</a:t>
            </a:r>
          </a:p>
        </p:txBody>
      </p:sp>
      <p:sp>
        <p:nvSpPr>
          <p:cNvPr id="6" name="Slide Number Placeholder 5"/>
          <p:cNvSpPr>
            <a:spLocks noGrp="1"/>
          </p:cNvSpPr>
          <p:nvPr>
            <p:ph type="sldNum" sz="quarter" idx="12"/>
          </p:nvPr>
        </p:nvSpPr>
        <p:spPr/>
        <p:txBody>
          <a:bodyPr/>
          <a:lstStyle/>
          <a:p>
            <a:fld id="{640B4FB6-C279-4465-8472-CBC795D825CE}" type="slidenum">
              <a:rPr lang="en-US" smtClean="0"/>
              <a:t>‹#›</a:t>
            </a:fld>
            <a:endParaRPr lang="en-US"/>
          </a:p>
        </p:txBody>
      </p:sp>
    </p:spTree>
    <p:extLst>
      <p:ext uri="{BB962C8B-B14F-4D97-AF65-F5344CB8AC3E}">
        <p14:creationId xmlns:p14="http://schemas.microsoft.com/office/powerpoint/2010/main" val="1409579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www.company.com</a:t>
            </a:r>
          </a:p>
        </p:txBody>
      </p:sp>
      <p:sp>
        <p:nvSpPr>
          <p:cNvPr id="6" name="Slide Number Placeholder 5"/>
          <p:cNvSpPr>
            <a:spLocks noGrp="1"/>
          </p:cNvSpPr>
          <p:nvPr>
            <p:ph type="sldNum" sz="quarter" idx="12"/>
          </p:nvPr>
        </p:nvSpPr>
        <p:spPr/>
        <p:txBody>
          <a:bodyPr/>
          <a:lstStyle/>
          <a:p>
            <a:fld id="{640B4FB6-C279-4465-8472-CBC795D825CE}" type="slidenum">
              <a:rPr lang="en-US" smtClean="0"/>
              <a:t>‹#›</a:t>
            </a:fld>
            <a:endParaRPr lang="en-US"/>
          </a:p>
        </p:txBody>
      </p:sp>
    </p:spTree>
    <p:extLst>
      <p:ext uri="{BB962C8B-B14F-4D97-AF65-F5344CB8AC3E}">
        <p14:creationId xmlns:p14="http://schemas.microsoft.com/office/powerpoint/2010/main" val="1411787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www.company.com</a:t>
            </a:r>
          </a:p>
        </p:txBody>
      </p:sp>
      <p:sp>
        <p:nvSpPr>
          <p:cNvPr id="7" name="Slide Number Placeholder 6"/>
          <p:cNvSpPr>
            <a:spLocks noGrp="1"/>
          </p:cNvSpPr>
          <p:nvPr>
            <p:ph type="sldNum" sz="quarter" idx="12"/>
          </p:nvPr>
        </p:nvSpPr>
        <p:spPr/>
        <p:txBody>
          <a:bodyPr/>
          <a:lstStyle/>
          <a:p>
            <a:fld id="{640B4FB6-C279-4465-8472-CBC795D825CE}" type="slidenum">
              <a:rPr lang="en-US" smtClean="0"/>
              <a:t>‹#›</a:t>
            </a:fld>
            <a:endParaRPr lang="en-US"/>
          </a:p>
        </p:txBody>
      </p:sp>
    </p:spTree>
    <p:extLst>
      <p:ext uri="{BB962C8B-B14F-4D97-AF65-F5344CB8AC3E}">
        <p14:creationId xmlns:p14="http://schemas.microsoft.com/office/powerpoint/2010/main" val="3891068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www.company.com</a:t>
            </a:r>
          </a:p>
        </p:txBody>
      </p:sp>
      <p:sp>
        <p:nvSpPr>
          <p:cNvPr id="9" name="Slide Number Placeholder 8"/>
          <p:cNvSpPr>
            <a:spLocks noGrp="1"/>
          </p:cNvSpPr>
          <p:nvPr>
            <p:ph type="sldNum" sz="quarter" idx="12"/>
          </p:nvPr>
        </p:nvSpPr>
        <p:spPr/>
        <p:txBody>
          <a:bodyPr/>
          <a:lstStyle/>
          <a:p>
            <a:fld id="{640B4FB6-C279-4465-8472-CBC795D825CE}" type="slidenum">
              <a:rPr lang="en-US" smtClean="0"/>
              <a:t>‹#›</a:t>
            </a:fld>
            <a:endParaRPr lang="en-US"/>
          </a:p>
        </p:txBody>
      </p:sp>
    </p:spTree>
    <p:extLst>
      <p:ext uri="{BB962C8B-B14F-4D97-AF65-F5344CB8AC3E}">
        <p14:creationId xmlns:p14="http://schemas.microsoft.com/office/powerpoint/2010/main" val="2371504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a:t>www.company.com</a:t>
            </a:r>
          </a:p>
        </p:txBody>
      </p:sp>
      <p:sp>
        <p:nvSpPr>
          <p:cNvPr id="5" name="Slide Number Placeholder 4"/>
          <p:cNvSpPr>
            <a:spLocks noGrp="1"/>
          </p:cNvSpPr>
          <p:nvPr>
            <p:ph type="sldNum" sz="quarter" idx="12"/>
          </p:nvPr>
        </p:nvSpPr>
        <p:spPr/>
        <p:txBody>
          <a:bodyPr/>
          <a:lstStyle/>
          <a:p>
            <a:fld id="{640B4FB6-C279-4465-8472-CBC795D825CE}" type="slidenum">
              <a:rPr lang="en-US" smtClean="0"/>
              <a:t>‹#›</a:t>
            </a:fld>
            <a:endParaRPr lang="en-US"/>
          </a:p>
        </p:txBody>
      </p:sp>
    </p:spTree>
    <p:extLst>
      <p:ext uri="{BB962C8B-B14F-4D97-AF65-F5344CB8AC3E}">
        <p14:creationId xmlns:p14="http://schemas.microsoft.com/office/powerpoint/2010/main" val="3362014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www.company.com</a:t>
            </a:r>
          </a:p>
        </p:txBody>
      </p:sp>
      <p:sp>
        <p:nvSpPr>
          <p:cNvPr id="4" name="Slide Number Placeholder 3"/>
          <p:cNvSpPr>
            <a:spLocks noGrp="1"/>
          </p:cNvSpPr>
          <p:nvPr>
            <p:ph type="sldNum" sz="quarter" idx="12"/>
          </p:nvPr>
        </p:nvSpPr>
        <p:spPr/>
        <p:txBody>
          <a:bodyPr/>
          <a:lstStyle/>
          <a:p>
            <a:fld id="{640B4FB6-C279-4465-8472-CBC795D825CE}" type="slidenum">
              <a:rPr lang="en-US" smtClean="0"/>
              <a:t>‹#›</a:t>
            </a:fld>
            <a:endParaRPr lang="en-US"/>
          </a:p>
        </p:txBody>
      </p:sp>
    </p:spTree>
    <p:extLst>
      <p:ext uri="{BB962C8B-B14F-4D97-AF65-F5344CB8AC3E}">
        <p14:creationId xmlns:p14="http://schemas.microsoft.com/office/powerpoint/2010/main" val="1676604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www.company.com</a:t>
            </a:r>
          </a:p>
        </p:txBody>
      </p:sp>
      <p:sp>
        <p:nvSpPr>
          <p:cNvPr id="7" name="Slide Number Placeholder 6"/>
          <p:cNvSpPr>
            <a:spLocks noGrp="1"/>
          </p:cNvSpPr>
          <p:nvPr>
            <p:ph type="sldNum" sz="quarter" idx="12"/>
          </p:nvPr>
        </p:nvSpPr>
        <p:spPr/>
        <p:txBody>
          <a:bodyPr/>
          <a:lstStyle/>
          <a:p>
            <a:fld id="{640B4FB6-C279-4465-8472-CBC795D825CE}" type="slidenum">
              <a:rPr lang="en-US" smtClean="0"/>
              <a:t>‹#›</a:t>
            </a:fld>
            <a:endParaRPr lang="en-US"/>
          </a:p>
        </p:txBody>
      </p:sp>
    </p:spTree>
    <p:extLst>
      <p:ext uri="{BB962C8B-B14F-4D97-AF65-F5344CB8AC3E}">
        <p14:creationId xmlns:p14="http://schemas.microsoft.com/office/powerpoint/2010/main" val="843327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www.company.com</a:t>
            </a:r>
          </a:p>
        </p:txBody>
      </p:sp>
      <p:sp>
        <p:nvSpPr>
          <p:cNvPr id="7" name="Slide Number Placeholder 6"/>
          <p:cNvSpPr>
            <a:spLocks noGrp="1"/>
          </p:cNvSpPr>
          <p:nvPr>
            <p:ph type="sldNum" sz="quarter" idx="12"/>
          </p:nvPr>
        </p:nvSpPr>
        <p:spPr/>
        <p:txBody>
          <a:bodyPr/>
          <a:lstStyle/>
          <a:p>
            <a:fld id="{640B4FB6-C279-4465-8472-CBC795D825CE}" type="slidenum">
              <a:rPr lang="en-US" smtClean="0"/>
              <a:t>‹#›</a:t>
            </a:fld>
            <a:endParaRPr lang="en-US"/>
          </a:p>
        </p:txBody>
      </p:sp>
    </p:spTree>
    <p:extLst>
      <p:ext uri="{BB962C8B-B14F-4D97-AF65-F5344CB8AC3E}">
        <p14:creationId xmlns:p14="http://schemas.microsoft.com/office/powerpoint/2010/main" val="1552999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www.company.com</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0B4FB6-C279-4465-8472-CBC795D825CE}" type="slidenum">
              <a:rPr lang="en-US" smtClean="0"/>
              <a:t>‹#›</a:t>
            </a:fld>
            <a:endParaRPr lang="en-US"/>
          </a:p>
        </p:txBody>
      </p:sp>
    </p:spTree>
    <p:extLst>
      <p:ext uri="{BB962C8B-B14F-4D97-AF65-F5344CB8AC3E}">
        <p14:creationId xmlns:p14="http://schemas.microsoft.com/office/powerpoint/2010/main" val="149068948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file:///D:\My%20Documents\VioricaC\Downloads\Lege%20455%202001(r1).pdf" TargetMode="External"/><Relationship Id="rId2" Type="http://schemas.openxmlformats.org/officeDocument/2006/relationships/hyperlink" Target="file:///D:\My%20Documents\VioricaC\Downloads\Lege%2031%201990(r2).pdf" TargetMode="External"/><Relationship Id="rId1" Type="http://schemas.openxmlformats.org/officeDocument/2006/relationships/slideLayout" Target="../slideLayouts/slideLayout12.xml"/><Relationship Id="rId4" Type="http://schemas.openxmlformats.org/officeDocument/2006/relationships/hyperlink" Target="mailto:relatiicuinvestitorii@antibiotice.ro"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mailto:relatiicuinvestitorii@antibiotice.ro" TargetMode="External"/><Relationship Id="rId2" Type="http://schemas.openxmlformats.org/officeDocument/2006/relationships/hyperlink" Target="file:///D:\My%20Documents\VioricaC\Downloads\Lege%20455%202001(r1).pdf" TargetMode="Externa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hyperlink" Target="http://www.antibiotice.ro/" TargetMode="External"/><Relationship Id="rId2" Type="http://schemas.openxmlformats.org/officeDocument/2006/relationships/hyperlink" Target="mailto:relatiicuinvestitorii@antibiotice.ro"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hyperlink" Target="mailto:relatiicuinvestitorii@antibiotice.ro" TargetMode="External"/><Relationship Id="rId2" Type="http://schemas.openxmlformats.org/officeDocument/2006/relationships/hyperlink" Target="http://www.antibiotice.ro/" TargetMode="Externa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hyperlink" Target="mailto:relatiicuinvestitorii@antibiotice.ro" TargetMode="External"/><Relationship Id="rId2" Type="http://schemas.openxmlformats.org/officeDocument/2006/relationships/hyperlink" Target="http://www.antibiotice.ro/"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file:///C:\Users\IonutP\Desktop\Lege%20297%202004.pdf" TargetMode="External"/><Relationship Id="rId2" Type="http://schemas.openxmlformats.org/officeDocument/2006/relationships/hyperlink" Target="file:///C:\Users\IonutP\Desktop\Lege%20455%202001(r1).pdf"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hyperlink" Target="file:///D:\My%20Documents\VioricaC\Downloads\Lege%2031%201990(r2).pdf" TargetMode="Externa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95449-BFF3-482D-9A6E-129F1F8B2CEC}"/>
              </a:ext>
            </a:extLst>
          </p:cNvPr>
          <p:cNvSpPr>
            <a:spLocks noGrp="1"/>
          </p:cNvSpPr>
          <p:nvPr>
            <p:ph type="title"/>
          </p:nvPr>
        </p:nvSpPr>
        <p:spPr>
          <a:xfrm>
            <a:off x="2201661" y="2608549"/>
            <a:ext cx="7963271" cy="1395280"/>
          </a:xfrm>
        </p:spPr>
        <p:txBody>
          <a:bodyPr>
            <a:normAutofit fontScale="90000"/>
          </a:bodyPr>
          <a:lstStyle/>
          <a:p>
            <a:pPr algn="ctr"/>
            <a:r>
              <a:rPr lang="en-GB" sz="3600" b="1" dirty="0">
                <a:latin typeface="Trebuchet MS" panose="020B0603020202020204" pitchFamily="34" charset="0"/>
              </a:rPr>
              <a:t>PROCEDURA  A.G.A.</a:t>
            </a:r>
            <a:br>
              <a:rPr lang="en-GB" sz="3600" b="1" dirty="0">
                <a:latin typeface="Trebuchet MS" panose="020B0603020202020204" pitchFamily="34" charset="0"/>
              </a:rPr>
            </a:br>
            <a:br>
              <a:rPr lang="en-GB" sz="3600" b="1" dirty="0">
                <a:latin typeface="Trebuchet MS" panose="020B0603020202020204" pitchFamily="34" charset="0"/>
              </a:rPr>
            </a:br>
            <a:r>
              <a:rPr lang="en-GB" sz="1800" dirty="0" err="1">
                <a:latin typeface="Trebuchet MS" panose="020B0603020202020204" pitchFamily="34" charset="0"/>
              </a:rPr>
              <a:t>Actualizata</a:t>
            </a:r>
            <a:r>
              <a:rPr lang="en-GB" sz="1800" dirty="0">
                <a:latin typeface="Trebuchet MS" panose="020B0603020202020204" pitchFamily="34" charset="0"/>
              </a:rPr>
              <a:t> la data de 26 </a:t>
            </a:r>
            <a:r>
              <a:rPr lang="en-GB" sz="1800" dirty="0" err="1">
                <a:latin typeface="Trebuchet MS" panose="020B0603020202020204" pitchFamily="34" charset="0"/>
              </a:rPr>
              <a:t>octombrie</a:t>
            </a:r>
            <a:r>
              <a:rPr lang="en-GB" sz="1800" dirty="0">
                <a:latin typeface="Trebuchet MS" panose="020B0603020202020204" pitchFamily="34" charset="0"/>
              </a:rPr>
              <a:t> 2021</a:t>
            </a:r>
            <a:br>
              <a:rPr lang="en-GB" sz="2000" dirty="0">
                <a:latin typeface="Trebuchet MS" panose="020B0603020202020204" pitchFamily="34" charset="0"/>
              </a:rPr>
            </a:br>
            <a:endParaRPr lang="en-US" sz="2000" dirty="0"/>
          </a:p>
        </p:txBody>
      </p:sp>
      <p:sp>
        <p:nvSpPr>
          <p:cNvPr id="3" name="Slide Number Placeholder 2">
            <a:extLst>
              <a:ext uri="{FF2B5EF4-FFF2-40B4-BE49-F238E27FC236}">
                <a16:creationId xmlns:a16="http://schemas.microsoft.com/office/drawing/2014/main" id="{2F2CA68B-2A5B-4999-B30C-DFAFF20F4209}"/>
              </a:ext>
            </a:extLst>
          </p:cNvPr>
          <p:cNvSpPr>
            <a:spLocks noGrp="1"/>
          </p:cNvSpPr>
          <p:nvPr>
            <p:ph type="sldNum" sz="quarter" idx="16"/>
          </p:nvPr>
        </p:nvSpPr>
        <p:spPr/>
        <p:txBody>
          <a:bodyPr/>
          <a:lstStyle/>
          <a:p>
            <a:fld id="{5A12E19C-F0D7-470F-8E3A-FEF858791E3B}" type="slidenum">
              <a:rPr lang="uk-UA" smtClean="0"/>
              <a:pPr/>
              <a:t>1</a:t>
            </a:fld>
            <a:endParaRPr lang="uk-UA"/>
          </a:p>
        </p:txBody>
      </p:sp>
    </p:spTree>
    <p:extLst>
      <p:ext uri="{BB962C8B-B14F-4D97-AF65-F5344CB8AC3E}">
        <p14:creationId xmlns:p14="http://schemas.microsoft.com/office/powerpoint/2010/main" val="962736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B435C-6A20-4D5C-BDDE-14C32ADB9872}"/>
              </a:ext>
            </a:extLst>
          </p:cNvPr>
          <p:cNvSpPr>
            <a:spLocks noGrp="1"/>
          </p:cNvSpPr>
          <p:nvPr>
            <p:ph type="title"/>
          </p:nvPr>
        </p:nvSpPr>
        <p:spPr>
          <a:xfrm>
            <a:off x="601549" y="692641"/>
            <a:ext cx="6926715" cy="337169"/>
          </a:xfrm>
        </p:spPr>
        <p:txBody>
          <a:bodyPr>
            <a:normAutofit fontScale="90000"/>
          </a:bodyPr>
          <a:lstStyle/>
          <a:p>
            <a:pPr marL="285750" indent="-285750">
              <a:buFont typeface="Wingdings" panose="05000000000000000000" pitchFamily="2" charset="2"/>
              <a:buChar char="v"/>
            </a:pPr>
            <a:r>
              <a:rPr lang="en-US" sz="1800" b="1" dirty="0" err="1">
                <a:latin typeface="Trebuchet MS" panose="020B0603020202020204" pitchFamily="34" charset="0"/>
              </a:rPr>
              <a:t>Materialele</a:t>
            </a:r>
            <a:r>
              <a:rPr lang="en-US" sz="1800" b="1" dirty="0">
                <a:latin typeface="Trebuchet MS" panose="020B0603020202020204" pitchFamily="34" charset="0"/>
              </a:rPr>
              <a:t> </a:t>
            </a:r>
            <a:r>
              <a:rPr lang="en-US" sz="1800" b="1" dirty="0" err="1">
                <a:latin typeface="Trebuchet MS" panose="020B0603020202020204" pitchFamily="34" charset="0"/>
              </a:rPr>
              <a:t>supuse</a:t>
            </a:r>
            <a:r>
              <a:rPr lang="en-US" sz="1800" b="1" dirty="0">
                <a:latin typeface="Trebuchet MS" panose="020B0603020202020204" pitchFamily="34" charset="0"/>
              </a:rPr>
              <a:t> </a:t>
            </a:r>
            <a:r>
              <a:rPr lang="en-US" sz="1800" b="1" dirty="0" err="1">
                <a:latin typeface="Trebuchet MS" panose="020B0603020202020204" pitchFamily="34" charset="0"/>
              </a:rPr>
              <a:t>dezbaterii</a:t>
            </a:r>
            <a:r>
              <a:rPr lang="en-US" sz="1800" b="1" dirty="0">
                <a:latin typeface="Trebuchet MS" panose="020B0603020202020204" pitchFamily="34" charset="0"/>
              </a:rPr>
              <a:t> </a:t>
            </a:r>
            <a:r>
              <a:rPr lang="en-US" sz="1800" b="1" dirty="0" err="1">
                <a:latin typeface="Trebuchet MS" panose="020B0603020202020204" pitchFamily="34" charset="0"/>
              </a:rPr>
              <a:t>Adunarii</a:t>
            </a:r>
            <a:r>
              <a:rPr lang="en-US" sz="1800" b="1" dirty="0">
                <a:latin typeface="Trebuchet MS" panose="020B0603020202020204" pitchFamily="34" charset="0"/>
              </a:rPr>
              <a:t> </a:t>
            </a:r>
            <a:r>
              <a:rPr lang="en-US" sz="1800" b="1" dirty="0" err="1">
                <a:latin typeface="Trebuchet MS" panose="020B0603020202020204" pitchFamily="34" charset="0"/>
              </a:rPr>
              <a:t>Generale</a:t>
            </a:r>
            <a:r>
              <a:rPr lang="en-US" sz="1800" b="1" dirty="0">
                <a:latin typeface="Trebuchet MS" panose="020B0603020202020204" pitchFamily="34" charset="0"/>
              </a:rPr>
              <a:t> a </a:t>
            </a:r>
            <a:r>
              <a:rPr lang="en-US" sz="1800" b="1" dirty="0" err="1">
                <a:latin typeface="Trebuchet MS" panose="020B0603020202020204" pitchFamily="34" charset="0"/>
              </a:rPr>
              <a:t>Actionarilor</a:t>
            </a:r>
            <a:endParaRPr lang="en-US" sz="1800" b="1" dirty="0">
              <a:latin typeface="Trebuchet MS" panose="020B0603020202020204" pitchFamily="34" charset="0"/>
            </a:endParaRPr>
          </a:p>
        </p:txBody>
      </p:sp>
      <p:sp>
        <p:nvSpPr>
          <p:cNvPr id="3" name="Slide Number Placeholder 2">
            <a:extLst>
              <a:ext uri="{FF2B5EF4-FFF2-40B4-BE49-F238E27FC236}">
                <a16:creationId xmlns:a16="http://schemas.microsoft.com/office/drawing/2014/main" id="{23A1B04B-8006-4BB1-8DFB-E40078CF1AED}"/>
              </a:ext>
            </a:extLst>
          </p:cNvPr>
          <p:cNvSpPr>
            <a:spLocks noGrp="1"/>
          </p:cNvSpPr>
          <p:nvPr>
            <p:ph type="sldNum" sz="quarter" idx="16"/>
          </p:nvPr>
        </p:nvSpPr>
        <p:spPr/>
        <p:txBody>
          <a:bodyPr/>
          <a:lstStyle/>
          <a:p>
            <a:fld id="{5A12E19C-F0D7-470F-8E3A-FEF858791E3B}" type="slidenum">
              <a:rPr lang="uk-UA" smtClean="0"/>
              <a:pPr/>
              <a:t>10</a:t>
            </a:fld>
            <a:endParaRPr lang="uk-UA"/>
          </a:p>
        </p:txBody>
      </p:sp>
      <p:sp>
        <p:nvSpPr>
          <p:cNvPr id="8" name="TextBox 7">
            <a:extLst>
              <a:ext uri="{FF2B5EF4-FFF2-40B4-BE49-F238E27FC236}">
                <a16:creationId xmlns:a16="http://schemas.microsoft.com/office/drawing/2014/main" id="{44916DDA-C7B5-4D71-923F-0A37B71C0A0D}"/>
              </a:ext>
            </a:extLst>
          </p:cNvPr>
          <p:cNvSpPr txBox="1"/>
          <p:nvPr/>
        </p:nvSpPr>
        <p:spPr>
          <a:xfrm>
            <a:off x="701750" y="1388887"/>
            <a:ext cx="10930544" cy="4524315"/>
          </a:xfrm>
          <a:prstGeom prst="rect">
            <a:avLst/>
          </a:prstGeom>
          <a:noFill/>
        </p:spPr>
        <p:txBody>
          <a:bodyPr wrap="square" rtlCol="0">
            <a:spAutoFit/>
          </a:bodyPr>
          <a:lstStyle/>
          <a:p>
            <a:r>
              <a:rPr lang="en-US" sz="1600" dirty="0" err="1">
                <a:latin typeface="Trebuchet MS" panose="020B0603020202020204" pitchFamily="34" charset="0"/>
              </a:rPr>
              <a:t>Societatea</a:t>
            </a:r>
            <a:r>
              <a:rPr lang="en-US" sz="1600" dirty="0">
                <a:latin typeface="Trebuchet MS" panose="020B0603020202020204" pitchFamily="34" charset="0"/>
              </a:rPr>
              <a:t> </a:t>
            </a:r>
            <a:r>
              <a:rPr lang="en-US" sz="1600" dirty="0" err="1">
                <a:latin typeface="Trebuchet MS" panose="020B0603020202020204" pitchFamily="34" charset="0"/>
              </a:rPr>
              <a:t>va</a:t>
            </a:r>
            <a:r>
              <a:rPr lang="en-US" sz="1600" dirty="0">
                <a:latin typeface="Trebuchet MS" panose="020B0603020202020204" pitchFamily="34" charset="0"/>
              </a:rPr>
              <a:t> </a:t>
            </a:r>
            <a:r>
              <a:rPr lang="en-US" sz="1600" dirty="0" err="1">
                <a:latin typeface="Trebuchet MS" panose="020B0603020202020204" pitchFamily="34" charset="0"/>
              </a:rPr>
              <a:t>pune</a:t>
            </a:r>
            <a:r>
              <a:rPr lang="en-US" sz="1600" dirty="0">
                <a:latin typeface="Trebuchet MS" panose="020B0603020202020204" pitchFamily="34" charset="0"/>
              </a:rPr>
              <a:t> la </a:t>
            </a:r>
            <a:r>
              <a:rPr lang="en-US" sz="1600" dirty="0" err="1">
                <a:latin typeface="Trebuchet MS" panose="020B0603020202020204" pitchFamily="34" charset="0"/>
              </a:rPr>
              <a:t>dispoziţia</a:t>
            </a:r>
            <a:r>
              <a:rPr lang="en-US" sz="1600" dirty="0">
                <a:latin typeface="Trebuchet MS" panose="020B0603020202020204" pitchFamily="34" charset="0"/>
              </a:rPr>
              <a:t> </a:t>
            </a:r>
            <a:r>
              <a:rPr lang="en-US" sz="1600" dirty="0" err="1">
                <a:latin typeface="Trebuchet MS" panose="020B0603020202020204" pitchFamily="34" charset="0"/>
              </a:rPr>
              <a:t>acţionarilor</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limbile</a:t>
            </a:r>
            <a:r>
              <a:rPr lang="en-US" sz="1600" dirty="0">
                <a:latin typeface="Trebuchet MS" panose="020B0603020202020204" pitchFamily="34" charset="0"/>
              </a:rPr>
              <a:t> </a:t>
            </a:r>
            <a:r>
              <a:rPr lang="en-US" sz="1600" dirty="0" err="1">
                <a:latin typeface="Trebuchet MS" panose="020B0603020202020204" pitchFamily="34" charset="0"/>
              </a:rPr>
              <a:t>română</a:t>
            </a:r>
            <a:r>
              <a:rPr lang="en-US" sz="1600" dirty="0">
                <a:latin typeface="Trebuchet MS" panose="020B0603020202020204" pitchFamily="34" charset="0"/>
              </a:rPr>
              <a:t> </a:t>
            </a:r>
            <a:r>
              <a:rPr lang="en-US" sz="1600" dirty="0" err="1">
                <a:latin typeface="Trebuchet MS" panose="020B0603020202020204" pitchFamily="34" charset="0"/>
              </a:rPr>
              <a:t>şi</a:t>
            </a:r>
            <a:r>
              <a:rPr lang="en-US" sz="1600" dirty="0">
                <a:latin typeface="Trebuchet MS" panose="020B0603020202020204" pitchFamily="34" charset="0"/>
              </a:rPr>
              <a:t> </a:t>
            </a:r>
            <a:r>
              <a:rPr lang="en-US" sz="1600" dirty="0" err="1">
                <a:latin typeface="Trebuchet MS" panose="020B0603020202020204" pitchFamily="34" charset="0"/>
              </a:rPr>
              <a:t>engleză</a:t>
            </a:r>
            <a:r>
              <a:rPr lang="en-US" sz="1600" dirty="0">
                <a:latin typeface="Trebuchet MS" panose="020B0603020202020204" pitchFamily="34" charset="0"/>
              </a:rPr>
              <a:t>, pe </a:t>
            </a:r>
            <a:r>
              <a:rPr lang="en-US" sz="1600" dirty="0" err="1">
                <a:latin typeface="Trebuchet MS" panose="020B0603020202020204" pitchFamily="34" charset="0"/>
              </a:rPr>
              <a:t>toată</a:t>
            </a:r>
            <a:r>
              <a:rPr lang="en-US" sz="1600" dirty="0">
                <a:latin typeface="Trebuchet MS" panose="020B0603020202020204" pitchFamily="34" charset="0"/>
              </a:rPr>
              <a:t> </a:t>
            </a:r>
            <a:r>
              <a:rPr lang="en-US" sz="1600" dirty="0" err="1">
                <a:latin typeface="Trebuchet MS" panose="020B0603020202020204" pitchFamily="34" charset="0"/>
              </a:rPr>
              <a:t>perioada</a:t>
            </a:r>
            <a:r>
              <a:rPr lang="en-US" sz="1600" dirty="0">
                <a:latin typeface="Trebuchet MS" panose="020B0603020202020204" pitchFamily="34" charset="0"/>
              </a:rPr>
              <a:t> care </a:t>
            </a:r>
            <a:r>
              <a:rPr lang="en-US" sz="1600" dirty="0" err="1">
                <a:latin typeface="Trebuchet MS" panose="020B0603020202020204" pitchFamily="34" charset="0"/>
              </a:rPr>
              <a:t>începe</a:t>
            </a:r>
            <a:r>
              <a:rPr lang="en-US" sz="1600" dirty="0">
                <a:latin typeface="Trebuchet MS" panose="020B0603020202020204" pitchFamily="34" charset="0"/>
              </a:rPr>
              <a:t> cu </a:t>
            </a:r>
            <a:r>
              <a:rPr lang="en-US" sz="1600" dirty="0" err="1">
                <a:latin typeface="Trebuchet MS" panose="020B0603020202020204" pitchFamily="34" charset="0"/>
              </a:rPr>
              <a:t>cel</a:t>
            </a:r>
            <a:r>
              <a:rPr lang="en-US" sz="1600" dirty="0">
                <a:latin typeface="Trebuchet MS" panose="020B0603020202020204" pitchFamily="34" charset="0"/>
              </a:rPr>
              <a:t> </a:t>
            </a:r>
            <a:r>
              <a:rPr lang="en-US" sz="1600" dirty="0" err="1">
                <a:latin typeface="Trebuchet MS" panose="020B0603020202020204" pitchFamily="34" charset="0"/>
              </a:rPr>
              <a:t>puţin</a:t>
            </a:r>
            <a:r>
              <a:rPr lang="en-US" sz="1600" dirty="0">
                <a:latin typeface="Trebuchet MS" panose="020B0603020202020204" pitchFamily="34" charset="0"/>
              </a:rPr>
              <a:t> 30 (</a:t>
            </a:r>
            <a:r>
              <a:rPr lang="en-US" sz="1600" dirty="0" err="1">
                <a:latin typeface="Trebuchet MS" panose="020B0603020202020204" pitchFamily="34" charset="0"/>
              </a:rPr>
              <a:t>treizeci</a:t>
            </a:r>
            <a:r>
              <a:rPr lang="en-US" sz="1600" dirty="0">
                <a:latin typeface="Trebuchet MS" panose="020B0603020202020204" pitchFamily="34" charset="0"/>
              </a:rPr>
              <a:t>) de </a:t>
            </a:r>
            <a:r>
              <a:rPr lang="en-US" sz="1600" dirty="0" err="1">
                <a:latin typeface="Trebuchet MS" panose="020B0603020202020204" pitchFamily="34" charset="0"/>
              </a:rPr>
              <a:t>zile</a:t>
            </a:r>
            <a:r>
              <a:rPr lang="en-US" sz="1600" dirty="0">
                <a:latin typeface="Trebuchet MS" panose="020B0603020202020204" pitchFamily="34" charset="0"/>
              </a:rPr>
              <a:t> </a:t>
            </a:r>
            <a:r>
              <a:rPr lang="en-US" sz="1600" dirty="0" err="1">
                <a:latin typeface="Trebuchet MS" panose="020B0603020202020204" pitchFamily="34" charset="0"/>
              </a:rPr>
              <a:t>înainte</a:t>
            </a:r>
            <a:r>
              <a:rPr lang="en-US" sz="1600" dirty="0">
                <a:latin typeface="Trebuchet MS" panose="020B0603020202020204" pitchFamily="34" charset="0"/>
              </a:rPr>
              <a:t> de data AGA </a:t>
            </a:r>
            <a:r>
              <a:rPr lang="en-US" sz="1600" dirty="0" err="1">
                <a:latin typeface="Trebuchet MS" panose="020B0603020202020204" pitchFamily="34" charset="0"/>
              </a:rPr>
              <a:t>şi</a:t>
            </a:r>
            <a:r>
              <a:rPr lang="en-US" sz="1600" dirty="0">
                <a:latin typeface="Trebuchet MS" panose="020B0603020202020204" pitchFamily="34" charset="0"/>
              </a:rPr>
              <a:t> </a:t>
            </a:r>
            <a:r>
              <a:rPr lang="en-US" sz="1600" dirty="0" err="1">
                <a:latin typeface="Trebuchet MS" panose="020B0603020202020204" pitchFamily="34" charset="0"/>
              </a:rPr>
              <a:t>până</a:t>
            </a:r>
            <a:r>
              <a:rPr lang="en-US" sz="1600" dirty="0">
                <a:latin typeface="Trebuchet MS" panose="020B0603020202020204" pitchFamily="34" charset="0"/>
              </a:rPr>
              <a:t> la data AGA </a:t>
            </a:r>
            <a:r>
              <a:rPr lang="en-US" sz="1600" dirty="0" err="1">
                <a:latin typeface="Trebuchet MS" panose="020B0603020202020204" pitchFamily="34" charset="0"/>
              </a:rPr>
              <a:t>inclusiv</a:t>
            </a:r>
            <a:r>
              <a:rPr lang="en-US" sz="1600" dirty="0">
                <a:latin typeface="Trebuchet MS" panose="020B0603020202020204" pitchFamily="34" charset="0"/>
              </a:rPr>
              <a:t>, la </a:t>
            </a:r>
            <a:r>
              <a:rPr lang="en-US" sz="1600" dirty="0" err="1">
                <a:latin typeface="Trebuchet MS" panose="020B0603020202020204" pitchFamily="34" charset="0"/>
              </a:rPr>
              <a:t>Registratura</a:t>
            </a:r>
            <a:r>
              <a:rPr lang="en-US" sz="1600" dirty="0">
                <a:latin typeface="Trebuchet MS" panose="020B0603020202020204" pitchFamily="34" charset="0"/>
              </a:rPr>
              <a:t> </a:t>
            </a:r>
            <a:r>
              <a:rPr lang="en-US" sz="1600" dirty="0" err="1">
                <a:latin typeface="Trebuchet MS" panose="020B0603020202020204" pitchFamily="34" charset="0"/>
              </a:rPr>
              <a:t>Societăţii</a:t>
            </a:r>
            <a:r>
              <a:rPr lang="en-US" sz="1600" dirty="0">
                <a:latin typeface="Trebuchet MS" panose="020B0603020202020204" pitchFamily="34" charset="0"/>
              </a:rPr>
              <a:t> </a:t>
            </a:r>
            <a:r>
              <a:rPr lang="en-US" sz="1600" dirty="0" err="1">
                <a:latin typeface="Trebuchet MS" panose="020B0603020202020204" pitchFamily="34" charset="0"/>
              </a:rPr>
              <a:t>şi</a:t>
            </a:r>
            <a:r>
              <a:rPr lang="en-US" sz="1600" dirty="0">
                <a:latin typeface="Trebuchet MS" panose="020B0603020202020204" pitchFamily="34" charset="0"/>
              </a:rPr>
              <a:t> pe website-ul </a:t>
            </a:r>
            <a:r>
              <a:rPr lang="en-US" sz="1600" dirty="0" err="1">
                <a:latin typeface="Trebuchet MS" panose="020B0603020202020204" pitchFamily="34" charset="0"/>
              </a:rPr>
              <a:t>acesteia</a:t>
            </a:r>
            <a:r>
              <a:rPr lang="en-US" sz="1600" dirty="0">
                <a:latin typeface="Trebuchet MS" panose="020B0603020202020204" pitchFamily="34" charset="0"/>
              </a:rPr>
              <a:t>, </a:t>
            </a:r>
            <a:r>
              <a:rPr lang="en-US" sz="1600" dirty="0" err="1">
                <a:latin typeface="Trebuchet MS" panose="020B0603020202020204" pitchFamily="34" charset="0"/>
              </a:rPr>
              <a:t>cel</a:t>
            </a:r>
            <a:r>
              <a:rPr lang="en-US" sz="1600" dirty="0">
                <a:latin typeface="Trebuchet MS" panose="020B0603020202020204" pitchFamily="34" charset="0"/>
              </a:rPr>
              <a:t> </a:t>
            </a:r>
            <a:r>
              <a:rPr lang="en-US" sz="1600" dirty="0" err="1">
                <a:latin typeface="Trebuchet MS" panose="020B0603020202020204" pitchFamily="34" charset="0"/>
              </a:rPr>
              <a:t>puţin</a:t>
            </a:r>
            <a:r>
              <a:rPr lang="en-US" sz="1600" dirty="0">
                <a:latin typeface="Trebuchet MS" panose="020B0603020202020204" pitchFamily="34" charset="0"/>
              </a:rPr>
              <a:t> </a:t>
            </a:r>
            <a:r>
              <a:rPr lang="en-US" sz="1600" dirty="0" err="1">
                <a:latin typeface="Trebuchet MS" panose="020B0603020202020204" pitchFamily="34" charset="0"/>
              </a:rPr>
              <a:t>următoarele</a:t>
            </a:r>
            <a:r>
              <a:rPr lang="en-US" sz="1600" dirty="0">
                <a:latin typeface="Trebuchet MS" panose="020B0603020202020204" pitchFamily="34" charset="0"/>
              </a:rPr>
              <a:t> </a:t>
            </a:r>
            <a:r>
              <a:rPr lang="en-US" sz="1600" dirty="0" err="1">
                <a:latin typeface="Trebuchet MS" panose="020B0603020202020204" pitchFamily="34" charset="0"/>
              </a:rPr>
              <a:t>informaţii</a:t>
            </a:r>
            <a:r>
              <a:rPr lang="en-US" sz="1600" dirty="0">
                <a:latin typeface="Trebuchet MS" panose="020B0603020202020204" pitchFamily="34" charset="0"/>
              </a:rPr>
              <a:t>, </a:t>
            </a:r>
            <a:r>
              <a:rPr lang="en-US" sz="1600" dirty="0" err="1">
                <a:latin typeface="Trebuchet MS" panose="020B0603020202020204" pitchFamily="34" charset="0"/>
              </a:rPr>
              <a:t>dacă</a:t>
            </a:r>
            <a:r>
              <a:rPr lang="en-US" sz="1600" dirty="0">
                <a:latin typeface="Trebuchet MS" panose="020B0603020202020204" pitchFamily="34" charset="0"/>
              </a:rPr>
              <a:t> </a:t>
            </a:r>
            <a:r>
              <a:rPr lang="en-US" sz="1600" dirty="0" err="1">
                <a:latin typeface="Trebuchet MS" panose="020B0603020202020204" pitchFamily="34" charset="0"/>
              </a:rPr>
              <a:t>este</a:t>
            </a:r>
            <a:r>
              <a:rPr lang="en-US" sz="1600" dirty="0">
                <a:latin typeface="Trebuchet MS" panose="020B0603020202020204" pitchFamily="34" charset="0"/>
              </a:rPr>
              <a:t> </a:t>
            </a:r>
            <a:r>
              <a:rPr lang="en-US" sz="1600" dirty="0" err="1">
                <a:latin typeface="Trebuchet MS" panose="020B0603020202020204" pitchFamily="34" charset="0"/>
              </a:rPr>
              <a:t>cazul</a:t>
            </a:r>
            <a:r>
              <a:rPr lang="en-US" sz="1600" dirty="0">
                <a:latin typeface="Trebuchet MS" panose="020B0603020202020204" pitchFamily="34" charset="0"/>
              </a:rPr>
              <a:t>: </a:t>
            </a:r>
          </a:p>
          <a:p>
            <a:pPr marL="285750" indent="-285750" algn="just">
              <a:buFont typeface="Arial" panose="020B0604020202020204" pitchFamily="34" charset="0"/>
              <a:buChar char="•"/>
            </a:pPr>
            <a:r>
              <a:rPr lang="en-US" sz="1600" dirty="0" err="1">
                <a:latin typeface="Trebuchet MS" panose="020B0603020202020204" pitchFamily="34" charset="0"/>
              </a:rPr>
              <a:t>convocatorul</a:t>
            </a:r>
            <a:r>
              <a:rPr lang="en-US" sz="1600" dirty="0">
                <a:latin typeface="Trebuchet MS" panose="020B0603020202020204" pitchFamily="34" charset="0"/>
              </a:rPr>
              <a:t>; </a:t>
            </a:r>
          </a:p>
          <a:p>
            <a:pPr marL="285750" indent="-285750" algn="just">
              <a:buFont typeface="Arial" panose="020B0604020202020204" pitchFamily="34" charset="0"/>
              <a:buChar char="•"/>
            </a:pPr>
            <a:r>
              <a:rPr lang="en-US" sz="1600" dirty="0" err="1">
                <a:latin typeface="Trebuchet MS" panose="020B0603020202020204" pitchFamily="34" charset="0"/>
              </a:rPr>
              <a:t>numărul</a:t>
            </a:r>
            <a:r>
              <a:rPr lang="en-US" sz="1600" dirty="0">
                <a:latin typeface="Trebuchet MS" panose="020B0603020202020204" pitchFamily="34" charset="0"/>
              </a:rPr>
              <a:t> total de </a:t>
            </a:r>
            <a:r>
              <a:rPr lang="en-US" sz="1600" dirty="0" err="1">
                <a:latin typeface="Trebuchet MS" panose="020B0603020202020204" pitchFamily="34" charset="0"/>
              </a:rPr>
              <a:t>acţiuni</a:t>
            </a:r>
            <a:r>
              <a:rPr lang="en-US" sz="1600" dirty="0">
                <a:latin typeface="Trebuchet MS" panose="020B0603020202020204" pitchFamily="34" charset="0"/>
              </a:rPr>
              <a:t> </a:t>
            </a:r>
            <a:r>
              <a:rPr lang="en-US" sz="1600" dirty="0" err="1">
                <a:latin typeface="Trebuchet MS" panose="020B0603020202020204" pitchFamily="34" charset="0"/>
              </a:rPr>
              <a:t>şi</a:t>
            </a:r>
            <a:r>
              <a:rPr lang="en-US" sz="1600" dirty="0">
                <a:latin typeface="Trebuchet MS" panose="020B0603020202020204" pitchFamily="34" charset="0"/>
              </a:rPr>
              <a:t> </a:t>
            </a:r>
            <a:r>
              <a:rPr lang="en-US" sz="1600" dirty="0" err="1">
                <a:latin typeface="Trebuchet MS" panose="020B0603020202020204" pitchFamily="34" charset="0"/>
              </a:rPr>
              <a:t>drepturile</a:t>
            </a:r>
            <a:r>
              <a:rPr lang="en-US" sz="1600" dirty="0">
                <a:latin typeface="Trebuchet MS" panose="020B0603020202020204" pitchFamily="34" charset="0"/>
              </a:rPr>
              <a:t> de </a:t>
            </a:r>
            <a:r>
              <a:rPr lang="en-US" sz="1600" dirty="0" err="1">
                <a:latin typeface="Trebuchet MS" panose="020B0603020202020204" pitchFamily="34" charset="0"/>
              </a:rPr>
              <a:t>vot</a:t>
            </a:r>
            <a:r>
              <a:rPr lang="en-US" sz="1600" dirty="0">
                <a:latin typeface="Trebuchet MS" panose="020B0603020202020204" pitchFamily="34" charset="0"/>
              </a:rPr>
              <a:t> la data </a:t>
            </a:r>
            <a:r>
              <a:rPr lang="en-US" sz="1600" dirty="0" err="1">
                <a:latin typeface="Trebuchet MS" panose="020B0603020202020204" pitchFamily="34" charset="0"/>
              </a:rPr>
              <a:t>convocării</a:t>
            </a:r>
            <a:r>
              <a:rPr lang="en-US" sz="1600" dirty="0">
                <a:latin typeface="Trebuchet MS" panose="020B0603020202020204" pitchFamily="34" charset="0"/>
              </a:rPr>
              <a:t>; </a:t>
            </a:r>
          </a:p>
          <a:p>
            <a:pPr marL="285750" indent="-285750" algn="just">
              <a:buFont typeface="Arial" panose="020B0604020202020204" pitchFamily="34" charset="0"/>
              <a:buChar char="•"/>
            </a:pPr>
            <a:r>
              <a:rPr lang="en-US" sz="1600" dirty="0" err="1">
                <a:latin typeface="Trebuchet MS" panose="020B0603020202020204" pitchFamily="34" charset="0"/>
              </a:rPr>
              <a:t>proiectele</a:t>
            </a:r>
            <a:r>
              <a:rPr lang="en-US" sz="1600" dirty="0">
                <a:latin typeface="Trebuchet MS" panose="020B0603020202020204" pitchFamily="34" charset="0"/>
              </a:rPr>
              <a:t> de </a:t>
            </a:r>
            <a:r>
              <a:rPr lang="en-US" sz="1600" dirty="0" err="1">
                <a:latin typeface="Trebuchet MS" panose="020B0603020202020204" pitchFamily="34" charset="0"/>
              </a:rPr>
              <a:t>hotărâri</a:t>
            </a:r>
            <a:r>
              <a:rPr lang="en-US" sz="1600" dirty="0">
                <a:latin typeface="Trebuchet MS" panose="020B0603020202020204" pitchFamily="34" charset="0"/>
              </a:rPr>
              <a:t> ale AGOA </a:t>
            </a:r>
            <a:r>
              <a:rPr lang="en-US" sz="1600" dirty="0" err="1">
                <a:latin typeface="Trebuchet MS" panose="020B0603020202020204" pitchFamily="34" charset="0"/>
              </a:rPr>
              <a:t>şi</a:t>
            </a:r>
            <a:r>
              <a:rPr lang="en-US" sz="1600" dirty="0">
                <a:latin typeface="Trebuchet MS" panose="020B0603020202020204" pitchFamily="34" charset="0"/>
              </a:rPr>
              <a:t>/</a:t>
            </a:r>
            <a:r>
              <a:rPr lang="en-US" sz="1600" dirty="0" err="1">
                <a:latin typeface="Trebuchet MS" panose="020B0603020202020204" pitchFamily="34" charset="0"/>
              </a:rPr>
              <a:t>sau</a:t>
            </a:r>
            <a:r>
              <a:rPr lang="en-US" sz="1600" dirty="0">
                <a:latin typeface="Trebuchet MS" panose="020B0603020202020204" pitchFamily="34" charset="0"/>
              </a:rPr>
              <a:t> AGEA </a:t>
            </a:r>
            <a:r>
              <a:rPr lang="en-US" sz="1600" dirty="0" err="1">
                <a:latin typeface="Trebuchet MS" panose="020B0603020202020204" pitchFamily="34" charset="0"/>
              </a:rPr>
              <a:t>sau</a:t>
            </a:r>
            <a:r>
              <a:rPr lang="en-US" sz="1600" dirty="0">
                <a:latin typeface="Trebuchet MS" panose="020B0603020202020204" pitchFamily="34" charset="0"/>
              </a:rPr>
              <a:t> </a:t>
            </a:r>
            <a:r>
              <a:rPr lang="en-US" sz="1600" dirty="0" err="1">
                <a:latin typeface="Trebuchet MS" panose="020B0603020202020204" pitchFamily="34" charset="0"/>
              </a:rPr>
              <a:t>comentarii</a:t>
            </a:r>
            <a:r>
              <a:rPr lang="en-US" sz="1600" dirty="0">
                <a:latin typeface="Trebuchet MS" panose="020B0603020202020204" pitchFamily="34" charset="0"/>
              </a:rPr>
              <a:t> de la un organ competent al </a:t>
            </a:r>
            <a:r>
              <a:rPr lang="en-US" sz="1600" dirty="0" err="1">
                <a:latin typeface="Trebuchet MS" panose="020B0603020202020204" pitchFamily="34" charset="0"/>
              </a:rPr>
              <a:t>Societății</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cazul</a:t>
            </a:r>
            <a:r>
              <a:rPr lang="en-US" sz="1600" dirty="0">
                <a:latin typeface="Trebuchet MS" panose="020B0603020202020204" pitchFamily="34" charset="0"/>
              </a:rPr>
              <a:t> </a:t>
            </a:r>
            <a:r>
              <a:rPr lang="en-US" sz="1600" dirty="0" err="1">
                <a:latin typeface="Trebuchet MS" panose="020B0603020202020204" pitchFamily="34" charset="0"/>
              </a:rPr>
              <a:t>acelor</a:t>
            </a:r>
            <a:r>
              <a:rPr lang="en-US" sz="1600" dirty="0">
                <a:latin typeface="Trebuchet MS" panose="020B0603020202020204" pitchFamily="34" charset="0"/>
              </a:rPr>
              <a:t> </a:t>
            </a:r>
            <a:r>
              <a:rPr lang="en-US" sz="1600" dirty="0" err="1">
                <a:latin typeface="Trebuchet MS" panose="020B0603020202020204" pitchFamily="34" charset="0"/>
              </a:rPr>
              <a:t>puncte</a:t>
            </a:r>
            <a:r>
              <a:rPr lang="en-US" sz="1600" dirty="0">
                <a:latin typeface="Trebuchet MS" panose="020B0603020202020204" pitchFamily="34" charset="0"/>
              </a:rPr>
              <a:t> </a:t>
            </a:r>
            <a:r>
              <a:rPr lang="en-US" sz="1600" dirty="0" err="1">
                <a:latin typeface="Trebuchet MS" panose="020B0603020202020204" pitchFamily="34" charset="0"/>
              </a:rPr>
              <a:t>pentru</a:t>
            </a:r>
            <a:r>
              <a:rPr lang="en-US" sz="1600" dirty="0">
                <a:latin typeface="Trebuchet MS" panose="020B0603020202020204" pitchFamily="34" charset="0"/>
              </a:rPr>
              <a:t> care nu se </a:t>
            </a:r>
            <a:r>
              <a:rPr lang="en-US" sz="1600" dirty="0" err="1">
                <a:latin typeface="Trebuchet MS" panose="020B0603020202020204" pitchFamily="34" charset="0"/>
              </a:rPr>
              <a:t>propune</a:t>
            </a:r>
            <a:r>
              <a:rPr lang="en-US" sz="1600" dirty="0">
                <a:latin typeface="Trebuchet MS" panose="020B0603020202020204" pitchFamily="34" charset="0"/>
              </a:rPr>
              <a:t> </a:t>
            </a:r>
            <a:r>
              <a:rPr lang="en-US" sz="1600" dirty="0" err="1">
                <a:latin typeface="Trebuchet MS" panose="020B0603020202020204" pitchFamily="34" charset="0"/>
              </a:rPr>
              <a:t>adoptarea</a:t>
            </a:r>
            <a:r>
              <a:rPr lang="en-US" sz="1600" dirty="0">
                <a:latin typeface="Trebuchet MS" panose="020B0603020202020204" pitchFamily="34" charset="0"/>
              </a:rPr>
              <a:t> </a:t>
            </a:r>
            <a:r>
              <a:rPr lang="en-US" sz="1600" dirty="0" err="1">
                <a:latin typeface="Trebuchet MS" panose="020B0603020202020204" pitchFamily="34" charset="0"/>
              </a:rPr>
              <a:t>unei</a:t>
            </a:r>
            <a:r>
              <a:rPr lang="en-US" sz="1600" dirty="0">
                <a:latin typeface="Trebuchet MS" panose="020B0603020202020204" pitchFamily="34" charset="0"/>
              </a:rPr>
              <a:t> </a:t>
            </a:r>
            <a:r>
              <a:rPr lang="en-US" sz="1600" dirty="0" err="1">
                <a:latin typeface="Trebuchet MS" panose="020B0603020202020204" pitchFamily="34" charset="0"/>
              </a:rPr>
              <a:t>hotărâri</a:t>
            </a:r>
            <a:r>
              <a:rPr lang="en-US" sz="1600" dirty="0">
                <a:latin typeface="Trebuchet MS" panose="020B0603020202020204" pitchFamily="34" charset="0"/>
              </a:rPr>
              <a:t>, </a:t>
            </a:r>
            <a:r>
              <a:rPr lang="en-US" sz="1600" dirty="0" err="1">
                <a:latin typeface="Trebuchet MS" panose="020B0603020202020204" pitchFamily="34" charset="0"/>
              </a:rPr>
              <a:t>pentru</a:t>
            </a:r>
            <a:r>
              <a:rPr lang="en-US" sz="1600" dirty="0">
                <a:latin typeface="Trebuchet MS" panose="020B0603020202020204" pitchFamily="34" charset="0"/>
              </a:rPr>
              <a:t> </a:t>
            </a:r>
            <a:r>
              <a:rPr lang="en-US" sz="1600" dirty="0" err="1">
                <a:latin typeface="Trebuchet MS" panose="020B0603020202020204" pitchFamily="34" charset="0"/>
              </a:rPr>
              <a:t>fiecare</a:t>
            </a:r>
            <a:r>
              <a:rPr lang="en-US" sz="1600" dirty="0">
                <a:latin typeface="Trebuchet MS" panose="020B0603020202020204" pitchFamily="34" charset="0"/>
              </a:rPr>
              <a:t> </a:t>
            </a:r>
            <a:r>
              <a:rPr lang="en-US" sz="1600" dirty="0" err="1">
                <a:latin typeface="Trebuchet MS" panose="020B0603020202020204" pitchFamily="34" charset="0"/>
              </a:rPr>
              <a:t>punct</a:t>
            </a:r>
            <a:r>
              <a:rPr lang="en-US" sz="1600" dirty="0">
                <a:latin typeface="Trebuchet MS" panose="020B0603020202020204" pitchFamily="34" charset="0"/>
              </a:rPr>
              <a:t> </a:t>
            </a:r>
            <a:r>
              <a:rPr lang="en-US" sz="1600" dirty="0" err="1">
                <a:latin typeface="Trebuchet MS" panose="020B0603020202020204" pitchFamily="34" charset="0"/>
              </a:rPr>
              <a:t>inclus</a:t>
            </a:r>
            <a:r>
              <a:rPr lang="en-US" sz="1600" dirty="0">
                <a:latin typeface="Trebuchet MS" panose="020B0603020202020204" pitchFamily="34" charset="0"/>
              </a:rPr>
              <a:t> pe </a:t>
            </a:r>
            <a:r>
              <a:rPr lang="en-US" sz="1600" dirty="0" err="1">
                <a:latin typeface="Trebuchet MS" panose="020B0603020202020204" pitchFamily="34" charset="0"/>
              </a:rPr>
              <a:t>ordinea</a:t>
            </a:r>
            <a:r>
              <a:rPr lang="en-US" sz="1600" dirty="0">
                <a:latin typeface="Trebuchet MS" panose="020B0603020202020204" pitchFamily="34" charset="0"/>
              </a:rPr>
              <a:t> de zi;</a:t>
            </a:r>
          </a:p>
          <a:p>
            <a:pPr marL="285750" indent="-285750" algn="just">
              <a:buFont typeface="Arial" panose="020B0604020202020204" pitchFamily="34" charset="0"/>
              <a:buChar char="•"/>
            </a:pPr>
            <a:r>
              <a:rPr lang="en-US" sz="1600" dirty="0" err="1">
                <a:latin typeface="Trebuchet MS" panose="020B0603020202020204" pitchFamily="34" charset="0"/>
              </a:rPr>
              <a:t>propunerile</a:t>
            </a:r>
            <a:r>
              <a:rPr lang="en-US" sz="1600" dirty="0">
                <a:latin typeface="Trebuchet MS" panose="020B0603020202020204" pitchFamily="34" charset="0"/>
              </a:rPr>
              <a:t> </a:t>
            </a:r>
            <a:r>
              <a:rPr lang="en-US" sz="1600" dirty="0" err="1">
                <a:latin typeface="Trebuchet MS" panose="020B0603020202020204" pitchFamily="34" charset="0"/>
              </a:rPr>
              <a:t>pentru</a:t>
            </a:r>
            <a:r>
              <a:rPr lang="en-US" sz="1600" dirty="0">
                <a:latin typeface="Trebuchet MS" panose="020B0603020202020204" pitchFamily="34" charset="0"/>
              </a:rPr>
              <a:t> </a:t>
            </a:r>
            <a:r>
              <a:rPr lang="en-US" sz="1600" dirty="0" err="1">
                <a:latin typeface="Trebuchet MS" panose="020B0603020202020204" pitchFamily="34" charset="0"/>
              </a:rPr>
              <a:t>includerea</a:t>
            </a:r>
            <a:r>
              <a:rPr lang="en-US" sz="1600" dirty="0">
                <a:latin typeface="Trebuchet MS" panose="020B0603020202020204" pitchFamily="34" charset="0"/>
              </a:rPr>
              <a:t> de </a:t>
            </a:r>
            <a:r>
              <a:rPr lang="en-US" sz="1600" dirty="0" err="1">
                <a:latin typeface="Trebuchet MS" panose="020B0603020202020204" pitchFamily="34" charset="0"/>
              </a:rPr>
              <a:t>noi</a:t>
            </a:r>
            <a:r>
              <a:rPr lang="en-US" sz="1600" dirty="0">
                <a:latin typeface="Trebuchet MS" panose="020B0603020202020204" pitchFamily="34" charset="0"/>
              </a:rPr>
              <a:t> </a:t>
            </a:r>
            <a:r>
              <a:rPr lang="en-US" sz="1600" dirty="0" err="1">
                <a:latin typeface="Trebuchet MS" panose="020B0603020202020204" pitchFamily="34" charset="0"/>
              </a:rPr>
              <a:t>puncte</a:t>
            </a:r>
            <a:r>
              <a:rPr lang="en-US" sz="1600" dirty="0">
                <a:latin typeface="Trebuchet MS" panose="020B0603020202020204" pitchFamily="34" charset="0"/>
              </a:rPr>
              <a:t> pe </a:t>
            </a:r>
            <a:r>
              <a:rPr lang="en-US" sz="1600" dirty="0" err="1">
                <a:latin typeface="Trebuchet MS" panose="020B0603020202020204" pitchFamily="34" charset="0"/>
              </a:rPr>
              <a:t>ordinea</a:t>
            </a:r>
            <a:r>
              <a:rPr lang="en-US" sz="1600" dirty="0">
                <a:latin typeface="Trebuchet MS" panose="020B0603020202020204" pitchFamily="34" charset="0"/>
              </a:rPr>
              <a:t> de zi a AGEA </a:t>
            </a:r>
            <a:r>
              <a:rPr lang="en-US" sz="1600" dirty="0" err="1">
                <a:latin typeface="Trebuchet MS" panose="020B0603020202020204" pitchFamily="34" charset="0"/>
              </a:rPr>
              <a:t>şi</a:t>
            </a:r>
            <a:r>
              <a:rPr lang="en-US" sz="1600" dirty="0">
                <a:latin typeface="Trebuchet MS" panose="020B0603020202020204" pitchFamily="34" charset="0"/>
              </a:rPr>
              <a:t>/</a:t>
            </a:r>
            <a:r>
              <a:rPr lang="en-US" sz="1600" dirty="0" err="1">
                <a:latin typeface="Trebuchet MS" panose="020B0603020202020204" pitchFamily="34" charset="0"/>
              </a:rPr>
              <a:t>sau</a:t>
            </a:r>
            <a:r>
              <a:rPr lang="en-US" sz="1600" dirty="0">
                <a:latin typeface="Trebuchet MS" panose="020B0603020202020204" pitchFamily="34" charset="0"/>
              </a:rPr>
              <a:t> AGOA </a:t>
            </a:r>
            <a:r>
              <a:rPr lang="en-US" sz="1600" dirty="0" err="1">
                <a:latin typeface="Trebuchet MS" panose="020B0603020202020204" pitchFamily="34" charset="0"/>
              </a:rPr>
              <a:t>însoţite</a:t>
            </a:r>
            <a:r>
              <a:rPr lang="en-US" sz="1600" dirty="0">
                <a:latin typeface="Trebuchet MS" panose="020B0603020202020204" pitchFamily="34" charset="0"/>
              </a:rPr>
              <a:t> de o </a:t>
            </a:r>
            <a:r>
              <a:rPr lang="en-US" sz="1600" dirty="0" err="1">
                <a:latin typeface="Trebuchet MS" panose="020B0603020202020204" pitchFamily="34" charset="0"/>
              </a:rPr>
              <a:t>justificare</a:t>
            </a:r>
            <a:r>
              <a:rPr lang="en-US" sz="1600" dirty="0">
                <a:latin typeface="Trebuchet MS" panose="020B0603020202020204" pitchFamily="34" charset="0"/>
              </a:rPr>
              <a:t> </a:t>
            </a:r>
            <a:r>
              <a:rPr lang="en-US" sz="1600" dirty="0" err="1">
                <a:latin typeface="Trebuchet MS" panose="020B0603020202020204" pitchFamily="34" charset="0"/>
              </a:rPr>
              <a:t>sau</a:t>
            </a:r>
            <a:r>
              <a:rPr lang="en-US" sz="1600" dirty="0">
                <a:latin typeface="Trebuchet MS" panose="020B0603020202020204" pitchFamily="34" charset="0"/>
              </a:rPr>
              <a:t> </a:t>
            </a:r>
            <a:r>
              <a:rPr lang="en-US" sz="1600" dirty="0" err="1">
                <a:latin typeface="Trebuchet MS" panose="020B0603020202020204" pitchFamily="34" charset="0"/>
              </a:rPr>
              <a:t>pentru</a:t>
            </a:r>
            <a:r>
              <a:rPr lang="en-US" sz="1600" dirty="0">
                <a:latin typeface="Trebuchet MS" panose="020B0603020202020204" pitchFamily="34" charset="0"/>
              </a:rPr>
              <a:t> </a:t>
            </a:r>
            <a:r>
              <a:rPr lang="en-US" sz="1600" dirty="0" err="1">
                <a:latin typeface="Trebuchet MS" panose="020B0603020202020204" pitchFamily="34" charset="0"/>
              </a:rPr>
              <a:t>proiecte</a:t>
            </a:r>
            <a:r>
              <a:rPr lang="en-US" sz="1600" dirty="0">
                <a:latin typeface="Trebuchet MS" panose="020B0603020202020204" pitchFamily="34" charset="0"/>
              </a:rPr>
              <a:t> de </a:t>
            </a:r>
            <a:r>
              <a:rPr lang="en-US" sz="1600" dirty="0" err="1">
                <a:latin typeface="Trebuchet MS" panose="020B0603020202020204" pitchFamily="34" charset="0"/>
              </a:rPr>
              <a:t>hotărâri</a:t>
            </a:r>
            <a:r>
              <a:rPr lang="en-US" sz="1600" dirty="0">
                <a:latin typeface="Trebuchet MS" panose="020B0603020202020204" pitchFamily="34" charset="0"/>
              </a:rPr>
              <a:t> ale AGEA </a:t>
            </a:r>
            <a:r>
              <a:rPr lang="en-US" sz="1600" dirty="0" err="1">
                <a:latin typeface="Trebuchet MS" panose="020B0603020202020204" pitchFamily="34" charset="0"/>
              </a:rPr>
              <a:t>și</a:t>
            </a:r>
            <a:r>
              <a:rPr lang="en-US" sz="1600" dirty="0">
                <a:latin typeface="Trebuchet MS" panose="020B0603020202020204" pitchFamily="34" charset="0"/>
              </a:rPr>
              <a:t>/</a:t>
            </a:r>
            <a:r>
              <a:rPr lang="en-US" sz="1600" dirty="0" err="1">
                <a:latin typeface="Trebuchet MS" panose="020B0603020202020204" pitchFamily="34" charset="0"/>
              </a:rPr>
              <a:t>sau</a:t>
            </a:r>
            <a:r>
              <a:rPr lang="en-US" sz="1600" dirty="0">
                <a:latin typeface="Trebuchet MS" panose="020B0603020202020204" pitchFamily="34" charset="0"/>
              </a:rPr>
              <a:t> AGOA </a:t>
            </a:r>
            <a:r>
              <a:rPr lang="en-US" sz="1600" dirty="0" err="1">
                <a:latin typeface="Trebuchet MS" panose="020B0603020202020204" pitchFamily="34" charset="0"/>
              </a:rPr>
              <a:t>primite</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timp</a:t>
            </a:r>
            <a:r>
              <a:rPr lang="en-US" sz="1600" dirty="0">
                <a:latin typeface="Trebuchet MS" panose="020B0603020202020204" pitchFamily="34" charset="0"/>
              </a:rPr>
              <a:t> util </a:t>
            </a:r>
            <a:r>
              <a:rPr lang="en-US" sz="1600" dirty="0" err="1">
                <a:latin typeface="Trebuchet MS" panose="020B0603020202020204" pitchFamily="34" charset="0"/>
              </a:rPr>
              <a:t>și</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conformitate</a:t>
            </a:r>
            <a:r>
              <a:rPr lang="en-US" sz="1600" dirty="0">
                <a:latin typeface="Trebuchet MS" panose="020B0603020202020204" pitchFamily="34" charset="0"/>
              </a:rPr>
              <a:t> cu </a:t>
            </a:r>
            <a:r>
              <a:rPr lang="en-US" sz="1600" dirty="0" err="1">
                <a:latin typeface="Trebuchet MS" panose="020B0603020202020204" pitchFamily="34" charset="0"/>
              </a:rPr>
              <a:t>legislația</a:t>
            </a:r>
            <a:r>
              <a:rPr lang="en-US" sz="1600" dirty="0">
                <a:latin typeface="Trebuchet MS" panose="020B0603020202020204" pitchFamily="34" charset="0"/>
              </a:rPr>
              <a:t> in </a:t>
            </a:r>
            <a:r>
              <a:rPr lang="en-US" sz="1600" dirty="0" err="1">
                <a:latin typeface="Trebuchet MS" panose="020B0603020202020204" pitchFamily="34" charset="0"/>
              </a:rPr>
              <a:t>vigoare</a:t>
            </a:r>
            <a:r>
              <a:rPr lang="en-US" sz="1600" dirty="0">
                <a:latin typeface="Trebuchet MS" panose="020B0603020202020204" pitchFamily="34" charset="0"/>
              </a:rPr>
              <a:t>; </a:t>
            </a:r>
          </a:p>
          <a:p>
            <a:pPr marL="285750" indent="-285750" algn="just">
              <a:buFont typeface="Arial" panose="020B0604020202020204" pitchFamily="34" charset="0"/>
              <a:buChar char="•"/>
            </a:pPr>
            <a:r>
              <a:rPr lang="en-US" sz="1600" dirty="0" err="1">
                <a:latin typeface="Trebuchet MS" panose="020B0603020202020204" pitchFamily="34" charset="0"/>
              </a:rPr>
              <a:t>lista</a:t>
            </a:r>
            <a:r>
              <a:rPr lang="en-US" sz="1600" dirty="0">
                <a:latin typeface="Trebuchet MS" panose="020B0603020202020204" pitchFamily="34" charset="0"/>
              </a:rPr>
              <a:t> </a:t>
            </a:r>
            <a:r>
              <a:rPr lang="en-US" sz="1600" dirty="0" err="1">
                <a:latin typeface="Trebuchet MS" panose="020B0603020202020204" pitchFamily="34" charset="0"/>
              </a:rPr>
              <a:t>conţinând</a:t>
            </a:r>
            <a:r>
              <a:rPr lang="en-US" sz="1600" dirty="0">
                <a:latin typeface="Trebuchet MS" panose="020B0603020202020204" pitchFamily="34" charset="0"/>
              </a:rPr>
              <a:t> </a:t>
            </a:r>
            <a:r>
              <a:rPr lang="en-US" sz="1600" dirty="0" err="1">
                <a:latin typeface="Trebuchet MS" panose="020B0603020202020204" pitchFamily="34" charset="0"/>
              </a:rPr>
              <a:t>informaţii</a:t>
            </a:r>
            <a:r>
              <a:rPr lang="en-US" sz="1600" dirty="0">
                <a:latin typeface="Trebuchet MS" panose="020B0603020202020204" pitchFamily="34" charset="0"/>
              </a:rPr>
              <a:t> cu </a:t>
            </a:r>
            <a:r>
              <a:rPr lang="en-US" sz="1600" dirty="0" err="1">
                <a:latin typeface="Trebuchet MS" panose="020B0603020202020204" pitchFamily="34" charset="0"/>
              </a:rPr>
              <a:t>privire</a:t>
            </a:r>
            <a:r>
              <a:rPr lang="en-US" sz="1600" dirty="0">
                <a:latin typeface="Trebuchet MS" panose="020B0603020202020204" pitchFamily="34" charset="0"/>
              </a:rPr>
              <a:t> la </a:t>
            </a:r>
            <a:r>
              <a:rPr lang="en-US" sz="1600" dirty="0" err="1">
                <a:latin typeface="Trebuchet MS" panose="020B0603020202020204" pitchFamily="34" charset="0"/>
              </a:rPr>
              <a:t>numele</a:t>
            </a:r>
            <a:r>
              <a:rPr lang="en-US" sz="1600" dirty="0">
                <a:latin typeface="Trebuchet MS" panose="020B0603020202020204" pitchFamily="34" charset="0"/>
              </a:rPr>
              <a:t>, </a:t>
            </a:r>
            <a:r>
              <a:rPr lang="en-US" sz="1600" dirty="0" err="1">
                <a:latin typeface="Trebuchet MS" panose="020B0603020202020204" pitchFamily="34" charset="0"/>
              </a:rPr>
              <a:t>domiciliul</a:t>
            </a:r>
            <a:r>
              <a:rPr lang="en-US" sz="1600" dirty="0">
                <a:latin typeface="Trebuchet MS" panose="020B0603020202020204" pitchFamily="34" charset="0"/>
              </a:rPr>
              <a:t> </a:t>
            </a:r>
            <a:r>
              <a:rPr lang="en-US" sz="1600" dirty="0" err="1">
                <a:latin typeface="Trebuchet MS" panose="020B0603020202020204" pitchFamily="34" charset="0"/>
              </a:rPr>
              <a:t>și</a:t>
            </a:r>
            <a:r>
              <a:rPr lang="en-US" sz="1600" dirty="0">
                <a:latin typeface="Trebuchet MS" panose="020B0603020202020204" pitchFamily="34" charset="0"/>
              </a:rPr>
              <a:t> </a:t>
            </a:r>
            <a:r>
              <a:rPr lang="en-US" sz="1600" dirty="0" err="1">
                <a:latin typeface="Trebuchet MS" panose="020B0603020202020204" pitchFamily="34" charset="0"/>
              </a:rPr>
              <a:t>calificarea</a:t>
            </a:r>
            <a:r>
              <a:rPr lang="en-US" sz="1600" dirty="0">
                <a:latin typeface="Trebuchet MS" panose="020B0603020202020204" pitchFamily="34" charset="0"/>
              </a:rPr>
              <a:t> </a:t>
            </a:r>
            <a:r>
              <a:rPr lang="en-US" sz="1600" dirty="0" err="1">
                <a:latin typeface="Trebuchet MS" panose="020B0603020202020204" pitchFamily="34" charset="0"/>
              </a:rPr>
              <a:t>profesională</a:t>
            </a:r>
            <a:r>
              <a:rPr lang="en-US" sz="1600" dirty="0">
                <a:latin typeface="Trebuchet MS" panose="020B0603020202020204" pitchFamily="34" charset="0"/>
              </a:rPr>
              <a:t> a </a:t>
            </a:r>
            <a:r>
              <a:rPr lang="en-US" sz="1600" dirty="0" err="1">
                <a:latin typeface="Trebuchet MS" panose="020B0603020202020204" pitchFamily="34" charset="0"/>
              </a:rPr>
              <a:t>persoanelor</a:t>
            </a:r>
            <a:r>
              <a:rPr lang="en-US" sz="1600" dirty="0">
                <a:latin typeface="Trebuchet MS" panose="020B0603020202020204" pitchFamily="34" charset="0"/>
              </a:rPr>
              <a:t> </a:t>
            </a:r>
            <a:r>
              <a:rPr lang="en-US" sz="1600" dirty="0" err="1">
                <a:latin typeface="Trebuchet MS" panose="020B0603020202020204" pitchFamily="34" charset="0"/>
              </a:rPr>
              <a:t>propuse</a:t>
            </a:r>
            <a:r>
              <a:rPr lang="en-US" sz="1600" dirty="0">
                <a:latin typeface="Trebuchet MS" panose="020B0603020202020204" pitchFamily="34" charset="0"/>
              </a:rPr>
              <a:t> </a:t>
            </a:r>
            <a:r>
              <a:rPr lang="en-US" sz="1600" dirty="0" err="1">
                <a:latin typeface="Trebuchet MS" panose="020B0603020202020204" pitchFamily="34" charset="0"/>
              </a:rPr>
              <a:t>să</a:t>
            </a:r>
            <a:r>
              <a:rPr lang="en-US" sz="1600" dirty="0">
                <a:latin typeface="Trebuchet MS" panose="020B0603020202020204" pitchFamily="34" charset="0"/>
              </a:rPr>
              <a:t> fie </a:t>
            </a:r>
            <a:r>
              <a:rPr lang="en-US" sz="1600" dirty="0" err="1">
                <a:latin typeface="Trebuchet MS" panose="020B0603020202020204" pitchFamily="34" charset="0"/>
              </a:rPr>
              <a:t>numite</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calitate</a:t>
            </a:r>
            <a:r>
              <a:rPr lang="en-US" sz="1600" dirty="0">
                <a:latin typeface="Trebuchet MS" panose="020B0603020202020204" pitchFamily="34" charset="0"/>
              </a:rPr>
              <a:t> de </a:t>
            </a:r>
            <a:r>
              <a:rPr lang="en-US" sz="1600" dirty="0" err="1">
                <a:latin typeface="Trebuchet MS" panose="020B0603020202020204" pitchFamily="34" charset="0"/>
              </a:rPr>
              <a:t>noi</a:t>
            </a:r>
            <a:r>
              <a:rPr lang="en-US" sz="1600" dirty="0">
                <a:latin typeface="Trebuchet MS" panose="020B0603020202020204" pitchFamily="34" charset="0"/>
              </a:rPr>
              <a:t> </a:t>
            </a:r>
            <a:r>
              <a:rPr lang="en-US" sz="1600" dirty="0" err="1">
                <a:latin typeface="Trebuchet MS" panose="020B0603020202020204" pitchFamily="34" charset="0"/>
              </a:rPr>
              <a:t>membri</a:t>
            </a:r>
            <a:r>
              <a:rPr lang="en-US" sz="1600" dirty="0">
                <a:latin typeface="Trebuchet MS" panose="020B0603020202020204" pitchFamily="34" charset="0"/>
              </a:rPr>
              <a:t> ai </a:t>
            </a:r>
            <a:r>
              <a:rPr lang="en-US" sz="1600" dirty="0" err="1">
                <a:latin typeface="Trebuchet MS" panose="020B0603020202020204" pitchFamily="34" charset="0"/>
              </a:rPr>
              <a:t>Consiliului</a:t>
            </a:r>
            <a:r>
              <a:rPr lang="en-US" sz="1600" dirty="0">
                <a:latin typeface="Trebuchet MS" panose="020B0603020202020204" pitchFamily="34" charset="0"/>
              </a:rPr>
              <a:t> de </a:t>
            </a:r>
            <a:r>
              <a:rPr lang="en-US" sz="1600" dirty="0" err="1">
                <a:latin typeface="Trebuchet MS" panose="020B0603020202020204" pitchFamily="34" charset="0"/>
              </a:rPr>
              <a:t>Administratie</a:t>
            </a:r>
            <a:r>
              <a:rPr lang="en-US" sz="1600" dirty="0">
                <a:latin typeface="Trebuchet MS" panose="020B0603020202020204" pitchFamily="34" charset="0"/>
              </a:rPr>
              <a:t>, , </a:t>
            </a: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cazul</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care </a:t>
            </a:r>
            <a:r>
              <a:rPr lang="en-US" sz="1600" dirty="0" err="1">
                <a:latin typeface="Trebuchet MS" panose="020B0603020202020204" pitchFamily="34" charset="0"/>
              </a:rPr>
              <a:t>ordinea</a:t>
            </a:r>
            <a:r>
              <a:rPr lang="en-US" sz="1600" dirty="0">
                <a:latin typeface="Trebuchet MS" panose="020B0603020202020204" pitchFamily="34" charset="0"/>
              </a:rPr>
              <a:t> de zi include </a:t>
            </a:r>
            <a:r>
              <a:rPr lang="en-US" sz="1600" dirty="0" err="1">
                <a:latin typeface="Trebuchet MS" panose="020B0603020202020204" pitchFamily="34" charset="0"/>
              </a:rPr>
              <a:t>propuneri</a:t>
            </a:r>
            <a:r>
              <a:rPr lang="en-US" sz="1600" dirty="0">
                <a:latin typeface="Trebuchet MS" panose="020B0603020202020204" pitchFamily="34" charset="0"/>
              </a:rPr>
              <a:t> cu </a:t>
            </a:r>
            <a:r>
              <a:rPr lang="en-US" sz="1600" dirty="0" err="1">
                <a:latin typeface="Trebuchet MS" panose="020B0603020202020204" pitchFamily="34" charset="0"/>
              </a:rPr>
              <a:t>privire</a:t>
            </a:r>
            <a:r>
              <a:rPr lang="en-US" sz="1600" dirty="0">
                <a:latin typeface="Trebuchet MS" panose="020B0603020202020204" pitchFamily="34" charset="0"/>
              </a:rPr>
              <a:t> la </a:t>
            </a:r>
            <a:r>
              <a:rPr lang="en-US" sz="1600" dirty="0" err="1">
                <a:latin typeface="Trebuchet MS" panose="020B0603020202020204" pitchFamily="34" charset="0"/>
              </a:rPr>
              <a:t>numirea</a:t>
            </a:r>
            <a:r>
              <a:rPr lang="en-US" sz="1600" dirty="0">
                <a:latin typeface="Trebuchet MS" panose="020B0603020202020204" pitchFamily="34" charset="0"/>
              </a:rPr>
              <a:t> </a:t>
            </a:r>
            <a:r>
              <a:rPr lang="en-US" sz="1600" dirty="0" err="1">
                <a:latin typeface="Trebuchet MS" panose="020B0603020202020204" pitchFamily="34" charset="0"/>
              </a:rPr>
              <a:t>membrilor</a:t>
            </a:r>
            <a:r>
              <a:rPr lang="en-US" sz="1600" dirty="0">
                <a:latin typeface="Trebuchet MS" panose="020B0603020202020204" pitchFamily="34" charset="0"/>
              </a:rPr>
              <a:t> </a:t>
            </a:r>
            <a:r>
              <a:rPr lang="en-US" sz="1600" dirty="0" err="1">
                <a:latin typeface="Trebuchet MS" panose="020B0603020202020204" pitchFamily="34" charset="0"/>
              </a:rPr>
              <a:t>Consiliului</a:t>
            </a:r>
            <a:r>
              <a:rPr lang="en-US" sz="1600" dirty="0">
                <a:latin typeface="Trebuchet MS" panose="020B0603020202020204" pitchFamily="34" charset="0"/>
              </a:rPr>
              <a:t> de </a:t>
            </a:r>
            <a:r>
              <a:rPr lang="en-US" sz="1600" dirty="0" err="1">
                <a:latin typeface="Trebuchet MS" panose="020B0603020202020204" pitchFamily="34" charset="0"/>
              </a:rPr>
              <a:t>Administratie</a:t>
            </a:r>
            <a:r>
              <a:rPr lang="en-US" sz="1600" dirty="0">
                <a:latin typeface="Trebuchet MS" panose="020B0603020202020204" pitchFamily="34" charset="0"/>
              </a:rPr>
              <a:t>; </a:t>
            </a:r>
          </a:p>
          <a:p>
            <a:pPr marL="285750" indent="-285750" algn="just">
              <a:buFont typeface="Arial" panose="020B0604020202020204" pitchFamily="34" charset="0"/>
              <a:buChar char="•"/>
            </a:pPr>
            <a:r>
              <a:rPr lang="en-US" sz="1600" dirty="0" err="1">
                <a:latin typeface="Trebuchet MS" panose="020B0603020202020204" pitchFamily="34" charset="0"/>
              </a:rPr>
              <a:t>formularele</a:t>
            </a:r>
            <a:r>
              <a:rPr lang="en-US" sz="1600" dirty="0">
                <a:latin typeface="Trebuchet MS" panose="020B0603020202020204" pitchFamily="34" charset="0"/>
              </a:rPr>
              <a:t> de </a:t>
            </a:r>
            <a:r>
              <a:rPr lang="en-US" sz="1600" dirty="0" err="1">
                <a:latin typeface="Trebuchet MS" panose="020B0603020202020204" pitchFamily="34" charset="0"/>
              </a:rPr>
              <a:t>procuri</a:t>
            </a:r>
            <a:r>
              <a:rPr lang="en-US" sz="1600" dirty="0">
                <a:latin typeface="Trebuchet MS" panose="020B0603020202020204" pitchFamily="34" charset="0"/>
              </a:rPr>
              <a:t> </a:t>
            </a:r>
            <a:r>
              <a:rPr lang="en-US" sz="1600" dirty="0" err="1">
                <a:latin typeface="Trebuchet MS" panose="020B0603020202020204" pitchFamily="34" charset="0"/>
              </a:rPr>
              <a:t>generale</a:t>
            </a:r>
            <a:r>
              <a:rPr lang="en-US" sz="1600" dirty="0">
                <a:latin typeface="Trebuchet MS" panose="020B0603020202020204" pitchFamily="34" charset="0"/>
              </a:rPr>
              <a:t> </a:t>
            </a:r>
            <a:r>
              <a:rPr lang="en-US" sz="1600" dirty="0" err="1">
                <a:latin typeface="Trebuchet MS" panose="020B0603020202020204" pitchFamily="34" charset="0"/>
              </a:rPr>
              <a:t>şi</a:t>
            </a:r>
            <a:r>
              <a:rPr lang="en-US" sz="1600" dirty="0">
                <a:latin typeface="Trebuchet MS" panose="020B0603020202020204" pitchFamily="34" charset="0"/>
              </a:rPr>
              <a:t> </a:t>
            </a:r>
            <a:r>
              <a:rPr lang="en-US" sz="1600" dirty="0" err="1">
                <a:latin typeface="Trebuchet MS" panose="020B0603020202020204" pitchFamily="34" charset="0"/>
              </a:rPr>
              <a:t>speciale</a:t>
            </a:r>
            <a:r>
              <a:rPr lang="en-US" sz="1600" dirty="0">
                <a:latin typeface="Trebuchet MS" panose="020B0603020202020204" pitchFamily="34" charset="0"/>
              </a:rPr>
              <a:t> </a:t>
            </a:r>
            <a:r>
              <a:rPr lang="en-US" sz="1600" dirty="0" err="1">
                <a:latin typeface="Trebuchet MS" panose="020B0603020202020204" pitchFamily="34" charset="0"/>
              </a:rPr>
              <a:t>şi</a:t>
            </a:r>
            <a:r>
              <a:rPr lang="en-US" sz="1600" dirty="0">
                <a:latin typeface="Trebuchet MS" panose="020B0603020202020204" pitchFamily="34" charset="0"/>
              </a:rPr>
              <a:t> </a:t>
            </a:r>
            <a:r>
              <a:rPr lang="en-US" sz="1600" dirty="0" err="1">
                <a:latin typeface="Trebuchet MS" panose="020B0603020202020204" pitchFamily="34" charset="0"/>
              </a:rPr>
              <a:t>buletinele</a:t>
            </a:r>
            <a:r>
              <a:rPr lang="en-US" sz="1600" dirty="0">
                <a:latin typeface="Trebuchet MS" panose="020B0603020202020204" pitchFamily="34" charset="0"/>
              </a:rPr>
              <a:t> de </a:t>
            </a:r>
            <a:r>
              <a:rPr lang="en-US" sz="1600" dirty="0" err="1">
                <a:latin typeface="Trebuchet MS" panose="020B0603020202020204" pitchFamily="34" charset="0"/>
              </a:rPr>
              <a:t>vot</a:t>
            </a:r>
            <a:r>
              <a:rPr lang="en-US" sz="1600" dirty="0">
                <a:latin typeface="Trebuchet MS" panose="020B0603020202020204" pitchFamily="34" charset="0"/>
              </a:rPr>
              <a:t> </a:t>
            </a:r>
            <a:r>
              <a:rPr lang="en-US" sz="1600" dirty="0" err="1">
                <a:latin typeface="Trebuchet MS" panose="020B0603020202020204" pitchFamily="34" charset="0"/>
              </a:rPr>
              <a:t>prin</a:t>
            </a:r>
            <a:r>
              <a:rPr lang="en-US" sz="1600" dirty="0">
                <a:latin typeface="Trebuchet MS" panose="020B0603020202020204" pitchFamily="34" charset="0"/>
              </a:rPr>
              <a:t> </a:t>
            </a:r>
            <a:r>
              <a:rPr lang="en-US" sz="1600" dirty="0" err="1">
                <a:latin typeface="Trebuchet MS" panose="020B0603020202020204" pitchFamily="34" charset="0"/>
              </a:rPr>
              <a:t>corespondenţă</a:t>
            </a:r>
            <a:r>
              <a:rPr lang="en-US" sz="1600" dirty="0">
                <a:latin typeface="Trebuchet MS" panose="020B0603020202020204" pitchFamily="34" charset="0"/>
              </a:rPr>
              <a:t> </a:t>
            </a:r>
            <a:r>
              <a:rPr lang="en-US" sz="1600" dirty="0" err="1">
                <a:latin typeface="Trebuchet MS" panose="020B0603020202020204" pitchFamily="34" charset="0"/>
              </a:rPr>
              <a:t>pentru</a:t>
            </a:r>
            <a:r>
              <a:rPr lang="en-US" sz="1600" dirty="0">
                <a:latin typeface="Trebuchet MS" panose="020B0603020202020204" pitchFamily="34" charset="0"/>
              </a:rPr>
              <a:t> AGEA </a:t>
            </a:r>
            <a:r>
              <a:rPr lang="en-US" sz="1600" dirty="0" err="1">
                <a:latin typeface="Trebuchet MS" panose="020B0603020202020204" pitchFamily="34" charset="0"/>
              </a:rPr>
              <a:t>şi</a:t>
            </a:r>
            <a:r>
              <a:rPr lang="en-US" sz="1600" dirty="0">
                <a:latin typeface="Trebuchet MS" panose="020B0603020202020204" pitchFamily="34" charset="0"/>
              </a:rPr>
              <a:t>/</a:t>
            </a:r>
            <a:r>
              <a:rPr lang="en-US" sz="1600" dirty="0" err="1">
                <a:latin typeface="Trebuchet MS" panose="020B0603020202020204" pitchFamily="34" charset="0"/>
              </a:rPr>
              <a:t>sau</a:t>
            </a:r>
            <a:r>
              <a:rPr lang="en-US" sz="1600" dirty="0">
                <a:latin typeface="Trebuchet MS" panose="020B0603020202020204" pitchFamily="34" charset="0"/>
              </a:rPr>
              <a:t> AGOA; </a:t>
            </a:r>
          </a:p>
          <a:p>
            <a:pPr marL="285750" indent="-285750" algn="just">
              <a:buFont typeface="Arial" panose="020B0604020202020204" pitchFamily="34" charset="0"/>
              <a:buChar char="•"/>
            </a:pPr>
            <a:r>
              <a:rPr lang="en-US" sz="1600" dirty="0" err="1">
                <a:latin typeface="Trebuchet MS" panose="020B0603020202020204" pitchFamily="34" charset="0"/>
              </a:rPr>
              <a:t>documentele</a:t>
            </a:r>
            <a:r>
              <a:rPr lang="en-US" sz="1600" dirty="0">
                <a:latin typeface="Trebuchet MS" panose="020B0603020202020204" pitchFamily="34" charset="0"/>
              </a:rPr>
              <a:t> </a:t>
            </a:r>
            <a:r>
              <a:rPr lang="en-US" sz="1600" dirty="0" err="1">
                <a:latin typeface="Trebuchet MS" panose="020B0603020202020204" pitchFamily="34" charset="0"/>
              </a:rPr>
              <a:t>ce</a:t>
            </a:r>
            <a:r>
              <a:rPr lang="en-US" sz="1600" dirty="0">
                <a:latin typeface="Trebuchet MS" panose="020B0603020202020204" pitchFamily="34" charset="0"/>
              </a:rPr>
              <a:t> </a:t>
            </a:r>
            <a:r>
              <a:rPr lang="en-US" sz="1600" dirty="0" err="1">
                <a:latin typeface="Trebuchet MS" panose="020B0603020202020204" pitchFamily="34" charset="0"/>
              </a:rPr>
              <a:t>vor</a:t>
            </a:r>
            <a:r>
              <a:rPr lang="en-US" sz="1600" dirty="0">
                <a:latin typeface="Trebuchet MS" panose="020B0603020202020204" pitchFamily="34" charset="0"/>
              </a:rPr>
              <a:t> fi </a:t>
            </a:r>
            <a:r>
              <a:rPr lang="en-US" sz="1600" dirty="0" err="1">
                <a:latin typeface="Trebuchet MS" panose="020B0603020202020204" pitchFamily="34" charset="0"/>
              </a:rPr>
              <a:t>prezentate</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cadrul</a:t>
            </a:r>
            <a:r>
              <a:rPr lang="en-US" sz="1600" dirty="0">
                <a:latin typeface="Trebuchet MS" panose="020B0603020202020204" pitchFamily="34" charset="0"/>
              </a:rPr>
              <a:t> AGEA </a:t>
            </a:r>
            <a:r>
              <a:rPr lang="en-US" sz="1600" dirty="0" err="1">
                <a:latin typeface="Trebuchet MS" panose="020B0603020202020204" pitchFamily="34" charset="0"/>
              </a:rPr>
              <a:t>și</a:t>
            </a:r>
            <a:r>
              <a:rPr lang="en-US" sz="1600" dirty="0">
                <a:latin typeface="Trebuchet MS" panose="020B0603020202020204" pitchFamily="34" charset="0"/>
              </a:rPr>
              <a:t>/</a:t>
            </a:r>
            <a:r>
              <a:rPr lang="en-US" sz="1600" dirty="0" err="1">
                <a:latin typeface="Trebuchet MS" panose="020B0603020202020204" pitchFamily="34" charset="0"/>
              </a:rPr>
              <a:t>sau</a:t>
            </a:r>
            <a:r>
              <a:rPr lang="en-US" sz="1600" dirty="0">
                <a:latin typeface="Trebuchet MS" panose="020B0603020202020204" pitchFamily="34" charset="0"/>
              </a:rPr>
              <a:t> AGOA </a:t>
            </a:r>
            <a:r>
              <a:rPr lang="en-US" sz="1600" dirty="0" err="1">
                <a:latin typeface="Trebuchet MS" panose="020B0603020202020204" pitchFamily="34" charset="0"/>
              </a:rPr>
              <a:t>şi</a:t>
            </a:r>
            <a:r>
              <a:rPr lang="en-US" sz="1600" dirty="0">
                <a:latin typeface="Trebuchet MS" panose="020B0603020202020204" pitchFamily="34" charset="0"/>
              </a:rPr>
              <a:t> </a:t>
            </a:r>
            <a:r>
              <a:rPr lang="en-US" sz="1600" dirty="0" err="1">
                <a:latin typeface="Trebuchet MS" panose="020B0603020202020204" pitchFamily="34" charset="0"/>
              </a:rPr>
              <a:t>materialele</a:t>
            </a:r>
            <a:r>
              <a:rPr lang="en-US" sz="1600" dirty="0">
                <a:latin typeface="Trebuchet MS" panose="020B0603020202020204" pitchFamily="34" charset="0"/>
              </a:rPr>
              <a:t> </a:t>
            </a:r>
            <a:r>
              <a:rPr lang="en-US" sz="1600" dirty="0" err="1">
                <a:latin typeface="Trebuchet MS" panose="020B0603020202020204" pitchFamily="34" charset="0"/>
              </a:rPr>
              <a:t>supuse</a:t>
            </a:r>
            <a:r>
              <a:rPr lang="en-US" sz="1600" dirty="0">
                <a:latin typeface="Trebuchet MS" panose="020B0603020202020204" pitchFamily="34" charset="0"/>
              </a:rPr>
              <a:t> </a:t>
            </a:r>
            <a:r>
              <a:rPr lang="en-US" sz="1600" dirty="0" err="1">
                <a:latin typeface="Trebuchet MS" panose="020B0603020202020204" pitchFamily="34" charset="0"/>
              </a:rPr>
              <a:t>dezbaterii</a:t>
            </a:r>
            <a:r>
              <a:rPr lang="en-US" sz="1600" dirty="0">
                <a:latin typeface="Trebuchet MS" panose="020B0603020202020204" pitchFamily="34" charset="0"/>
              </a:rPr>
              <a:t> cu </a:t>
            </a:r>
            <a:r>
              <a:rPr lang="en-US" sz="1600" dirty="0" err="1">
                <a:latin typeface="Trebuchet MS" panose="020B0603020202020204" pitchFamily="34" charset="0"/>
              </a:rPr>
              <a:t>privire</a:t>
            </a:r>
            <a:r>
              <a:rPr lang="en-US" sz="1600" dirty="0">
                <a:latin typeface="Trebuchet MS" panose="020B0603020202020204" pitchFamily="34" charset="0"/>
              </a:rPr>
              <a:t> la </a:t>
            </a:r>
            <a:r>
              <a:rPr lang="en-US" sz="1600" dirty="0" err="1">
                <a:latin typeface="Trebuchet MS" panose="020B0603020202020204" pitchFamily="34" charset="0"/>
              </a:rPr>
              <a:t>punctele</a:t>
            </a:r>
            <a:r>
              <a:rPr lang="en-US" sz="1600" dirty="0">
                <a:latin typeface="Trebuchet MS" panose="020B0603020202020204" pitchFamily="34" charset="0"/>
              </a:rPr>
              <a:t> </a:t>
            </a:r>
            <a:r>
              <a:rPr lang="en-US" sz="1600" dirty="0" err="1">
                <a:latin typeface="Trebuchet MS" panose="020B0603020202020204" pitchFamily="34" charset="0"/>
              </a:rPr>
              <a:t>incluse</a:t>
            </a:r>
            <a:r>
              <a:rPr lang="en-US" sz="1600" dirty="0">
                <a:latin typeface="Trebuchet MS" panose="020B0603020202020204" pitchFamily="34" charset="0"/>
              </a:rPr>
              <a:t> pe </a:t>
            </a:r>
            <a:r>
              <a:rPr lang="en-US" sz="1600" dirty="0" err="1">
                <a:latin typeface="Trebuchet MS" panose="020B0603020202020204" pitchFamily="34" charset="0"/>
              </a:rPr>
              <a:t>ordinea</a:t>
            </a:r>
            <a:r>
              <a:rPr lang="en-US" sz="1600" dirty="0">
                <a:latin typeface="Trebuchet MS" panose="020B0603020202020204" pitchFamily="34" charset="0"/>
              </a:rPr>
              <a:t> de zi a AGEA </a:t>
            </a:r>
            <a:r>
              <a:rPr lang="en-US" sz="1600" dirty="0" err="1">
                <a:latin typeface="Trebuchet MS" panose="020B0603020202020204" pitchFamily="34" charset="0"/>
              </a:rPr>
              <a:t>şi</a:t>
            </a:r>
            <a:r>
              <a:rPr lang="en-US" sz="1600" dirty="0">
                <a:latin typeface="Trebuchet MS" panose="020B0603020202020204" pitchFamily="34" charset="0"/>
              </a:rPr>
              <a:t>/</a:t>
            </a:r>
            <a:r>
              <a:rPr lang="en-US" sz="1600" dirty="0" err="1">
                <a:latin typeface="Trebuchet MS" panose="020B0603020202020204" pitchFamily="34" charset="0"/>
              </a:rPr>
              <a:t>sau</a:t>
            </a:r>
            <a:r>
              <a:rPr lang="en-US" sz="1600" dirty="0">
                <a:latin typeface="Trebuchet MS" panose="020B0603020202020204" pitchFamily="34" charset="0"/>
              </a:rPr>
              <a:t> AGOA.</a:t>
            </a:r>
          </a:p>
          <a:p>
            <a:pPr algn="just"/>
            <a:endParaRPr lang="en-US" sz="1600" dirty="0">
              <a:latin typeface="Trebuchet MS" panose="020B0603020202020204" pitchFamily="34" charset="0"/>
            </a:endParaRPr>
          </a:p>
          <a:p>
            <a:pPr algn="just"/>
            <a:r>
              <a:rPr lang="en-US" sz="1600" dirty="0">
                <a:latin typeface="Trebuchet MS" panose="020B0603020202020204" pitchFamily="34" charset="0"/>
              </a:rPr>
              <a:t>In termen de 15 (</a:t>
            </a:r>
            <a:r>
              <a:rPr lang="en-US" sz="1600" dirty="0" err="1">
                <a:latin typeface="Trebuchet MS" panose="020B0603020202020204" pitchFamily="34" charset="0"/>
              </a:rPr>
              <a:t>cincisprezece</a:t>
            </a:r>
            <a:r>
              <a:rPr lang="en-US" sz="1600" dirty="0">
                <a:latin typeface="Trebuchet MS" panose="020B0603020202020204" pitchFamily="34" charset="0"/>
              </a:rPr>
              <a:t>) </a:t>
            </a:r>
            <a:r>
              <a:rPr lang="en-US" sz="1600" dirty="0" err="1">
                <a:latin typeface="Trebuchet MS" panose="020B0603020202020204" pitchFamily="34" charset="0"/>
              </a:rPr>
              <a:t>zile</a:t>
            </a:r>
            <a:r>
              <a:rPr lang="en-US" sz="1600" dirty="0">
                <a:latin typeface="Trebuchet MS" panose="020B0603020202020204" pitchFamily="34" charset="0"/>
              </a:rPr>
              <a:t> de la </a:t>
            </a:r>
            <a:r>
              <a:rPr lang="en-US" sz="1600" dirty="0" err="1">
                <a:latin typeface="Trebuchet MS" panose="020B0603020202020204" pitchFamily="34" charset="0"/>
              </a:rPr>
              <a:t>publicarea</a:t>
            </a:r>
            <a:r>
              <a:rPr lang="en-US" sz="1600" dirty="0">
                <a:latin typeface="Trebuchet MS" panose="020B0603020202020204" pitchFamily="34" charset="0"/>
              </a:rPr>
              <a:t> </a:t>
            </a:r>
            <a:r>
              <a:rPr lang="en-US" sz="1600" dirty="0" err="1">
                <a:latin typeface="Trebuchet MS" panose="020B0603020202020204" pitchFamily="34" charset="0"/>
              </a:rPr>
              <a:t>convocatorului</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Monitorul</a:t>
            </a:r>
            <a:r>
              <a:rPr lang="en-US" sz="1600" dirty="0">
                <a:latin typeface="Trebuchet MS" panose="020B0603020202020204" pitchFamily="34" charset="0"/>
              </a:rPr>
              <a:t> </a:t>
            </a:r>
            <a:r>
              <a:rPr lang="en-US" sz="1600" dirty="0" err="1">
                <a:latin typeface="Trebuchet MS" panose="020B0603020202020204" pitchFamily="34" charset="0"/>
              </a:rPr>
              <a:t>Oficial</a:t>
            </a:r>
            <a:r>
              <a:rPr lang="en-US" sz="1600" dirty="0">
                <a:latin typeface="Trebuchet MS" panose="020B0603020202020204" pitchFamily="34" charset="0"/>
              </a:rPr>
              <a:t>, se </a:t>
            </a:r>
            <a:r>
              <a:rPr lang="en-US" sz="1600" dirty="0" err="1">
                <a:latin typeface="Trebuchet MS" panose="020B0603020202020204" pitchFamily="34" charset="0"/>
              </a:rPr>
              <a:t>poate</a:t>
            </a:r>
            <a:r>
              <a:rPr lang="en-US" sz="1600" dirty="0">
                <a:latin typeface="Trebuchet MS" panose="020B0603020202020204" pitchFamily="34" charset="0"/>
              </a:rPr>
              <a:t> </a:t>
            </a:r>
            <a:r>
              <a:rPr lang="en-US" sz="1600" dirty="0" err="1">
                <a:latin typeface="Trebuchet MS" panose="020B0603020202020204" pitchFamily="34" charset="0"/>
              </a:rPr>
              <a:t>efectua</a:t>
            </a:r>
            <a:r>
              <a:rPr lang="en-US" sz="1600" dirty="0">
                <a:latin typeface="Trebuchet MS" panose="020B0603020202020204" pitchFamily="34" charset="0"/>
              </a:rPr>
              <a:t> </a:t>
            </a:r>
            <a:r>
              <a:rPr lang="en-US" sz="1600" dirty="0" err="1">
                <a:latin typeface="Trebuchet MS" panose="020B0603020202020204" pitchFamily="34" charset="0"/>
              </a:rPr>
              <a:t>completarea</a:t>
            </a:r>
            <a:r>
              <a:rPr lang="en-US" sz="1600" dirty="0">
                <a:latin typeface="Trebuchet MS" panose="020B0603020202020204" pitchFamily="34" charset="0"/>
              </a:rPr>
              <a:t> </a:t>
            </a:r>
            <a:r>
              <a:rPr lang="en-US" sz="1600" dirty="0" err="1">
                <a:latin typeface="Trebuchet MS" panose="020B0603020202020204" pitchFamily="34" charset="0"/>
              </a:rPr>
              <a:t>ordinii</a:t>
            </a:r>
            <a:r>
              <a:rPr lang="en-US" sz="1600" dirty="0">
                <a:latin typeface="Trebuchet MS" panose="020B0603020202020204" pitchFamily="34" charset="0"/>
              </a:rPr>
              <a:t> de zi a AGEA </a:t>
            </a:r>
            <a:r>
              <a:rPr lang="en-US" sz="1600" dirty="0" err="1">
                <a:latin typeface="Trebuchet MS" panose="020B0603020202020204" pitchFamily="34" charset="0"/>
              </a:rPr>
              <a:t>şi</a:t>
            </a:r>
            <a:r>
              <a:rPr lang="en-US" sz="1600" dirty="0">
                <a:latin typeface="Trebuchet MS" panose="020B0603020202020204" pitchFamily="34" charset="0"/>
              </a:rPr>
              <a:t>/</a:t>
            </a:r>
            <a:r>
              <a:rPr lang="en-US" sz="1600" dirty="0" err="1">
                <a:latin typeface="Trebuchet MS" panose="020B0603020202020204" pitchFamily="34" charset="0"/>
              </a:rPr>
              <a:t>sau</a:t>
            </a:r>
            <a:r>
              <a:rPr lang="en-US" sz="1600" dirty="0">
                <a:latin typeface="Trebuchet MS" panose="020B0603020202020204" pitchFamily="34" charset="0"/>
              </a:rPr>
              <a:t> AGOA.</a:t>
            </a:r>
          </a:p>
        </p:txBody>
      </p:sp>
    </p:spTree>
    <p:extLst>
      <p:ext uri="{BB962C8B-B14F-4D97-AF65-F5344CB8AC3E}">
        <p14:creationId xmlns:p14="http://schemas.microsoft.com/office/powerpoint/2010/main" val="4031746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81FEE-0EE8-43C4-97D2-E310842D1E6E}"/>
              </a:ext>
            </a:extLst>
          </p:cNvPr>
          <p:cNvSpPr>
            <a:spLocks noGrp="1"/>
          </p:cNvSpPr>
          <p:nvPr>
            <p:ph type="title"/>
          </p:nvPr>
        </p:nvSpPr>
        <p:spPr>
          <a:xfrm>
            <a:off x="514905" y="1079180"/>
            <a:ext cx="7291526" cy="394513"/>
          </a:xfrm>
        </p:spPr>
        <p:txBody>
          <a:bodyPr>
            <a:normAutofit/>
          </a:bodyPr>
          <a:lstStyle/>
          <a:p>
            <a:r>
              <a:rPr lang="ro-RO" sz="1600" i="1" dirty="0">
                <a:effectLst/>
                <a:latin typeface="Trebuchet MS" panose="020B0603020202020204" pitchFamily="34" charset="0"/>
                <a:ea typeface="Times New Roman" panose="02020603050405020304" pitchFamily="18" charset="0"/>
                <a:cs typeface="Arial" panose="020B0604020202020204" pitchFamily="34" charset="0"/>
              </a:rPr>
              <a:t>Introducerea de noi puncte pe  ordinea de zi a Adunarii </a:t>
            </a:r>
            <a:r>
              <a:rPr lang="en-US" sz="1600" i="1" dirty="0">
                <a:effectLst/>
                <a:latin typeface="Trebuchet MS" panose="020B0603020202020204" pitchFamily="34" charset="0"/>
                <a:ea typeface="Times New Roman" panose="02020603050405020304" pitchFamily="18" charset="0"/>
                <a:cs typeface="Arial" panose="020B0604020202020204" pitchFamily="34" charset="0"/>
              </a:rPr>
              <a:t>G</a:t>
            </a:r>
            <a:r>
              <a:rPr lang="ro-RO" sz="1600" i="1" dirty="0">
                <a:effectLst/>
                <a:latin typeface="Trebuchet MS" panose="020B0603020202020204" pitchFamily="34" charset="0"/>
                <a:ea typeface="Times New Roman" panose="02020603050405020304" pitchFamily="18" charset="0"/>
                <a:cs typeface="Arial" panose="020B0604020202020204" pitchFamily="34" charset="0"/>
              </a:rPr>
              <a:t>enerale</a:t>
            </a:r>
            <a:endParaRPr lang="en-US" sz="1600" dirty="0"/>
          </a:p>
        </p:txBody>
      </p:sp>
      <p:sp>
        <p:nvSpPr>
          <p:cNvPr id="7" name="Slide Number Placeholder 6">
            <a:extLst>
              <a:ext uri="{FF2B5EF4-FFF2-40B4-BE49-F238E27FC236}">
                <a16:creationId xmlns:a16="http://schemas.microsoft.com/office/drawing/2014/main" id="{773FCCDC-A50D-4FBE-B636-332F87B1B4F7}"/>
              </a:ext>
            </a:extLst>
          </p:cNvPr>
          <p:cNvSpPr>
            <a:spLocks noGrp="1"/>
          </p:cNvSpPr>
          <p:nvPr>
            <p:ph type="sldNum" sz="quarter" idx="16"/>
          </p:nvPr>
        </p:nvSpPr>
        <p:spPr/>
        <p:txBody>
          <a:bodyPr/>
          <a:lstStyle/>
          <a:p>
            <a:fld id="{5A12E19C-F0D7-470F-8E3A-FEF858791E3B}" type="slidenum">
              <a:rPr lang="uk-UA" smtClean="0"/>
              <a:pPr/>
              <a:t>11</a:t>
            </a:fld>
            <a:endParaRPr lang="uk-UA"/>
          </a:p>
        </p:txBody>
      </p:sp>
      <p:sp>
        <p:nvSpPr>
          <p:cNvPr id="3" name="Content Placeholder 2">
            <a:extLst>
              <a:ext uri="{FF2B5EF4-FFF2-40B4-BE49-F238E27FC236}">
                <a16:creationId xmlns:a16="http://schemas.microsoft.com/office/drawing/2014/main" id="{AF04372D-FA64-4829-BF87-E9A921E4412F}"/>
              </a:ext>
            </a:extLst>
          </p:cNvPr>
          <p:cNvSpPr>
            <a:spLocks noGrp="1"/>
          </p:cNvSpPr>
          <p:nvPr>
            <p:ph sz="quarter" idx="19"/>
          </p:nvPr>
        </p:nvSpPr>
        <p:spPr>
          <a:xfrm>
            <a:off x="514905" y="1473693"/>
            <a:ext cx="10972800" cy="4753643"/>
          </a:xfrm>
        </p:spPr>
        <p:txBody>
          <a:bodyPr>
            <a:normAutofit fontScale="25000" lnSpcReduction="20000"/>
          </a:bodyPr>
          <a:lstStyle/>
          <a:p>
            <a:pPr marL="0" marR="0" algn="just">
              <a:spcBef>
                <a:spcPts val="0"/>
              </a:spcBef>
              <a:spcAft>
                <a:spcPts val="0"/>
              </a:spcAft>
            </a:pPr>
            <a:r>
              <a:rPr lang="ro-RO" sz="6400" dirty="0">
                <a:effectLst/>
                <a:latin typeface="Trebuchet MS" panose="020B0603020202020204" pitchFamily="34" charset="0"/>
                <a:ea typeface="Times New Roman" panose="02020603050405020304" pitchFamily="18" charset="0"/>
                <a:cs typeface="Trebuchet MS" panose="020B0603020202020204" pitchFamily="34" charset="0"/>
              </a:rPr>
              <a:t>Unul sau mai mulţi acţionari reprezentând, individual sau impreună, cel puţin 5% din capitalul social au dreptul de a introduce noi puncte pe ordinea de zi a adunării generale şi de a prezenta proiecte de hotărâre pentru </a:t>
            </a:r>
            <a:r>
              <a:rPr lang="pt-BR" sz="6400" dirty="0">
                <a:effectLst/>
                <a:latin typeface="Trebuchet MS" panose="020B0603020202020204" pitchFamily="34" charset="0"/>
                <a:ea typeface="Times New Roman" panose="02020603050405020304" pitchFamily="18" charset="0"/>
                <a:cs typeface="Arial" panose="020B0604020202020204" pitchFamily="34" charset="0"/>
              </a:rPr>
              <a:t>punctele incluse sau propuse spre a fi incluse pe ordinea de </a:t>
            </a:r>
            <a:r>
              <a:rPr lang="ro-RO" sz="6400" dirty="0">
                <a:effectLst/>
                <a:latin typeface="Trebuchet MS" panose="020B0603020202020204" pitchFamily="34" charset="0"/>
                <a:ea typeface="Times New Roman" panose="02020603050405020304" pitchFamily="18" charset="0"/>
                <a:cs typeface="Trebuchet MS" panose="020B0603020202020204" pitchFamily="34" charset="0"/>
              </a:rPr>
              <a:t>zi si de asemeni pot transmite si proiecte de hotarare pentru punctele incluse pe ordinea de zi a adunarii generale, in conformitate</a:t>
            </a:r>
            <a:r>
              <a:rPr lang="pt-BR" sz="6400" dirty="0">
                <a:effectLst/>
                <a:latin typeface="Trebuchet MS" panose="020B0603020202020204" pitchFamily="34" charset="0"/>
                <a:ea typeface="Times New Roman" panose="02020603050405020304" pitchFamily="18" charset="0"/>
                <a:cs typeface="Arial" panose="020B0604020202020204" pitchFamily="34" charset="0"/>
              </a:rPr>
              <a:t> cu dispozitiile art. 117</a:t>
            </a:r>
            <a:r>
              <a:rPr lang="pt-BR" sz="6400" baseline="30000" dirty="0">
                <a:effectLst/>
                <a:latin typeface="Trebuchet MS" panose="020B0603020202020204" pitchFamily="34" charset="0"/>
                <a:ea typeface="Times New Roman" panose="02020603050405020304" pitchFamily="18" charset="0"/>
                <a:cs typeface="Arial" panose="020B0604020202020204" pitchFamily="34" charset="0"/>
              </a:rPr>
              <a:t>1</a:t>
            </a:r>
            <a:r>
              <a:rPr lang="ro-RO" sz="6400" dirty="0">
                <a:effectLst/>
                <a:latin typeface="Trebuchet MS" panose="020B0603020202020204" pitchFamily="34" charset="0"/>
                <a:ea typeface="Times New Roman" panose="02020603050405020304" pitchFamily="18" charset="0"/>
                <a:cs typeface="Trebuchet MS" panose="020B0603020202020204" pitchFamily="34" charset="0"/>
              </a:rPr>
              <a:t> alin. (1) din </a:t>
            </a:r>
            <a:r>
              <a:rPr lang="it-IT" sz="6400" u="sng" dirty="0">
                <a:effectLst/>
                <a:latin typeface="Trebuchet MS" panose="020B0603020202020204" pitchFamily="34" charset="0"/>
                <a:ea typeface="Times New Roman" panose="02020603050405020304" pitchFamily="18" charset="0"/>
                <a:cs typeface="Trebuchet MS" panose="020B0603020202020204" pitchFamily="34" charset="0"/>
                <a:hlinkClick r:id="rId2">
                  <a:extLst>
                    <a:ext uri="{A12FA001-AC4F-418D-AE19-62706E023703}">
                      <ahyp:hlinkClr xmlns:ahyp="http://schemas.microsoft.com/office/drawing/2018/hyperlinkcolor" val="tx"/>
                    </a:ext>
                  </a:extLst>
                </a:hlinkClick>
              </a:rPr>
              <a:t>Legea nr. 31/1990 republicată, cu toate modificările ulterioare</a:t>
            </a:r>
            <a:endParaRPr lang="en-US" sz="6400" dirty="0">
              <a:effectLst/>
              <a:latin typeface="Trebuchet MS" panose="020B0603020202020204" pitchFamily="34" charset="0"/>
              <a:ea typeface="Times New Roman" panose="02020603050405020304" pitchFamily="18" charset="0"/>
            </a:endParaRPr>
          </a:p>
          <a:p>
            <a:pPr marL="0" marR="0" algn="just">
              <a:spcBef>
                <a:spcPts val="0"/>
              </a:spcBef>
              <a:spcAft>
                <a:spcPts val="0"/>
              </a:spcAft>
            </a:pPr>
            <a:r>
              <a:rPr lang="ro-RO" sz="6400" dirty="0">
                <a:effectLst/>
                <a:latin typeface="Trebuchet MS" panose="020B0603020202020204" pitchFamily="34" charset="0"/>
                <a:ea typeface="Times New Roman" panose="02020603050405020304" pitchFamily="18" charset="0"/>
                <a:cs typeface="Trebuchet MS" panose="020B0603020202020204" pitchFamily="34" charset="0"/>
              </a:rPr>
              <a:t> </a:t>
            </a:r>
            <a:endParaRPr lang="en-US" sz="6400" dirty="0">
              <a:effectLst/>
              <a:latin typeface="Trebuchet MS" panose="020B0603020202020204" pitchFamily="34" charset="0"/>
              <a:ea typeface="Times New Roman" panose="02020603050405020304" pitchFamily="18" charset="0"/>
            </a:endParaRPr>
          </a:p>
          <a:p>
            <a:pPr marL="0" marR="0" algn="just">
              <a:spcBef>
                <a:spcPts val="0"/>
              </a:spcBef>
              <a:spcAft>
                <a:spcPts val="0"/>
              </a:spcAft>
            </a:pPr>
            <a:r>
              <a:rPr lang="ro-RO" sz="6400" dirty="0">
                <a:effectLst/>
                <a:latin typeface="Trebuchet MS" panose="020B0603020202020204" pitchFamily="34" charset="0"/>
                <a:ea typeface="Times New Roman" panose="02020603050405020304" pitchFamily="18" charset="0"/>
                <a:cs typeface="Trebuchet MS" panose="020B0603020202020204" pitchFamily="34" charset="0"/>
              </a:rPr>
              <a:t>Propunerile privind introducerea de puncte noi pe ordinea de zi a adunării generale si proiectele de hotărâre pentru aceste puncte, precum si proiectele de hotarare pentru punctele incluse pe ordinea de zi a adunarii generale, pot fi înaintate, astfel:</a:t>
            </a:r>
            <a:endParaRPr lang="en-US" sz="6400" dirty="0">
              <a:effectLst/>
              <a:latin typeface="Trebuchet MS" panose="020B0603020202020204" pitchFamily="34" charset="0"/>
              <a:ea typeface="Times New Roman" panose="02020603050405020304" pitchFamily="18" charset="0"/>
              <a:cs typeface="Trebuchet MS" panose="020B0603020202020204" pitchFamily="34" charset="0"/>
            </a:endParaRPr>
          </a:p>
          <a:p>
            <a:pPr marL="0" marR="0" algn="just">
              <a:spcBef>
                <a:spcPts val="0"/>
              </a:spcBef>
              <a:spcAft>
                <a:spcPts val="0"/>
              </a:spcAft>
            </a:pPr>
            <a:endParaRPr lang="en-US" sz="6400" dirty="0">
              <a:effectLst/>
              <a:latin typeface="Trebuchet MS" panose="020B0603020202020204" pitchFamily="34" charset="0"/>
              <a:ea typeface="Times New Roman" panose="02020603050405020304" pitchFamily="18" charset="0"/>
            </a:endParaRPr>
          </a:p>
          <a:p>
            <a:pPr marL="342900" marR="0" lvl="0" indent="-342900" algn="just" fontAlgn="base" hangingPunct="0">
              <a:spcBef>
                <a:spcPts val="0"/>
              </a:spcBef>
              <a:spcAft>
                <a:spcPts val="0"/>
              </a:spcAft>
              <a:buFont typeface="+mj-lt"/>
              <a:buAutoNum type="alphaLcParenR"/>
              <a:tabLst>
                <a:tab pos="228600" algn="l"/>
              </a:tabLst>
            </a:pPr>
            <a:r>
              <a:rPr lang="ro-RO" sz="6400" dirty="0">
                <a:effectLst/>
                <a:latin typeface="Trebuchet MS" panose="020B0603020202020204" pitchFamily="34" charset="0"/>
                <a:ea typeface="Times New Roman" panose="02020603050405020304" pitchFamily="18" charset="0"/>
                <a:cs typeface="Trebuchet MS" panose="020B0603020202020204" pitchFamily="34" charset="0"/>
              </a:rPr>
              <a:t>depuse direct sau prin orice formă de curierat cu confirmare de primire, la sediul Societăţii din Iaşi, str. Valea Lupului nr. 1, cod poştal 707410, în plic închis, cu menţiunea scrisă în clar: „Pentru adunarea generală a acţionarilor din .......... – Comisia Tehnică”.</a:t>
            </a:r>
            <a:endParaRPr lang="en-US" sz="6400" dirty="0">
              <a:effectLst/>
              <a:latin typeface="Trebuchet MS" panose="020B0603020202020204" pitchFamily="34" charset="0"/>
              <a:ea typeface="Times New Roman" panose="02020603050405020304" pitchFamily="18" charset="0"/>
              <a:cs typeface="Trebuchet MS" panose="020B0603020202020204" pitchFamily="34" charset="0"/>
            </a:endParaRPr>
          </a:p>
          <a:p>
            <a:pPr marL="342900" marR="0" lvl="0" indent="-342900" algn="just" fontAlgn="base" hangingPunct="0">
              <a:spcBef>
                <a:spcPts val="0"/>
              </a:spcBef>
              <a:spcAft>
                <a:spcPts val="0"/>
              </a:spcAft>
              <a:buFont typeface="+mj-lt"/>
              <a:buAutoNum type="alphaLcParenR"/>
              <a:tabLst>
                <a:tab pos="228600" algn="l"/>
              </a:tabLst>
            </a:pPr>
            <a:endParaRPr lang="en-US" sz="6400" dirty="0">
              <a:effectLst/>
              <a:latin typeface="Trebuchet MS" panose="020B0603020202020204" pitchFamily="34" charset="0"/>
              <a:ea typeface="Times New Roman" panose="02020603050405020304" pitchFamily="18" charset="0"/>
            </a:endParaRPr>
          </a:p>
          <a:p>
            <a:pPr marL="342900" marR="0" lvl="0" indent="-342900" algn="just" fontAlgn="base" hangingPunct="0">
              <a:spcBef>
                <a:spcPts val="0"/>
              </a:spcBef>
              <a:spcAft>
                <a:spcPts val="0"/>
              </a:spcAft>
              <a:buFont typeface="+mj-lt"/>
              <a:buAutoNum type="alphaLcParenR"/>
              <a:tabLst>
                <a:tab pos="228600" algn="l"/>
              </a:tabLst>
            </a:pPr>
            <a:r>
              <a:rPr lang="ro-RO" sz="6400" dirty="0">
                <a:effectLst/>
                <a:latin typeface="Trebuchet MS" panose="020B0603020202020204" pitchFamily="34" charset="0"/>
                <a:ea typeface="Times New Roman" panose="02020603050405020304" pitchFamily="18" charset="0"/>
                <a:cs typeface="Trebuchet MS" panose="020B0603020202020204" pitchFamily="34" charset="0"/>
              </a:rPr>
              <a:t>transmise prin e-mail cu semnătură electronică extinsă încorporată conform </a:t>
            </a:r>
            <a:r>
              <a:rPr lang="ro-RO" sz="6400" u="sng" dirty="0">
                <a:effectLst/>
                <a:latin typeface="Trebuchet MS" panose="020B0603020202020204" pitchFamily="34" charset="0"/>
                <a:ea typeface="Times New Roman" panose="02020603050405020304" pitchFamily="18" charset="0"/>
                <a:cs typeface="Trebuchet MS" panose="020B0603020202020204" pitchFamily="34" charset="0"/>
                <a:hlinkClick r:id="rId3">
                  <a:extLst>
                    <a:ext uri="{A12FA001-AC4F-418D-AE19-62706E023703}">
                      <ahyp:hlinkClr xmlns:ahyp="http://schemas.microsoft.com/office/drawing/2018/hyperlinkcolor" val="tx"/>
                    </a:ext>
                  </a:extLst>
                </a:hlinkClick>
              </a:rPr>
              <a:t>Legii nr. 455/2001</a:t>
            </a:r>
            <a:r>
              <a:rPr lang="ro-RO" sz="6400" dirty="0">
                <a:effectLst/>
                <a:latin typeface="Trebuchet MS" panose="020B0603020202020204" pitchFamily="34" charset="0"/>
                <a:ea typeface="Times New Roman" panose="02020603050405020304" pitchFamily="18" charset="0"/>
                <a:cs typeface="Trebuchet MS" panose="020B0603020202020204" pitchFamily="34" charset="0"/>
              </a:rPr>
              <a:t> privind semnătura electronică, la adresa </a:t>
            </a:r>
            <a:r>
              <a:rPr lang="ro-RO" sz="6400" u="sng" dirty="0">
                <a:effectLst/>
                <a:latin typeface="Trebuchet MS" panose="020B0603020202020204" pitchFamily="34" charset="0"/>
                <a:ea typeface="Times New Roman" panose="02020603050405020304" pitchFamily="18" charset="0"/>
                <a:cs typeface="Trebuchet MS" panose="020B0603020202020204" pitchFamily="34" charset="0"/>
                <a:hlinkClick r:id="rId4">
                  <a:extLst>
                    <a:ext uri="{A12FA001-AC4F-418D-AE19-62706E023703}">
                      <ahyp:hlinkClr xmlns:ahyp="http://schemas.microsoft.com/office/drawing/2018/hyperlinkcolor" val="tx"/>
                    </a:ext>
                  </a:extLst>
                </a:hlinkClick>
              </a:rPr>
              <a:t>relatiicuinvestitorii@antibiotice.ro</a:t>
            </a:r>
            <a:r>
              <a:rPr lang="ro-RO" sz="6400" dirty="0">
                <a:effectLst/>
                <a:latin typeface="Trebuchet MS" panose="020B0603020202020204" pitchFamily="34" charset="0"/>
                <a:ea typeface="Times New Roman" panose="02020603050405020304" pitchFamily="18" charset="0"/>
                <a:cs typeface="Trebuchet MS" panose="020B0603020202020204" pitchFamily="34" charset="0"/>
              </a:rPr>
              <a:t>, menţionând la subiect: „Pentru adunarea generală a acţionarilor din data de .......... – Comisia Tehnică”.</a:t>
            </a:r>
            <a:endParaRPr lang="en-US" sz="6400" dirty="0">
              <a:effectLst/>
              <a:latin typeface="Trebuchet MS" panose="020B0603020202020204" pitchFamily="34" charset="0"/>
              <a:ea typeface="Times New Roman" panose="02020603050405020304" pitchFamily="18" charset="0"/>
              <a:cs typeface="Trebuchet MS" panose="020B0603020202020204" pitchFamily="34" charset="0"/>
            </a:endParaRPr>
          </a:p>
          <a:p>
            <a:pPr marL="342900" marR="0" lvl="0" indent="-342900" algn="just" fontAlgn="base" hangingPunct="0">
              <a:spcBef>
                <a:spcPts val="0"/>
              </a:spcBef>
              <a:spcAft>
                <a:spcPts val="0"/>
              </a:spcAft>
              <a:buFont typeface="+mj-lt"/>
              <a:buAutoNum type="alphaLcParenR"/>
              <a:tabLst>
                <a:tab pos="228600" algn="l"/>
              </a:tabLst>
            </a:pPr>
            <a:endParaRPr lang="en-US" sz="6400" dirty="0">
              <a:effectLst/>
              <a:latin typeface="Trebuchet MS" panose="020B0603020202020204" pitchFamily="34" charset="0"/>
              <a:ea typeface="Times New Roman" panose="02020603050405020304" pitchFamily="18" charset="0"/>
            </a:endParaRPr>
          </a:p>
          <a:p>
            <a:pPr marL="0" marR="0" algn="just">
              <a:spcBef>
                <a:spcPts val="0"/>
              </a:spcBef>
              <a:spcAft>
                <a:spcPts val="0"/>
              </a:spcAft>
            </a:pPr>
            <a:r>
              <a:rPr lang="ro-RO" sz="6400" dirty="0">
                <a:effectLst/>
                <a:latin typeface="Trebuchet MS" panose="020B0603020202020204" pitchFamily="34" charset="0"/>
                <a:ea typeface="Times New Roman" panose="02020603050405020304" pitchFamily="18" charset="0"/>
                <a:cs typeface="Trebuchet MS" panose="020B0603020202020204" pitchFamily="34" charset="0"/>
              </a:rPr>
              <a:t> </a:t>
            </a:r>
            <a:endParaRPr lang="en-US" sz="6400" dirty="0">
              <a:effectLst/>
              <a:latin typeface="Trebuchet MS" panose="020B0603020202020204" pitchFamily="34" charset="0"/>
              <a:ea typeface="Times New Roman" panose="02020603050405020304" pitchFamily="18" charset="0"/>
            </a:endParaRPr>
          </a:p>
          <a:p>
            <a:pPr marL="0" marR="0" algn="just">
              <a:spcBef>
                <a:spcPts val="0"/>
              </a:spcBef>
              <a:spcAft>
                <a:spcPts val="0"/>
              </a:spcAft>
            </a:pPr>
            <a:r>
              <a:rPr lang="ro-RO" sz="6400" dirty="0">
                <a:effectLst/>
                <a:latin typeface="Trebuchet MS" panose="020B0603020202020204" pitchFamily="34" charset="0"/>
                <a:ea typeface="Times New Roman" panose="02020603050405020304" pitchFamily="18" charset="0"/>
                <a:cs typeface="Trebuchet MS" panose="020B0603020202020204" pitchFamily="34" charset="0"/>
              </a:rPr>
              <a:t>Aceste propuneri şi proiecte de hotărâri trebuie să fie însoţite de copiile actelor de identitate ale acţionarilor care au propus (buletin/carte de identitate în cazul acţionarilor persoane fizice, respectiv </a:t>
            </a:r>
            <a:r>
              <a:rPr lang="pt-BR" sz="6400" dirty="0">
                <a:effectLst/>
                <a:latin typeface="Trebuchet MS" panose="020B0603020202020204" pitchFamily="34" charset="0"/>
                <a:ea typeface="Times New Roman" panose="02020603050405020304" pitchFamily="18" charset="0"/>
                <a:cs typeface="TimesNewRomanPSMT"/>
              </a:rPr>
              <a:t>certificat constatator, sau orice alt document</a:t>
            </a:r>
            <a:r>
              <a:rPr lang="pt-BR" sz="6400" dirty="0">
                <a:effectLst/>
                <a:latin typeface="Trebuchet MS" panose="020B0603020202020204" pitchFamily="34" charset="0"/>
                <a:ea typeface="Times New Roman" panose="02020603050405020304" pitchFamily="18" charset="0"/>
                <a:cs typeface="Trebuchet MS" panose="020B0603020202020204" pitchFamily="34" charset="0"/>
              </a:rPr>
              <a:t> </a:t>
            </a:r>
            <a:r>
              <a:rPr lang="pt-BR" sz="6400" dirty="0">
                <a:effectLst/>
                <a:latin typeface="Trebuchet MS" panose="020B0603020202020204" pitchFamily="34" charset="0"/>
                <a:ea typeface="Times New Roman" panose="02020603050405020304" pitchFamily="18" charset="0"/>
                <a:cs typeface="TimesNewRomanPSMT"/>
              </a:rPr>
              <a:t>care atestă calitatea de reprezentant legal</a:t>
            </a:r>
            <a:r>
              <a:rPr lang="pt-BR" sz="6400" dirty="0">
                <a:effectLst/>
                <a:latin typeface="Trebuchet MS" panose="020B0603020202020204" pitchFamily="34" charset="0"/>
                <a:ea typeface="Times New Roman" panose="02020603050405020304" pitchFamily="18" charset="0"/>
                <a:cs typeface="Trebuchet MS" panose="020B0603020202020204" pitchFamily="34" charset="0"/>
              </a:rPr>
              <a:t> </a:t>
            </a:r>
            <a:r>
              <a:rPr lang="ro-RO" sz="6400" dirty="0">
                <a:effectLst/>
                <a:latin typeface="Trebuchet MS" panose="020B0603020202020204" pitchFamily="34" charset="0"/>
                <a:ea typeface="Times New Roman" panose="02020603050405020304" pitchFamily="18" charset="0"/>
                <a:cs typeface="Trebuchet MS" panose="020B0603020202020204" pitchFamily="34" charset="0"/>
              </a:rPr>
              <a:t>în cazul acţionarilor persoane juridice, extras de cont), conform notei de mai jos</a:t>
            </a:r>
            <a:r>
              <a:rPr lang="ro-RO" sz="6400" b="1" dirty="0">
                <a:effectLst/>
                <a:latin typeface="Trebuchet MS" panose="020B0603020202020204" pitchFamily="34" charset="0"/>
                <a:ea typeface="Times New Roman" panose="02020603050405020304" pitchFamily="18" charset="0"/>
                <a:cs typeface="Trebuchet MS" panose="020B0603020202020204" pitchFamily="34" charset="0"/>
              </a:rPr>
              <a:t>.</a:t>
            </a:r>
            <a:endParaRPr lang="en-US" sz="6400" dirty="0">
              <a:effectLst/>
              <a:latin typeface="Trebuchet MS" panose="020B0603020202020204" pitchFamily="34" charset="0"/>
              <a:ea typeface="Times New Roman" panose="02020603050405020304" pitchFamily="18" charset="0"/>
            </a:endParaRPr>
          </a:p>
          <a:p>
            <a:pPr marL="0" marR="0" algn="just">
              <a:spcBef>
                <a:spcPts val="0"/>
              </a:spcBef>
              <a:spcAft>
                <a:spcPts val="0"/>
              </a:spcAft>
            </a:pPr>
            <a:r>
              <a:rPr lang="ro-RO" sz="6400" dirty="0">
                <a:effectLst/>
                <a:latin typeface="Trebuchet MS" panose="020B0603020202020204" pitchFamily="34" charset="0"/>
                <a:ea typeface="Times New Roman" panose="02020603050405020304" pitchFamily="18" charset="0"/>
                <a:cs typeface="Trebuchet MS" panose="020B0603020202020204" pitchFamily="34" charset="0"/>
              </a:rPr>
              <a:t> </a:t>
            </a:r>
            <a:endParaRPr lang="en-US" sz="6400" dirty="0">
              <a:effectLst/>
              <a:latin typeface="Trebuchet MS" panose="020B0603020202020204" pitchFamily="34" charset="0"/>
              <a:ea typeface="Times New Roman" panose="02020603050405020304" pitchFamily="18" charset="0"/>
            </a:endParaRPr>
          </a:p>
          <a:p>
            <a:pPr marL="0" marR="635" algn="just">
              <a:spcBef>
                <a:spcPts val="0"/>
              </a:spcBef>
              <a:spcAft>
                <a:spcPts val="0"/>
              </a:spcAft>
            </a:pPr>
            <a:r>
              <a:rPr lang="ro-RO" sz="6400" dirty="0">
                <a:effectLst/>
                <a:latin typeface="Trebuchet MS" panose="020B0603020202020204" pitchFamily="34" charset="0"/>
                <a:ea typeface="Times New Roman" panose="02020603050405020304" pitchFamily="18" charset="0"/>
                <a:cs typeface="Arial" panose="020B0604020202020204" pitchFamily="34" charset="0"/>
              </a:rPr>
              <a:t>Propunerile primite dupa expirarea termenelor prevazute in legislatie sau transmise in alte modalitati decat cele expuse, nu vor fi luate in considerare.</a:t>
            </a:r>
            <a:endParaRPr lang="en-US" dirty="0"/>
          </a:p>
        </p:txBody>
      </p:sp>
      <p:sp>
        <p:nvSpPr>
          <p:cNvPr id="5" name="Title 6">
            <a:extLst>
              <a:ext uri="{FF2B5EF4-FFF2-40B4-BE49-F238E27FC236}">
                <a16:creationId xmlns:a16="http://schemas.microsoft.com/office/drawing/2014/main" id="{27EA7E12-8FCD-495F-8C19-2FE1A164FB0E}"/>
              </a:ext>
            </a:extLst>
          </p:cNvPr>
          <p:cNvSpPr txBox="1">
            <a:spLocks/>
          </p:cNvSpPr>
          <p:nvPr/>
        </p:nvSpPr>
        <p:spPr>
          <a:xfrm>
            <a:off x="514905" y="515247"/>
            <a:ext cx="6995604" cy="56393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285750" indent="-285750">
              <a:buFont typeface="Wingdings" panose="05000000000000000000" pitchFamily="2" charset="2"/>
              <a:buChar char="v"/>
            </a:pPr>
            <a:r>
              <a:rPr lang="ro-RO" sz="1600" b="1" i="1" dirty="0">
                <a:latin typeface="Trebuchet MS" panose="020B0603020202020204" pitchFamily="34" charset="0"/>
                <a:ea typeface="Times New Roman" panose="02020603050405020304" pitchFamily="18" charset="0"/>
                <a:cs typeface="Arial" panose="020B0604020202020204" pitchFamily="34" charset="0"/>
              </a:rPr>
              <a:t>Informatii  referitoare  la  drepturile  acţionarilor</a:t>
            </a:r>
            <a:endParaRPr lang="en-US" sz="1600" i="1" dirty="0"/>
          </a:p>
        </p:txBody>
      </p:sp>
    </p:spTree>
    <p:extLst>
      <p:ext uri="{BB962C8B-B14F-4D97-AF65-F5344CB8AC3E}">
        <p14:creationId xmlns:p14="http://schemas.microsoft.com/office/powerpoint/2010/main" val="1522920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81FEE-0EE8-43C4-97D2-E310842D1E6E}"/>
              </a:ext>
            </a:extLst>
          </p:cNvPr>
          <p:cNvSpPr>
            <a:spLocks noGrp="1"/>
          </p:cNvSpPr>
          <p:nvPr>
            <p:ph type="title"/>
          </p:nvPr>
        </p:nvSpPr>
        <p:spPr>
          <a:xfrm>
            <a:off x="609600" y="553980"/>
            <a:ext cx="10972800" cy="706089"/>
          </a:xfrm>
        </p:spPr>
        <p:txBody>
          <a:bodyPr>
            <a:normAutofit/>
          </a:bodyPr>
          <a:lstStyle/>
          <a:p>
            <a:r>
              <a:rPr lang="en-US" sz="1600" b="1" i="1" dirty="0" err="1">
                <a:latin typeface="Trebuchet MS" panose="020B0603020202020204" pitchFamily="34" charset="0"/>
              </a:rPr>
              <a:t>Propunerea</a:t>
            </a:r>
            <a:r>
              <a:rPr lang="en-US" sz="1600" b="1" i="1" dirty="0">
                <a:latin typeface="Trebuchet MS" panose="020B0603020202020204" pitchFamily="34" charset="0"/>
              </a:rPr>
              <a:t> de </a:t>
            </a:r>
            <a:r>
              <a:rPr lang="en-US" sz="1600" b="1" i="1" dirty="0" err="1">
                <a:latin typeface="Trebuchet MS" panose="020B0603020202020204" pitchFamily="34" charset="0"/>
              </a:rPr>
              <a:t>candidaţi</a:t>
            </a:r>
            <a:r>
              <a:rPr lang="en-US" sz="1600" b="1" i="1" dirty="0">
                <a:latin typeface="Trebuchet MS" panose="020B0603020202020204" pitchFamily="34" charset="0"/>
              </a:rPr>
              <a:t> </a:t>
            </a:r>
            <a:r>
              <a:rPr lang="en-US" sz="1600" b="1" i="1" dirty="0" err="1">
                <a:latin typeface="Trebuchet MS" panose="020B0603020202020204" pitchFamily="34" charset="0"/>
              </a:rPr>
              <a:t>pentru</a:t>
            </a:r>
            <a:r>
              <a:rPr lang="en-US" sz="1600" b="1" i="1" dirty="0">
                <a:latin typeface="Trebuchet MS" panose="020B0603020202020204" pitchFamily="34" charset="0"/>
              </a:rPr>
              <a:t> </a:t>
            </a:r>
            <a:r>
              <a:rPr lang="en-US" sz="1600" b="1" i="1" dirty="0" err="1">
                <a:latin typeface="Trebuchet MS" panose="020B0603020202020204" pitchFamily="34" charset="0"/>
              </a:rPr>
              <a:t>alegerea</a:t>
            </a:r>
            <a:r>
              <a:rPr lang="en-US" sz="1600" b="1" i="1" dirty="0">
                <a:latin typeface="Trebuchet MS" panose="020B0603020202020204" pitchFamily="34" charset="0"/>
              </a:rPr>
              <a:t> de </a:t>
            </a:r>
            <a:r>
              <a:rPr lang="en-US" sz="1600" b="1" i="1" dirty="0" err="1">
                <a:latin typeface="Trebuchet MS" panose="020B0603020202020204" pitchFamily="34" charset="0"/>
              </a:rPr>
              <a:t>membri</a:t>
            </a:r>
            <a:r>
              <a:rPr lang="en-US" sz="1600" b="1" i="1" dirty="0">
                <a:latin typeface="Trebuchet MS" panose="020B0603020202020204" pitchFamily="34" charset="0"/>
              </a:rPr>
              <a:t> </a:t>
            </a:r>
            <a:r>
              <a:rPr lang="en-US" sz="1600" b="1" i="1" dirty="0" err="1">
                <a:latin typeface="Trebuchet MS" panose="020B0603020202020204" pitchFamily="34" charset="0"/>
              </a:rPr>
              <a:t>în</a:t>
            </a:r>
            <a:r>
              <a:rPr lang="en-US" sz="1600" b="1" i="1" dirty="0">
                <a:latin typeface="Trebuchet MS" panose="020B0603020202020204" pitchFamily="34" charset="0"/>
              </a:rPr>
              <a:t> </a:t>
            </a:r>
            <a:r>
              <a:rPr lang="en-US" sz="1600" b="1" i="1" dirty="0" err="1">
                <a:latin typeface="Trebuchet MS" panose="020B0603020202020204" pitchFamily="34" charset="0"/>
              </a:rPr>
              <a:t>Consiliul</a:t>
            </a:r>
            <a:r>
              <a:rPr lang="en-US" sz="1600" b="1" i="1" dirty="0">
                <a:latin typeface="Trebuchet MS" panose="020B0603020202020204" pitchFamily="34" charset="0"/>
              </a:rPr>
              <a:t> de </a:t>
            </a:r>
            <a:r>
              <a:rPr lang="en-US" sz="1600" b="1" i="1" dirty="0" err="1">
                <a:latin typeface="Trebuchet MS" panose="020B0603020202020204" pitchFamily="34" charset="0"/>
              </a:rPr>
              <a:t>Administratie</a:t>
            </a:r>
            <a:r>
              <a:rPr lang="en-US" sz="1600" b="1" i="1" dirty="0">
                <a:latin typeface="Trebuchet MS" panose="020B0603020202020204" pitchFamily="34" charset="0"/>
              </a:rPr>
              <a:t> al </a:t>
            </a:r>
            <a:r>
              <a:rPr lang="en-US" sz="1600" b="1" i="1" dirty="0" err="1">
                <a:latin typeface="Trebuchet MS" panose="020B0603020202020204" pitchFamily="34" charset="0"/>
              </a:rPr>
              <a:t>Societăţii</a:t>
            </a:r>
            <a:endParaRPr lang="en-US" sz="1600" b="1" i="1" dirty="0"/>
          </a:p>
        </p:txBody>
      </p:sp>
      <p:sp>
        <p:nvSpPr>
          <p:cNvPr id="7" name="Slide Number Placeholder 6">
            <a:extLst>
              <a:ext uri="{FF2B5EF4-FFF2-40B4-BE49-F238E27FC236}">
                <a16:creationId xmlns:a16="http://schemas.microsoft.com/office/drawing/2014/main" id="{773FCCDC-A50D-4FBE-B636-332F87B1B4F7}"/>
              </a:ext>
            </a:extLst>
          </p:cNvPr>
          <p:cNvSpPr>
            <a:spLocks noGrp="1"/>
          </p:cNvSpPr>
          <p:nvPr>
            <p:ph type="sldNum" sz="quarter" idx="16"/>
          </p:nvPr>
        </p:nvSpPr>
        <p:spPr/>
        <p:txBody>
          <a:bodyPr/>
          <a:lstStyle/>
          <a:p>
            <a:fld id="{5A12E19C-F0D7-470F-8E3A-FEF858791E3B}" type="slidenum">
              <a:rPr lang="uk-UA" smtClean="0"/>
              <a:pPr/>
              <a:t>12</a:t>
            </a:fld>
            <a:endParaRPr lang="uk-UA"/>
          </a:p>
        </p:txBody>
      </p:sp>
      <p:sp>
        <p:nvSpPr>
          <p:cNvPr id="4" name="TextBox 3">
            <a:extLst>
              <a:ext uri="{FF2B5EF4-FFF2-40B4-BE49-F238E27FC236}">
                <a16:creationId xmlns:a16="http://schemas.microsoft.com/office/drawing/2014/main" id="{B3123BFA-DF2E-4EA4-8020-A05558D309B2}"/>
              </a:ext>
            </a:extLst>
          </p:cNvPr>
          <p:cNvSpPr txBox="1"/>
          <p:nvPr/>
        </p:nvSpPr>
        <p:spPr>
          <a:xfrm>
            <a:off x="609600" y="1118586"/>
            <a:ext cx="10972800" cy="5262979"/>
          </a:xfrm>
          <a:prstGeom prst="rect">
            <a:avLst/>
          </a:prstGeom>
          <a:noFill/>
        </p:spPr>
        <p:txBody>
          <a:bodyPr wrap="square" rtlCol="0">
            <a:spAutoFit/>
          </a:bodyPr>
          <a:lstStyle/>
          <a:p>
            <a:pPr algn="just"/>
            <a:r>
              <a:rPr lang="en-US" sz="1600" dirty="0" err="1">
                <a:latin typeface="Trebuchet MS" panose="020B0603020202020204" pitchFamily="34" charset="0"/>
              </a:rPr>
              <a:t>Indiferent</a:t>
            </a:r>
            <a:r>
              <a:rPr lang="en-US" sz="1600" dirty="0">
                <a:latin typeface="Trebuchet MS" panose="020B0603020202020204" pitchFamily="34" charset="0"/>
              </a:rPr>
              <a:t> de </a:t>
            </a:r>
            <a:r>
              <a:rPr lang="en-US" sz="1600" dirty="0" err="1">
                <a:latin typeface="Trebuchet MS" panose="020B0603020202020204" pitchFamily="34" charset="0"/>
              </a:rPr>
              <a:t>participaţia</a:t>
            </a:r>
            <a:r>
              <a:rPr lang="en-US" sz="1600" dirty="0">
                <a:latin typeface="Trebuchet MS" panose="020B0603020202020204" pitchFamily="34" charset="0"/>
              </a:rPr>
              <a:t> </a:t>
            </a:r>
            <a:r>
              <a:rPr lang="en-US" sz="1600" dirty="0" err="1">
                <a:latin typeface="Trebuchet MS" panose="020B0603020202020204" pitchFamily="34" charset="0"/>
              </a:rPr>
              <a:t>deţinută</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capitalul</a:t>
            </a:r>
            <a:r>
              <a:rPr lang="en-US" sz="1600" dirty="0">
                <a:latin typeface="Trebuchet MS" panose="020B0603020202020204" pitchFamily="34" charset="0"/>
              </a:rPr>
              <a:t> social, </a:t>
            </a:r>
            <a:r>
              <a:rPr lang="en-US" sz="1600" dirty="0" err="1">
                <a:latin typeface="Trebuchet MS" panose="020B0603020202020204" pitchFamily="34" charset="0"/>
              </a:rPr>
              <a:t>actionarii</a:t>
            </a:r>
            <a:r>
              <a:rPr lang="en-US" sz="1600" dirty="0">
                <a:latin typeface="Trebuchet MS" panose="020B0603020202020204" pitchFamily="34" charset="0"/>
              </a:rPr>
              <a:t> </a:t>
            </a:r>
            <a:r>
              <a:rPr lang="en-US" sz="1600" dirty="0" err="1">
                <a:latin typeface="Trebuchet MS" panose="020B0603020202020204" pitchFamily="34" charset="0"/>
              </a:rPr>
              <a:t>societatii</a:t>
            </a:r>
            <a:r>
              <a:rPr lang="en-US" sz="1600" dirty="0">
                <a:latin typeface="Trebuchet MS" panose="020B0603020202020204" pitchFamily="34" charset="0"/>
              </a:rPr>
              <a:t> pot </a:t>
            </a:r>
            <a:r>
              <a:rPr lang="en-US" sz="1600" dirty="0" err="1">
                <a:latin typeface="Trebuchet MS" panose="020B0603020202020204" pitchFamily="34" charset="0"/>
              </a:rPr>
              <a:t>propune</a:t>
            </a:r>
            <a:r>
              <a:rPr lang="en-US" sz="1600" dirty="0">
                <a:latin typeface="Trebuchet MS" panose="020B0603020202020204" pitchFamily="34" charset="0"/>
              </a:rPr>
              <a:t> </a:t>
            </a:r>
            <a:r>
              <a:rPr lang="en-US" sz="1600" dirty="0" err="1">
                <a:latin typeface="Trebuchet MS" panose="020B0603020202020204" pitchFamily="34" charset="0"/>
              </a:rPr>
              <a:t>candidați</a:t>
            </a:r>
            <a:r>
              <a:rPr lang="en-US" sz="1600" dirty="0">
                <a:latin typeface="Trebuchet MS" panose="020B0603020202020204" pitchFamily="34" charset="0"/>
              </a:rPr>
              <a:t> </a:t>
            </a:r>
            <a:r>
              <a:rPr lang="en-US" sz="1600" dirty="0" err="1">
                <a:latin typeface="Trebuchet MS" panose="020B0603020202020204" pitchFamily="34" charset="0"/>
              </a:rPr>
              <a:t>pentru</a:t>
            </a:r>
            <a:r>
              <a:rPr lang="en-US" sz="1600" dirty="0">
                <a:latin typeface="Trebuchet MS" panose="020B0603020202020204" pitchFamily="34" charset="0"/>
              </a:rPr>
              <a:t> </a:t>
            </a:r>
            <a:r>
              <a:rPr lang="en-US" sz="1600" dirty="0" err="1">
                <a:latin typeface="Trebuchet MS" panose="020B0603020202020204" pitchFamily="34" charset="0"/>
              </a:rPr>
              <a:t>alegerea</a:t>
            </a:r>
            <a:r>
              <a:rPr lang="en-US" sz="1600" dirty="0">
                <a:latin typeface="Trebuchet MS" panose="020B0603020202020204" pitchFamily="34" charset="0"/>
              </a:rPr>
              <a:t> de </a:t>
            </a:r>
            <a:r>
              <a:rPr lang="en-US" sz="1600" dirty="0" err="1">
                <a:latin typeface="Trebuchet MS" panose="020B0603020202020204" pitchFamily="34" charset="0"/>
              </a:rPr>
              <a:t>membri</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Consiliul</a:t>
            </a:r>
            <a:r>
              <a:rPr lang="en-US" sz="1600" dirty="0">
                <a:latin typeface="Trebuchet MS" panose="020B0603020202020204" pitchFamily="34" charset="0"/>
              </a:rPr>
              <a:t> de </a:t>
            </a:r>
            <a:r>
              <a:rPr lang="en-US" sz="1600" dirty="0" err="1">
                <a:latin typeface="Trebuchet MS" panose="020B0603020202020204" pitchFamily="34" charset="0"/>
              </a:rPr>
              <a:t>Administratie</a:t>
            </a:r>
            <a:r>
              <a:rPr lang="en-US" sz="1600" dirty="0">
                <a:latin typeface="Trebuchet MS" panose="020B0603020202020204" pitchFamily="34" charset="0"/>
              </a:rPr>
              <a:t>. </a:t>
            </a:r>
          </a:p>
          <a:p>
            <a:pPr algn="just"/>
            <a:r>
              <a:rPr lang="en-US" sz="1600" dirty="0" err="1">
                <a:latin typeface="Trebuchet MS" panose="020B0603020202020204" pitchFamily="34" charset="0"/>
              </a:rPr>
              <a:t>Propunerile</a:t>
            </a:r>
            <a:r>
              <a:rPr lang="en-US" sz="1600" dirty="0">
                <a:latin typeface="Trebuchet MS" panose="020B0603020202020204" pitchFamily="34" charset="0"/>
              </a:rPr>
              <a:t> </a:t>
            </a:r>
            <a:r>
              <a:rPr lang="en-US" sz="1600" dirty="0" err="1">
                <a:latin typeface="Trebuchet MS" panose="020B0603020202020204" pitchFamily="34" charset="0"/>
              </a:rPr>
              <a:t>vor</a:t>
            </a:r>
            <a:r>
              <a:rPr lang="en-US" sz="1600" dirty="0">
                <a:latin typeface="Trebuchet MS" panose="020B0603020202020204" pitchFamily="34" charset="0"/>
              </a:rPr>
              <a:t> </a:t>
            </a:r>
            <a:r>
              <a:rPr lang="en-US" sz="1600" dirty="0" err="1">
                <a:latin typeface="Trebuchet MS" panose="020B0603020202020204" pitchFamily="34" charset="0"/>
              </a:rPr>
              <a:t>conţine</a:t>
            </a:r>
            <a:r>
              <a:rPr lang="en-US" sz="1600" dirty="0">
                <a:latin typeface="Trebuchet MS" panose="020B0603020202020204" pitchFamily="34" charset="0"/>
              </a:rPr>
              <a:t> </a:t>
            </a:r>
            <a:r>
              <a:rPr lang="en-US" sz="1600" dirty="0" err="1">
                <a:latin typeface="Trebuchet MS" panose="020B0603020202020204" pitchFamily="34" charset="0"/>
              </a:rPr>
              <a:t>informaţii</a:t>
            </a:r>
            <a:r>
              <a:rPr lang="en-US" sz="1600" dirty="0">
                <a:latin typeface="Trebuchet MS" panose="020B0603020202020204" pitchFamily="34" charset="0"/>
              </a:rPr>
              <a:t> </a:t>
            </a:r>
            <a:r>
              <a:rPr lang="en-US" sz="1600" dirty="0" err="1">
                <a:latin typeface="Trebuchet MS" panose="020B0603020202020204" pitchFamily="34" charset="0"/>
              </a:rPr>
              <a:t>despre</a:t>
            </a:r>
            <a:r>
              <a:rPr lang="en-US" sz="1600" dirty="0">
                <a:latin typeface="Trebuchet MS" panose="020B0603020202020204" pitchFamily="34" charset="0"/>
              </a:rPr>
              <a:t> </a:t>
            </a:r>
            <a:r>
              <a:rPr lang="en-US" sz="1600" dirty="0" err="1">
                <a:latin typeface="Trebuchet MS" panose="020B0603020202020204" pitchFamily="34" charset="0"/>
              </a:rPr>
              <a:t>numele</a:t>
            </a:r>
            <a:r>
              <a:rPr lang="en-US" sz="1600" dirty="0">
                <a:latin typeface="Trebuchet MS" panose="020B0603020202020204" pitchFamily="34" charset="0"/>
              </a:rPr>
              <a:t>, </a:t>
            </a:r>
            <a:r>
              <a:rPr lang="en-US" sz="1600" dirty="0" err="1">
                <a:latin typeface="Trebuchet MS" panose="020B0603020202020204" pitchFamily="34" charset="0"/>
              </a:rPr>
              <a:t>domiciliul</a:t>
            </a:r>
            <a:r>
              <a:rPr lang="en-US" sz="1600" dirty="0">
                <a:latin typeface="Trebuchet MS" panose="020B0603020202020204" pitchFamily="34" charset="0"/>
              </a:rPr>
              <a:t> </a:t>
            </a:r>
            <a:r>
              <a:rPr lang="en-US" sz="1600" dirty="0" err="1">
                <a:latin typeface="Trebuchet MS" panose="020B0603020202020204" pitchFamily="34" charset="0"/>
              </a:rPr>
              <a:t>şi</a:t>
            </a:r>
            <a:r>
              <a:rPr lang="en-US" sz="1600" dirty="0">
                <a:latin typeface="Trebuchet MS" panose="020B0603020202020204" pitchFamily="34" charset="0"/>
              </a:rPr>
              <a:t> </a:t>
            </a:r>
            <a:r>
              <a:rPr lang="en-US" sz="1600" dirty="0" err="1">
                <a:latin typeface="Trebuchet MS" panose="020B0603020202020204" pitchFamily="34" charset="0"/>
              </a:rPr>
              <a:t>calificarea</a:t>
            </a:r>
            <a:r>
              <a:rPr lang="en-US" sz="1600" dirty="0">
                <a:latin typeface="Trebuchet MS" panose="020B0603020202020204" pitchFamily="34" charset="0"/>
              </a:rPr>
              <a:t> </a:t>
            </a:r>
            <a:r>
              <a:rPr lang="en-US" sz="1600" dirty="0" err="1">
                <a:latin typeface="Trebuchet MS" panose="020B0603020202020204" pitchFamily="34" charset="0"/>
              </a:rPr>
              <a:t>profesională</a:t>
            </a:r>
            <a:r>
              <a:rPr lang="en-US" sz="1600" dirty="0">
                <a:latin typeface="Trebuchet MS" panose="020B0603020202020204" pitchFamily="34" charset="0"/>
              </a:rPr>
              <a:t> a </a:t>
            </a:r>
            <a:r>
              <a:rPr lang="en-US" sz="1600" dirty="0" err="1">
                <a:latin typeface="Trebuchet MS" panose="020B0603020202020204" pitchFamily="34" charset="0"/>
              </a:rPr>
              <a:t>persoanelor</a:t>
            </a:r>
            <a:r>
              <a:rPr lang="en-US" sz="1600" dirty="0">
                <a:latin typeface="Trebuchet MS" panose="020B0603020202020204" pitchFamily="34" charset="0"/>
              </a:rPr>
              <a:t> </a:t>
            </a:r>
            <a:r>
              <a:rPr lang="en-US" sz="1600" dirty="0" err="1">
                <a:latin typeface="Trebuchet MS" panose="020B0603020202020204" pitchFamily="34" charset="0"/>
              </a:rPr>
              <a:t>propuse</a:t>
            </a:r>
            <a:r>
              <a:rPr lang="en-US" sz="1600" dirty="0">
                <a:latin typeface="Trebuchet MS" panose="020B0603020202020204" pitchFamily="34" charset="0"/>
              </a:rPr>
              <a:t> a fi </a:t>
            </a:r>
            <a:r>
              <a:rPr lang="en-US" sz="1600" dirty="0" err="1">
                <a:latin typeface="Trebuchet MS" panose="020B0603020202020204" pitchFamily="34" charset="0"/>
              </a:rPr>
              <a:t>numite</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calitate</a:t>
            </a:r>
            <a:r>
              <a:rPr lang="en-US" sz="1600" dirty="0">
                <a:latin typeface="Trebuchet MS" panose="020B0603020202020204" pitchFamily="34" charset="0"/>
              </a:rPr>
              <a:t> de </a:t>
            </a:r>
            <a:r>
              <a:rPr lang="en-US" sz="1600" dirty="0" err="1">
                <a:latin typeface="Trebuchet MS" panose="020B0603020202020204" pitchFamily="34" charset="0"/>
              </a:rPr>
              <a:t>noi</a:t>
            </a:r>
            <a:r>
              <a:rPr lang="en-US" sz="1600" dirty="0">
                <a:latin typeface="Trebuchet MS" panose="020B0603020202020204" pitchFamily="34" charset="0"/>
              </a:rPr>
              <a:t> </a:t>
            </a:r>
            <a:r>
              <a:rPr lang="en-US" sz="1600" dirty="0" err="1">
                <a:latin typeface="Trebuchet MS" panose="020B0603020202020204" pitchFamily="34" charset="0"/>
              </a:rPr>
              <a:t>membri</a:t>
            </a:r>
            <a:r>
              <a:rPr lang="en-US" sz="1600" dirty="0">
                <a:latin typeface="Trebuchet MS" panose="020B0603020202020204" pitchFamily="34" charset="0"/>
              </a:rPr>
              <a:t> ai </a:t>
            </a:r>
            <a:r>
              <a:rPr lang="en-US" sz="1600" dirty="0" err="1">
                <a:latin typeface="Trebuchet MS" panose="020B0603020202020204" pitchFamily="34" charset="0"/>
              </a:rPr>
              <a:t>Consiliului</a:t>
            </a:r>
            <a:r>
              <a:rPr lang="en-US" sz="1600" dirty="0">
                <a:latin typeface="Trebuchet MS" panose="020B0603020202020204" pitchFamily="34" charset="0"/>
              </a:rPr>
              <a:t> de </a:t>
            </a:r>
            <a:r>
              <a:rPr lang="en-US" sz="1600" dirty="0" err="1">
                <a:latin typeface="Trebuchet MS" panose="020B0603020202020204" pitchFamily="34" charset="0"/>
              </a:rPr>
              <a:t>Administratie</a:t>
            </a:r>
            <a:r>
              <a:rPr lang="en-US" sz="1600" dirty="0">
                <a:latin typeface="Trebuchet MS" panose="020B0603020202020204" pitchFamily="34" charset="0"/>
              </a:rPr>
              <a:t>. </a:t>
            </a:r>
          </a:p>
          <a:p>
            <a:pPr algn="just"/>
            <a:r>
              <a:rPr lang="en-US" sz="1600" dirty="0" err="1">
                <a:latin typeface="Trebuchet MS" panose="020B0603020202020204" pitchFamily="34" charset="0"/>
              </a:rPr>
              <a:t>Propunerile</a:t>
            </a:r>
            <a:r>
              <a:rPr lang="en-US" sz="1600" dirty="0">
                <a:latin typeface="Trebuchet MS" panose="020B0603020202020204" pitchFamily="34" charset="0"/>
              </a:rPr>
              <a:t> </a:t>
            </a:r>
            <a:r>
              <a:rPr lang="en-US" sz="1600" dirty="0" err="1">
                <a:latin typeface="Trebuchet MS" panose="020B0603020202020204" pitchFamily="34" charset="0"/>
              </a:rPr>
              <a:t>pentru</a:t>
            </a:r>
            <a:r>
              <a:rPr lang="en-US" sz="1600" dirty="0">
                <a:latin typeface="Trebuchet MS" panose="020B0603020202020204" pitchFamily="34" charset="0"/>
              </a:rPr>
              <a:t> </a:t>
            </a:r>
            <a:r>
              <a:rPr lang="en-US" sz="1600" dirty="0" err="1">
                <a:latin typeface="Trebuchet MS" panose="020B0603020202020204" pitchFamily="34" charset="0"/>
              </a:rPr>
              <a:t>introducerea</a:t>
            </a:r>
            <a:r>
              <a:rPr lang="en-US" sz="1600" dirty="0">
                <a:latin typeface="Trebuchet MS" panose="020B0603020202020204" pitchFamily="34" charset="0"/>
              </a:rPr>
              <a:t> de </a:t>
            </a:r>
            <a:r>
              <a:rPr lang="en-US" sz="1600" dirty="0" err="1">
                <a:latin typeface="Trebuchet MS" panose="020B0603020202020204" pitchFamily="34" charset="0"/>
              </a:rPr>
              <a:t>noi</a:t>
            </a:r>
            <a:r>
              <a:rPr lang="en-US" sz="1600" dirty="0">
                <a:latin typeface="Trebuchet MS" panose="020B0603020202020204" pitchFamily="34" charset="0"/>
              </a:rPr>
              <a:t> </a:t>
            </a:r>
            <a:r>
              <a:rPr lang="en-US" sz="1600" dirty="0" err="1">
                <a:latin typeface="Trebuchet MS" panose="020B0603020202020204" pitchFamily="34" charset="0"/>
              </a:rPr>
              <a:t>puncte</a:t>
            </a:r>
            <a:r>
              <a:rPr lang="en-US" sz="1600" dirty="0">
                <a:latin typeface="Trebuchet MS" panose="020B0603020202020204" pitchFamily="34" charset="0"/>
              </a:rPr>
              <a:t> pe </a:t>
            </a:r>
            <a:r>
              <a:rPr lang="en-US" sz="1600" dirty="0" err="1">
                <a:latin typeface="Trebuchet MS" panose="020B0603020202020204" pitchFamily="34" charset="0"/>
              </a:rPr>
              <a:t>ordinea</a:t>
            </a:r>
            <a:r>
              <a:rPr lang="en-US" sz="1600" dirty="0">
                <a:latin typeface="Trebuchet MS" panose="020B0603020202020204" pitchFamily="34" charset="0"/>
              </a:rPr>
              <a:t> de zi, </a:t>
            </a:r>
            <a:r>
              <a:rPr lang="en-US" sz="1600" dirty="0" err="1">
                <a:latin typeface="Trebuchet MS" panose="020B0603020202020204" pitchFamily="34" charset="0"/>
              </a:rPr>
              <a:t>proiectele</a:t>
            </a:r>
            <a:r>
              <a:rPr lang="en-US" sz="1600" dirty="0">
                <a:latin typeface="Trebuchet MS" panose="020B0603020202020204" pitchFamily="34" charset="0"/>
              </a:rPr>
              <a:t> de </a:t>
            </a:r>
            <a:r>
              <a:rPr lang="en-US" sz="1600" dirty="0" err="1">
                <a:latin typeface="Trebuchet MS" panose="020B0603020202020204" pitchFamily="34" charset="0"/>
              </a:rPr>
              <a:t>hotărâre</a:t>
            </a:r>
            <a:r>
              <a:rPr lang="en-US" sz="1600" dirty="0">
                <a:latin typeface="Trebuchet MS" panose="020B0603020202020204" pitchFamily="34" charset="0"/>
              </a:rPr>
              <a:t> </a:t>
            </a:r>
            <a:r>
              <a:rPr lang="en-US" sz="1600" dirty="0" err="1">
                <a:latin typeface="Trebuchet MS" panose="020B0603020202020204" pitchFamily="34" charset="0"/>
              </a:rPr>
              <a:t>şi</a:t>
            </a:r>
            <a:r>
              <a:rPr lang="en-US" sz="1600" dirty="0">
                <a:latin typeface="Trebuchet MS" panose="020B0603020202020204" pitchFamily="34" charset="0"/>
              </a:rPr>
              <a:t> </a:t>
            </a:r>
            <a:r>
              <a:rPr lang="en-US" sz="1600" dirty="0" err="1">
                <a:latin typeface="Trebuchet MS" panose="020B0603020202020204" pitchFamily="34" charset="0"/>
              </a:rPr>
              <a:t>candidaturile</a:t>
            </a:r>
            <a:r>
              <a:rPr lang="en-US" sz="1600" dirty="0">
                <a:latin typeface="Trebuchet MS" panose="020B0603020202020204" pitchFamily="34" charset="0"/>
              </a:rPr>
              <a:t> </a:t>
            </a:r>
            <a:r>
              <a:rPr lang="en-US" sz="1600" dirty="0" err="1">
                <a:latin typeface="Trebuchet MS" panose="020B0603020202020204" pitchFamily="34" charset="0"/>
              </a:rPr>
              <a:t>pentru</a:t>
            </a:r>
            <a:r>
              <a:rPr lang="en-US" sz="1600" dirty="0">
                <a:latin typeface="Trebuchet MS" panose="020B0603020202020204" pitchFamily="34" charset="0"/>
              </a:rPr>
              <a:t> </a:t>
            </a:r>
            <a:r>
              <a:rPr lang="en-US" sz="1600" dirty="0" err="1">
                <a:latin typeface="Trebuchet MS" panose="020B0603020202020204" pitchFamily="34" charset="0"/>
              </a:rPr>
              <a:t>alegerea</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Consiliul</a:t>
            </a:r>
            <a:r>
              <a:rPr lang="en-US" sz="1600" dirty="0">
                <a:latin typeface="Trebuchet MS" panose="020B0603020202020204" pitchFamily="34" charset="0"/>
              </a:rPr>
              <a:t> de </a:t>
            </a:r>
            <a:r>
              <a:rPr lang="en-US" sz="1600" dirty="0" err="1">
                <a:latin typeface="Trebuchet MS" panose="020B0603020202020204" pitchFamily="34" charset="0"/>
              </a:rPr>
              <a:t>Administratie</a:t>
            </a:r>
            <a:r>
              <a:rPr lang="en-US" sz="1600" dirty="0">
                <a:latin typeface="Trebuchet MS" panose="020B0603020202020204" pitchFamily="34" charset="0"/>
              </a:rPr>
              <a:t> </a:t>
            </a:r>
            <a:r>
              <a:rPr lang="en-US" sz="1600" dirty="0" err="1">
                <a:latin typeface="Trebuchet MS" panose="020B0603020202020204" pitchFamily="34" charset="0"/>
              </a:rPr>
              <a:t>vor</a:t>
            </a:r>
            <a:r>
              <a:rPr lang="en-US" sz="1600" dirty="0">
                <a:latin typeface="Trebuchet MS" panose="020B0603020202020204" pitchFamily="34" charset="0"/>
              </a:rPr>
              <a:t> fi </a:t>
            </a:r>
            <a:r>
              <a:rPr lang="en-US" sz="1600" dirty="0" err="1">
                <a:latin typeface="Trebuchet MS" panose="020B0603020202020204" pitchFamily="34" charset="0"/>
              </a:rPr>
              <a:t>însoţite</a:t>
            </a:r>
            <a:r>
              <a:rPr lang="en-US" sz="1600" dirty="0">
                <a:latin typeface="Trebuchet MS" panose="020B0603020202020204" pitchFamily="34" charset="0"/>
              </a:rPr>
              <a:t> de </a:t>
            </a:r>
            <a:r>
              <a:rPr lang="en-US" sz="1600" dirty="0" err="1">
                <a:latin typeface="Trebuchet MS" panose="020B0603020202020204" pitchFamily="34" charset="0"/>
              </a:rPr>
              <a:t>copii</a:t>
            </a:r>
            <a:r>
              <a:rPr lang="en-US" sz="1600" dirty="0">
                <a:latin typeface="Trebuchet MS" panose="020B0603020202020204" pitchFamily="34" charset="0"/>
              </a:rPr>
              <a:t> ale </a:t>
            </a:r>
            <a:r>
              <a:rPr lang="en-US" sz="1600" dirty="0" err="1">
                <a:latin typeface="Trebuchet MS" panose="020B0603020202020204" pitchFamily="34" charset="0"/>
              </a:rPr>
              <a:t>actelor</a:t>
            </a:r>
            <a:r>
              <a:rPr lang="en-US" sz="1600" dirty="0">
                <a:latin typeface="Trebuchet MS" panose="020B0603020202020204" pitchFamily="34" charset="0"/>
              </a:rPr>
              <a:t> de </a:t>
            </a:r>
            <a:r>
              <a:rPr lang="en-US" sz="1600" dirty="0" err="1">
                <a:latin typeface="Trebuchet MS" panose="020B0603020202020204" pitchFamily="34" charset="0"/>
              </a:rPr>
              <a:t>identitate</a:t>
            </a:r>
            <a:r>
              <a:rPr lang="en-US" sz="1600" dirty="0">
                <a:latin typeface="Trebuchet MS" panose="020B0603020202020204" pitchFamily="34" charset="0"/>
              </a:rPr>
              <a:t> </a:t>
            </a:r>
            <a:r>
              <a:rPr lang="en-US" sz="1600" dirty="0" err="1">
                <a:latin typeface="Trebuchet MS" panose="020B0603020202020204" pitchFamily="34" charset="0"/>
              </a:rPr>
              <a:t>valide</a:t>
            </a:r>
            <a:r>
              <a:rPr lang="en-US" sz="1600" dirty="0">
                <a:latin typeface="Trebuchet MS" panose="020B0603020202020204" pitchFamily="34" charset="0"/>
              </a:rPr>
              <a:t>: </a:t>
            </a:r>
            <a:r>
              <a:rPr lang="en-US" sz="1600" dirty="0" err="1">
                <a:latin typeface="Trebuchet MS" panose="020B0603020202020204" pitchFamily="34" charset="0"/>
              </a:rPr>
              <a:t>i</a:t>
            </a:r>
            <a:r>
              <a:rPr lang="en-US" sz="1600" dirty="0">
                <a:latin typeface="Trebuchet MS" panose="020B0603020202020204" pitchFamily="34" charset="0"/>
              </a:rPr>
              <a:t>) </a:t>
            </a:r>
          </a:p>
          <a:p>
            <a:pPr marL="285750" indent="-285750" algn="just">
              <a:buFont typeface="Arial" panose="020B0604020202020204" pitchFamily="34" charset="0"/>
              <a:buChar char="•"/>
            </a:pP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cazul</a:t>
            </a:r>
            <a:r>
              <a:rPr lang="en-US" sz="1600" dirty="0">
                <a:latin typeface="Trebuchet MS" panose="020B0603020202020204" pitchFamily="34" charset="0"/>
              </a:rPr>
              <a:t> </a:t>
            </a:r>
            <a:r>
              <a:rPr lang="en-US" sz="1600" dirty="0" err="1">
                <a:latin typeface="Trebuchet MS" panose="020B0603020202020204" pitchFamily="34" charset="0"/>
              </a:rPr>
              <a:t>persoanelor</a:t>
            </a:r>
            <a:r>
              <a:rPr lang="en-US" sz="1600" dirty="0">
                <a:latin typeface="Trebuchet MS" panose="020B0603020202020204" pitchFamily="34" charset="0"/>
              </a:rPr>
              <a:t> </a:t>
            </a:r>
            <a:r>
              <a:rPr lang="en-US" sz="1600" dirty="0" err="1">
                <a:latin typeface="Trebuchet MS" panose="020B0603020202020204" pitchFamily="34" charset="0"/>
              </a:rPr>
              <a:t>fizice</a:t>
            </a:r>
            <a:r>
              <a:rPr lang="en-US" sz="1600" dirty="0">
                <a:latin typeface="Trebuchet MS" panose="020B0603020202020204" pitchFamily="34" charset="0"/>
              </a:rPr>
              <a:t>, </a:t>
            </a:r>
            <a:r>
              <a:rPr lang="en-US" sz="1600" dirty="0" err="1">
                <a:latin typeface="Trebuchet MS" panose="020B0603020202020204" pitchFamily="34" charset="0"/>
              </a:rPr>
              <a:t>buletin</a:t>
            </a:r>
            <a:r>
              <a:rPr lang="en-US" sz="1600" dirty="0">
                <a:latin typeface="Trebuchet MS" panose="020B0603020202020204" pitchFamily="34" charset="0"/>
              </a:rPr>
              <a:t>/carte de </a:t>
            </a:r>
            <a:r>
              <a:rPr lang="en-US" sz="1600" dirty="0" err="1">
                <a:latin typeface="Trebuchet MS" panose="020B0603020202020204" pitchFamily="34" charset="0"/>
              </a:rPr>
              <a:t>identitate</a:t>
            </a:r>
            <a:r>
              <a:rPr lang="en-US" sz="1600" dirty="0">
                <a:latin typeface="Trebuchet MS" panose="020B0603020202020204" pitchFamily="34" charset="0"/>
              </a:rPr>
              <a:t>/</a:t>
            </a:r>
            <a:r>
              <a:rPr lang="en-US" sz="1600" dirty="0" err="1">
                <a:latin typeface="Trebuchet MS" panose="020B0603020202020204" pitchFamily="34" charset="0"/>
              </a:rPr>
              <a:t>pașaport</a:t>
            </a:r>
            <a:r>
              <a:rPr lang="en-US" sz="1600" dirty="0">
                <a:latin typeface="Trebuchet MS" panose="020B0603020202020204" pitchFamily="34" charset="0"/>
              </a:rPr>
              <a:t>, </a:t>
            </a:r>
            <a:r>
              <a:rPr lang="en-US" sz="1600" dirty="0" err="1">
                <a:latin typeface="Trebuchet MS" panose="020B0603020202020204" pitchFamily="34" charset="0"/>
              </a:rPr>
              <a:t>și</a:t>
            </a:r>
            <a:r>
              <a:rPr lang="en-US" sz="1600" dirty="0">
                <a:latin typeface="Trebuchet MS" panose="020B0603020202020204" pitchFamily="34" charset="0"/>
              </a:rPr>
              <a:t> </a:t>
            </a:r>
          </a:p>
          <a:p>
            <a:pPr marL="285750" indent="-285750" algn="just">
              <a:buFont typeface="Arial" panose="020B0604020202020204" pitchFamily="34" charset="0"/>
              <a:buChar char="•"/>
            </a:pP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cazul</a:t>
            </a:r>
            <a:r>
              <a:rPr lang="en-US" sz="1600" dirty="0">
                <a:latin typeface="Trebuchet MS" panose="020B0603020202020204" pitchFamily="34" charset="0"/>
              </a:rPr>
              <a:t> </a:t>
            </a:r>
            <a:r>
              <a:rPr lang="en-US" sz="1600" dirty="0" err="1">
                <a:latin typeface="Trebuchet MS" panose="020B0603020202020204" pitchFamily="34" charset="0"/>
              </a:rPr>
              <a:t>persoanelor</a:t>
            </a:r>
            <a:r>
              <a:rPr lang="en-US" sz="1600" dirty="0">
                <a:latin typeface="Trebuchet MS" panose="020B0603020202020204" pitchFamily="34" charset="0"/>
              </a:rPr>
              <a:t> </a:t>
            </a:r>
            <a:r>
              <a:rPr lang="en-US" sz="1600" dirty="0" err="1">
                <a:latin typeface="Trebuchet MS" panose="020B0603020202020204" pitchFamily="34" charset="0"/>
              </a:rPr>
              <a:t>juridice</a:t>
            </a:r>
            <a:r>
              <a:rPr lang="en-US" sz="1600" dirty="0">
                <a:latin typeface="Trebuchet MS" panose="020B0603020202020204" pitchFamily="34" charset="0"/>
              </a:rPr>
              <a:t>/</a:t>
            </a:r>
            <a:r>
              <a:rPr lang="en-US" sz="1600" dirty="0" err="1">
                <a:latin typeface="Trebuchet MS" panose="020B0603020202020204" pitchFamily="34" charset="0"/>
              </a:rPr>
              <a:t>entităţilor</a:t>
            </a:r>
            <a:r>
              <a:rPr lang="en-US" sz="1600" dirty="0">
                <a:latin typeface="Trebuchet MS" panose="020B0603020202020204" pitchFamily="34" charset="0"/>
              </a:rPr>
              <a:t> </a:t>
            </a:r>
            <a:r>
              <a:rPr lang="en-US" sz="1600" dirty="0" err="1">
                <a:latin typeface="Trebuchet MS" panose="020B0603020202020204" pitchFamily="34" charset="0"/>
              </a:rPr>
              <a:t>fără</a:t>
            </a:r>
            <a:r>
              <a:rPr lang="en-US" sz="1600" dirty="0">
                <a:latin typeface="Trebuchet MS" panose="020B0603020202020204" pitchFamily="34" charset="0"/>
              </a:rPr>
              <a:t> </a:t>
            </a:r>
            <a:r>
              <a:rPr lang="en-US" sz="1600" dirty="0" err="1">
                <a:latin typeface="Trebuchet MS" panose="020B0603020202020204" pitchFamily="34" charset="0"/>
              </a:rPr>
              <a:t>personalitate</a:t>
            </a:r>
            <a:r>
              <a:rPr lang="en-US" sz="1600" dirty="0">
                <a:latin typeface="Trebuchet MS" panose="020B0603020202020204" pitchFamily="34" charset="0"/>
              </a:rPr>
              <a:t> </a:t>
            </a:r>
            <a:r>
              <a:rPr lang="en-US" sz="1600" dirty="0" err="1">
                <a:latin typeface="Trebuchet MS" panose="020B0603020202020204" pitchFamily="34" charset="0"/>
              </a:rPr>
              <a:t>juridică</a:t>
            </a:r>
            <a:r>
              <a:rPr lang="en-US" sz="1600" dirty="0">
                <a:latin typeface="Trebuchet MS" panose="020B0603020202020204" pitchFamily="34" charset="0"/>
              </a:rPr>
              <a:t>, </a:t>
            </a:r>
            <a:r>
              <a:rPr lang="en-US" sz="1600" dirty="0" err="1">
                <a:latin typeface="Trebuchet MS" panose="020B0603020202020204" pitchFamily="34" charset="0"/>
              </a:rPr>
              <a:t>buletin</a:t>
            </a:r>
            <a:r>
              <a:rPr lang="en-US" sz="1600" dirty="0">
                <a:latin typeface="Trebuchet MS" panose="020B0603020202020204" pitchFamily="34" charset="0"/>
              </a:rPr>
              <a:t>/carte de </a:t>
            </a:r>
            <a:r>
              <a:rPr lang="en-US" sz="1600" dirty="0" err="1">
                <a:latin typeface="Trebuchet MS" panose="020B0603020202020204" pitchFamily="34" charset="0"/>
              </a:rPr>
              <a:t>identitate</a:t>
            </a:r>
            <a:r>
              <a:rPr lang="en-US" sz="1600" dirty="0">
                <a:latin typeface="Trebuchet MS" panose="020B0603020202020204" pitchFamily="34" charset="0"/>
              </a:rPr>
              <a:t>/</a:t>
            </a:r>
            <a:r>
              <a:rPr lang="en-US" sz="1600" dirty="0" err="1">
                <a:latin typeface="Trebuchet MS" panose="020B0603020202020204" pitchFamily="34" charset="0"/>
              </a:rPr>
              <a:t>pașaport</a:t>
            </a:r>
            <a:r>
              <a:rPr lang="en-US" sz="1600" dirty="0">
                <a:latin typeface="Trebuchet MS" panose="020B0603020202020204" pitchFamily="34" charset="0"/>
              </a:rPr>
              <a:t> al </a:t>
            </a:r>
            <a:r>
              <a:rPr lang="en-US" sz="1600" dirty="0" err="1">
                <a:latin typeface="Trebuchet MS" panose="020B0603020202020204" pitchFamily="34" charset="0"/>
              </a:rPr>
              <a:t>reprezentantului</a:t>
            </a:r>
            <a:r>
              <a:rPr lang="en-US" sz="1600" dirty="0">
                <a:latin typeface="Trebuchet MS" panose="020B0603020202020204" pitchFamily="34" charset="0"/>
              </a:rPr>
              <a:t> legal. </a:t>
            </a:r>
          </a:p>
          <a:p>
            <a:pPr algn="just"/>
            <a:endParaRPr lang="en-US" sz="1600" dirty="0">
              <a:latin typeface="Trebuchet MS" panose="020B0603020202020204" pitchFamily="34" charset="0"/>
            </a:endParaRPr>
          </a:p>
          <a:p>
            <a:pPr algn="just"/>
            <a:r>
              <a:rPr lang="en-US" sz="1600" dirty="0" err="1">
                <a:latin typeface="Trebuchet MS" panose="020B0603020202020204" pitchFamily="34" charset="0"/>
              </a:rPr>
              <a:t>Propunerile</a:t>
            </a:r>
            <a:r>
              <a:rPr lang="en-US" sz="1600" dirty="0">
                <a:latin typeface="Trebuchet MS" panose="020B0603020202020204" pitchFamily="34" charset="0"/>
              </a:rPr>
              <a:t> </a:t>
            </a:r>
            <a:r>
              <a:rPr lang="en-US" sz="1600" dirty="0" err="1">
                <a:latin typeface="Trebuchet MS" panose="020B0603020202020204" pitchFamily="34" charset="0"/>
              </a:rPr>
              <a:t>pentru</a:t>
            </a:r>
            <a:r>
              <a:rPr lang="en-US" sz="1600" dirty="0">
                <a:latin typeface="Trebuchet MS" panose="020B0603020202020204" pitchFamily="34" charset="0"/>
              </a:rPr>
              <a:t> </a:t>
            </a:r>
            <a:r>
              <a:rPr lang="en-US" sz="1600" dirty="0" err="1">
                <a:latin typeface="Trebuchet MS" panose="020B0603020202020204" pitchFamily="34" charset="0"/>
              </a:rPr>
              <a:t>introducerea</a:t>
            </a:r>
            <a:r>
              <a:rPr lang="en-US" sz="1600" dirty="0">
                <a:latin typeface="Trebuchet MS" panose="020B0603020202020204" pitchFamily="34" charset="0"/>
              </a:rPr>
              <a:t> de </a:t>
            </a:r>
            <a:r>
              <a:rPr lang="en-US" sz="1600" dirty="0" err="1">
                <a:latin typeface="Trebuchet MS" panose="020B0603020202020204" pitchFamily="34" charset="0"/>
              </a:rPr>
              <a:t>noi</a:t>
            </a:r>
            <a:r>
              <a:rPr lang="en-US" sz="1600" dirty="0">
                <a:latin typeface="Trebuchet MS" panose="020B0603020202020204" pitchFamily="34" charset="0"/>
              </a:rPr>
              <a:t> </a:t>
            </a:r>
            <a:r>
              <a:rPr lang="en-US" sz="1600" dirty="0" err="1">
                <a:latin typeface="Trebuchet MS" panose="020B0603020202020204" pitchFamily="34" charset="0"/>
              </a:rPr>
              <a:t>puncte</a:t>
            </a:r>
            <a:r>
              <a:rPr lang="en-US" sz="1600" dirty="0">
                <a:latin typeface="Trebuchet MS" panose="020B0603020202020204" pitchFamily="34" charset="0"/>
              </a:rPr>
              <a:t> pe </a:t>
            </a:r>
            <a:r>
              <a:rPr lang="en-US" sz="1600" dirty="0" err="1">
                <a:latin typeface="Trebuchet MS" panose="020B0603020202020204" pitchFamily="34" charset="0"/>
              </a:rPr>
              <a:t>ordinea</a:t>
            </a:r>
            <a:r>
              <a:rPr lang="en-US" sz="1600" dirty="0">
                <a:latin typeface="Trebuchet MS" panose="020B0603020202020204" pitchFamily="34" charset="0"/>
              </a:rPr>
              <a:t> de zi, </a:t>
            </a:r>
            <a:r>
              <a:rPr lang="en-US" sz="1600" dirty="0" err="1">
                <a:latin typeface="Trebuchet MS" panose="020B0603020202020204" pitchFamily="34" charset="0"/>
              </a:rPr>
              <a:t>proiectele</a:t>
            </a:r>
            <a:r>
              <a:rPr lang="en-US" sz="1600" dirty="0">
                <a:latin typeface="Trebuchet MS" panose="020B0603020202020204" pitchFamily="34" charset="0"/>
              </a:rPr>
              <a:t> de </a:t>
            </a:r>
            <a:r>
              <a:rPr lang="en-US" sz="1600" dirty="0" err="1">
                <a:latin typeface="Trebuchet MS" panose="020B0603020202020204" pitchFamily="34" charset="0"/>
              </a:rPr>
              <a:t>hotărâre</a:t>
            </a:r>
            <a:r>
              <a:rPr lang="en-US" sz="1600" dirty="0">
                <a:latin typeface="Trebuchet MS" panose="020B0603020202020204" pitchFamily="34" charset="0"/>
              </a:rPr>
              <a:t> </a:t>
            </a:r>
            <a:r>
              <a:rPr lang="en-US" sz="1600" dirty="0" err="1">
                <a:latin typeface="Trebuchet MS" panose="020B0603020202020204" pitchFamily="34" charset="0"/>
              </a:rPr>
              <a:t>şi</a:t>
            </a:r>
            <a:r>
              <a:rPr lang="en-US" sz="1600" dirty="0">
                <a:latin typeface="Trebuchet MS" panose="020B0603020202020204" pitchFamily="34" charset="0"/>
              </a:rPr>
              <a:t> </a:t>
            </a:r>
            <a:r>
              <a:rPr lang="en-US" sz="1600" dirty="0" err="1">
                <a:latin typeface="Trebuchet MS" panose="020B0603020202020204" pitchFamily="34" charset="0"/>
              </a:rPr>
              <a:t>candidaturile</a:t>
            </a:r>
            <a:r>
              <a:rPr lang="en-US" sz="1600" dirty="0">
                <a:latin typeface="Trebuchet MS" panose="020B0603020202020204" pitchFamily="34" charset="0"/>
              </a:rPr>
              <a:t> </a:t>
            </a:r>
            <a:r>
              <a:rPr lang="en-US" sz="1600" dirty="0" err="1">
                <a:latin typeface="Trebuchet MS" panose="020B0603020202020204" pitchFamily="34" charset="0"/>
              </a:rPr>
              <a:t>pentru</a:t>
            </a:r>
            <a:r>
              <a:rPr lang="en-US" sz="1600" dirty="0">
                <a:latin typeface="Trebuchet MS" panose="020B0603020202020204" pitchFamily="34" charset="0"/>
              </a:rPr>
              <a:t> </a:t>
            </a:r>
            <a:r>
              <a:rPr lang="en-US" sz="1600" dirty="0" err="1">
                <a:latin typeface="Trebuchet MS" panose="020B0603020202020204" pitchFamily="34" charset="0"/>
              </a:rPr>
              <a:t>alegerea</a:t>
            </a:r>
            <a:r>
              <a:rPr lang="en-US" sz="1600" dirty="0">
                <a:latin typeface="Trebuchet MS" panose="020B0603020202020204" pitchFamily="34" charset="0"/>
              </a:rPr>
              <a:t> de </a:t>
            </a:r>
            <a:r>
              <a:rPr lang="en-US" sz="1600" dirty="0" err="1">
                <a:latin typeface="Trebuchet MS" panose="020B0603020202020204" pitchFamily="34" charset="0"/>
              </a:rPr>
              <a:t>membri</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Consiliul</a:t>
            </a:r>
            <a:r>
              <a:rPr lang="en-US" sz="1600" dirty="0">
                <a:latin typeface="Trebuchet MS" panose="020B0603020202020204" pitchFamily="34" charset="0"/>
              </a:rPr>
              <a:t> de </a:t>
            </a:r>
            <a:r>
              <a:rPr lang="en-US" sz="1600" dirty="0" err="1">
                <a:latin typeface="Trebuchet MS" panose="020B0603020202020204" pitchFamily="34" charset="0"/>
              </a:rPr>
              <a:t>Administratie</a:t>
            </a:r>
            <a:r>
              <a:rPr lang="en-US" sz="1600" dirty="0">
                <a:latin typeface="Trebuchet MS" panose="020B0603020202020204" pitchFamily="34" charset="0"/>
              </a:rPr>
              <a:t> pot fi:</a:t>
            </a:r>
          </a:p>
          <a:p>
            <a:pPr marL="342900" marR="0" lvl="0" indent="-342900" algn="just" fontAlgn="base" hangingPunct="0">
              <a:spcBef>
                <a:spcPts val="0"/>
              </a:spcBef>
              <a:spcAft>
                <a:spcPts val="0"/>
              </a:spcAft>
              <a:buFont typeface="+mj-lt"/>
              <a:buAutoNum type="alphaLcParenR"/>
              <a:tabLst>
                <a:tab pos="228600" algn="l"/>
              </a:tabLst>
            </a:pPr>
            <a:r>
              <a:rPr lang="ro-RO" sz="1600" dirty="0">
                <a:effectLst/>
                <a:latin typeface="Trebuchet MS" panose="020B0603020202020204" pitchFamily="34" charset="0"/>
                <a:ea typeface="Times New Roman" panose="02020603050405020304" pitchFamily="18" charset="0"/>
                <a:cs typeface="Trebuchet MS" panose="020B0603020202020204" pitchFamily="34" charset="0"/>
              </a:rPr>
              <a:t>depuse direct sau prin orice formă de curierat cu confirmare de primire, la sediul Societăţii din Iaşi, str. Valea Lupului nr. 1, cod poştal 707410, în plic închis, cu menţiunea scrisă în clar: „Pentru adunarea generală a acţionarilor din .......... – Comisia Tehnică”</a:t>
            </a:r>
            <a:endParaRPr lang="en-US" sz="1600" dirty="0">
              <a:effectLst/>
              <a:latin typeface="Trebuchet MS" panose="020B0603020202020204" pitchFamily="34" charset="0"/>
              <a:ea typeface="Times New Roman" panose="02020603050405020304" pitchFamily="18" charset="0"/>
              <a:cs typeface="Trebuchet MS" panose="020B0603020202020204" pitchFamily="34" charset="0"/>
            </a:endParaRPr>
          </a:p>
          <a:p>
            <a:pPr marL="342900" marR="0" lvl="0" indent="-342900" algn="just" fontAlgn="base" hangingPunct="0">
              <a:spcBef>
                <a:spcPts val="0"/>
              </a:spcBef>
              <a:spcAft>
                <a:spcPts val="0"/>
              </a:spcAft>
              <a:buFont typeface="+mj-lt"/>
              <a:buAutoNum type="alphaLcParenR"/>
              <a:tabLst>
                <a:tab pos="228600" algn="l"/>
              </a:tabLst>
            </a:pPr>
            <a:endParaRPr lang="en-US" sz="1600" dirty="0">
              <a:effectLst/>
              <a:latin typeface="Trebuchet MS" panose="020B0603020202020204" pitchFamily="34" charset="0"/>
              <a:ea typeface="Times New Roman" panose="02020603050405020304" pitchFamily="18" charset="0"/>
            </a:endParaRPr>
          </a:p>
          <a:p>
            <a:pPr marL="342900" marR="0" lvl="0" indent="-342900" algn="just" fontAlgn="base" hangingPunct="0">
              <a:spcBef>
                <a:spcPts val="0"/>
              </a:spcBef>
              <a:spcAft>
                <a:spcPts val="0"/>
              </a:spcAft>
              <a:buFont typeface="+mj-lt"/>
              <a:buAutoNum type="alphaLcParenR"/>
              <a:tabLst>
                <a:tab pos="228600" algn="l"/>
              </a:tabLst>
            </a:pPr>
            <a:r>
              <a:rPr lang="ro-RO" sz="1600" dirty="0">
                <a:effectLst/>
                <a:latin typeface="Trebuchet MS" panose="020B0603020202020204" pitchFamily="34" charset="0"/>
                <a:ea typeface="Times New Roman" panose="02020603050405020304" pitchFamily="18" charset="0"/>
                <a:cs typeface="Trebuchet MS" panose="020B0603020202020204" pitchFamily="34" charset="0"/>
              </a:rPr>
              <a:t>transmise prin e-mail cu semnătură electronică extinsă încorporată conform </a:t>
            </a:r>
            <a:r>
              <a:rPr lang="ro-RO" sz="1600" u="sng" dirty="0">
                <a:effectLst/>
                <a:latin typeface="Trebuchet MS" panose="020B0603020202020204" pitchFamily="34" charset="0"/>
                <a:ea typeface="Times New Roman" panose="02020603050405020304" pitchFamily="18" charset="0"/>
                <a:cs typeface="Trebuchet MS" panose="020B0603020202020204" pitchFamily="34" charset="0"/>
                <a:hlinkClick r:id="rId2">
                  <a:extLst>
                    <a:ext uri="{A12FA001-AC4F-418D-AE19-62706E023703}">
                      <ahyp:hlinkClr xmlns:ahyp="http://schemas.microsoft.com/office/drawing/2018/hyperlinkcolor" val="tx"/>
                    </a:ext>
                  </a:extLst>
                </a:hlinkClick>
              </a:rPr>
              <a:t>Legii nr. 455/2001</a:t>
            </a:r>
            <a:r>
              <a:rPr lang="ro-RO" sz="1600" dirty="0">
                <a:effectLst/>
                <a:latin typeface="Trebuchet MS" panose="020B0603020202020204" pitchFamily="34" charset="0"/>
                <a:ea typeface="Times New Roman" panose="02020603050405020304" pitchFamily="18" charset="0"/>
                <a:cs typeface="Trebuchet MS" panose="020B0603020202020204" pitchFamily="34" charset="0"/>
              </a:rPr>
              <a:t> privind semnătura electronică, la adresa </a:t>
            </a:r>
            <a:r>
              <a:rPr lang="ro-RO" sz="1600" u="sng" dirty="0">
                <a:effectLst/>
                <a:latin typeface="Trebuchet MS" panose="020B0603020202020204" pitchFamily="34" charset="0"/>
                <a:ea typeface="Times New Roman" panose="02020603050405020304" pitchFamily="18" charset="0"/>
                <a:cs typeface="Trebuchet MS" panose="020B0603020202020204" pitchFamily="34" charset="0"/>
                <a:hlinkClick r:id="rId3">
                  <a:extLst>
                    <a:ext uri="{A12FA001-AC4F-418D-AE19-62706E023703}">
                      <ahyp:hlinkClr xmlns:ahyp="http://schemas.microsoft.com/office/drawing/2018/hyperlinkcolor" val="tx"/>
                    </a:ext>
                  </a:extLst>
                </a:hlinkClick>
              </a:rPr>
              <a:t>relatiicuinvestitorii@antibiotice.ro</a:t>
            </a:r>
            <a:r>
              <a:rPr lang="ro-RO" sz="1600" dirty="0">
                <a:effectLst/>
                <a:latin typeface="Trebuchet MS" panose="020B0603020202020204" pitchFamily="34" charset="0"/>
                <a:ea typeface="Times New Roman" panose="02020603050405020304" pitchFamily="18" charset="0"/>
                <a:cs typeface="Trebuchet MS" panose="020B0603020202020204" pitchFamily="34" charset="0"/>
              </a:rPr>
              <a:t>, menţionând la subiect: „Pentru adunarea generală a acţionarilor din data de .......... – Comisia Tehnică”</a:t>
            </a:r>
            <a:r>
              <a:rPr lang="en-US" sz="1600" dirty="0">
                <a:effectLst/>
                <a:latin typeface="Trebuchet MS" panose="020B0603020202020204" pitchFamily="34" charset="0"/>
                <a:ea typeface="Times New Roman" panose="02020603050405020304" pitchFamily="18" charset="0"/>
                <a:cs typeface="Trebuchet MS" panose="020B0603020202020204" pitchFamily="34" charset="0"/>
              </a:rPr>
              <a:t>,</a:t>
            </a:r>
          </a:p>
          <a:p>
            <a:pPr marR="0" lvl="0" algn="just" fontAlgn="base" hangingPunct="0">
              <a:spcBef>
                <a:spcPts val="0"/>
              </a:spcBef>
              <a:spcAft>
                <a:spcPts val="0"/>
              </a:spcAft>
              <a:tabLst>
                <a:tab pos="228600" algn="l"/>
              </a:tabLst>
            </a:pPr>
            <a:endParaRPr lang="en-US" sz="1600" dirty="0">
              <a:effectLst/>
              <a:latin typeface="Trebuchet MS" panose="020B0603020202020204" pitchFamily="34" charset="0"/>
              <a:ea typeface="Times New Roman" panose="02020603050405020304" pitchFamily="18" charset="0"/>
              <a:cs typeface="Trebuchet MS" panose="020B0603020202020204" pitchFamily="34" charset="0"/>
            </a:endParaRPr>
          </a:p>
          <a:p>
            <a:pPr algn="just"/>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termenele</a:t>
            </a:r>
            <a:r>
              <a:rPr lang="en-US" sz="1600" dirty="0">
                <a:latin typeface="Trebuchet MS" panose="020B0603020202020204" pitchFamily="34" charset="0"/>
              </a:rPr>
              <a:t> </a:t>
            </a:r>
            <a:r>
              <a:rPr lang="en-US" sz="1600" dirty="0" err="1">
                <a:latin typeface="Trebuchet MS" panose="020B0603020202020204" pitchFamily="34" charset="0"/>
              </a:rPr>
              <a:t>menţionate</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mod </a:t>
            </a:r>
            <a:r>
              <a:rPr lang="en-US" sz="1600" dirty="0" err="1">
                <a:latin typeface="Trebuchet MS" panose="020B0603020202020204" pitchFamily="34" charset="0"/>
              </a:rPr>
              <a:t>expres</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respectivul</a:t>
            </a:r>
            <a:r>
              <a:rPr lang="en-US" sz="1600" dirty="0">
                <a:latin typeface="Trebuchet MS" panose="020B0603020202020204" pitchFamily="34" charset="0"/>
              </a:rPr>
              <a:t> </a:t>
            </a:r>
            <a:r>
              <a:rPr lang="en-US" sz="1600" dirty="0" err="1">
                <a:latin typeface="Trebuchet MS" panose="020B0603020202020204" pitchFamily="34" charset="0"/>
              </a:rPr>
              <a:t>convocator</a:t>
            </a:r>
            <a:r>
              <a:rPr lang="en-US" sz="1600" dirty="0">
                <a:latin typeface="Trebuchet MS" panose="020B0603020202020204" pitchFamily="34" charset="0"/>
              </a:rPr>
              <a:t>.</a:t>
            </a:r>
          </a:p>
        </p:txBody>
      </p:sp>
    </p:spTree>
    <p:extLst>
      <p:ext uri="{BB962C8B-B14F-4D97-AF65-F5344CB8AC3E}">
        <p14:creationId xmlns:p14="http://schemas.microsoft.com/office/powerpoint/2010/main" val="38100682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A902B-8E50-432A-9629-C75E93D8C8B0}"/>
              </a:ext>
            </a:extLst>
          </p:cNvPr>
          <p:cNvSpPr>
            <a:spLocks noGrp="1"/>
          </p:cNvSpPr>
          <p:nvPr>
            <p:ph type="title"/>
          </p:nvPr>
        </p:nvSpPr>
        <p:spPr>
          <a:xfrm>
            <a:off x="776056" y="582221"/>
            <a:ext cx="3722334" cy="512842"/>
          </a:xfrm>
        </p:spPr>
        <p:txBody>
          <a:bodyPr>
            <a:normAutofit/>
          </a:bodyPr>
          <a:lstStyle/>
          <a:p>
            <a:pPr marL="285750" marR="635" indent="-285750">
              <a:spcBef>
                <a:spcPts val="0"/>
              </a:spcBef>
              <a:spcAft>
                <a:spcPts val="0"/>
              </a:spcAft>
              <a:buFont typeface="Wingdings" panose="05000000000000000000" pitchFamily="2" charset="2"/>
              <a:buChar char="v"/>
            </a:pPr>
            <a:r>
              <a:rPr lang="ro-RO" sz="1800" b="1" i="1" dirty="0">
                <a:effectLst/>
                <a:latin typeface="Trebuchet MS" panose="020B0603020202020204" pitchFamily="34" charset="0"/>
                <a:ea typeface="Times New Roman" panose="02020603050405020304" pitchFamily="18" charset="0"/>
                <a:cs typeface="Arial" panose="020B0604020202020204" pitchFamily="34" charset="0"/>
              </a:rPr>
              <a:t> Adresarea de întrebari</a:t>
            </a:r>
            <a:endParaRPr lang="en-US" dirty="0"/>
          </a:p>
        </p:txBody>
      </p:sp>
      <p:sp>
        <p:nvSpPr>
          <p:cNvPr id="3" name="Slide Number Placeholder 2">
            <a:extLst>
              <a:ext uri="{FF2B5EF4-FFF2-40B4-BE49-F238E27FC236}">
                <a16:creationId xmlns:a16="http://schemas.microsoft.com/office/drawing/2014/main" id="{D9376812-5098-47E0-B1E8-5B4E35778917}"/>
              </a:ext>
            </a:extLst>
          </p:cNvPr>
          <p:cNvSpPr>
            <a:spLocks noGrp="1"/>
          </p:cNvSpPr>
          <p:nvPr>
            <p:ph type="sldNum" sz="quarter" idx="16"/>
          </p:nvPr>
        </p:nvSpPr>
        <p:spPr/>
        <p:txBody>
          <a:bodyPr/>
          <a:lstStyle/>
          <a:p>
            <a:fld id="{5A12E19C-F0D7-470F-8E3A-FEF858791E3B}" type="slidenum">
              <a:rPr lang="uk-UA" smtClean="0"/>
              <a:pPr/>
              <a:t>13</a:t>
            </a:fld>
            <a:endParaRPr lang="uk-UA"/>
          </a:p>
        </p:txBody>
      </p:sp>
      <p:sp>
        <p:nvSpPr>
          <p:cNvPr id="4" name="Content Placeholder 3">
            <a:extLst>
              <a:ext uri="{FF2B5EF4-FFF2-40B4-BE49-F238E27FC236}">
                <a16:creationId xmlns:a16="http://schemas.microsoft.com/office/drawing/2014/main" id="{BC009CB2-3725-4773-BFFA-9B7CDA9A15EC}"/>
              </a:ext>
            </a:extLst>
          </p:cNvPr>
          <p:cNvSpPr>
            <a:spLocks noGrp="1"/>
          </p:cNvSpPr>
          <p:nvPr>
            <p:ph sz="quarter" idx="19"/>
          </p:nvPr>
        </p:nvSpPr>
        <p:spPr>
          <a:xfrm>
            <a:off x="776055" y="1095063"/>
            <a:ext cx="10764915" cy="4941753"/>
          </a:xfrm>
        </p:spPr>
        <p:txBody>
          <a:bodyPr>
            <a:noAutofit/>
          </a:bodyPr>
          <a:lstStyle/>
          <a:p>
            <a:pPr marL="0" marR="0" algn="just">
              <a:spcBef>
                <a:spcPts val="0"/>
              </a:spcBef>
              <a:spcAft>
                <a:spcPts val="0"/>
              </a:spcAft>
            </a:pPr>
            <a:r>
              <a:rPr lang="ro-RO" sz="1600" spc="60" dirty="0">
                <a:solidFill>
                  <a:srgbClr val="000000"/>
                </a:solidFill>
                <a:effectLst/>
                <a:latin typeface="Trebuchet MS" panose="020B0603020202020204" pitchFamily="34" charset="0"/>
                <a:ea typeface="Times New Roman" panose="02020603050405020304" pitchFamily="18" charset="0"/>
                <a:cs typeface="Trebuchet MS" panose="020B0603020202020204" pitchFamily="34" charset="0"/>
              </a:rPr>
              <a:t>Fiecare acţionar poate adresa Consiliului de Administraţie întrebări în scris, referitoare la activitatea societăţii, înaintea datei de desfăşurare a Adunării Generale a Acţionarilor, urmând a i se răspunde în cadrul şedinţei Adunării. </a:t>
            </a:r>
            <a:endParaRPr lang="en-US" sz="1600" spc="6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ro-RO" sz="1600" spc="60" dirty="0">
                <a:solidFill>
                  <a:srgbClr val="000000"/>
                </a:solidFill>
                <a:effectLst/>
                <a:latin typeface="Trebuchet MS" panose="020B0603020202020204" pitchFamily="34" charset="0"/>
                <a:ea typeface="Times New Roman" panose="02020603050405020304" pitchFamily="18" charset="0"/>
                <a:cs typeface="Trebuchet MS" panose="020B0603020202020204" pitchFamily="34" charset="0"/>
              </a:rPr>
              <a:t>	În cazul în care deţine o pagină de internet proprie, răspunsul se consideră dat dacă informaţia solicitată este publicată pe pagina de internet a societăţii, la secţiunea întrebări frecvente.</a:t>
            </a:r>
            <a:endParaRPr lang="en-US" sz="1600" spc="6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endParaRPr lang="en-US" sz="1600" dirty="0">
              <a:effectLst/>
              <a:latin typeface="Trebuchet MS" panose="020B0603020202020204" pitchFamily="34" charset="0"/>
              <a:ea typeface="Times New Roman" panose="02020603050405020304" pitchFamily="18" charset="0"/>
              <a:cs typeface="Trebuchet MS" panose="020B0603020202020204" pitchFamily="34" charset="0"/>
            </a:endParaRPr>
          </a:p>
          <a:p>
            <a:pPr marL="0" marR="0" algn="just">
              <a:spcBef>
                <a:spcPts val="0"/>
              </a:spcBef>
              <a:spcAft>
                <a:spcPts val="0"/>
              </a:spcAft>
            </a:pPr>
            <a:r>
              <a:rPr lang="en-US" sz="1600" dirty="0" err="1">
                <a:latin typeface="Trebuchet MS" panose="020B0603020202020204" pitchFamily="34" charset="0"/>
                <a:ea typeface="Times New Roman" panose="02020603050405020304" pitchFamily="18" charset="0"/>
                <a:cs typeface="Trebuchet MS" panose="020B0603020202020204" pitchFamily="34" charset="0"/>
              </a:rPr>
              <a:t>Intrebarile</a:t>
            </a:r>
            <a:r>
              <a:rPr lang="en-US" sz="1600" dirty="0">
                <a:latin typeface="Trebuchet MS" panose="020B0603020202020204" pitchFamily="34" charset="0"/>
                <a:ea typeface="Times New Roman" panose="02020603050405020304" pitchFamily="18" charset="0"/>
                <a:cs typeface="Trebuchet MS" panose="020B0603020202020204" pitchFamily="34" charset="0"/>
              </a:rPr>
              <a:t> </a:t>
            </a:r>
            <a:r>
              <a:rPr lang="en-US" sz="1600" dirty="0" err="1">
                <a:latin typeface="Trebuchet MS" panose="020B0603020202020204" pitchFamily="34" charset="0"/>
                <a:ea typeface="Times New Roman" panose="02020603050405020304" pitchFamily="18" charset="0"/>
                <a:cs typeface="Trebuchet MS" panose="020B0603020202020204" pitchFamily="34" charset="0"/>
              </a:rPr>
              <a:t>vor</a:t>
            </a:r>
            <a:r>
              <a:rPr lang="en-US" sz="1600" dirty="0">
                <a:latin typeface="Trebuchet MS" panose="020B0603020202020204" pitchFamily="34" charset="0"/>
                <a:ea typeface="Times New Roman" panose="02020603050405020304" pitchFamily="18" charset="0"/>
                <a:cs typeface="Trebuchet MS" panose="020B0603020202020204" pitchFamily="34" charset="0"/>
              </a:rPr>
              <a:t> </a:t>
            </a:r>
            <a:r>
              <a:rPr lang="en-US" sz="1600" dirty="0" err="1">
                <a:latin typeface="Trebuchet MS" panose="020B0603020202020204" pitchFamily="34" charset="0"/>
                <a:ea typeface="Times New Roman" panose="02020603050405020304" pitchFamily="18" charset="0"/>
                <a:cs typeface="Trebuchet MS" panose="020B0603020202020204" pitchFamily="34" charset="0"/>
              </a:rPr>
              <a:t>putea</a:t>
            </a:r>
            <a:r>
              <a:rPr lang="en-US" sz="1600" dirty="0">
                <a:latin typeface="Trebuchet MS" panose="020B0603020202020204" pitchFamily="34" charset="0"/>
                <a:ea typeface="Times New Roman" panose="02020603050405020304" pitchFamily="18" charset="0"/>
                <a:cs typeface="Trebuchet MS" panose="020B0603020202020204" pitchFamily="34" charset="0"/>
              </a:rPr>
              <a:t> fi </a:t>
            </a:r>
            <a:r>
              <a:rPr lang="en-US" sz="1600" dirty="0" err="1">
                <a:latin typeface="Trebuchet MS" panose="020B0603020202020204" pitchFamily="34" charset="0"/>
                <a:ea typeface="Times New Roman" panose="02020603050405020304" pitchFamily="18" charset="0"/>
                <a:cs typeface="Trebuchet MS" panose="020B0603020202020204" pitchFamily="34" charset="0"/>
              </a:rPr>
              <a:t>adresate</a:t>
            </a:r>
            <a:r>
              <a:rPr lang="ro-RO" sz="1600" dirty="0">
                <a:effectLst/>
                <a:latin typeface="Trebuchet MS" panose="020B0603020202020204" pitchFamily="34" charset="0"/>
                <a:ea typeface="Times New Roman" panose="02020603050405020304" pitchFamily="18" charset="0"/>
                <a:cs typeface="Trebuchet MS" panose="020B0603020202020204" pitchFamily="34" charset="0"/>
              </a:rPr>
              <a:t>,</a:t>
            </a:r>
            <a:r>
              <a:rPr lang="ro-RO" sz="1600" b="1" dirty="0">
                <a:effectLst/>
                <a:latin typeface="Trebuchet MS" panose="020B0603020202020204" pitchFamily="34" charset="0"/>
                <a:ea typeface="Times New Roman" panose="02020603050405020304" pitchFamily="18" charset="0"/>
                <a:cs typeface="Trebuchet MS" panose="020B0603020202020204" pitchFamily="34" charset="0"/>
              </a:rPr>
              <a:t> </a:t>
            </a:r>
            <a:r>
              <a:rPr lang="ro-RO" sz="1600" dirty="0">
                <a:effectLst/>
                <a:latin typeface="Trebuchet MS" panose="020B0603020202020204" pitchFamily="34" charset="0"/>
                <a:ea typeface="Times New Roman" panose="02020603050405020304" pitchFamily="18" charset="0"/>
                <a:cs typeface="Trebuchet MS" panose="020B0603020202020204" pitchFamily="34" charset="0"/>
              </a:rPr>
              <a:t>după cum urmează:</a:t>
            </a:r>
            <a:endParaRPr lang="en-GB" sz="1600" dirty="0">
              <a:effectLst/>
              <a:latin typeface="Trebuchet MS" panose="020B0603020202020204" pitchFamily="34" charset="0"/>
              <a:ea typeface="Times New Roman" panose="02020603050405020304" pitchFamily="18" charset="0"/>
              <a:cs typeface="Trebuchet MS" panose="020B0603020202020204" pitchFamily="34" charset="0"/>
            </a:endParaRPr>
          </a:p>
          <a:p>
            <a:pPr marL="0" marR="0" algn="just">
              <a:spcBef>
                <a:spcPts val="0"/>
              </a:spcBef>
              <a:spcAft>
                <a:spcPts val="0"/>
              </a:spcAft>
            </a:pPr>
            <a:endParaRPr lang="en-US" sz="1600" dirty="0">
              <a:effectLst/>
              <a:latin typeface="Trebuchet MS" panose="020B0603020202020204" pitchFamily="34" charset="0"/>
              <a:ea typeface="Times New Roman" panose="02020603050405020304" pitchFamily="18" charset="0"/>
            </a:endParaRPr>
          </a:p>
          <a:p>
            <a:pPr marL="342900" marR="0" lvl="0" indent="-342900" algn="just" fontAlgn="base" hangingPunct="0">
              <a:spcBef>
                <a:spcPts val="0"/>
              </a:spcBef>
              <a:spcAft>
                <a:spcPts val="0"/>
              </a:spcAft>
              <a:buFont typeface="+mj-lt"/>
              <a:buAutoNum type="alphaLcParenR"/>
              <a:tabLst>
                <a:tab pos="228600" algn="l"/>
              </a:tabLst>
            </a:pPr>
            <a:r>
              <a:rPr lang="ro-RO" sz="1600" dirty="0">
                <a:effectLst/>
                <a:latin typeface="Trebuchet MS" panose="020B0603020202020204" pitchFamily="34" charset="0"/>
                <a:ea typeface="Times New Roman" panose="02020603050405020304" pitchFamily="18" charset="0"/>
                <a:cs typeface="Trebuchet MS" panose="020B0603020202020204" pitchFamily="34" charset="0"/>
              </a:rPr>
              <a:t>depuse direct sau prin orice formă de curierat cu confirmare de primire, la Registratura Societăţii din Iaşi, str. Valea Lupului nr. 1, cod poştal 707410, în plic închis, cu menţiunea scrisă în clar: „Pentru adunarea generală a acţionarilor din data ........– Comisia Tehnică”.</a:t>
            </a:r>
            <a:endParaRPr lang="en-GB" sz="1600" dirty="0">
              <a:effectLst/>
              <a:latin typeface="Trebuchet MS" panose="020B0603020202020204" pitchFamily="34" charset="0"/>
              <a:ea typeface="Times New Roman" panose="02020603050405020304" pitchFamily="18" charset="0"/>
              <a:cs typeface="Trebuchet MS" panose="020B0603020202020204" pitchFamily="34" charset="0"/>
            </a:endParaRPr>
          </a:p>
          <a:p>
            <a:pPr marL="342900" marR="0" lvl="0" indent="-342900" algn="just" fontAlgn="base" hangingPunct="0">
              <a:spcBef>
                <a:spcPts val="0"/>
              </a:spcBef>
              <a:spcAft>
                <a:spcPts val="0"/>
              </a:spcAft>
              <a:buFont typeface="+mj-lt"/>
              <a:buAutoNum type="alphaLcParenR"/>
              <a:tabLst>
                <a:tab pos="228600" algn="l"/>
              </a:tabLst>
            </a:pPr>
            <a:endParaRPr lang="en-US" sz="1600" dirty="0">
              <a:effectLst/>
              <a:latin typeface="Trebuchet MS" panose="020B0603020202020204" pitchFamily="34" charset="0"/>
              <a:ea typeface="Times New Roman" panose="02020603050405020304" pitchFamily="18" charset="0"/>
            </a:endParaRPr>
          </a:p>
          <a:p>
            <a:pPr marL="342900" marR="0" lvl="0" indent="-342900" algn="just" fontAlgn="base" hangingPunct="0">
              <a:spcBef>
                <a:spcPts val="0"/>
              </a:spcBef>
              <a:spcAft>
                <a:spcPts val="0"/>
              </a:spcAft>
              <a:buFont typeface="+mj-lt"/>
              <a:buAutoNum type="alphaLcParenR"/>
              <a:tabLst>
                <a:tab pos="228600" algn="l"/>
              </a:tabLst>
            </a:pPr>
            <a:r>
              <a:rPr lang="ro-RO" sz="1600" dirty="0">
                <a:effectLst/>
                <a:latin typeface="Trebuchet MS" panose="020B0603020202020204" pitchFamily="34" charset="0"/>
                <a:ea typeface="Times New Roman" panose="02020603050405020304" pitchFamily="18" charset="0"/>
                <a:cs typeface="Trebuchet MS" panose="020B0603020202020204" pitchFamily="34" charset="0"/>
              </a:rPr>
              <a:t>transmise prin e-mail cu semnătură electronică extinsă încorporată conform Legii nr. 455/2001 privind semnătura electronică, la adresa </a:t>
            </a:r>
            <a:r>
              <a:rPr lang="ro-RO" sz="1600" u="none" strike="noStrike" dirty="0">
                <a:effectLst/>
                <a:latin typeface="Trebuchet MS" panose="020B0603020202020204" pitchFamily="34" charset="0"/>
                <a:ea typeface="Times New Roman" panose="02020603050405020304" pitchFamily="18" charset="0"/>
                <a:cs typeface="Trebuchet MS" panose="020B0603020202020204" pitchFamily="34" charset="0"/>
                <a:hlinkClick r:id="rId2">
                  <a:extLst>
                    <a:ext uri="{A12FA001-AC4F-418D-AE19-62706E023703}">
                      <ahyp:hlinkClr xmlns:ahyp="http://schemas.microsoft.com/office/drawing/2018/hyperlinkcolor" val="tx"/>
                    </a:ext>
                  </a:extLst>
                </a:hlinkClick>
              </a:rPr>
              <a:t>relatiicuinvestitorii@antibiotice.ro</a:t>
            </a:r>
            <a:r>
              <a:rPr lang="ro-RO" sz="1600" dirty="0">
                <a:effectLst/>
                <a:latin typeface="Trebuchet MS" panose="020B0603020202020204" pitchFamily="34" charset="0"/>
                <a:ea typeface="Times New Roman" panose="02020603050405020304" pitchFamily="18" charset="0"/>
                <a:cs typeface="Trebuchet MS" panose="020B0603020202020204" pitchFamily="34" charset="0"/>
              </a:rPr>
              <a:t>, menţionând la subiect: „Pentru adunarea generală a acţionarilor din data ........– Comisia Tehnică”.</a:t>
            </a:r>
            <a:endParaRPr lang="en-GB" sz="1600" dirty="0">
              <a:effectLst/>
              <a:latin typeface="Trebuchet MS" panose="020B0603020202020204" pitchFamily="34" charset="0"/>
              <a:ea typeface="Times New Roman" panose="02020603050405020304" pitchFamily="18" charset="0"/>
              <a:cs typeface="Trebuchet MS" panose="020B0603020202020204" pitchFamily="34" charset="0"/>
            </a:endParaRPr>
          </a:p>
          <a:p>
            <a:pPr marL="342900" marR="0" lvl="0" indent="-342900" algn="just" fontAlgn="base" hangingPunct="0">
              <a:spcBef>
                <a:spcPts val="0"/>
              </a:spcBef>
              <a:spcAft>
                <a:spcPts val="0"/>
              </a:spcAft>
              <a:buFont typeface="+mj-lt"/>
              <a:buAutoNum type="alphaLcParenR"/>
              <a:tabLst>
                <a:tab pos="228600" algn="l"/>
              </a:tabLst>
            </a:pPr>
            <a:endParaRPr lang="en-US" sz="1600" dirty="0">
              <a:effectLst/>
              <a:latin typeface="Trebuchet MS" panose="020B0603020202020204" pitchFamily="34" charset="0"/>
              <a:ea typeface="Times New Roman" panose="02020603050405020304" pitchFamily="18" charset="0"/>
            </a:endParaRPr>
          </a:p>
          <a:p>
            <a:pPr marL="342900" marR="0" lvl="0" indent="-342900" algn="just" fontAlgn="base" hangingPunct="0">
              <a:spcBef>
                <a:spcPts val="0"/>
              </a:spcBef>
              <a:spcAft>
                <a:spcPts val="0"/>
              </a:spcAft>
              <a:buFont typeface="+mj-lt"/>
              <a:buAutoNum type="alphaLcParenR"/>
              <a:tabLst>
                <a:tab pos="228600" algn="l"/>
              </a:tabLst>
            </a:pPr>
            <a:r>
              <a:rPr lang="ro-RO" sz="1600" dirty="0">
                <a:effectLst/>
                <a:latin typeface="Trebuchet MS" panose="020B0603020202020204" pitchFamily="34" charset="0"/>
                <a:ea typeface="Times New Roman" panose="02020603050405020304" pitchFamily="18" charset="0"/>
                <a:cs typeface="Trebuchet MS" panose="020B0603020202020204" pitchFamily="34" charset="0"/>
              </a:rPr>
              <a:t>Pe Formularul electronic care se gaseste pe site-ul societatii </a:t>
            </a:r>
            <a:r>
              <a:rPr lang="ro-RO" sz="1600" dirty="0">
                <a:effectLst/>
                <a:latin typeface="Trebuchet MS" panose="020B0603020202020204" pitchFamily="34" charset="0"/>
                <a:ea typeface="Times New Roman" panose="02020603050405020304" pitchFamily="18" charset="0"/>
                <a:cs typeface="Trebuchet MS" panose="020B0603020202020204" pitchFamily="34" charset="0"/>
                <a:hlinkClick r:id="rId3">
                  <a:extLst>
                    <a:ext uri="{A12FA001-AC4F-418D-AE19-62706E023703}">
                      <ahyp:hlinkClr xmlns:ahyp="http://schemas.microsoft.com/office/drawing/2018/hyperlinkcolor" val="tx"/>
                    </a:ext>
                  </a:extLst>
                </a:hlinkClick>
              </a:rPr>
              <a:t>www.antibiotice.ro</a:t>
            </a:r>
            <a:endParaRPr lang="en-US" sz="1600" dirty="0">
              <a:effectLst/>
              <a:latin typeface="Trebuchet MS" panose="020B0603020202020204" pitchFamily="34" charset="0"/>
              <a:ea typeface="Times New Roman" panose="02020603050405020304" pitchFamily="18" charset="0"/>
              <a:cs typeface="Trebuchet MS" panose="020B0603020202020204" pitchFamily="34" charset="0"/>
            </a:endParaRPr>
          </a:p>
          <a:p>
            <a:pPr marL="342900" marR="0" lvl="0" indent="-342900" algn="just" fontAlgn="base" hangingPunct="0">
              <a:spcBef>
                <a:spcPts val="0"/>
              </a:spcBef>
              <a:spcAft>
                <a:spcPts val="0"/>
              </a:spcAft>
              <a:buFont typeface="+mj-lt"/>
              <a:buAutoNum type="alphaLcParenR"/>
              <a:tabLst>
                <a:tab pos="228600" algn="l"/>
              </a:tabLst>
            </a:pPr>
            <a:endParaRPr lang="en-US" sz="1600" dirty="0">
              <a:latin typeface="Trebuchet MS" panose="020B0603020202020204" pitchFamily="34" charset="0"/>
              <a:ea typeface="Times New Roman" panose="02020603050405020304" pitchFamily="18" charset="0"/>
            </a:endParaRPr>
          </a:p>
          <a:p>
            <a:pPr algn="just" fontAlgn="base" hangingPunct="0">
              <a:spcBef>
                <a:spcPts val="0"/>
              </a:spcBef>
              <a:tabLst>
                <a:tab pos="228600" algn="l"/>
              </a:tabLst>
            </a:pPr>
            <a:r>
              <a:rPr lang="ro-RO" sz="1600" dirty="0">
                <a:effectLst/>
                <a:latin typeface="Trebuchet MS" panose="020B0603020202020204" pitchFamily="34" charset="0"/>
                <a:ea typeface="Times New Roman" panose="02020603050405020304" pitchFamily="18" charset="0"/>
                <a:cs typeface="Trebuchet MS" panose="020B0603020202020204" pitchFamily="34" charset="0"/>
              </a:rPr>
              <a:t>Intrebarile trebuie sa fie însoţite de copia actului de identitate valabil (buletin/carte de identitate în cazul acţionarilor persoane fizice, respectiv </a:t>
            </a:r>
            <a:r>
              <a:rPr lang="pt-BR" sz="1600" dirty="0">
                <a:effectLst/>
                <a:latin typeface="Trebuchet MS" panose="020B0603020202020204" pitchFamily="34" charset="0"/>
                <a:ea typeface="Times New Roman" panose="02020603050405020304" pitchFamily="18" charset="0"/>
                <a:cs typeface="TimesNewRomanPSMT"/>
              </a:rPr>
              <a:t>certificat constatator, sau orice alt document</a:t>
            </a:r>
            <a:r>
              <a:rPr lang="pt-BR" sz="1600" dirty="0">
                <a:effectLst/>
                <a:latin typeface="Trebuchet MS" panose="020B0603020202020204" pitchFamily="34" charset="0"/>
                <a:ea typeface="Times New Roman" panose="02020603050405020304" pitchFamily="18" charset="0"/>
                <a:cs typeface="Trebuchet MS" panose="020B0603020202020204" pitchFamily="34" charset="0"/>
              </a:rPr>
              <a:t> </a:t>
            </a:r>
            <a:r>
              <a:rPr lang="pt-BR" sz="1600" dirty="0">
                <a:effectLst/>
                <a:latin typeface="Trebuchet MS" panose="020B0603020202020204" pitchFamily="34" charset="0"/>
                <a:ea typeface="Times New Roman" panose="02020603050405020304" pitchFamily="18" charset="0"/>
                <a:cs typeface="TimesNewRomanPSMT"/>
              </a:rPr>
              <a:t>care atestă calitatea de reprezentant legal</a:t>
            </a:r>
            <a:r>
              <a:rPr lang="ro-RO" sz="1600" dirty="0">
                <a:effectLst/>
                <a:latin typeface="Trebuchet MS" panose="020B0603020202020204" pitchFamily="34" charset="0"/>
                <a:ea typeface="Times New Roman" panose="02020603050405020304" pitchFamily="18" charset="0"/>
                <a:cs typeface="Trebuchet MS" panose="020B0603020202020204" pitchFamily="34" charset="0"/>
              </a:rPr>
              <a:t> în cazul acţionarilor persoane juridice, extras de cont), conform notei de mai jos.</a:t>
            </a:r>
            <a:r>
              <a:rPr lang="en-US" sz="1600" dirty="0">
                <a:effectLst/>
                <a:latin typeface="Trebuchet MS" panose="020B0603020202020204" pitchFamily="34" charset="0"/>
                <a:ea typeface="Times New Roman" panose="02020603050405020304" pitchFamily="18" charset="0"/>
                <a:cs typeface="Trebuchet MS" panose="020B0603020202020204" pitchFamily="34" charset="0"/>
              </a:rPr>
              <a:t> </a:t>
            </a:r>
            <a:r>
              <a:rPr lang="ro-RO" sz="1600" i="1" dirty="0">
                <a:effectLst/>
                <a:latin typeface="Trebuchet MS" panose="020B0603020202020204" pitchFamily="34" charset="0"/>
                <a:ea typeface="Times New Roman" panose="02020603050405020304" pitchFamily="18" charset="0"/>
                <a:cs typeface="Arial" panose="020B0604020202020204" pitchFamily="34" charset="0"/>
              </a:rPr>
              <a:t>Raspunsurile la intrebari vor fi transmise la datele de contact mentionate, in termen de maxim 5 zile lucratoare</a:t>
            </a:r>
            <a:r>
              <a:rPr lang="en-US" sz="1600" i="1" dirty="0">
                <a:effectLst/>
                <a:latin typeface="Trebuchet MS" panose="020B0603020202020204" pitchFamily="34" charset="0"/>
                <a:ea typeface="Times New Roman" panose="02020603050405020304" pitchFamily="18" charset="0"/>
                <a:cs typeface="Arial" panose="020B0604020202020204" pitchFamily="34" charset="0"/>
              </a:rPr>
              <a:t>.</a:t>
            </a:r>
            <a:endParaRPr lang="en-US" sz="1600" dirty="0">
              <a:effectLst/>
              <a:latin typeface="Trebuchet MS" panose="020B0603020202020204" pitchFamily="34" charset="0"/>
              <a:ea typeface="Times New Roman" panose="02020603050405020304" pitchFamily="18" charset="0"/>
            </a:endParaRPr>
          </a:p>
          <a:p>
            <a:pPr marL="342900" marR="0" lvl="0" indent="-342900" algn="just" fontAlgn="base" hangingPunct="0">
              <a:spcBef>
                <a:spcPts val="0"/>
              </a:spcBef>
              <a:spcAft>
                <a:spcPts val="0"/>
              </a:spcAft>
              <a:buFont typeface="+mj-lt"/>
              <a:buAutoNum type="alphaLcParenR"/>
              <a:tabLst>
                <a:tab pos="228600" algn="l"/>
              </a:tabLst>
            </a:pPr>
            <a:endParaRPr lang="en-US" sz="1600" dirty="0">
              <a:effectLst/>
              <a:latin typeface="Trebuchet MS" panose="020B0603020202020204" pitchFamily="34" charset="0"/>
              <a:ea typeface="Times New Roman" panose="02020603050405020304" pitchFamily="18" charset="0"/>
            </a:endParaRPr>
          </a:p>
          <a:p>
            <a:pPr marL="228600" marR="0" algn="just" fontAlgn="base" hangingPunct="0">
              <a:spcBef>
                <a:spcPts val="0"/>
              </a:spcBef>
              <a:spcAft>
                <a:spcPts val="0"/>
              </a:spcAft>
            </a:pPr>
            <a:r>
              <a:rPr lang="ro-RO" sz="1600" dirty="0">
                <a:effectLst/>
                <a:latin typeface="Trebuchet MS" panose="020B0603020202020204" pitchFamily="34" charset="0"/>
                <a:ea typeface="Times New Roman" panose="02020603050405020304" pitchFamily="18" charset="0"/>
                <a:cs typeface="Trebuchet MS" panose="020B0603020202020204" pitchFamily="34" charset="0"/>
              </a:rPr>
              <a:t> </a:t>
            </a:r>
            <a:endParaRPr lang="en-GB" sz="1600" dirty="0">
              <a:effectLst/>
              <a:latin typeface="Trebuchet MS" panose="020B0603020202020204" pitchFamily="34" charset="0"/>
              <a:ea typeface="Times New Roman" panose="02020603050405020304" pitchFamily="18" charset="0"/>
              <a:cs typeface="Trebuchet MS" panose="020B0603020202020204" pitchFamily="34" charset="0"/>
            </a:endParaRPr>
          </a:p>
          <a:p>
            <a:pPr marL="228600" marR="0" algn="just" fontAlgn="base" hangingPunct="0">
              <a:spcBef>
                <a:spcPts val="0"/>
              </a:spcBef>
              <a:spcAft>
                <a:spcPts val="0"/>
              </a:spcAft>
            </a:pPr>
            <a:endParaRPr lang="en-US" sz="1600" dirty="0">
              <a:effectLst/>
              <a:latin typeface="Trebuchet MS" panose="020B0603020202020204" pitchFamily="34" charset="0"/>
              <a:ea typeface="Times New Roman" panose="02020603050405020304" pitchFamily="18" charset="0"/>
            </a:endParaRPr>
          </a:p>
        </p:txBody>
      </p:sp>
    </p:spTree>
    <p:extLst>
      <p:ext uri="{BB962C8B-B14F-4D97-AF65-F5344CB8AC3E}">
        <p14:creationId xmlns:p14="http://schemas.microsoft.com/office/powerpoint/2010/main" val="11401167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39"/>
          <p:cNvSpPr>
            <a:spLocks noGrp="1"/>
          </p:cNvSpPr>
          <p:nvPr>
            <p:ph type="sldNum" sz="quarter" idx="16"/>
          </p:nvPr>
        </p:nvSpPr>
        <p:spPr>
          <a:xfrm>
            <a:off x="9303058" y="6356350"/>
            <a:ext cx="2743200" cy="365125"/>
          </a:xfrm>
        </p:spPr>
        <p:txBody>
          <a:bodyPr/>
          <a:lstStyle/>
          <a:p>
            <a:fld id="{1C6CF7A2-B772-49CB-AD46-5E1B91EB3971}" type="slidenum">
              <a:rPr lang="uk-UA" smtClean="0"/>
              <a:t>14</a:t>
            </a:fld>
            <a:endParaRPr lang="uk-UA" dirty="0"/>
          </a:p>
        </p:txBody>
      </p:sp>
      <p:sp>
        <p:nvSpPr>
          <p:cNvPr id="12" name="TextBox 11">
            <a:extLst>
              <a:ext uri="{FF2B5EF4-FFF2-40B4-BE49-F238E27FC236}">
                <a16:creationId xmlns:a16="http://schemas.microsoft.com/office/drawing/2014/main" id="{7ADC2548-BED1-411D-B88D-D2919C7B68C3}"/>
              </a:ext>
            </a:extLst>
          </p:cNvPr>
          <p:cNvSpPr txBox="1"/>
          <p:nvPr/>
        </p:nvSpPr>
        <p:spPr>
          <a:xfrm>
            <a:off x="629932" y="580916"/>
            <a:ext cx="10736826" cy="5447645"/>
          </a:xfrm>
          <a:prstGeom prst="rect">
            <a:avLst/>
          </a:prstGeom>
          <a:noFill/>
        </p:spPr>
        <p:txBody>
          <a:bodyPr wrap="square" rtlCol="0">
            <a:spAutoFit/>
          </a:bodyPr>
          <a:lstStyle/>
          <a:p>
            <a:pPr marL="285750" marR="635" indent="-285750" algn="just">
              <a:spcBef>
                <a:spcPts val="0"/>
              </a:spcBef>
              <a:spcAft>
                <a:spcPts val="0"/>
              </a:spcAft>
              <a:buFont typeface="Wingdings" panose="05000000000000000000" pitchFamily="2" charset="2"/>
              <a:buChar char="v"/>
            </a:pPr>
            <a:r>
              <a:rPr lang="ro-RO" b="1" dirty="0">
                <a:effectLst/>
                <a:latin typeface="Trebuchet MS" panose="020B0603020202020204" pitchFamily="34" charset="0"/>
                <a:ea typeface="Times New Roman" panose="02020603050405020304" pitchFamily="18" charset="0"/>
                <a:cs typeface="Arial" panose="020B0604020202020204" pitchFamily="34" charset="0"/>
              </a:rPr>
              <a:t> </a:t>
            </a:r>
            <a:r>
              <a:rPr lang="ro-RO" sz="1600" b="1" i="1" dirty="0">
                <a:effectLst/>
                <a:latin typeface="Trebuchet MS" panose="020B0603020202020204" pitchFamily="34" charset="0"/>
                <a:ea typeface="Times New Roman" panose="02020603050405020304" pitchFamily="18" charset="0"/>
                <a:cs typeface="Arial" panose="020B0604020202020204" pitchFamily="34" charset="0"/>
              </a:rPr>
              <a:t>Conditii de participare:</a:t>
            </a:r>
            <a:endParaRPr lang="en-US" sz="1600" b="1" i="1" dirty="0">
              <a:latin typeface="Trebuchet MS" panose="020B0603020202020204" pitchFamily="34" charset="0"/>
              <a:ea typeface="Times New Roman" panose="02020603050405020304" pitchFamily="18" charset="0"/>
              <a:cs typeface="Arial" panose="020B0604020202020204" pitchFamily="34" charset="0"/>
            </a:endParaRPr>
          </a:p>
          <a:p>
            <a:pPr marL="285750" marR="635" indent="-285750" algn="just">
              <a:spcBef>
                <a:spcPts val="0"/>
              </a:spcBef>
              <a:spcAft>
                <a:spcPts val="0"/>
              </a:spcAft>
              <a:buFont typeface="Wingdings" panose="05000000000000000000" pitchFamily="2" charset="2"/>
              <a:buChar char="v"/>
            </a:pPr>
            <a:endParaRPr lang="en-US" sz="800" dirty="0">
              <a:effectLst/>
              <a:latin typeface="Trebuchet MS" panose="020B0603020202020204" pitchFamily="34" charset="0"/>
              <a:ea typeface="Times New Roman" panose="02020603050405020304" pitchFamily="18" charset="0"/>
            </a:endParaRPr>
          </a:p>
          <a:p>
            <a:pPr marL="0" marR="0" algn="just">
              <a:spcBef>
                <a:spcPts val="0"/>
              </a:spcBef>
              <a:spcAft>
                <a:spcPts val="0"/>
              </a:spcAft>
            </a:pPr>
            <a:r>
              <a:rPr lang="ro-RO" sz="1600" dirty="0">
                <a:solidFill>
                  <a:srgbClr val="000000"/>
                </a:solidFill>
                <a:effectLst/>
                <a:latin typeface="Trebuchet MS" panose="020B0603020202020204" pitchFamily="34" charset="0"/>
                <a:ea typeface="Times New Roman" panose="02020603050405020304" pitchFamily="18" charset="0"/>
                <a:cs typeface="Trebuchet MS" panose="020B0603020202020204" pitchFamily="34" charset="0"/>
              </a:rPr>
              <a:t>Unul din principalele drepturi pe care le conferă calitatea de actionar este acela de a participa la adunarea generală a actionarilor. Actionarii participă în mod personal, dar pot fi şi reprezentaţi în cadrul adunărilor generale (art. 125 din Legea nr. 31/1990). </a:t>
            </a:r>
            <a:endParaRPr lang="en-GB" sz="1600" dirty="0">
              <a:solidFill>
                <a:srgbClr val="000000"/>
              </a:solidFill>
              <a:effectLst/>
              <a:latin typeface="Trebuchet MS" panose="020B0603020202020204" pitchFamily="34" charset="0"/>
              <a:ea typeface="Times New Roman" panose="02020603050405020304" pitchFamily="18" charset="0"/>
              <a:cs typeface="Trebuchet MS" panose="020B0603020202020204" pitchFamily="34" charset="0"/>
            </a:endParaRPr>
          </a:p>
          <a:p>
            <a:pPr marL="0" marR="0" algn="just">
              <a:spcBef>
                <a:spcPts val="0"/>
              </a:spcBef>
              <a:spcAft>
                <a:spcPts val="0"/>
              </a:spcAft>
            </a:pPr>
            <a:r>
              <a:rPr lang="ro-RO" sz="1600" dirty="0">
                <a:solidFill>
                  <a:srgbClr val="000000"/>
                </a:solidFill>
                <a:effectLst/>
                <a:latin typeface="Trebuchet MS" panose="020B0603020202020204" pitchFamily="34" charset="0"/>
                <a:ea typeface="Times New Roman" panose="02020603050405020304" pitchFamily="18" charset="0"/>
                <a:cs typeface="Trebuchet MS" panose="020B0603020202020204" pitchFamily="34" charset="0"/>
              </a:rPr>
              <a:t>Legea interzice însă acţionarilor să fie reprezentaţi în adunările generale de membrii consiliului de administraţie, directori, respectiv membrii directoratului sau ai consiliului de supraveghere ori de funcţionarii societăţii [art. 125 alin. (5)]. </a:t>
            </a:r>
            <a:endParaRPr lang="en-GB" sz="1600" dirty="0">
              <a:solidFill>
                <a:srgbClr val="000000"/>
              </a:solidFill>
              <a:effectLst/>
              <a:latin typeface="Trebuchet MS" panose="020B0603020202020204" pitchFamily="34" charset="0"/>
              <a:ea typeface="Times New Roman" panose="02020603050405020304" pitchFamily="18" charset="0"/>
              <a:cs typeface="Trebuchet MS" panose="020B0603020202020204" pitchFamily="34" charset="0"/>
            </a:endParaRPr>
          </a:p>
          <a:p>
            <a:pPr marL="0" marR="0" algn="just">
              <a:spcBef>
                <a:spcPts val="0"/>
              </a:spcBef>
              <a:spcAft>
                <a:spcPts val="0"/>
              </a:spcAft>
            </a:pPr>
            <a:endParaRPr lang="en-GB" sz="800" dirty="0">
              <a:solidFill>
                <a:srgbClr val="000000"/>
              </a:solidFill>
              <a:effectLst/>
              <a:latin typeface="Trebuchet MS" panose="020B0603020202020204" pitchFamily="34" charset="0"/>
              <a:ea typeface="Times New Roman" panose="02020603050405020304" pitchFamily="18" charset="0"/>
              <a:cs typeface="Trebuchet MS" panose="020B0603020202020204" pitchFamily="34" charset="0"/>
            </a:endParaRPr>
          </a:p>
          <a:p>
            <a:pPr marL="0" marR="0" algn="just">
              <a:spcBef>
                <a:spcPts val="0"/>
              </a:spcBef>
              <a:spcAft>
                <a:spcPts val="0"/>
              </a:spcAft>
            </a:pPr>
            <a:r>
              <a:rPr lang="ro-RO" sz="1600" dirty="0">
                <a:solidFill>
                  <a:srgbClr val="000000"/>
                </a:solidFill>
                <a:effectLst/>
                <a:latin typeface="Trebuchet MS" panose="020B0603020202020204" pitchFamily="34" charset="0"/>
                <a:ea typeface="Times New Roman" panose="02020603050405020304" pitchFamily="18" charset="0"/>
                <a:cs typeface="Trebuchet MS" panose="020B0603020202020204" pitchFamily="34" charset="0"/>
              </a:rPr>
              <a:t>Acţionarii care nu au capacitate de exerciţiu, precum şi persoanele juridice pot fi reprezentaţi/reprezentate prin reprezentanţii lor legali, care pot da altor persoane împuternicire pentru respectiva adunare generală. Procurile trebuie depuse în original </a:t>
            </a:r>
            <a:r>
              <a:rPr lang="ro-RO" sz="1600" b="1" dirty="0">
                <a:solidFill>
                  <a:srgbClr val="000000"/>
                </a:solidFill>
                <a:effectLst/>
                <a:latin typeface="Trebuchet MS" panose="020B0603020202020204" pitchFamily="34" charset="0"/>
                <a:ea typeface="Times New Roman" panose="02020603050405020304" pitchFamily="18" charset="0"/>
                <a:cs typeface="Trebuchet MS" panose="020B0603020202020204" pitchFamily="34" charset="0"/>
              </a:rPr>
              <a:t>cu 48 de ore înainte de adunare </a:t>
            </a:r>
            <a:r>
              <a:rPr lang="ro-RO" sz="1600" dirty="0">
                <a:solidFill>
                  <a:srgbClr val="000000"/>
                </a:solidFill>
                <a:effectLst/>
                <a:latin typeface="Trebuchet MS" panose="020B0603020202020204" pitchFamily="34" charset="0"/>
                <a:ea typeface="Times New Roman" panose="02020603050405020304" pitchFamily="18" charset="0"/>
                <a:cs typeface="Trebuchet MS" panose="020B0603020202020204" pitchFamily="34" charset="0"/>
              </a:rPr>
              <a:t>sau în termenul prevăzut de actul constitutiv, sub sancţiunea pierderii exerciţiului de vot în acea adunare.</a:t>
            </a:r>
            <a:endParaRPr lang="en-US" sz="1600" dirty="0">
              <a:effectLst/>
              <a:latin typeface="Trebuchet MS" panose="020B0603020202020204" pitchFamily="34" charset="0"/>
              <a:ea typeface="Times New Roman" panose="02020603050405020304" pitchFamily="18" charset="0"/>
            </a:endParaRPr>
          </a:p>
          <a:p>
            <a:pPr marL="0" marR="635" algn="just">
              <a:spcBef>
                <a:spcPts val="0"/>
              </a:spcBef>
              <a:spcAft>
                <a:spcPts val="0"/>
              </a:spcAft>
            </a:pPr>
            <a:endParaRPr lang="en-GB" sz="800" dirty="0">
              <a:effectLst/>
              <a:latin typeface="Trebuchet MS" panose="020B0603020202020204" pitchFamily="34" charset="0"/>
              <a:ea typeface="Times New Roman" panose="02020603050405020304" pitchFamily="18" charset="0"/>
              <a:cs typeface="Trebuchet MS" panose="020B0603020202020204" pitchFamily="34" charset="0"/>
            </a:endParaRPr>
          </a:p>
          <a:p>
            <a:pPr marL="0" marR="635" algn="just">
              <a:spcBef>
                <a:spcPts val="0"/>
              </a:spcBef>
              <a:spcAft>
                <a:spcPts val="0"/>
              </a:spcAft>
            </a:pPr>
            <a:r>
              <a:rPr lang="ro-RO" sz="1600" dirty="0">
                <a:effectLst/>
                <a:latin typeface="Trebuchet MS" panose="020B0603020202020204" pitchFamily="34" charset="0"/>
                <a:ea typeface="Times New Roman" panose="02020603050405020304" pitchFamily="18" charset="0"/>
                <a:cs typeface="Trebuchet MS" panose="020B0603020202020204" pitchFamily="34" charset="0"/>
              </a:rPr>
              <a:t>La adunarea generală participă şi administratorii, membrii directoratului şi consiliului de </a:t>
            </a:r>
            <a:r>
              <a:rPr lang="en-GB" sz="1600" dirty="0" err="1">
                <a:effectLst/>
                <a:latin typeface="Trebuchet MS" panose="020B0603020202020204" pitchFamily="34" charset="0"/>
                <a:ea typeface="Times New Roman" panose="02020603050405020304" pitchFamily="18" charset="0"/>
                <a:cs typeface="Trebuchet MS" panose="020B0603020202020204" pitchFamily="34" charset="0"/>
              </a:rPr>
              <a:t>administratie</a:t>
            </a:r>
            <a:r>
              <a:rPr lang="ro-RO" sz="1600" dirty="0">
                <a:effectLst/>
                <a:latin typeface="Trebuchet MS" panose="020B0603020202020204" pitchFamily="34" charset="0"/>
                <a:ea typeface="Times New Roman" panose="02020603050405020304" pitchFamily="18" charset="0"/>
                <a:cs typeface="Trebuchet MS" panose="020B0603020202020204" pitchFamily="34" charset="0"/>
              </a:rPr>
              <a:t>, cenzorii societăţii, fără ca aceştia să aibă drept de vot, cu excepţia situaţiei în care au şi calitatea de actionarii.</a:t>
            </a:r>
            <a:endParaRPr lang="en-GB" sz="1600" dirty="0">
              <a:effectLst/>
              <a:latin typeface="Trebuchet MS" panose="020B0603020202020204" pitchFamily="34" charset="0"/>
              <a:ea typeface="Times New Roman" panose="02020603050405020304" pitchFamily="18" charset="0"/>
              <a:cs typeface="Trebuchet MS" panose="020B0603020202020204" pitchFamily="34" charset="0"/>
            </a:endParaRPr>
          </a:p>
          <a:p>
            <a:pPr marL="0" marR="0" algn="just" hangingPunct="0">
              <a:spcBef>
                <a:spcPts val="0"/>
              </a:spcBef>
              <a:spcAft>
                <a:spcPts val="0"/>
              </a:spcAft>
            </a:pPr>
            <a:r>
              <a:rPr lang="ro-RO" sz="1600" dirty="0">
                <a:effectLst/>
                <a:latin typeface="Trebuchet MS" panose="020B0603020202020204" pitchFamily="34" charset="0"/>
                <a:ea typeface="Times New Roman" panose="02020603050405020304" pitchFamily="18" charset="0"/>
                <a:cs typeface="Times New Roman" panose="02020603050405020304" pitchFamily="18" charset="0"/>
              </a:rPr>
              <a:t>La Adunare</a:t>
            </a:r>
            <a:r>
              <a:rPr lang="en-US" sz="1600" dirty="0">
                <a:effectLst/>
                <a:latin typeface="Trebuchet MS" panose="020B0603020202020204" pitchFamily="34" charset="0"/>
                <a:ea typeface="Times New Roman" panose="02020603050405020304" pitchFamily="18" charset="0"/>
                <a:cs typeface="Times New Roman" panose="02020603050405020304" pitchFamily="18" charset="0"/>
              </a:rPr>
              <a:t>a</a:t>
            </a:r>
            <a:r>
              <a:rPr lang="ro-RO" sz="1600" dirty="0">
                <a:effectLst/>
                <a:latin typeface="Trebuchet MS" panose="020B0603020202020204" pitchFamily="34" charset="0"/>
                <a:ea typeface="Times New Roman" panose="02020603050405020304" pitchFamily="18" charset="0"/>
                <a:cs typeface="Times New Roman" panose="02020603050405020304" pitchFamily="18" charset="0"/>
              </a:rPr>
              <a:t> Generală a Acţionarilor pot participa şi vota doar acţionarii Antibiotice înregistraţi la </a:t>
            </a:r>
            <a:r>
              <a:rPr lang="ro-RO" sz="1600" dirty="0">
                <a:effectLst/>
                <a:latin typeface="Trebuchet MS" panose="020B0603020202020204" pitchFamily="34" charset="0"/>
                <a:ea typeface="Times New Roman" panose="02020603050405020304" pitchFamily="18" charset="0"/>
                <a:cs typeface="Trebuchet MS" panose="020B0603020202020204" pitchFamily="34" charset="0"/>
              </a:rPr>
              <a:t>„</a:t>
            </a:r>
            <a:r>
              <a:rPr lang="ro-RO" sz="1600" b="1" dirty="0">
                <a:effectLst/>
                <a:latin typeface="Trebuchet MS" panose="020B0603020202020204" pitchFamily="34" charset="0"/>
                <a:ea typeface="Times New Roman" panose="02020603050405020304" pitchFamily="18" charset="0"/>
                <a:cs typeface="Trebuchet MS" panose="020B0603020202020204" pitchFamily="34" charset="0"/>
              </a:rPr>
              <a:t>D</a:t>
            </a:r>
            <a:r>
              <a:rPr lang="ro-RO" sz="1600" b="1" dirty="0">
                <a:effectLst/>
                <a:latin typeface="Trebuchet MS" panose="020B0603020202020204" pitchFamily="34" charset="0"/>
                <a:ea typeface="Times New Roman" panose="02020603050405020304" pitchFamily="18" charset="0"/>
                <a:cs typeface="Times New Roman" panose="02020603050405020304" pitchFamily="18" charset="0"/>
              </a:rPr>
              <a:t>ata de referinţă”, </a:t>
            </a:r>
            <a:r>
              <a:rPr lang="ro-RO" sz="1600" dirty="0">
                <a:effectLst/>
                <a:latin typeface="Trebuchet MS" panose="020B0603020202020204" pitchFamily="34" charset="0"/>
                <a:ea typeface="Times New Roman" panose="02020603050405020304" pitchFamily="18" charset="0"/>
                <a:cs typeface="Times New Roman" panose="02020603050405020304" pitchFamily="18" charset="0"/>
              </a:rPr>
              <a:t>în Registrul acţionarilor eliberat de Depozitarul Central S.A.</a:t>
            </a:r>
            <a:endParaRPr lang="en-US" sz="1600" dirty="0">
              <a:effectLst/>
              <a:latin typeface="Trebuchet MS" panose="020B060302020202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endParaRPr lang="en-US" sz="800" dirty="0">
              <a:effectLst/>
              <a:latin typeface="Trebuchet MS" panose="020B060302020202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ro-RO" sz="1600" dirty="0">
                <a:effectLst/>
                <a:latin typeface="Trebuchet MS" panose="020B0603020202020204" pitchFamily="34" charset="0"/>
                <a:ea typeface="Times New Roman" panose="02020603050405020304" pitchFamily="18" charset="0"/>
                <a:cs typeface="Trebuchet MS" panose="020B0603020202020204" pitchFamily="34" charset="0"/>
              </a:rPr>
              <a:t>Acţionarii pot exercita dreptul lor de vot în Adunarea Generală proporţional cu numărul acţiunilor pe care le posedă. Orice acţiune deţinută dă dreptul la un vot</a:t>
            </a:r>
            <a:r>
              <a:rPr lang="ro-RO" sz="1800" dirty="0">
                <a:effectLst/>
                <a:latin typeface="Trebuchet MS" panose="020B0603020202020204" pitchFamily="34" charset="0"/>
                <a:ea typeface="Times New Roman" panose="02020603050405020304" pitchFamily="18" charset="0"/>
                <a:cs typeface="Trebuchet MS" panose="020B0603020202020204" pitchFamily="34" charset="0"/>
              </a:rPr>
              <a:t>.</a:t>
            </a:r>
            <a:endParaRPr lang="en-GB" sz="1800" dirty="0">
              <a:effectLst/>
              <a:latin typeface="Trebuchet MS" panose="020B0603020202020204" pitchFamily="34" charset="0"/>
              <a:ea typeface="Times New Roman" panose="02020603050405020304" pitchFamily="18" charset="0"/>
              <a:cs typeface="Trebuchet MS" panose="020B0603020202020204" pitchFamily="34" charset="0"/>
            </a:endParaRPr>
          </a:p>
          <a:p>
            <a:pPr marL="0" marR="0" algn="just">
              <a:spcBef>
                <a:spcPts val="0"/>
              </a:spcBef>
              <a:spcAft>
                <a:spcPts val="0"/>
              </a:spcAft>
            </a:pPr>
            <a:endParaRPr lang="en-US" sz="800" dirty="0"/>
          </a:p>
          <a:p>
            <a:pPr marL="0" marR="0" algn="just">
              <a:spcBef>
                <a:spcPts val="0"/>
              </a:spcBef>
              <a:spcAft>
                <a:spcPts val="0"/>
              </a:spcAft>
            </a:pPr>
            <a:r>
              <a:rPr lang="en-US" sz="1600" dirty="0" err="1">
                <a:latin typeface="Trebuchet MS" panose="020B0603020202020204" pitchFamily="34" charset="0"/>
              </a:rPr>
              <a:t>Orice</a:t>
            </a:r>
            <a:r>
              <a:rPr lang="en-US" sz="1600" dirty="0">
                <a:latin typeface="Trebuchet MS" panose="020B0603020202020204" pitchFamily="34" charset="0"/>
              </a:rPr>
              <a:t> specialist, consultant, expert, </a:t>
            </a:r>
            <a:r>
              <a:rPr lang="en-US" sz="1600" dirty="0" err="1">
                <a:latin typeface="Trebuchet MS" panose="020B0603020202020204" pitchFamily="34" charset="0"/>
              </a:rPr>
              <a:t>analist</a:t>
            </a:r>
            <a:r>
              <a:rPr lang="en-US" sz="1600" dirty="0">
                <a:latin typeface="Trebuchet MS" panose="020B0603020202020204" pitchFamily="34" charset="0"/>
              </a:rPr>
              <a:t> </a:t>
            </a:r>
            <a:r>
              <a:rPr lang="en-US" sz="1600" dirty="0" err="1">
                <a:latin typeface="Trebuchet MS" panose="020B0603020202020204" pitchFamily="34" charset="0"/>
              </a:rPr>
              <a:t>financiar</a:t>
            </a:r>
            <a:r>
              <a:rPr lang="en-US" sz="1600" dirty="0">
                <a:latin typeface="Trebuchet MS" panose="020B0603020202020204" pitchFamily="34" charset="0"/>
              </a:rPr>
              <a:t> </a:t>
            </a:r>
            <a:r>
              <a:rPr lang="en-US" sz="1600" dirty="0" err="1">
                <a:latin typeface="Trebuchet MS" panose="020B0603020202020204" pitchFamily="34" charset="0"/>
              </a:rPr>
              <a:t>sau</a:t>
            </a:r>
            <a:r>
              <a:rPr lang="en-US" sz="1600" dirty="0">
                <a:latin typeface="Trebuchet MS" panose="020B0603020202020204" pitchFamily="34" charset="0"/>
              </a:rPr>
              <a:t> </a:t>
            </a:r>
            <a:r>
              <a:rPr lang="en-US" sz="1600" dirty="0" err="1">
                <a:latin typeface="Trebuchet MS" panose="020B0603020202020204" pitchFamily="34" charset="0"/>
              </a:rPr>
              <a:t>jurnaliști</a:t>
            </a:r>
            <a:r>
              <a:rPr lang="en-US" sz="1600" dirty="0">
                <a:latin typeface="Trebuchet MS" panose="020B0603020202020204" pitchFamily="34" charset="0"/>
              </a:rPr>
              <a:t> </a:t>
            </a:r>
            <a:r>
              <a:rPr lang="en-US" sz="1600" dirty="0" err="1">
                <a:latin typeface="Trebuchet MS" panose="020B0603020202020204" pitchFamily="34" charset="0"/>
              </a:rPr>
              <a:t>acreditați</a:t>
            </a:r>
            <a:r>
              <a:rPr lang="en-US" sz="1600" dirty="0">
                <a:latin typeface="Trebuchet MS" panose="020B0603020202020204" pitchFamily="34" charset="0"/>
              </a:rPr>
              <a:t> pot </a:t>
            </a:r>
            <a:r>
              <a:rPr lang="en-US" sz="1600" dirty="0" err="1">
                <a:latin typeface="Trebuchet MS" panose="020B0603020202020204" pitchFamily="34" charset="0"/>
              </a:rPr>
              <a:t>participa</a:t>
            </a:r>
            <a:r>
              <a:rPr lang="en-US" sz="1600" dirty="0">
                <a:latin typeface="Trebuchet MS" panose="020B0603020202020204" pitchFamily="34" charset="0"/>
              </a:rPr>
              <a:t> la AGA, la </a:t>
            </a:r>
            <a:r>
              <a:rPr lang="en-US" sz="1600" dirty="0" err="1">
                <a:latin typeface="Trebuchet MS" panose="020B0603020202020204" pitchFamily="34" charset="0"/>
              </a:rPr>
              <a:t>invitatia</a:t>
            </a:r>
            <a:r>
              <a:rPr lang="en-US" sz="1600" dirty="0">
                <a:latin typeface="Trebuchet MS" panose="020B0603020202020204" pitchFamily="34" charset="0"/>
              </a:rPr>
              <a:t> </a:t>
            </a:r>
            <a:r>
              <a:rPr lang="en-US" sz="1600" dirty="0" err="1">
                <a:latin typeface="Trebuchet MS" panose="020B0603020202020204" pitchFamily="34" charset="0"/>
              </a:rPr>
              <a:t>prealabila</a:t>
            </a:r>
            <a:r>
              <a:rPr lang="en-US" sz="1600" dirty="0">
                <a:latin typeface="Trebuchet MS" panose="020B0603020202020204" pitchFamily="34" charset="0"/>
              </a:rPr>
              <a:t> a </a:t>
            </a:r>
            <a:r>
              <a:rPr lang="en-US" sz="1600" dirty="0" err="1">
                <a:latin typeface="Trebuchet MS" panose="020B0603020202020204" pitchFamily="34" charset="0"/>
              </a:rPr>
              <a:t>Presedintelui</a:t>
            </a:r>
            <a:r>
              <a:rPr lang="en-US" sz="1600" dirty="0">
                <a:latin typeface="Trebuchet MS" panose="020B0603020202020204" pitchFamily="34" charset="0"/>
              </a:rPr>
              <a:t> </a:t>
            </a:r>
            <a:r>
              <a:rPr lang="en-US" sz="1600" dirty="0" err="1">
                <a:latin typeface="Trebuchet MS" panose="020B0603020202020204" pitchFamily="34" charset="0"/>
              </a:rPr>
              <a:t>Consiliului</a:t>
            </a:r>
            <a:r>
              <a:rPr lang="en-US" sz="1600" dirty="0">
                <a:latin typeface="Trebuchet MS" panose="020B0603020202020204" pitchFamily="34" charset="0"/>
              </a:rPr>
              <a:t> de </a:t>
            </a:r>
            <a:r>
              <a:rPr lang="en-US" sz="1600" dirty="0" err="1">
                <a:latin typeface="Trebuchet MS" panose="020B0603020202020204" pitchFamily="34" charset="0"/>
              </a:rPr>
              <a:t>Administratie</a:t>
            </a:r>
            <a:r>
              <a:rPr lang="en-US" sz="1600" dirty="0">
                <a:latin typeface="Trebuchet MS" panose="020B0603020202020204" pitchFamily="34" charset="0"/>
              </a:rPr>
              <a:t>.</a:t>
            </a:r>
            <a:endParaRPr lang="en-US" sz="1600" dirty="0">
              <a:effectLst/>
              <a:latin typeface="Trebuchet MS" panose="020B0603020202020204" pitchFamily="34" charset="0"/>
              <a:ea typeface="Times New Roman" panose="02020603050405020304" pitchFamily="18" charset="0"/>
            </a:endParaRPr>
          </a:p>
        </p:txBody>
      </p:sp>
    </p:spTree>
    <p:extLst>
      <p:ext uri="{BB962C8B-B14F-4D97-AF65-F5344CB8AC3E}">
        <p14:creationId xmlns:p14="http://schemas.microsoft.com/office/powerpoint/2010/main" val="147983368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D039741-0A87-4CF8-994E-E723A78341A8}"/>
              </a:ext>
            </a:extLst>
          </p:cNvPr>
          <p:cNvSpPr>
            <a:spLocks noGrp="1"/>
          </p:cNvSpPr>
          <p:nvPr>
            <p:ph type="title"/>
          </p:nvPr>
        </p:nvSpPr>
        <p:spPr>
          <a:xfrm>
            <a:off x="514905" y="515248"/>
            <a:ext cx="6711518" cy="585584"/>
          </a:xfrm>
        </p:spPr>
        <p:txBody>
          <a:bodyPr>
            <a:normAutofit/>
          </a:bodyPr>
          <a:lstStyle/>
          <a:p>
            <a:pPr marL="342900" indent="-342900">
              <a:buFont typeface="Wingdings" panose="05000000000000000000" pitchFamily="2" charset="2"/>
              <a:buChar char="v"/>
            </a:pPr>
            <a:r>
              <a:rPr lang="en-US" sz="1600" b="1" dirty="0" err="1">
                <a:effectLst/>
                <a:latin typeface="Trebuchet MS" panose="020B0603020202020204" pitchFamily="34" charset="0"/>
                <a:ea typeface="Times New Roman" panose="02020603050405020304" pitchFamily="18" charset="0"/>
                <a:cs typeface="Arial" panose="020B0604020202020204" pitchFamily="34" charset="0"/>
              </a:rPr>
              <a:t>Cvorum</a:t>
            </a:r>
            <a:r>
              <a:rPr lang="en-US" sz="1600" b="1" dirty="0" err="1">
                <a:latin typeface="Trebuchet MS" panose="020B0603020202020204" pitchFamily="34" charset="0"/>
                <a:ea typeface="Times New Roman" panose="02020603050405020304" pitchFamily="18" charset="0"/>
                <a:cs typeface="Arial" panose="020B0604020202020204" pitchFamily="34" charset="0"/>
              </a:rPr>
              <a:t>ul</a:t>
            </a:r>
            <a:r>
              <a:rPr lang="en-US" sz="1600" b="1" dirty="0">
                <a:latin typeface="Trebuchet MS" panose="020B0603020202020204" pitchFamily="34" charset="0"/>
                <a:ea typeface="Times New Roman" panose="02020603050405020304" pitchFamily="18" charset="0"/>
                <a:cs typeface="Arial" panose="020B0604020202020204" pitchFamily="34" charset="0"/>
              </a:rPr>
              <a:t> </a:t>
            </a:r>
            <a:r>
              <a:rPr lang="en-US" sz="1600" b="1" dirty="0" err="1">
                <a:latin typeface="Trebuchet MS" panose="020B0603020202020204" pitchFamily="34" charset="0"/>
                <a:ea typeface="Times New Roman" panose="02020603050405020304" pitchFamily="18" charset="0"/>
                <a:cs typeface="Arial" panose="020B0604020202020204" pitchFamily="34" charset="0"/>
              </a:rPr>
              <a:t>Adunarilor</a:t>
            </a:r>
            <a:r>
              <a:rPr lang="en-US" sz="1600" b="1" dirty="0">
                <a:latin typeface="Trebuchet MS" panose="020B0603020202020204" pitchFamily="34" charset="0"/>
                <a:ea typeface="Times New Roman" panose="02020603050405020304" pitchFamily="18" charset="0"/>
                <a:cs typeface="Arial" panose="020B0604020202020204" pitchFamily="34" charset="0"/>
              </a:rPr>
              <a:t> </a:t>
            </a:r>
            <a:r>
              <a:rPr lang="en-US" sz="1600" b="1" dirty="0" err="1">
                <a:latin typeface="Trebuchet MS" panose="020B0603020202020204" pitchFamily="34" charset="0"/>
                <a:ea typeface="Times New Roman" panose="02020603050405020304" pitchFamily="18" charset="0"/>
                <a:cs typeface="Arial" panose="020B0604020202020204" pitchFamily="34" charset="0"/>
              </a:rPr>
              <a:t>Generale</a:t>
            </a:r>
            <a:r>
              <a:rPr lang="en-US" sz="1600" b="1" dirty="0">
                <a:latin typeface="Trebuchet MS" panose="020B0603020202020204" pitchFamily="34" charset="0"/>
                <a:ea typeface="Times New Roman" panose="02020603050405020304" pitchFamily="18" charset="0"/>
                <a:cs typeface="Arial" panose="020B0604020202020204" pitchFamily="34" charset="0"/>
              </a:rPr>
              <a:t> ale </a:t>
            </a:r>
            <a:r>
              <a:rPr lang="en-US" sz="1600" b="1" dirty="0" err="1">
                <a:latin typeface="Trebuchet MS" panose="020B0603020202020204" pitchFamily="34" charset="0"/>
                <a:ea typeface="Times New Roman" panose="02020603050405020304" pitchFamily="18" charset="0"/>
                <a:cs typeface="Arial" panose="020B0604020202020204" pitchFamily="34" charset="0"/>
              </a:rPr>
              <a:t>Actionarilor</a:t>
            </a:r>
            <a:endParaRPr lang="en-US" sz="1600" dirty="0"/>
          </a:p>
        </p:txBody>
      </p:sp>
      <p:sp>
        <p:nvSpPr>
          <p:cNvPr id="40" name="Slide Number Placeholder 39"/>
          <p:cNvSpPr>
            <a:spLocks noGrp="1"/>
          </p:cNvSpPr>
          <p:nvPr>
            <p:ph type="sldNum" sz="quarter" idx="16"/>
          </p:nvPr>
        </p:nvSpPr>
        <p:spPr>
          <a:xfrm>
            <a:off x="9303058" y="6356350"/>
            <a:ext cx="2743200" cy="365125"/>
          </a:xfrm>
        </p:spPr>
        <p:txBody>
          <a:bodyPr/>
          <a:lstStyle/>
          <a:p>
            <a:fld id="{1C6CF7A2-B772-49CB-AD46-5E1B91EB3971}" type="slidenum">
              <a:rPr lang="uk-UA" smtClean="0"/>
              <a:t>15</a:t>
            </a:fld>
            <a:endParaRPr lang="uk-UA" dirty="0"/>
          </a:p>
        </p:txBody>
      </p:sp>
      <p:sp>
        <p:nvSpPr>
          <p:cNvPr id="12" name="TextBox 11">
            <a:extLst>
              <a:ext uri="{FF2B5EF4-FFF2-40B4-BE49-F238E27FC236}">
                <a16:creationId xmlns:a16="http://schemas.microsoft.com/office/drawing/2014/main" id="{7ADC2548-BED1-411D-B88D-D2919C7B68C3}"/>
              </a:ext>
            </a:extLst>
          </p:cNvPr>
          <p:cNvSpPr txBox="1"/>
          <p:nvPr/>
        </p:nvSpPr>
        <p:spPr>
          <a:xfrm>
            <a:off x="514905" y="1100832"/>
            <a:ext cx="10736826" cy="4801314"/>
          </a:xfrm>
          <a:prstGeom prst="rect">
            <a:avLst/>
          </a:prstGeom>
          <a:noFill/>
        </p:spPr>
        <p:txBody>
          <a:bodyPr wrap="square" rtlCol="0">
            <a:spAutoFit/>
          </a:bodyPr>
          <a:lstStyle/>
          <a:p>
            <a:pPr marL="285750" marR="635" indent="-285750" algn="just">
              <a:spcBef>
                <a:spcPts val="0"/>
              </a:spcBef>
              <a:spcAft>
                <a:spcPts val="0"/>
              </a:spcAft>
              <a:buFont typeface="Wingdings" panose="05000000000000000000" pitchFamily="2" charset="2"/>
              <a:buChar char="q"/>
            </a:pPr>
            <a:r>
              <a:rPr lang="en-US" sz="1600" b="1" dirty="0" err="1">
                <a:latin typeface="Trebuchet MS" panose="020B0603020202020204" pitchFamily="34" charset="0"/>
                <a:ea typeface="Times New Roman" panose="02020603050405020304" pitchFamily="18" charset="0"/>
                <a:cs typeface="Arial" panose="020B0604020202020204" pitchFamily="34" charset="0"/>
              </a:rPr>
              <a:t>Ordinare</a:t>
            </a:r>
            <a:r>
              <a:rPr lang="en-US" sz="1600" b="1" dirty="0">
                <a:latin typeface="Trebuchet MS" panose="020B0603020202020204" pitchFamily="34" charset="0"/>
                <a:ea typeface="Times New Roman" panose="02020603050405020304" pitchFamily="18" charset="0"/>
                <a:cs typeface="Arial" panose="020B0604020202020204" pitchFamily="34" charset="0"/>
              </a:rPr>
              <a:t> </a:t>
            </a:r>
          </a:p>
          <a:p>
            <a:pPr marL="0" marR="635" algn="just">
              <a:spcBef>
                <a:spcPts val="0"/>
              </a:spcBef>
              <a:spcAft>
                <a:spcPts val="0"/>
              </a:spcAft>
            </a:pPr>
            <a:endParaRPr lang="en-US" sz="1600" b="1" dirty="0">
              <a:latin typeface="Trebuchet MS" panose="020B0603020202020204" pitchFamily="34" charset="0"/>
              <a:cs typeface="Arial" panose="020B0604020202020204" pitchFamily="34" charset="0"/>
            </a:endParaRPr>
          </a:p>
          <a:p>
            <a:pPr marL="0" marR="635" algn="just">
              <a:spcBef>
                <a:spcPts val="0"/>
              </a:spcBef>
              <a:spcAft>
                <a:spcPts val="0"/>
              </a:spcAft>
            </a:pPr>
            <a:r>
              <a:rPr lang="en-US" sz="1600" b="1" dirty="0">
                <a:latin typeface="Trebuchet MS" panose="020B0603020202020204" pitchFamily="34" charset="0"/>
              </a:rPr>
              <a:t>Prima </a:t>
            </a:r>
            <a:r>
              <a:rPr lang="en-US" sz="1600" b="1" dirty="0" err="1">
                <a:latin typeface="Trebuchet MS" panose="020B0603020202020204" pitchFamily="34" charset="0"/>
              </a:rPr>
              <a:t>convocare</a:t>
            </a:r>
            <a:r>
              <a:rPr lang="en-US" sz="1600" b="1" dirty="0">
                <a:latin typeface="Trebuchet MS" panose="020B0603020202020204" pitchFamily="34" charset="0"/>
              </a:rPr>
              <a:t> </a:t>
            </a:r>
          </a:p>
          <a:p>
            <a:pPr marL="0" marR="635" algn="just">
              <a:spcBef>
                <a:spcPts val="0"/>
              </a:spcBef>
              <a:spcAft>
                <a:spcPts val="0"/>
              </a:spcAft>
            </a:pPr>
            <a:r>
              <a:rPr lang="en-US" sz="1600" dirty="0">
                <a:latin typeface="Trebuchet MS" panose="020B0603020202020204" pitchFamily="34" charset="0"/>
              </a:rPr>
              <a:t>La prima </a:t>
            </a:r>
            <a:r>
              <a:rPr lang="en-US" sz="1600" dirty="0" err="1">
                <a:latin typeface="Trebuchet MS" panose="020B0603020202020204" pitchFamily="34" charset="0"/>
              </a:rPr>
              <a:t>convocare</a:t>
            </a:r>
            <a:r>
              <a:rPr lang="en-US" sz="1600" dirty="0">
                <a:latin typeface="Trebuchet MS" panose="020B0603020202020204" pitchFamily="34" charset="0"/>
              </a:rPr>
              <a:t>, </a:t>
            </a:r>
            <a:r>
              <a:rPr lang="en-US" sz="1600" dirty="0" err="1">
                <a:latin typeface="Trebuchet MS" panose="020B0603020202020204" pitchFamily="34" charset="0"/>
              </a:rPr>
              <a:t>cvorumul</a:t>
            </a:r>
            <a:r>
              <a:rPr lang="en-US" sz="1600" dirty="0">
                <a:latin typeface="Trebuchet MS" panose="020B0603020202020204" pitchFamily="34" charset="0"/>
              </a:rPr>
              <a:t> </a:t>
            </a:r>
            <a:r>
              <a:rPr lang="en-US" sz="1600" dirty="0" err="1">
                <a:latin typeface="Trebuchet MS" panose="020B0603020202020204" pitchFamily="34" charset="0"/>
              </a:rPr>
              <a:t>este</a:t>
            </a:r>
            <a:r>
              <a:rPr lang="en-US" sz="1600" dirty="0">
                <a:latin typeface="Trebuchet MS" panose="020B0603020202020204" pitchFamily="34" charset="0"/>
              </a:rPr>
              <a:t> </a:t>
            </a:r>
            <a:r>
              <a:rPr lang="en-US" sz="1600" dirty="0" err="1">
                <a:latin typeface="Trebuchet MS" panose="020B0603020202020204" pitchFamily="34" charset="0"/>
              </a:rPr>
              <a:t>întrunit</a:t>
            </a:r>
            <a:r>
              <a:rPr lang="en-US" sz="1600" dirty="0">
                <a:latin typeface="Trebuchet MS" panose="020B0603020202020204" pitchFamily="34" charset="0"/>
              </a:rPr>
              <a:t> </a:t>
            </a:r>
            <a:r>
              <a:rPr lang="en-US" sz="1600" dirty="0" err="1">
                <a:latin typeface="Trebuchet MS" panose="020B0603020202020204" pitchFamily="34" charset="0"/>
              </a:rPr>
              <a:t>dacă</a:t>
            </a:r>
            <a:r>
              <a:rPr lang="en-US" sz="1600" dirty="0">
                <a:latin typeface="Trebuchet MS" panose="020B0603020202020204" pitchFamily="34" charset="0"/>
              </a:rPr>
              <a:t> sunt </a:t>
            </a:r>
            <a:r>
              <a:rPr lang="en-US" sz="1600" dirty="0" err="1">
                <a:latin typeface="Trebuchet MS" panose="020B0603020202020204" pitchFamily="34" charset="0"/>
              </a:rPr>
              <a:t>prezenţi</a:t>
            </a:r>
            <a:r>
              <a:rPr lang="en-US" sz="1600" dirty="0">
                <a:latin typeface="Trebuchet MS" panose="020B0603020202020204" pitchFamily="34" charset="0"/>
              </a:rPr>
              <a:t> </a:t>
            </a:r>
            <a:r>
              <a:rPr lang="en-US" sz="1600" dirty="0" err="1">
                <a:latin typeface="Trebuchet MS" panose="020B0603020202020204" pitchFamily="34" charset="0"/>
              </a:rPr>
              <a:t>acţionarii</a:t>
            </a:r>
            <a:r>
              <a:rPr lang="en-US" sz="1600" dirty="0">
                <a:latin typeface="Trebuchet MS" panose="020B0603020202020204" pitchFamily="34" charset="0"/>
              </a:rPr>
              <a:t> </a:t>
            </a:r>
            <a:r>
              <a:rPr lang="en-US" sz="1600" dirty="0" err="1">
                <a:latin typeface="Trebuchet MS" panose="020B0603020202020204" pitchFamily="34" charset="0"/>
              </a:rPr>
              <a:t>reprezentând</a:t>
            </a:r>
            <a:r>
              <a:rPr lang="en-US" sz="1600" dirty="0">
                <a:latin typeface="Trebuchet MS" panose="020B0603020202020204" pitchFamily="34" charset="0"/>
              </a:rPr>
              <a:t> </a:t>
            </a:r>
            <a:r>
              <a:rPr lang="en-US" sz="1600" dirty="0" err="1">
                <a:latin typeface="Trebuchet MS" panose="020B0603020202020204" pitchFamily="34" charset="0"/>
              </a:rPr>
              <a:t>mai</a:t>
            </a:r>
            <a:r>
              <a:rPr lang="en-US" sz="1600" dirty="0">
                <a:latin typeface="Trebuchet MS" panose="020B0603020202020204" pitchFamily="34" charset="0"/>
              </a:rPr>
              <a:t> </a:t>
            </a:r>
            <a:r>
              <a:rPr lang="en-US" sz="1600" dirty="0" err="1">
                <a:latin typeface="Trebuchet MS" panose="020B0603020202020204" pitchFamily="34" charset="0"/>
              </a:rPr>
              <a:t>mult</a:t>
            </a:r>
            <a:r>
              <a:rPr lang="en-US" sz="1600" dirty="0">
                <a:latin typeface="Trebuchet MS" panose="020B0603020202020204" pitchFamily="34" charset="0"/>
              </a:rPr>
              <a:t> de 1/4 din </a:t>
            </a:r>
            <a:r>
              <a:rPr lang="en-US" sz="1600" dirty="0" err="1">
                <a:latin typeface="Trebuchet MS" panose="020B0603020202020204" pitchFamily="34" charset="0"/>
              </a:rPr>
              <a:t>valoarea</a:t>
            </a:r>
            <a:r>
              <a:rPr lang="en-US" sz="1600" dirty="0">
                <a:latin typeface="Trebuchet MS" panose="020B0603020202020204" pitchFamily="34" charset="0"/>
              </a:rPr>
              <a:t> </a:t>
            </a:r>
            <a:r>
              <a:rPr lang="en-US" sz="1600" dirty="0" err="1">
                <a:latin typeface="Trebuchet MS" panose="020B0603020202020204" pitchFamily="34" charset="0"/>
              </a:rPr>
              <a:t>capitalului</a:t>
            </a:r>
            <a:r>
              <a:rPr lang="en-US" sz="1600" dirty="0">
                <a:latin typeface="Trebuchet MS" panose="020B0603020202020204" pitchFamily="34" charset="0"/>
              </a:rPr>
              <a:t> social al </a:t>
            </a:r>
            <a:r>
              <a:rPr lang="en-US" sz="1600" dirty="0" err="1">
                <a:latin typeface="Trebuchet MS" panose="020B0603020202020204" pitchFamily="34" charset="0"/>
              </a:rPr>
              <a:t>Societăţii</a:t>
            </a:r>
            <a:r>
              <a:rPr lang="en-US" sz="1600" dirty="0">
                <a:latin typeface="Trebuchet MS" panose="020B0603020202020204" pitchFamily="34" charset="0"/>
              </a:rPr>
              <a:t>. </a:t>
            </a:r>
          </a:p>
          <a:p>
            <a:pPr marL="0" marR="0" algn="just">
              <a:spcBef>
                <a:spcPts val="0"/>
              </a:spcBef>
              <a:spcAft>
                <a:spcPts val="0"/>
              </a:spcAft>
            </a:pPr>
            <a:r>
              <a:rPr lang="en-US" sz="1600" dirty="0">
                <a:latin typeface="Trebuchet MS" panose="020B0603020202020204" pitchFamily="34" charset="0"/>
              </a:rPr>
              <a:t>Nu </a:t>
            </a:r>
            <a:r>
              <a:rPr lang="en-US" sz="1600" dirty="0" err="1">
                <a:latin typeface="Trebuchet MS" panose="020B0603020202020204" pitchFamily="34" charset="0"/>
              </a:rPr>
              <a:t>există</a:t>
            </a:r>
            <a:r>
              <a:rPr lang="en-US" sz="1600" dirty="0">
                <a:latin typeface="Trebuchet MS" panose="020B0603020202020204" pitchFamily="34" charset="0"/>
              </a:rPr>
              <a:t> </a:t>
            </a:r>
            <a:r>
              <a:rPr lang="en-US" sz="1600" dirty="0" err="1">
                <a:latin typeface="Trebuchet MS" panose="020B0603020202020204" pitchFamily="34" charset="0"/>
              </a:rPr>
              <a:t>cerințe</a:t>
            </a:r>
            <a:r>
              <a:rPr lang="en-US" sz="1600" dirty="0">
                <a:latin typeface="Trebuchet MS" panose="020B0603020202020204" pitchFamily="34" charset="0"/>
              </a:rPr>
              <a:t> de </a:t>
            </a:r>
            <a:r>
              <a:rPr lang="en-US" sz="1600" dirty="0" err="1">
                <a:latin typeface="Trebuchet MS" panose="020B0603020202020204" pitchFamily="34" charset="0"/>
              </a:rPr>
              <a:t>cvorum</a:t>
            </a:r>
            <a:r>
              <a:rPr lang="en-US" sz="1600" dirty="0">
                <a:latin typeface="Trebuchet MS" panose="020B0603020202020204" pitchFamily="34" charset="0"/>
              </a:rPr>
              <a:t> </a:t>
            </a:r>
            <a:r>
              <a:rPr lang="en-US" sz="1600" dirty="0" err="1">
                <a:latin typeface="Trebuchet MS" panose="020B0603020202020204" pitchFamily="34" charset="0"/>
              </a:rPr>
              <a:t>pentru</a:t>
            </a:r>
            <a:r>
              <a:rPr lang="en-US" sz="1600" dirty="0">
                <a:latin typeface="Trebuchet MS" panose="020B0603020202020204" pitchFamily="34" charset="0"/>
              </a:rPr>
              <a:t> </a:t>
            </a:r>
            <a:r>
              <a:rPr lang="en-US" sz="1600" dirty="0" err="1">
                <a:latin typeface="Trebuchet MS" panose="020B0603020202020204" pitchFamily="34" charset="0"/>
              </a:rPr>
              <a:t>desemnarea</a:t>
            </a:r>
            <a:r>
              <a:rPr lang="en-US" sz="1600" dirty="0">
                <a:latin typeface="Trebuchet MS" panose="020B0603020202020204" pitchFamily="34" charset="0"/>
              </a:rPr>
              <a:t> </a:t>
            </a:r>
            <a:r>
              <a:rPr lang="en-US" sz="1600" dirty="0" err="1">
                <a:latin typeface="Trebuchet MS" panose="020B0603020202020204" pitchFamily="34" charset="0"/>
              </a:rPr>
              <a:t>preşedintelui</a:t>
            </a:r>
            <a:r>
              <a:rPr lang="en-US" sz="1600" dirty="0">
                <a:latin typeface="Trebuchet MS" panose="020B0603020202020204" pitchFamily="34" charset="0"/>
              </a:rPr>
              <a:t> </a:t>
            </a:r>
            <a:r>
              <a:rPr lang="en-US" sz="1600" dirty="0" err="1">
                <a:latin typeface="Trebuchet MS" panose="020B0603020202020204" pitchFamily="34" charset="0"/>
              </a:rPr>
              <a:t>şi</a:t>
            </a:r>
            <a:r>
              <a:rPr lang="en-US" sz="1600" dirty="0">
                <a:latin typeface="Trebuchet MS" panose="020B0603020202020204" pitchFamily="34" charset="0"/>
              </a:rPr>
              <a:t> a </a:t>
            </a:r>
            <a:r>
              <a:rPr lang="en-US" sz="1600" dirty="0" err="1">
                <a:latin typeface="Trebuchet MS" panose="020B0603020202020204" pitchFamily="34" charset="0"/>
              </a:rPr>
              <a:t>secretarului</a:t>
            </a:r>
            <a:r>
              <a:rPr lang="en-US" sz="1600" dirty="0">
                <a:latin typeface="Trebuchet MS" panose="020B0603020202020204" pitchFamily="34" charset="0"/>
              </a:rPr>
              <a:t> </a:t>
            </a:r>
            <a:r>
              <a:rPr lang="en-US" sz="1600" dirty="0" err="1">
                <a:latin typeface="Trebuchet MS" panose="020B0603020202020204" pitchFamily="34" charset="0"/>
              </a:rPr>
              <a:t>şedinţei</a:t>
            </a:r>
            <a:r>
              <a:rPr lang="en-US" sz="1600" dirty="0">
                <a:latin typeface="Trebuchet MS" panose="020B0603020202020204" pitchFamily="34" charset="0"/>
              </a:rPr>
              <a:t> respective (</a:t>
            </a:r>
            <a:r>
              <a:rPr lang="en-US" sz="1600" dirty="0" err="1">
                <a:latin typeface="Trebuchet MS" panose="020B0603020202020204" pitchFamily="34" charset="0"/>
              </a:rPr>
              <a:t>şi</a:t>
            </a:r>
            <a:r>
              <a:rPr lang="en-US" sz="1600" dirty="0">
                <a:latin typeface="Trebuchet MS" panose="020B0603020202020204" pitchFamily="34" charset="0"/>
              </a:rPr>
              <a:t> a </a:t>
            </a:r>
            <a:r>
              <a:rPr lang="en-US" sz="1600" dirty="0" err="1">
                <a:latin typeface="Trebuchet MS" panose="020B0603020202020204" pitchFamily="34" charset="0"/>
              </a:rPr>
              <a:t>unuia</a:t>
            </a:r>
            <a:r>
              <a:rPr lang="en-US" sz="1600" dirty="0">
                <a:latin typeface="Trebuchet MS" panose="020B0603020202020204" pitchFamily="34" charset="0"/>
              </a:rPr>
              <a:t> </a:t>
            </a:r>
            <a:r>
              <a:rPr lang="en-US" sz="1600" dirty="0" err="1">
                <a:latin typeface="Trebuchet MS" panose="020B0603020202020204" pitchFamily="34" charset="0"/>
              </a:rPr>
              <a:t>sau</a:t>
            </a:r>
            <a:r>
              <a:rPr lang="en-US" sz="1600" dirty="0">
                <a:latin typeface="Trebuchet MS" panose="020B0603020202020204" pitchFamily="34" charset="0"/>
              </a:rPr>
              <a:t> </a:t>
            </a:r>
            <a:r>
              <a:rPr lang="en-US" sz="1600" dirty="0" err="1">
                <a:latin typeface="Trebuchet MS" panose="020B0603020202020204" pitchFamily="34" charset="0"/>
              </a:rPr>
              <a:t>mai</a:t>
            </a:r>
            <a:r>
              <a:rPr lang="en-US" sz="1600" dirty="0">
                <a:latin typeface="Trebuchet MS" panose="020B0603020202020204" pitchFamily="34" charset="0"/>
              </a:rPr>
              <a:t> </a:t>
            </a:r>
            <a:r>
              <a:rPr lang="en-US" sz="1600" dirty="0" err="1">
                <a:latin typeface="Trebuchet MS" panose="020B0603020202020204" pitchFamily="34" charset="0"/>
              </a:rPr>
              <a:t>multor</a:t>
            </a:r>
            <a:r>
              <a:rPr lang="en-US" sz="1600" dirty="0">
                <a:latin typeface="Trebuchet MS" panose="020B0603020202020204" pitchFamily="34" charset="0"/>
              </a:rPr>
              <a:t> </a:t>
            </a:r>
            <a:r>
              <a:rPr lang="en-US" sz="1600" dirty="0" err="1">
                <a:latin typeface="Trebuchet MS" panose="020B0603020202020204" pitchFamily="34" charset="0"/>
              </a:rPr>
              <a:t>secretari</a:t>
            </a:r>
            <a:r>
              <a:rPr lang="en-US" sz="1600" dirty="0">
                <a:latin typeface="Trebuchet MS" panose="020B0603020202020204" pitchFamily="34" charset="0"/>
              </a:rPr>
              <a:t> </a:t>
            </a:r>
            <a:r>
              <a:rPr lang="en-US" sz="1600" dirty="0" err="1">
                <a:latin typeface="Trebuchet MS" panose="020B0603020202020204" pitchFamily="34" charset="0"/>
              </a:rPr>
              <a:t>tehnici</a:t>
            </a:r>
            <a:r>
              <a:rPr lang="en-US" sz="1600" dirty="0">
                <a:latin typeface="Trebuchet MS" panose="020B0603020202020204" pitchFamily="34" charset="0"/>
              </a:rPr>
              <a:t>, </a:t>
            </a:r>
            <a:r>
              <a:rPr lang="en-US" sz="1600" dirty="0" err="1">
                <a:latin typeface="Trebuchet MS" panose="020B0603020202020204" pitchFamily="34" charset="0"/>
              </a:rPr>
              <a:t>după</a:t>
            </a:r>
            <a:r>
              <a:rPr lang="en-US" sz="1600" dirty="0">
                <a:latin typeface="Trebuchet MS" panose="020B0603020202020204" pitchFamily="34" charset="0"/>
              </a:rPr>
              <a:t> </a:t>
            </a:r>
            <a:r>
              <a:rPr lang="en-US" sz="1600" dirty="0" err="1">
                <a:latin typeface="Trebuchet MS" panose="020B0603020202020204" pitchFamily="34" charset="0"/>
              </a:rPr>
              <a:t>caz</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cazul</a:t>
            </a:r>
            <a:r>
              <a:rPr lang="en-US" sz="1600" dirty="0">
                <a:latin typeface="Trebuchet MS" panose="020B0603020202020204" pitchFamily="34" charset="0"/>
              </a:rPr>
              <a:t> </a:t>
            </a:r>
            <a:r>
              <a:rPr lang="en-US" sz="1600" dirty="0" err="1">
                <a:latin typeface="Trebuchet MS" panose="020B0603020202020204" pitchFamily="34" charset="0"/>
              </a:rPr>
              <a:t>întrunirii</a:t>
            </a:r>
            <a:r>
              <a:rPr lang="en-US" sz="1600" dirty="0">
                <a:latin typeface="Trebuchet MS" panose="020B0603020202020204" pitchFamily="34" charset="0"/>
              </a:rPr>
              <a:t> </a:t>
            </a:r>
            <a:r>
              <a:rPr lang="en-US" sz="1600" dirty="0" err="1">
                <a:latin typeface="Trebuchet MS" panose="020B0603020202020204" pitchFamily="34" charset="0"/>
              </a:rPr>
              <a:t>cvorumului</a:t>
            </a:r>
            <a:r>
              <a:rPr lang="en-US" sz="1600" dirty="0">
                <a:latin typeface="Trebuchet MS" panose="020B0603020202020204" pitchFamily="34" charset="0"/>
              </a:rPr>
              <a:t>, </a:t>
            </a:r>
            <a:r>
              <a:rPr lang="en-US" sz="1600" dirty="0" err="1">
                <a:latin typeface="Trebuchet MS" panose="020B0603020202020204" pitchFamily="34" charset="0"/>
              </a:rPr>
              <a:t>hotărârile</a:t>
            </a:r>
            <a:r>
              <a:rPr lang="en-US" sz="1600" dirty="0">
                <a:latin typeface="Trebuchet MS" panose="020B0603020202020204" pitchFamily="34" charset="0"/>
              </a:rPr>
              <a:t> pot fi </a:t>
            </a:r>
            <a:r>
              <a:rPr lang="en-US" sz="1600" dirty="0" err="1">
                <a:latin typeface="Trebuchet MS" panose="020B0603020202020204" pitchFamily="34" charset="0"/>
              </a:rPr>
              <a:t>luate</a:t>
            </a:r>
            <a:r>
              <a:rPr lang="en-US" sz="1600" dirty="0">
                <a:latin typeface="Trebuchet MS" panose="020B0603020202020204" pitchFamily="34" charset="0"/>
              </a:rPr>
              <a:t> </a:t>
            </a:r>
            <a:r>
              <a:rPr lang="en-US" sz="1600" dirty="0" err="1">
                <a:latin typeface="Trebuchet MS" panose="020B0603020202020204" pitchFamily="34" charset="0"/>
              </a:rPr>
              <a:t>numai</a:t>
            </a:r>
            <a:r>
              <a:rPr lang="en-US" sz="1600" dirty="0">
                <a:latin typeface="Trebuchet MS" panose="020B0603020202020204" pitchFamily="34" charset="0"/>
              </a:rPr>
              <a:t> cu </a:t>
            </a:r>
            <a:r>
              <a:rPr lang="en-US" sz="1600" dirty="0" err="1">
                <a:latin typeface="Trebuchet MS" panose="020B0603020202020204" pitchFamily="34" charset="0"/>
              </a:rPr>
              <a:t>votul</a:t>
            </a:r>
            <a:r>
              <a:rPr lang="en-US" sz="1600" dirty="0">
                <a:latin typeface="Trebuchet MS" panose="020B0603020202020204" pitchFamily="34" charset="0"/>
              </a:rPr>
              <a:t> „</a:t>
            </a:r>
            <a:r>
              <a:rPr lang="en-US" sz="1600" dirty="0" err="1">
                <a:latin typeface="Trebuchet MS" panose="020B0603020202020204" pitchFamily="34" charset="0"/>
              </a:rPr>
              <a:t>pentru</a:t>
            </a:r>
            <a:r>
              <a:rPr lang="en-US" sz="1600" dirty="0">
                <a:latin typeface="Trebuchet MS" panose="020B0603020202020204" pitchFamily="34" charset="0"/>
              </a:rPr>
              <a:t>” al </a:t>
            </a:r>
            <a:r>
              <a:rPr lang="en-US" sz="1600" dirty="0" err="1">
                <a:latin typeface="Trebuchet MS" panose="020B0603020202020204" pitchFamily="34" charset="0"/>
              </a:rPr>
              <a:t>acţionarilor</a:t>
            </a:r>
            <a:r>
              <a:rPr lang="en-US" sz="1600" dirty="0">
                <a:latin typeface="Trebuchet MS" panose="020B0603020202020204" pitchFamily="34" charset="0"/>
              </a:rPr>
              <a:t> </a:t>
            </a:r>
            <a:r>
              <a:rPr lang="en-US" sz="1600" dirty="0" err="1">
                <a:latin typeface="Trebuchet MS" panose="020B0603020202020204" pitchFamily="34" charset="0"/>
              </a:rPr>
              <a:t>reprezentând</a:t>
            </a:r>
            <a:r>
              <a:rPr lang="en-US" sz="1600" dirty="0">
                <a:latin typeface="Trebuchet MS" panose="020B0603020202020204" pitchFamily="34" charset="0"/>
              </a:rPr>
              <a:t> </a:t>
            </a:r>
            <a:r>
              <a:rPr lang="en-US" sz="1600" dirty="0" err="1">
                <a:latin typeface="Trebuchet MS" panose="020B0603020202020204" pitchFamily="34" charset="0"/>
              </a:rPr>
              <a:t>majoritatea</a:t>
            </a:r>
            <a:r>
              <a:rPr lang="en-US" sz="1600" dirty="0">
                <a:latin typeface="Trebuchet MS" panose="020B0603020202020204" pitchFamily="34" charset="0"/>
              </a:rPr>
              <a:t> din </a:t>
            </a:r>
            <a:r>
              <a:rPr lang="en-US" sz="1600" dirty="0" err="1">
                <a:latin typeface="Trebuchet MS" panose="020B0603020202020204" pitchFamily="34" charset="0"/>
              </a:rPr>
              <a:t>capitalul</a:t>
            </a:r>
            <a:r>
              <a:rPr lang="en-US" sz="1600" dirty="0">
                <a:latin typeface="Trebuchet MS" panose="020B0603020202020204" pitchFamily="34" charset="0"/>
              </a:rPr>
              <a:t> social al </a:t>
            </a:r>
            <a:r>
              <a:rPr lang="en-US" sz="1600" dirty="0" err="1">
                <a:latin typeface="Trebuchet MS" panose="020B0603020202020204" pitchFamily="34" charset="0"/>
              </a:rPr>
              <a:t>Societăţii</a:t>
            </a:r>
            <a:r>
              <a:rPr lang="en-US" sz="1600" dirty="0">
                <a:latin typeface="Trebuchet MS" panose="020B0603020202020204" pitchFamily="34" charset="0"/>
              </a:rPr>
              <a:t>. </a:t>
            </a:r>
            <a:endParaRPr lang="en-US" sz="1800" spc="60" dirty="0">
              <a:solidFill>
                <a:srgbClr val="000000"/>
              </a:solidFill>
              <a:effectLst/>
              <a:latin typeface="Times R"/>
              <a:ea typeface="Times New Roman" panose="02020603050405020304" pitchFamily="18" charset="0"/>
              <a:cs typeface="Times New Roman" panose="02020603050405020304" pitchFamily="18" charset="0"/>
            </a:endParaRPr>
          </a:p>
          <a:p>
            <a:pPr marL="0" marR="0" algn="just">
              <a:spcBef>
                <a:spcPts val="0"/>
              </a:spcBef>
              <a:spcAft>
                <a:spcPts val="0"/>
              </a:spcAft>
            </a:pPr>
            <a:r>
              <a:rPr lang="ro-RO" sz="1800" spc="60" dirty="0">
                <a:solidFill>
                  <a:srgbClr val="000000"/>
                </a:solidFill>
                <a:effectLst/>
                <a:latin typeface="Trebuchet MS" panose="020B0603020202020204" pitchFamily="34" charset="0"/>
                <a:ea typeface="Times New Roman" panose="02020603050405020304" pitchFamily="18" charset="0"/>
                <a:cs typeface="Trebuchet MS" panose="020B0603020202020204" pitchFamily="34" charset="0"/>
              </a:rPr>
              <a:t>	</a:t>
            </a:r>
            <a:endParaRPr lang="en-US" sz="1600" dirty="0">
              <a:latin typeface="Trebuchet MS" panose="020B0603020202020204" pitchFamily="34" charset="0"/>
            </a:endParaRPr>
          </a:p>
          <a:p>
            <a:pPr marL="0" marR="635" algn="just">
              <a:spcBef>
                <a:spcPts val="0"/>
              </a:spcBef>
              <a:spcAft>
                <a:spcPts val="0"/>
              </a:spcAft>
            </a:pPr>
            <a:endParaRPr lang="en-US" sz="1600" dirty="0">
              <a:latin typeface="Trebuchet MS" panose="020B0603020202020204" pitchFamily="34" charset="0"/>
            </a:endParaRPr>
          </a:p>
          <a:p>
            <a:pPr marL="0" marR="635" algn="just">
              <a:spcBef>
                <a:spcPts val="0"/>
              </a:spcBef>
              <a:spcAft>
                <a:spcPts val="0"/>
              </a:spcAft>
            </a:pPr>
            <a:r>
              <a:rPr lang="en-US" sz="1600" b="1" dirty="0">
                <a:latin typeface="Trebuchet MS" panose="020B0603020202020204" pitchFamily="34" charset="0"/>
              </a:rPr>
              <a:t>A </a:t>
            </a:r>
            <a:r>
              <a:rPr lang="en-US" sz="1600" b="1" dirty="0" err="1">
                <a:latin typeface="Trebuchet MS" panose="020B0603020202020204" pitchFamily="34" charset="0"/>
              </a:rPr>
              <a:t>doua</a:t>
            </a:r>
            <a:r>
              <a:rPr lang="en-US" sz="1600" b="1" dirty="0">
                <a:latin typeface="Trebuchet MS" panose="020B0603020202020204" pitchFamily="34" charset="0"/>
              </a:rPr>
              <a:t> </a:t>
            </a:r>
            <a:r>
              <a:rPr lang="en-US" sz="1600" b="1" dirty="0" err="1">
                <a:latin typeface="Trebuchet MS" panose="020B0603020202020204" pitchFamily="34" charset="0"/>
              </a:rPr>
              <a:t>convocare</a:t>
            </a:r>
            <a:r>
              <a:rPr lang="en-US" sz="1600" b="1" dirty="0">
                <a:latin typeface="Trebuchet MS" panose="020B0603020202020204" pitchFamily="34" charset="0"/>
              </a:rPr>
              <a:t> </a:t>
            </a:r>
          </a:p>
          <a:p>
            <a:pPr marL="0" marR="635" algn="just">
              <a:spcBef>
                <a:spcPts val="0"/>
              </a:spcBef>
              <a:spcAft>
                <a:spcPts val="0"/>
              </a:spcAft>
            </a:pPr>
            <a:r>
              <a:rPr lang="en-US" sz="1600" dirty="0" err="1">
                <a:latin typeface="Trebuchet MS" panose="020B0603020202020204" pitchFamily="34" charset="0"/>
              </a:rPr>
              <a:t>Dacă</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termen de 30 (</a:t>
            </a:r>
            <a:r>
              <a:rPr lang="en-US" sz="1600" dirty="0" err="1">
                <a:latin typeface="Trebuchet MS" panose="020B0603020202020204" pitchFamily="34" charset="0"/>
              </a:rPr>
              <a:t>treizeci</a:t>
            </a:r>
            <a:r>
              <a:rPr lang="en-US" sz="1600" dirty="0">
                <a:latin typeface="Trebuchet MS" panose="020B0603020202020204" pitchFamily="34" charset="0"/>
              </a:rPr>
              <a:t>) de minute de la </a:t>
            </a:r>
            <a:r>
              <a:rPr lang="en-US" sz="1600" dirty="0" err="1">
                <a:latin typeface="Trebuchet MS" panose="020B0603020202020204" pitchFamily="34" charset="0"/>
              </a:rPr>
              <a:t>ora</a:t>
            </a:r>
            <a:r>
              <a:rPr lang="en-US" sz="1600" dirty="0">
                <a:latin typeface="Trebuchet MS" panose="020B0603020202020204" pitchFamily="34" charset="0"/>
              </a:rPr>
              <a:t> </a:t>
            </a:r>
            <a:r>
              <a:rPr lang="en-US" sz="1600" dirty="0" err="1">
                <a:latin typeface="Trebuchet MS" panose="020B0603020202020204" pitchFamily="34" charset="0"/>
              </a:rPr>
              <a:t>stabilită</a:t>
            </a:r>
            <a:r>
              <a:rPr lang="en-US" sz="1600" dirty="0">
                <a:latin typeface="Trebuchet MS" panose="020B0603020202020204" pitchFamily="34" charset="0"/>
              </a:rPr>
              <a:t> </a:t>
            </a:r>
            <a:r>
              <a:rPr lang="en-US" sz="1600" dirty="0" err="1">
                <a:latin typeface="Trebuchet MS" panose="020B0603020202020204" pitchFamily="34" charset="0"/>
              </a:rPr>
              <a:t>pentru</a:t>
            </a:r>
            <a:r>
              <a:rPr lang="en-US" sz="1600" dirty="0">
                <a:latin typeface="Trebuchet MS" panose="020B0603020202020204" pitchFamily="34" charset="0"/>
              </a:rPr>
              <a:t> </a:t>
            </a:r>
            <a:r>
              <a:rPr lang="en-US" sz="1600" dirty="0" err="1">
                <a:latin typeface="Trebuchet MS" panose="020B0603020202020204" pitchFamily="34" charset="0"/>
              </a:rPr>
              <a:t>desfăşurarea</a:t>
            </a:r>
            <a:r>
              <a:rPr lang="en-US" sz="1600" dirty="0">
                <a:latin typeface="Trebuchet MS" panose="020B0603020202020204" pitchFamily="34" charset="0"/>
              </a:rPr>
              <a:t> AGOA la prima </a:t>
            </a:r>
            <a:r>
              <a:rPr lang="en-US" sz="1600" dirty="0" err="1">
                <a:latin typeface="Trebuchet MS" panose="020B0603020202020204" pitchFamily="34" charset="0"/>
              </a:rPr>
              <a:t>convocare</a:t>
            </a:r>
            <a:r>
              <a:rPr lang="en-US" sz="1600" dirty="0">
                <a:latin typeface="Trebuchet MS" panose="020B0603020202020204" pitchFamily="34" charset="0"/>
              </a:rPr>
              <a:t> (</a:t>
            </a:r>
            <a:r>
              <a:rPr lang="en-US" sz="1600" dirty="0" err="1">
                <a:latin typeface="Trebuchet MS" panose="020B0603020202020204" pitchFamily="34" charset="0"/>
              </a:rPr>
              <a:t>sau</a:t>
            </a:r>
            <a:r>
              <a:rPr lang="en-US" sz="1600" dirty="0">
                <a:latin typeface="Trebuchet MS" panose="020B0603020202020204" pitchFamily="34" charset="0"/>
              </a:rPr>
              <a:t> </a:t>
            </a:r>
            <a:r>
              <a:rPr lang="en-US" sz="1600" dirty="0" err="1">
                <a:latin typeface="Trebuchet MS" panose="020B0603020202020204" pitchFamily="34" charset="0"/>
              </a:rPr>
              <a:t>orice</a:t>
            </a:r>
            <a:r>
              <a:rPr lang="en-US" sz="1600" dirty="0">
                <a:latin typeface="Trebuchet MS" panose="020B0603020202020204" pitchFamily="34" charset="0"/>
              </a:rPr>
              <a:t> alt termen pe care </a:t>
            </a:r>
            <a:r>
              <a:rPr lang="en-US" sz="1600" dirty="0" err="1">
                <a:latin typeface="Trebuchet MS" panose="020B0603020202020204" pitchFamily="34" charset="0"/>
              </a:rPr>
              <a:t>preşedintele</a:t>
            </a:r>
            <a:r>
              <a:rPr lang="en-US" sz="1600" dirty="0">
                <a:latin typeface="Trebuchet MS" panose="020B0603020202020204" pitchFamily="34" charset="0"/>
              </a:rPr>
              <a:t> </a:t>
            </a:r>
            <a:r>
              <a:rPr lang="en-US" sz="1600" dirty="0" err="1">
                <a:latin typeface="Trebuchet MS" panose="020B0603020202020204" pitchFamily="34" charset="0"/>
              </a:rPr>
              <a:t>adunării</a:t>
            </a:r>
            <a:r>
              <a:rPr lang="en-US" sz="1600" dirty="0">
                <a:latin typeface="Trebuchet MS" panose="020B0603020202020204" pitchFamily="34" charset="0"/>
              </a:rPr>
              <a:t> </a:t>
            </a:r>
            <a:r>
              <a:rPr lang="en-US" sz="1600" dirty="0" err="1">
                <a:latin typeface="Trebuchet MS" panose="020B0603020202020204" pitchFamily="34" charset="0"/>
              </a:rPr>
              <a:t>îl</a:t>
            </a:r>
            <a:r>
              <a:rPr lang="en-US" sz="1600" dirty="0">
                <a:latin typeface="Trebuchet MS" panose="020B0603020202020204" pitchFamily="34" charset="0"/>
              </a:rPr>
              <a:t> </a:t>
            </a:r>
            <a:r>
              <a:rPr lang="en-US" sz="1600" dirty="0" err="1">
                <a:latin typeface="Trebuchet MS" panose="020B0603020202020204" pitchFamily="34" charset="0"/>
              </a:rPr>
              <a:t>poate</a:t>
            </a:r>
            <a:r>
              <a:rPr lang="en-US" sz="1600" dirty="0">
                <a:latin typeface="Trebuchet MS" panose="020B0603020202020204" pitchFamily="34" charset="0"/>
              </a:rPr>
              <a:t> </a:t>
            </a:r>
            <a:r>
              <a:rPr lang="en-US" sz="1600" dirty="0" err="1">
                <a:latin typeface="Trebuchet MS" panose="020B0603020202020204" pitchFamily="34" charset="0"/>
              </a:rPr>
              <a:t>acorda</a:t>
            </a:r>
            <a:r>
              <a:rPr lang="en-US" sz="1600" dirty="0">
                <a:latin typeface="Trebuchet MS" panose="020B0603020202020204" pitchFamily="34" charset="0"/>
              </a:rPr>
              <a:t>) nu se </a:t>
            </a:r>
            <a:r>
              <a:rPr lang="en-US" sz="1600" dirty="0" err="1">
                <a:latin typeface="Trebuchet MS" panose="020B0603020202020204" pitchFamily="34" charset="0"/>
              </a:rPr>
              <a:t>întruneşte</a:t>
            </a:r>
            <a:r>
              <a:rPr lang="en-US" sz="1600" dirty="0">
                <a:latin typeface="Trebuchet MS" panose="020B0603020202020204" pitchFamily="34" charset="0"/>
              </a:rPr>
              <a:t> </a:t>
            </a:r>
            <a:r>
              <a:rPr lang="en-US" sz="1600" dirty="0" err="1">
                <a:latin typeface="Trebuchet MS" panose="020B0603020202020204" pitchFamily="34" charset="0"/>
              </a:rPr>
              <a:t>cvorumul</a:t>
            </a:r>
            <a:r>
              <a:rPr lang="en-US" sz="1600" dirty="0">
                <a:latin typeface="Trebuchet MS" panose="020B0603020202020204" pitchFamily="34" charset="0"/>
              </a:rPr>
              <a:t> </a:t>
            </a:r>
            <a:r>
              <a:rPr lang="en-US" sz="1600" dirty="0" err="1">
                <a:latin typeface="Trebuchet MS" panose="020B0603020202020204" pitchFamily="34" charset="0"/>
              </a:rPr>
              <a:t>sau</a:t>
            </a:r>
            <a:r>
              <a:rPr lang="en-US" sz="1600" dirty="0">
                <a:latin typeface="Trebuchet MS" panose="020B0603020202020204" pitchFamily="34" charset="0"/>
              </a:rPr>
              <a:t> </a:t>
            </a:r>
            <a:r>
              <a:rPr lang="en-US" sz="1600" dirty="0" err="1">
                <a:latin typeface="Trebuchet MS" panose="020B0603020202020204" pitchFamily="34" charset="0"/>
              </a:rPr>
              <a:t>dacă</a:t>
            </a:r>
            <a:r>
              <a:rPr lang="en-US" sz="1600" dirty="0">
                <a:latin typeface="Trebuchet MS" panose="020B0603020202020204" pitchFamily="34" charset="0"/>
              </a:rPr>
              <a:t>, pe </a:t>
            </a:r>
            <a:r>
              <a:rPr lang="en-US" sz="1600" dirty="0" err="1">
                <a:latin typeface="Trebuchet MS" panose="020B0603020202020204" pitchFamily="34" charset="0"/>
              </a:rPr>
              <a:t>parcursul</a:t>
            </a:r>
            <a:r>
              <a:rPr lang="en-US" sz="1600" dirty="0">
                <a:latin typeface="Trebuchet MS" panose="020B0603020202020204" pitchFamily="34" charset="0"/>
              </a:rPr>
              <a:t> </a:t>
            </a:r>
            <a:r>
              <a:rPr lang="en-US" sz="1600" dirty="0" err="1">
                <a:latin typeface="Trebuchet MS" panose="020B0603020202020204" pitchFamily="34" charset="0"/>
              </a:rPr>
              <a:t>şedinţei</a:t>
            </a:r>
            <a:r>
              <a:rPr lang="en-US" sz="1600" dirty="0">
                <a:latin typeface="Trebuchet MS" panose="020B0603020202020204" pitchFamily="34" charset="0"/>
              </a:rPr>
              <a:t>, </a:t>
            </a:r>
            <a:r>
              <a:rPr lang="en-US" sz="1600" dirty="0" err="1">
                <a:latin typeface="Trebuchet MS" panose="020B0603020202020204" pitchFamily="34" charset="0"/>
              </a:rPr>
              <a:t>cvorumul</a:t>
            </a:r>
            <a:r>
              <a:rPr lang="en-US" sz="1600" dirty="0">
                <a:latin typeface="Trebuchet MS" panose="020B0603020202020204" pitchFamily="34" charset="0"/>
              </a:rPr>
              <a:t> nu </a:t>
            </a:r>
            <a:r>
              <a:rPr lang="en-US" sz="1600" dirty="0" err="1">
                <a:latin typeface="Trebuchet MS" panose="020B0603020202020204" pitchFamily="34" charset="0"/>
              </a:rPr>
              <a:t>mai</a:t>
            </a:r>
            <a:r>
              <a:rPr lang="en-US" sz="1600" dirty="0">
                <a:latin typeface="Trebuchet MS" panose="020B0603020202020204" pitchFamily="34" charset="0"/>
              </a:rPr>
              <a:t> </a:t>
            </a:r>
            <a:r>
              <a:rPr lang="en-US" sz="1600" dirty="0" err="1">
                <a:latin typeface="Trebuchet MS" panose="020B0603020202020204" pitchFamily="34" charset="0"/>
              </a:rPr>
              <a:t>este</a:t>
            </a:r>
            <a:r>
              <a:rPr lang="en-US" sz="1600" dirty="0">
                <a:latin typeface="Trebuchet MS" panose="020B0603020202020204" pitchFamily="34" charset="0"/>
              </a:rPr>
              <a:t> </a:t>
            </a:r>
            <a:r>
              <a:rPr lang="en-US" sz="1600" dirty="0" err="1">
                <a:latin typeface="Trebuchet MS" panose="020B0603020202020204" pitchFamily="34" charset="0"/>
              </a:rPr>
              <a:t>întrunit</a:t>
            </a:r>
            <a:r>
              <a:rPr lang="en-US" sz="1600" dirty="0">
                <a:latin typeface="Trebuchet MS" panose="020B0603020202020204" pitchFamily="34" charset="0"/>
              </a:rPr>
              <a:t>, AGOA se </a:t>
            </a:r>
            <a:r>
              <a:rPr lang="en-US" sz="1600" dirty="0" err="1">
                <a:latin typeface="Trebuchet MS" panose="020B0603020202020204" pitchFamily="34" charset="0"/>
              </a:rPr>
              <a:t>va</a:t>
            </a:r>
            <a:r>
              <a:rPr lang="en-US" sz="1600" dirty="0">
                <a:latin typeface="Trebuchet MS" panose="020B0603020202020204" pitchFamily="34" charset="0"/>
              </a:rPr>
              <a:t> </a:t>
            </a:r>
            <a:r>
              <a:rPr lang="en-US" sz="1600" dirty="0" err="1">
                <a:latin typeface="Trebuchet MS" panose="020B0603020202020204" pitchFamily="34" charset="0"/>
              </a:rPr>
              <a:t>ţine</a:t>
            </a:r>
            <a:r>
              <a:rPr lang="en-US" sz="1600" dirty="0">
                <a:latin typeface="Trebuchet MS" panose="020B0603020202020204" pitchFamily="34" charset="0"/>
              </a:rPr>
              <a:t> </a:t>
            </a:r>
            <a:r>
              <a:rPr lang="en-US" sz="1600" dirty="0" err="1">
                <a:latin typeface="Trebuchet MS" panose="020B0603020202020204" pitchFamily="34" charset="0"/>
              </a:rPr>
              <a:t>într</a:t>
            </a:r>
            <a:r>
              <a:rPr lang="en-US" sz="1600" dirty="0">
                <a:latin typeface="Trebuchet MS" panose="020B0603020202020204" pitchFamily="34" charset="0"/>
              </a:rPr>
              <a:t>-o </a:t>
            </a:r>
            <a:r>
              <a:rPr lang="en-US" sz="1600" dirty="0" err="1">
                <a:latin typeface="Trebuchet MS" panose="020B0603020202020204" pitchFamily="34" charset="0"/>
              </a:rPr>
              <a:t>altă</a:t>
            </a:r>
            <a:r>
              <a:rPr lang="en-US" sz="1600" dirty="0">
                <a:latin typeface="Trebuchet MS" panose="020B0603020202020204" pitchFamily="34" charset="0"/>
              </a:rPr>
              <a:t> zi, la o </a:t>
            </a:r>
            <a:r>
              <a:rPr lang="en-US" sz="1600" dirty="0" err="1">
                <a:latin typeface="Trebuchet MS" panose="020B0603020202020204" pitchFamily="34" charset="0"/>
              </a:rPr>
              <a:t>oră</a:t>
            </a:r>
            <a:r>
              <a:rPr lang="en-US" sz="1600" dirty="0">
                <a:latin typeface="Trebuchet MS" panose="020B0603020202020204" pitchFamily="34" charset="0"/>
              </a:rPr>
              <a:t> </a:t>
            </a:r>
            <a:r>
              <a:rPr lang="en-US" sz="1600" dirty="0" err="1">
                <a:latin typeface="Trebuchet MS" panose="020B0603020202020204" pitchFamily="34" charset="0"/>
              </a:rPr>
              <a:t>şi</a:t>
            </a:r>
            <a:r>
              <a:rPr lang="en-US" sz="1600" dirty="0">
                <a:latin typeface="Trebuchet MS" panose="020B0603020202020204" pitchFamily="34" charset="0"/>
              </a:rPr>
              <a:t> </a:t>
            </a:r>
            <a:r>
              <a:rPr lang="en-US" sz="1600" dirty="0" err="1">
                <a:latin typeface="Trebuchet MS" panose="020B0603020202020204" pitchFamily="34" charset="0"/>
              </a:rPr>
              <a:t>într</a:t>
            </a:r>
            <a:r>
              <a:rPr lang="en-US" sz="1600" dirty="0">
                <a:latin typeface="Trebuchet MS" panose="020B0603020202020204" pitchFamily="34" charset="0"/>
              </a:rPr>
              <a:t>-un loc </a:t>
            </a:r>
            <a:r>
              <a:rPr lang="en-US" sz="1600" dirty="0" err="1">
                <a:latin typeface="Trebuchet MS" panose="020B0603020202020204" pitchFamily="34" charset="0"/>
              </a:rPr>
              <a:t>specificat</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acest</a:t>
            </a:r>
            <a:r>
              <a:rPr lang="en-US" sz="1600" dirty="0">
                <a:latin typeface="Trebuchet MS" panose="020B0603020202020204" pitchFamily="34" charset="0"/>
              </a:rPr>
              <a:t> </a:t>
            </a:r>
            <a:r>
              <a:rPr lang="en-US" sz="1600" dirty="0" err="1">
                <a:latin typeface="Trebuchet MS" panose="020B0603020202020204" pitchFamily="34" charset="0"/>
              </a:rPr>
              <a:t>sens</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convocare</a:t>
            </a:r>
            <a:r>
              <a:rPr lang="en-US" sz="1600" dirty="0">
                <a:latin typeface="Trebuchet MS" panose="020B0603020202020204" pitchFamily="34" charset="0"/>
              </a:rPr>
              <a:t>. </a:t>
            </a:r>
          </a:p>
          <a:p>
            <a:pPr marL="0" marR="635" algn="just">
              <a:spcBef>
                <a:spcPts val="0"/>
              </a:spcBef>
              <a:spcAft>
                <a:spcPts val="0"/>
              </a:spcAft>
            </a:pPr>
            <a:r>
              <a:rPr lang="en-US" sz="1600" i="1" dirty="0" err="1">
                <a:latin typeface="Trebuchet MS" panose="020B0603020202020204" pitchFamily="34" charset="0"/>
              </a:rPr>
              <a:t>Adunarea</a:t>
            </a:r>
            <a:r>
              <a:rPr lang="en-US" sz="1600" i="1" dirty="0">
                <a:latin typeface="Trebuchet MS" panose="020B0603020202020204" pitchFamily="34" charset="0"/>
              </a:rPr>
              <a:t> </a:t>
            </a:r>
            <a:r>
              <a:rPr lang="en-US" sz="1600" i="1" dirty="0" err="1">
                <a:latin typeface="Trebuchet MS" panose="020B0603020202020204" pitchFamily="34" charset="0"/>
              </a:rPr>
              <a:t>Generala</a:t>
            </a:r>
            <a:r>
              <a:rPr lang="en-US" sz="1600" i="1" dirty="0">
                <a:latin typeface="Trebuchet MS" panose="020B0603020202020204" pitchFamily="34" charset="0"/>
              </a:rPr>
              <a:t> </a:t>
            </a:r>
            <a:r>
              <a:rPr lang="en-US" sz="1600" i="1" dirty="0" err="1">
                <a:latin typeface="Trebuchet MS" panose="020B0603020202020204" pitchFamily="34" charset="0"/>
              </a:rPr>
              <a:t>Ordinara</a:t>
            </a:r>
            <a:r>
              <a:rPr lang="en-US" sz="1600" i="1" dirty="0">
                <a:latin typeface="Trebuchet MS" panose="020B0603020202020204" pitchFamily="34" charset="0"/>
              </a:rPr>
              <a:t> </a:t>
            </a:r>
            <a:r>
              <a:rPr lang="en-US" sz="1600" dirty="0" err="1">
                <a:latin typeface="Trebuchet MS" panose="020B0603020202020204" pitchFamily="34" charset="0"/>
              </a:rPr>
              <a:t>întrunită</a:t>
            </a:r>
            <a:r>
              <a:rPr lang="en-US" sz="1600" dirty="0">
                <a:latin typeface="Trebuchet MS" panose="020B0603020202020204" pitchFamily="34" charset="0"/>
              </a:rPr>
              <a:t> la a </a:t>
            </a:r>
            <a:r>
              <a:rPr lang="en-US" sz="1600" dirty="0" err="1">
                <a:latin typeface="Trebuchet MS" panose="020B0603020202020204" pitchFamily="34" charset="0"/>
              </a:rPr>
              <a:t>doua</a:t>
            </a:r>
            <a:r>
              <a:rPr lang="en-US" sz="1600" dirty="0">
                <a:latin typeface="Trebuchet MS" panose="020B0603020202020204" pitchFamily="34" charset="0"/>
              </a:rPr>
              <a:t> </a:t>
            </a:r>
            <a:r>
              <a:rPr lang="en-US" sz="1600" dirty="0" err="1">
                <a:latin typeface="Trebuchet MS" panose="020B0603020202020204" pitchFamily="34" charset="0"/>
              </a:rPr>
              <a:t>convocare</a:t>
            </a:r>
            <a:r>
              <a:rPr lang="en-US" sz="1600" dirty="0">
                <a:latin typeface="Trebuchet MS" panose="020B0603020202020204" pitchFamily="34" charset="0"/>
              </a:rPr>
              <a:t> </a:t>
            </a:r>
            <a:r>
              <a:rPr lang="en-US" sz="1600" dirty="0" err="1">
                <a:latin typeface="Trebuchet MS" panose="020B0603020202020204" pitchFamily="34" charset="0"/>
              </a:rPr>
              <a:t>poate</a:t>
            </a:r>
            <a:r>
              <a:rPr lang="en-US" sz="1600" dirty="0">
                <a:latin typeface="Trebuchet MS" panose="020B0603020202020204" pitchFamily="34" charset="0"/>
              </a:rPr>
              <a:t> decide cu </a:t>
            </a:r>
            <a:r>
              <a:rPr lang="en-US" sz="1600" dirty="0" err="1">
                <a:latin typeface="Trebuchet MS" panose="020B0603020202020204" pitchFamily="34" charset="0"/>
              </a:rPr>
              <a:t>privire</a:t>
            </a:r>
            <a:r>
              <a:rPr lang="en-US" sz="1600" dirty="0">
                <a:latin typeface="Trebuchet MS" panose="020B0603020202020204" pitchFamily="34" charset="0"/>
              </a:rPr>
              <a:t> la </a:t>
            </a:r>
            <a:r>
              <a:rPr lang="en-US" sz="1600" dirty="0" err="1">
                <a:latin typeface="Trebuchet MS" panose="020B0603020202020204" pitchFamily="34" charset="0"/>
              </a:rPr>
              <a:t>problemele</a:t>
            </a:r>
            <a:r>
              <a:rPr lang="en-US" sz="1600" dirty="0">
                <a:latin typeface="Trebuchet MS" panose="020B0603020202020204" pitchFamily="34" charset="0"/>
              </a:rPr>
              <a:t> </a:t>
            </a:r>
            <a:r>
              <a:rPr lang="en-US" sz="1600" dirty="0" err="1">
                <a:latin typeface="Trebuchet MS" panose="020B0603020202020204" pitchFamily="34" charset="0"/>
              </a:rPr>
              <a:t>incluse</a:t>
            </a:r>
            <a:r>
              <a:rPr lang="en-US" sz="1600" dirty="0">
                <a:latin typeface="Trebuchet MS" panose="020B0603020202020204" pitchFamily="34" charset="0"/>
              </a:rPr>
              <a:t> pe </a:t>
            </a:r>
            <a:r>
              <a:rPr lang="en-US" sz="1600" dirty="0" err="1">
                <a:latin typeface="Trebuchet MS" panose="020B0603020202020204" pitchFamily="34" charset="0"/>
              </a:rPr>
              <a:t>ordinea</a:t>
            </a:r>
            <a:r>
              <a:rPr lang="en-US" sz="1600" dirty="0">
                <a:latin typeface="Trebuchet MS" panose="020B0603020202020204" pitchFamily="34" charset="0"/>
              </a:rPr>
              <a:t> de zi a </a:t>
            </a:r>
            <a:r>
              <a:rPr lang="en-US" sz="1600" dirty="0" err="1">
                <a:latin typeface="Trebuchet MS" panose="020B0603020202020204" pitchFamily="34" charset="0"/>
              </a:rPr>
              <a:t>primei</a:t>
            </a:r>
            <a:r>
              <a:rPr lang="en-US" sz="1600" dirty="0">
                <a:latin typeface="Trebuchet MS" panose="020B0603020202020204" pitchFamily="34" charset="0"/>
              </a:rPr>
              <a:t> </a:t>
            </a:r>
            <a:r>
              <a:rPr lang="en-US" sz="1600" dirty="0" err="1">
                <a:latin typeface="Trebuchet MS" panose="020B0603020202020204" pitchFamily="34" charset="0"/>
              </a:rPr>
              <a:t>adunări</a:t>
            </a:r>
            <a:r>
              <a:rPr lang="en-US" sz="1600" dirty="0">
                <a:latin typeface="Trebuchet MS" panose="020B0603020202020204" pitchFamily="34" charset="0"/>
              </a:rPr>
              <a:t> </a:t>
            </a:r>
            <a:r>
              <a:rPr lang="en-US" sz="1600" dirty="0" err="1">
                <a:latin typeface="Trebuchet MS" panose="020B0603020202020204" pitchFamily="34" charset="0"/>
              </a:rPr>
              <a:t>convocate</a:t>
            </a:r>
            <a:r>
              <a:rPr lang="en-US" sz="1600" dirty="0">
                <a:latin typeface="Trebuchet MS" panose="020B0603020202020204" pitchFamily="34" charset="0"/>
              </a:rPr>
              <a:t>, </a:t>
            </a:r>
            <a:r>
              <a:rPr lang="en-US" sz="1600" dirty="0" err="1">
                <a:latin typeface="Trebuchet MS" panose="020B0603020202020204" pitchFamily="34" charset="0"/>
              </a:rPr>
              <a:t>indiferent</a:t>
            </a:r>
            <a:r>
              <a:rPr lang="en-US" sz="1600" dirty="0">
                <a:latin typeface="Trebuchet MS" panose="020B0603020202020204" pitchFamily="34" charset="0"/>
              </a:rPr>
              <a:t> de </a:t>
            </a:r>
            <a:r>
              <a:rPr lang="en-US" sz="1600" dirty="0" err="1">
                <a:latin typeface="Trebuchet MS" panose="020B0603020202020204" pitchFamily="34" charset="0"/>
              </a:rPr>
              <a:t>numărul</a:t>
            </a:r>
            <a:r>
              <a:rPr lang="en-US" sz="1600" dirty="0">
                <a:latin typeface="Trebuchet MS" panose="020B0603020202020204" pitchFamily="34" charset="0"/>
              </a:rPr>
              <a:t> </a:t>
            </a:r>
            <a:r>
              <a:rPr lang="en-US" sz="1600" dirty="0" err="1">
                <a:latin typeface="Trebuchet MS" panose="020B0603020202020204" pitchFamily="34" charset="0"/>
              </a:rPr>
              <a:t>acţionarilor</a:t>
            </a:r>
            <a:r>
              <a:rPr lang="en-US" sz="1600" dirty="0">
                <a:latin typeface="Trebuchet MS" panose="020B0603020202020204" pitchFamily="34" charset="0"/>
              </a:rPr>
              <a:t> </a:t>
            </a:r>
            <a:r>
              <a:rPr lang="en-US" sz="1600" dirty="0" err="1">
                <a:latin typeface="Trebuchet MS" panose="020B0603020202020204" pitchFamily="34" charset="0"/>
              </a:rPr>
              <a:t>prezenţi</a:t>
            </a:r>
            <a:r>
              <a:rPr lang="en-US" sz="1600" dirty="0">
                <a:latin typeface="Trebuchet MS" panose="020B0603020202020204" pitchFamily="34" charset="0"/>
              </a:rPr>
              <a:t>, </a:t>
            </a:r>
            <a:r>
              <a:rPr lang="en-US" sz="1600" dirty="0" err="1">
                <a:latin typeface="Trebuchet MS" panose="020B0603020202020204" pitchFamily="34" charset="0"/>
              </a:rPr>
              <a:t>prin</a:t>
            </a:r>
            <a:r>
              <a:rPr lang="en-US" sz="1600" dirty="0">
                <a:latin typeface="Trebuchet MS" panose="020B0603020202020204" pitchFamily="34" charset="0"/>
              </a:rPr>
              <a:t> </a:t>
            </a:r>
            <a:r>
              <a:rPr lang="en-US" sz="1600" dirty="0" err="1">
                <a:latin typeface="Trebuchet MS" panose="020B0603020202020204" pitchFamily="34" charset="0"/>
              </a:rPr>
              <a:t>votul</a:t>
            </a:r>
            <a:r>
              <a:rPr lang="en-US" sz="1600" dirty="0">
                <a:latin typeface="Trebuchet MS" panose="020B0603020202020204" pitchFamily="34" charset="0"/>
              </a:rPr>
              <a:t> </a:t>
            </a:r>
            <a:r>
              <a:rPr lang="en-US" sz="1600" dirty="0" err="1">
                <a:latin typeface="Trebuchet MS" panose="020B0603020202020204" pitchFamily="34" charset="0"/>
              </a:rPr>
              <a:t>acţionarilor</a:t>
            </a:r>
            <a:r>
              <a:rPr lang="en-US" sz="1600" dirty="0">
                <a:latin typeface="Trebuchet MS" panose="020B0603020202020204" pitchFamily="34" charset="0"/>
              </a:rPr>
              <a:t> </a:t>
            </a:r>
            <a:r>
              <a:rPr lang="en-US" sz="1600" dirty="0" err="1">
                <a:latin typeface="Trebuchet MS" panose="020B0603020202020204" pitchFamily="34" charset="0"/>
              </a:rPr>
              <a:t>reprezentând</a:t>
            </a:r>
            <a:r>
              <a:rPr lang="en-US" sz="1600" dirty="0">
                <a:latin typeface="Trebuchet MS" panose="020B0603020202020204" pitchFamily="34" charset="0"/>
              </a:rPr>
              <a:t> </a:t>
            </a:r>
            <a:r>
              <a:rPr lang="en-US" sz="1600" dirty="0" err="1">
                <a:latin typeface="Trebuchet MS" panose="020B0603020202020204" pitchFamily="34" charset="0"/>
              </a:rPr>
              <a:t>majoritatea</a:t>
            </a:r>
            <a:r>
              <a:rPr lang="en-US" sz="1600" dirty="0">
                <a:latin typeface="Trebuchet MS" panose="020B0603020202020204" pitchFamily="34" charset="0"/>
              </a:rPr>
              <a:t> </a:t>
            </a:r>
            <a:r>
              <a:rPr lang="en-US" sz="1600" dirty="0" err="1">
                <a:latin typeface="Trebuchet MS" panose="020B0603020202020204" pitchFamily="34" charset="0"/>
              </a:rPr>
              <a:t>voturilor</a:t>
            </a:r>
            <a:r>
              <a:rPr lang="en-US" sz="1600" dirty="0">
                <a:latin typeface="Trebuchet MS" panose="020B0603020202020204" pitchFamily="34" charset="0"/>
              </a:rPr>
              <a:t> </a:t>
            </a:r>
            <a:r>
              <a:rPr lang="en-US" sz="1600" dirty="0" err="1">
                <a:latin typeface="Trebuchet MS" panose="020B0603020202020204" pitchFamily="34" charset="0"/>
              </a:rPr>
              <a:t>exprimate</a:t>
            </a:r>
            <a:r>
              <a:rPr lang="en-US" sz="1600" dirty="0">
                <a:latin typeface="Trebuchet MS" panose="020B0603020202020204" pitchFamily="34" charset="0"/>
              </a:rPr>
              <a:t>. </a:t>
            </a:r>
          </a:p>
          <a:p>
            <a:pPr marL="0" marR="635" algn="just">
              <a:spcBef>
                <a:spcPts val="0"/>
              </a:spcBef>
              <a:spcAft>
                <a:spcPts val="0"/>
              </a:spcAft>
            </a:pPr>
            <a:endParaRPr lang="en-US" sz="1600" dirty="0">
              <a:latin typeface="Trebuchet MS" panose="020B0603020202020204" pitchFamily="34" charset="0"/>
            </a:endParaRPr>
          </a:p>
        </p:txBody>
      </p:sp>
    </p:spTree>
    <p:extLst>
      <p:ext uri="{BB962C8B-B14F-4D97-AF65-F5344CB8AC3E}">
        <p14:creationId xmlns:p14="http://schemas.microsoft.com/office/powerpoint/2010/main" val="1396754025"/>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D039741-0A87-4CF8-994E-E723A78341A8}"/>
              </a:ext>
            </a:extLst>
          </p:cNvPr>
          <p:cNvSpPr>
            <a:spLocks noGrp="1"/>
          </p:cNvSpPr>
          <p:nvPr>
            <p:ph type="title"/>
          </p:nvPr>
        </p:nvSpPr>
        <p:spPr>
          <a:xfrm>
            <a:off x="514905" y="657290"/>
            <a:ext cx="3187084" cy="323487"/>
          </a:xfrm>
        </p:spPr>
        <p:txBody>
          <a:bodyPr>
            <a:normAutofit/>
          </a:bodyPr>
          <a:lstStyle/>
          <a:p>
            <a:pPr marL="342900" indent="-342900">
              <a:buFont typeface="Wingdings" panose="05000000000000000000" pitchFamily="2" charset="2"/>
              <a:buChar char="q"/>
            </a:pPr>
            <a:r>
              <a:rPr lang="en-US" sz="1600" b="1" dirty="0" err="1">
                <a:latin typeface="Trebuchet MS" panose="020B0603020202020204" pitchFamily="34" charset="0"/>
                <a:ea typeface="Times New Roman" panose="02020603050405020304" pitchFamily="18" charset="0"/>
                <a:cs typeface="Arial" panose="020B0604020202020204" pitchFamily="34" charset="0"/>
              </a:rPr>
              <a:t>Extraordinare</a:t>
            </a:r>
            <a:endParaRPr lang="en-US" sz="1600" dirty="0"/>
          </a:p>
        </p:txBody>
      </p:sp>
      <p:sp>
        <p:nvSpPr>
          <p:cNvPr id="40" name="Slide Number Placeholder 39"/>
          <p:cNvSpPr>
            <a:spLocks noGrp="1"/>
          </p:cNvSpPr>
          <p:nvPr>
            <p:ph type="sldNum" sz="quarter" idx="16"/>
          </p:nvPr>
        </p:nvSpPr>
        <p:spPr>
          <a:xfrm>
            <a:off x="9303058" y="6356350"/>
            <a:ext cx="2743200" cy="365125"/>
          </a:xfrm>
        </p:spPr>
        <p:txBody>
          <a:bodyPr/>
          <a:lstStyle/>
          <a:p>
            <a:fld id="{1C6CF7A2-B772-49CB-AD46-5E1B91EB3971}" type="slidenum">
              <a:rPr lang="uk-UA" smtClean="0"/>
              <a:t>16</a:t>
            </a:fld>
            <a:endParaRPr lang="uk-UA" dirty="0"/>
          </a:p>
        </p:txBody>
      </p:sp>
      <p:sp>
        <p:nvSpPr>
          <p:cNvPr id="12" name="TextBox 11">
            <a:extLst>
              <a:ext uri="{FF2B5EF4-FFF2-40B4-BE49-F238E27FC236}">
                <a16:creationId xmlns:a16="http://schemas.microsoft.com/office/drawing/2014/main" id="{7ADC2548-BED1-411D-B88D-D2919C7B68C3}"/>
              </a:ext>
            </a:extLst>
          </p:cNvPr>
          <p:cNvSpPr txBox="1"/>
          <p:nvPr/>
        </p:nvSpPr>
        <p:spPr>
          <a:xfrm>
            <a:off x="514905" y="1079773"/>
            <a:ext cx="10736826" cy="5262979"/>
          </a:xfrm>
          <a:prstGeom prst="rect">
            <a:avLst/>
          </a:prstGeom>
          <a:noFill/>
        </p:spPr>
        <p:txBody>
          <a:bodyPr wrap="square" rtlCol="0">
            <a:spAutoFit/>
          </a:bodyPr>
          <a:lstStyle/>
          <a:p>
            <a:pPr marL="0" marR="635" algn="just">
              <a:spcBef>
                <a:spcPts val="0"/>
              </a:spcBef>
              <a:spcAft>
                <a:spcPts val="0"/>
              </a:spcAft>
            </a:pPr>
            <a:r>
              <a:rPr lang="en-US" sz="1600" b="1" dirty="0">
                <a:latin typeface="Trebuchet MS" panose="020B0603020202020204" pitchFamily="34" charset="0"/>
              </a:rPr>
              <a:t>Prima </a:t>
            </a:r>
            <a:r>
              <a:rPr lang="en-US" sz="1600" b="1" dirty="0" err="1">
                <a:latin typeface="Trebuchet MS" panose="020B0603020202020204" pitchFamily="34" charset="0"/>
              </a:rPr>
              <a:t>convocare</a:t>
            </a:r>
            <a:r>
              <a:rPr lang="en-US" sz="1600" b="1" dirty="0">
                <a:latin typeface="Trebuchet MS" panose="020B0603020202020204" pitchFamily="34" charset="0"/>
              </a:rPr>
              <a:t> </a:t>
            </a:r>
          </a:p>
          <a:p>
            <a:pPr marL="0" marR="635" algn="just">
              <a:spcBef>
                <a:spcPts val="0"/>
              </a:spcBef>
              <a:spcAft>
                <a:spcPts val="0"/>
              </a:spcAft>
            </a:pPr>
            <a:r>
              <a:rPr lang="en-US" sz="1600" dirty="0">
                <a:latin typeface="Trebuchet MS" panose="020B0603020202020204" pitchFamily="34" charset="0"/>
              </a:rPr>
              <a:t>La prima </a:t>
            </a:r>
            <a:r>
              <a:rPr lang="en-US" sz="1600" dirty="0" err="1">
                <a:latin typeface="Trebuchet MS" panose="020B0603020202020204" pitchFamily="34" charset="0"/>
              </a:rPr>
              <a:t>convocare</a:t>
            </a:r>
            <a:r>
              <a:rPr lang="en-US" sz="1600" dirty="0">
                <a:latin typeface="Trebuchet MS" panose="020B0603020202020204" pitchFamily="34" charset="0"/>
              </a:rPr>
              <a:t>, </a:t>
            </a:r>
            <a:r>
              <a:rPr lang="en-US" sz="1600" dirty="0" err="1">
                <a:latin typeface="Trebuchet MS" panose="020B0603020202020204" pitchFamily="34" charset="0"/>
              </a:rPr>
              <a:t>cvorumul</a:t>
            </a:r>
            <a:r>
              <a:rPr lang="en-US" sz="1600" dirty="0">
                <a:latin typeface="Trebuchet MS" panose="020B0603020202020204" pitchFamily="34" charset="0"/>
              </a:rPr>
              <a:t> </a:t>
            </a:r>
            <a:r>
              <a:rPr lang="en-US" sz="1600" dirty="0" err="1">
                <a:latin typeface="Trebuchet MS" panose="020B0603020202020204" pitchFamily="34" charset="0"/>
              </a:rPr>
              <a:t>este</a:t>
            </a:r>
            <a:r>
              <a:rPr lang="en-US" sz="1600" dirty="0">
                <a:latin typeface="Trebuchet MS" panose="020B0603020202020204" pitchFamily="34" charset="0"/>
              </a:rPr>
              <a:t> </a:t>
            </a:r>
            <a:r>
              <a:rPr lang="en-US" sz="1600" dirty="0" err="1">
                <a:latin typeface="Trebuchet MS" panose="020B0603020202020204" pitchFamily="34" charset="0"/>
              </a:rPr>
              <a:t>întrunit</a:t>
            </a:r>
            <a:r>
              <a:rPr lang="en-US" sz="1600" dirty="0">
                <a:latin typeface="Trebuchet MS" panose="020B0603020202020204" pitchFamily="34" charset="0"/>
              </a:rPr>
              <a:t> </a:t>
            </a:r>
            <a:r>
              <a:rPr lang="en-US" sz="1600" dirty="0" err="1">
                <a:latin typeface="Trebuchet MS" panose="020B0603020202020204" pitchFamily="34" charset="0"/>
              </a:rPr>
              <a:t>dacă</a:t>
            </a:r>
            <a:r>
              <a:rPr lang="en-US" sz="1600" dirty="0">
                <a:latin typeface="Trebuchet MS" panose="020B0603020202020204" pitchFamily="34" charset="0"/>
              </a:rPr>
              <a:t> sunt </a:t>
            </a:r>
            <a:r>
              <a:rPr lang="en-US" sz="1600" dirty="0" err="1">
                <a:latin typeface="Trebuchet MS" panose="020B0603020202020204" pitchFamily="34" charset="0"/>
              </a:rPr>
              <a:t>prezenţi</a:t>
            </a:r>
            <a:r>
              <a:rPr lang="en-US" sz="1600" dirty="0">
                <a:latin typeface="Trebuchet MS" panose="020B0603020202020204" pitchFamily="34" charset="0"/>
              </a:rPr>
              <a:t> </a:t>
            </a:r>
            <a:r>
              <a:rPr lang="en-US" sz="1600" dirty="0" err="1">
                <a:latin typeface="Trebuchet MS" panose="020B0603020202020204" pitchFamily="34" charset="0"/>
              </a:rPr>
              <a:t>acţionarii</a:t>
            </a:r>
            <a:r>
              <a:rPr lang="en-US" sz="1600" dirty="0">
                <a:latin typeface="Trebuchet MS" panose="020B0603020202020204" pitchFamily="34" charset="0"/>
              </a:rPr>
              <a:t> </a:t>
            </a:r>
            <a:r>
              <a:rPr lang="en-US" sz="1600" dirty="0" err="1">
                <a:latin typeface="Trebuchet MS" panose="020B0603020202020204" pitchFamily="34" charset="0"/>
              </a:rPr>
              <a:t>reprezentând</a:t>
            </a:r>
            <a:r>
              <a:rPr lang="en-US" sz="1600" dirty="0">
                <a:latin typeface="Trebuchet MS" panose="020B0603020202020204" pitchFamily="34" charset="0"/>
              </a:rPr>
              <a:t> </a:t>
            </a:r>
            <a:r>
              <a:rPr lang="en-US" sz="1600" dirty="0" err="1">
                <a:latin typeface="Trebuchet MS" panose="020B0603020202020204" pitchFamily="34" charset="0"/>
              </a:rPr>
              <a:t>mai</a:t>
            </a:r>
            <a:r>
              <a:rPr lang="en-US" sz="1600" dirty="0">
                <a:latin typeface="Trebuchet MS" panose="020B0603020202020204" pitchFamily="34" charset="0"/>
              </a:rPr>
              <a:t> </a:t>
            </a:r>
            <a:r>
              <a:rPr lang="en-US" sz="1600" dirty="0" err="1">
                <a:latin typeface="Trebuchet MS" panose="020B0603020202020204" pitchFamily="34" charset="0"/>
              </a:rPr>
              <a:t>mult</a:t>
            </a:r>
            <a:r>
              <a:rPr lang="en-US" sz="1600" dirty="0">
                <a:latin typeface="Trebuchet MS" panose="020B0603020202020204" pitchFamily="34" charset="0"/>
              </a:rPr>
              <a:t> de 1/4 din </a:t>
            </a:r>
            <a:r>
              <a:rPr lang="en-US" sz="1600" dirty="0" err="1">
                <a:latin typeface="Trebuchet MS" panose="020B0603020202020204" pitchFamily="34" charset="0"/>
              </a:rPr>
              <a:t>valoarea</a:t>
            </a:r>
            <a:r>
              <a:rPr lang="en-US" sz="1600" dirty="0">
                <a:latin typeface="Trebuchet MS" panose="020B0603020202020204" pitchFamily="34" charset="0"/>
              </a:rPr>
              <a:t> </a:t>
            </a:r>
            <a:r>
              <a:rPr lang="en-US" sz="1600" dirty="0" err="1">
                <a:latin typeface="Trebuchet MS" panose="020B0603020202020204" pitchFamily="34" charset="0"/>
              </a:rPr>
              <a:t>capitalului</a:t>
            </a:r>
            <a:r>
              <a:rPr lang="en-US" sz="1600" dirty="0">
                <a:latin typeface="Trebuchet MS" panose="020B0603020202020204" pitchFamily="34" charset="0"/>
              </a:rPr>
              <a:t> social al </a:t>
            </a:r>
            <a:r>
              <a:rPr lang="en-US" sz="1600" dirty="0" err="1">
                <a:latin typeface="Trebuchet MS" panose="020B0603020202020204" pitchFamily="34" charset="0"/>
              </a:rPr>
              <a:t>Societăţii</a:t>
            </a:r>
            <a:r>
              <a:rPr lang="en-US" sz="1600" dirty="0">
                <a:latin typeface="Trebuchet MS" panose="020B0603020202020204" pitchFamily="34" charset="0"/>
              </a:rPr>
              <a:t>.</a:t>
            </a:r>
          </a:p>
          <a:p>
            <a:pPr marL="0" marR="635" algn="just">
              <a:spcBef>
                <a:spcPts val="0"/>
              </a:spcBef>
              <a:spcAft>
                <a:spcPts val="0"/>
              </a:spcAft>
            </a:pPr>
            <a:r>
              <a:rPr lang="en-US" sz="1600" dirty="0">
                <a:latin typeface="Trebuchet MS" panose="020B0603020202020204" pitchFamily="34" charset="0"/>
              </a:rPr>
              <a:t>Nu </a:t>
            </a:r>
            <a:r>
              <a:rPr lang="en-US" sz="1600" dirty="0" err="1">
                <a:latin typeface="Trebuchet MS" panose="020B0603020202020204" pitchFamily="34" charset="0"/>
              </a:rPr>
              <a:t>există</a:t>
            </a:r>
            <a:r>
              <a:rPr lang="en-US" sz="1600" dirty="0">
                <a:latin typeface="Trebuchet MS" panose="020B0603020202020204" pitchFamily="34" charset="0"/>
              </a:rPr>
              <a:t> </a:t>
            </a:r>
            <a:r>
              <a:rPr lang="en-US" sz="1600" dirty="0" err="1">
                <a:latin typeface="Trebuchet MS" panose="020B0603020202020204" pitchFamily="34" charset="0"/>
              </a:rPr>
              <a:t>cerințe</a:t>
            </a:r>
            <a:r>
              <a:rPr lang="en-US" sz="1600" dirty="0">
                <a:latin typeface="Trebuchet MS" panose="020B0603020202020204" pitchFamily="34" charset="0"/>
              </a:rPr>
              <a:t> de </a:t>
            </a:r>
            <a:r>
              <a:rPr lang="en-US" sz="1600" dirty="0" err="1">
                <a:latin typeface="Trebuchet MS" panose="020B0603020202020204" pitchFamily="34" charset="0"/>
              </a:rPr>
              <a:t>cvorum</a:t>
            </a:r>
            <a:r>
              <a:rPr lang="en-US" sz="1600" dirty="0">
                <a:latin typeface="Trebuchet MS" panose="020B0603020202020204" pitchFamily="34" charset="0"/>
              </a:rPr>
              <a:t> </a:t>
            </a:r>
            <a:r>
              <a:rPr lang="en-US" sz="1600" dirty="0" err="1">
                <a:latin typeface="Trebuchet MS" panose="020B0603020202020204" pitchFamily="34" charset="0"/>
              </a:rPr>
              <a:t>pentru</a:t>
            </a:r>
            <a:r>
              <a:rPr lang="en-US" sz="1600" dirty="0">
                <a:latin typeface="Trebuchet MS" panose="020B0603020202020204" pitchFamily="34" charset="0"/>
              </a:rPr>
              <a:t> </a:t>
            </a:r>
            <a:r>
              <a:rPr lang="en-US" sz="1600" dirty="0" err="1">
                <a:latin typeface="Trebuchet MS" panose="020B0603020202020204" pitchFamily="34" charset="0"/>
              </a:rPr>
              <a:t>desemnarea</a:t>
            </a:r>
            <a:r>
              <a:rPr lang="en-US" sz="1600" dirty="0">
                <a:latin typeface="Trebuchet MS" panose="020B0603020202020204" pitchFamily="34" charset="0"/>
              </a:rPr>
              <a:t> </a:t>
            </a:r>
            <a:r>
              <a:rPr lang="en-US" sz="1600" dirty="0" err="1">
                <a:latin typeface="Trebuchet MS" panose="020B0603020202020204" pitchFamily="34" charset="0"/>
              </a:rPr>
              <a:t>preşedintelui</a:t>
            </a:r>
            <a:r>
              <a:rPr lang="en-US" sz="1600" dirty="0">
                <a:latin typeface="Trebuchet MS" panose="020B0603020202020204" pitchFamily="34" charset="0"/>
              </a:rPr>
              <a:t> </a:t>
            </a:r>
            <a:r>
              <a:rPr lang="en-US" sz="1600" dirty="0" err="1">
                <a:latin typeface="Trebuchet MS" panose="020B0603020202020204" pitchFamily="34" charset="0"/>
              </a:rPr>
              <a:t>şi</a:t>
            </a:r>
            <a:r>
              <a:rPr lang="en-US" sz="1600" dirty="0">
                <a:latin typeface="Trebuchet MS" panose="020B0603020202020204" pitchFamily="34" charset="0"/>
              </a:rPr>
              <a:t> a </a:t>
            </a:r>
            <a:r>
              <a:rPr lang="en-US" sz="1600" dirty="0" err="1">
                <a:latin typeface="Trebuchet MS" panose="020B0603020202020204" pitchFamily="34" charset="0"/>
              </a:rPr>
              <a:t>secretarului</a:t>
            </a:r>
            <a:r>
              <a:rPr lang="en-US" sz="1600" dirty="0">
                <a:latin typeface="Trebuchet MS" panose="020B0603020202020204" pitchFamily="34" charset="0"/>
              </a:rPr>
              <a:t> </a:t>
            </a:r>
            <a:r>
              <a:rPr lang="en-US" sz="1600" dirty="0" err="1">
                <a:latin typeface="Trebuchet MS" panose="020B0603020202020204" pitchFamily="34" charset="0"/>
              </a:rPr>
              <a:t>şedinţei</a:t>
            </a:r>
            <a:r>
              <a:rPr lang="en-US" sz="1600" dirty="0">
                <a:latin typeface="Trebuchet MS" panose="020B0603020202020204" pitchFamily="34" charset="0"/>
              </a:rPr>
              <a:t> respective (</a:t>
            </a:r>
            <a:r>
              <a:rPr lang="en-US" sz="1600" dirty="0" err="1">
                <a:latin typeface="Trebuchet MS" panose="020B0603020202020204" pitchFamily="34" charset="0"/>
              </a:rPr>
              <a:t>şi</a:t>
            </a:r>
            <a:r>
              <a:rPr lang="en-US" sz="1600" dirty="0">
                <a:latin typeface="Trebuchet MS" panose="020B0603020202020204" pitchFamily="34" charset="0"/>
              </a:rPr>
              <a:t> a </a:t>
            </a:r>
            <a:r>
              <a:rPr lang="en-US" sz="1600" dirty="0" err="1">
                <a:latin typeface="Trebuchet MS" panose="020B0603020202020204" pitchFamily="34" charset="0"/>
              </a:rPr>
              <a:t>unuia</a:t>
            </a:r>
            <a:r>
              <a:rPr lang="en-US" sz="1600" dirty="0">
                <a:latin typeface="Trebuchet MS" panose="020B0603020202020204" pitchFamily="34" charset="0"/>
              </a:rPr>
              <a:t> </a:t>
            </a:r>
            <a:r>
              <a:rPr lang="en-US" sz="1600" dirty="0" err="1">
                <a:latin typeface="Trebuchet MS" panose="020B0603020202020204" pitchFamily="34" charset="0"/>
              </a:rPr>
              <a:t>sau</a:t>
            </a:r>
            <a:r>
              <a:rPr lang="en-US" sz="1600" dirty="0">
                <a:latin typeface="Trebuchet MS" panose="020B0603020202020204" pitchFamily="34" charset="0"/>
              </a:rPr>
              <a:t> </a:t>
            </a:r>
            <a:r>
              <a:rPr lang="en-US" sz="1600" dirty="0" err="1">
                <a:latin typeface="Trebuchet MS" panose="020B0603020202020204" pitchFamily="34" charset="0"/>
              </a:rPr>
              <a:t>mai</a:t>
            </a:r>
            <a:r>
              <a:rPr lang="en-US" sz="1600" dirty="0">
                <a:latin typeface="Trebuchet MS" panose="020B0603020202020204" pitchFamily="34" charset="0"/>
              </a:rPr>
              <a:t> </a:t>
            </a:r>
            <a:r>
              <a:rPr lang="en-US" sz="1600" dirty="0" err="1">
                <a:latin typeface="Trebuchet MS" panose="020B0603020202020204" pitchFamily="34" charset="0"/>
              </a:rPr>
              <a:t>multor</a:t>
            </a:r>
            <a:r>
              <a:rPr lang="en-US" sz="1600" dirty="0">
                <a:latin typeface="Trebuchet MS" panose="020B0603020202020204" pitchFamily="34" charset="0"/>
              </a:rPr>
              <a:t> </a:t>
            </a:r>
            <a:r>
              <a:rPr lang="en-US" sz="1600" dirty="0" err="1">
                <a:latin typeface="Trebuchet MS" panose="020B0603020202020204" pitchFamily="34" charset="0"/>
              </a:rPr>
              <a:t>secretari</a:t>
            </a:r>
            <a:r>
              <a:rPr lang="en-US" sz="1600" dirty="0">
                <a:latin typeface="Trebuchet MS" panose="020B0603020202020204" pitchFamily="34" charset="0"/>
              </a:rPr>
              <a:t> </a:t>
            </a:r>
            <a:r>
              <a:rPr lang="en-US" sz="1600" dirty="0" err="1">
                <a:latin typeface="Trebuchet MS" panose="020B0603020202020204" pitchFamily="34" charset="0"/>
              </a:rPr>
              <a:t>tehnici</a:t>
            </a:r>
            <a:r>
              <a:rPr lang="en-US" sz="1600" dirty="0">
                <a:latin typeface="Trebuchet MS" panose="020B0603020202020204" pitchFamily="34" charset="0"/>
              </a:rPr>
              <a:t>, </a:t>
            </a:r>
            <a:r>
              <a:rPr lang="en-US" sz="1600" dirty="0" err="1">
                <a:latin typeface="Trebuchet MS" panose="020B0603020202020204" pitchFamily="34" charset="0"/>
              </a:rPr>
              <a:t>după</a:t>
            </a:r>
            <a:r>
              <a:rPr lang="en-US" sz="1600" dirty="0">
                <a:latin typeface="Trebuchet MS" panose="020B0603020202020204" pitchFamily="34" charset="0"/>
              </a:rPr>
              <a:t> </a:t>
            </a:r>
            <a:r>
              <a:rPr lang="en-US" sz="1600" dirty="0" err="1">
                <a:latin typeface="Trebuchet MS" panose="020B0603020202020204" pitchFamily="34" charset="0"/>
              </a:rPr>
              <a:t>caz</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cazul</a:t>
            </a:r>
            <a:r>
              <a:rPr lang="en-US" sz="1600" dirty="0">
                <a:latin typeface="Trebuchet MS" panose="020B0603020202020204" pitchFamily="34" charset="0"/>
              </a:rPr>
              <a:t> </a:t>
            </a:r>
            <a:r>
              <a:rPr lang="en-US" sz="1600" dirty="0" err="1">
                <a:latin typeface="Trebuchet MS" panose="020B0603020202020204" pitchFamily="34" charset="0"/>
              </a:rPr>
              <a:t>întrunirii</a:t>
            </a:r>
            <a:r>
              <a:rPr lang="en-US" sz="1600" dirty="0">
                <a:latin typeface="Trebuchet MS" panose="020B0603020202020204" pitchFamily="34" charset="0"/>
              </a:rPr>
              <a:t> </a:t>
            </a:r>
            <a:r>
              <a:rPr lang="en-US" sz="1600" dirty="0" err="1">
                <a:latin typeface="Trebuchet MS" panose="020B0603020202020204" pitchFamily="34" charset="0"/>
              </a:rPr>
              <a:t>cvorumului</a:t>
            </a:r>
            <a:r>
              <a:rPr lang="en-US" sz="1600" dirty="0">
                <a:latin typeface="Trebuchet MS" panose="020B0603020202020204" pitchFamily="34" charset="0"/>
              </a:rPr>
              <a:t>, </a:t>
            </a:r>
            <a:r>
              <a:rPr lang="en-US" sz="1600" dirty="0" err="1">
                <a:latin typeface="Trebuchet MS" panose="020B0603020202020204" pitchFamily="34" charset="0"/>
              </a:rPr>
              <a:t>hotărârile</a:t>
            </a:r>
            <a:r>
              <a:rPr lang="en-US" sz="1600" dirty="0">
                <a:latin typeface="Trebuchet MS" panose="020B0603020202020204" pitchFamily="34" charset="0"/>
              </a:rPr>
              <a:t> pot fi </a:t>
            </a:r>
            <a:r>
              <a:rPr lang="en-US" sz="1600" dirty="0" err="1">
                <a:latin typeface="Trebuchet MS" panose="020B0603020202020204" pitchFamily="34" charset="0"/>
              </a:rPr>
              <a:t>luate</a:t>
            </a:r>
            <a:r>
              <a:rPr lang="en-US" sz="1600" dirty="0">
                <a:latin typeface="Trebuchet MS" panose="020B0603020202020204" pitchFamily="34" charset="0"/>
              </a:rPr>
              <a:t> </a:t>
            </a:r>
            <a:r>
              <a:rPr lang="en-US" sz="1600" dirty="0" err="1">
                <a:latin typeface="Trebuchet MS" panose="020B0603020202020204" pitchFamily="34" charset="0"/>
              </a:rPr>
              <a:t>numai</a:t>
            </a:r>
            <a:r>
              <a:rPr lang="en-US" sz="1600" dirty="0">
                <a:latin typeface="Trebuchet MS" panose="020B0603020202020204" pitchFamily="34" charset="0"/>
              </a:rPr>
              <a:t> cu </a:t>
            </a:r>
            <a:r>
              <a:rPr lang="en-US" sz="1600" dirty="0" err="1">
                <a:latin typeface="Trebuchet MS" panose="020B0603020202020204" pitchFamily="34" charset="0"/>
              </a:rPr>
              <a:t>votul</a:t>
            </a:r>
            <a:r>
              <a:rPr lang="en-US" sz="1600" dirty="0">
                <a:latin typeface="Trebuchet MS" panose="020B0603020202020204" pitchFamily="34" charset="0"/>
              </a:rPr>
              <a:t> „</a:t>
            </a:r>
            <a:r>
              <a:rPr lang="en-US" sz="1600" dirty="0" err="1">
                <a:latin typeface="Trebuchet MS" panose="020B0603020202020204" pitchFamily="34" charset="0"/>
              </a:rPr>
              <a:t>pentru</a:t>
            </a:r>
            <a:r>
              <a:rPr lang="en-US" sz="1600" dirty="0">
                <a:latin typeface="Trebuchet MS" panose="020B0603020202020204" pitchFamily="34" charset="0"/>
              </a:rPr>
              <a:t>” al </a:t>
            </a:r>
            <a:r>
              <a:rPr lang="en-US" sz="1600" dirty="0" err="1">
                <a:latin typeface="Trebuchet MS" panose="020B0603020202020204" pitchFamily="34" charset="0"/>
              </a:rPr>
              <a:t>acţionarilor</a:t>
            </a:r>
            <a:r>
              <a:rPr lang="en-US" sz="1600" dirty="0">
                <a:latin typeface="Trebuchet MS" panose="020B0603020202020204" pitchFamily="34" charset="0"/>
              </a:rPr>
              <a:t> </a:t>
            </a:r>
            <a:r>
              <a:rPr lang="en-US" sz="1600" dirty="0" err="1">
                <a:latin typeface="Trebuchet MS" panose="020B0603020202020204" pitchFamily="34" charset="0"/>
              </a:rPr>
              <a:t>reprezentând</a:t>
            </a:r>
            <a:r>
              <a:rPr lang="en-US" sz="1600" dirty="0">
                <a:latin typeface="Trebuchet MS" panose="020B0603020202020204" pitchFamily="34" charset="0"/>
              </a:rPr>
              <a:t> </a:t>
            </a:r>
            <a:r>
              <a:rPr lang="en-US" sz="1600" dirty="0" err="1">
                <a:latin typeface="Trebuchet MS" panose="020B0603020202020204" pitchFamily="34" charset="0"/>
              </a:rPr>
              <a:t>majoritatea</a:t>
            </a:r>
            <a:r>
              <a:rPr lang="en-US" sz="1600" dirty="0">
                <a:latin typeface="Trebuchet MS" panose="020B0603020202020204" pitchFamily="34" charset="0"/>
              </a:rPr>
              <a:t> din </a:t>
            </a:r>
            <a:r>
              <a:rPr lang="en-US" sz="1600" dirty="0" err="1">
                <a:latin typeface="Trebuchet MS" panose="020B0603020202020204" pitchFamily="34" charset="0"/>
              </a:rPr>
              <a:t>capitalul</a:t>
            </a:r>
            <a:r>
              <a:rPr lang="en-US" sz="1600" dirty="0">
                <a:latin typeface="Trebuchet MS" panose="020B0603020202020204" pitchFamily="34" charset="0"/>
              </a:rPr>
              <a:t> social al </a:t>
            </a:r>
            <a:r>
              <a:rPr lang="en-US" sz="1600" dirty="0" err="1">
                <a:latin typeface="Trebuchet MS" panose="020B0603020202020204" pitchFamily="34" charset="0"/>
              </a:rPr>
              <a:t>Societăţii</a:t>
            </a:r>
            <a:r>
              <a:rPr lang="en-US" sz="1600" dirty="0">
                <a:latin typeface="Trebuchet MS" panose="020B0603020202020204" pitchFamily="34" charset="0"/>
              </a:rPr>
              <a:t>. </a:t>
            </a:r>
          </a:p>
          <a:p>
            <a:pPr marL="0" marR="635" algn="just">
              <a:spcBef>
                <a:spcPts val="0"/>
              </a:spcBef>
              <a:spcAft>
                <a:spcPts val="0"/>
              </a:spcAft>
            </a:pPr>
            <a:endParaRPr lang="en-US" sz="1600" dirty="0">
              <a:latin typeface="Trebuchet MS" panose="020B0603020202020204" pitchFamily="34" charset="0"/>
            </a:endParaRPr>
          </a:p>
          <a:p>
            <a:pPr marL="0" marR="635" algn="just">
              <a:spcBef>
                <a:spcPts val="0"/>
              </a:spcBef>
              <a:spcAft>
                <a:spcPts val="0"/>
              </a:spcAft>
            </a:pPr>
            <a:r>
              <a:rPr lang="en-US" sz="1600" b="1" dirty="0">
                <a:latin typeface="Trebuchet MS" panose="020B0603020202020204" pitchFamily="34" charset="0"/>
              </a:rPr>
              <a:t>A </a:t>
            </a:r>
            <a:r>
              <a:rPr lang="en-US" sz="1600" b="1" dirty="0" err="1">
                <a:latin typeface="Trebuchet MS" panose="020B0603020202020204" pitchFamily="34" charset="0"/>
              </a:rPr>
              <a:t>doua</a:t>
            </a:r>
            <a:r>
              <a:rPr lang="en-US" sz="1600" b="1" dirty="0">
                <a:latin typeface="Trebuchet MS" panose="020B0603020202020204" pitchFamily="34" charset="0"/>
              </a:rPr>
              <a:t> </a:t>
            </a:r>
            <a:r>
              <a:rPr lang="en-US" sz="1600" b="1" dirty="0" err="1">
                <a:latin typeface="Trebuchet MS" panose="020B0603020202020204" pitchFamily="34" charset="0"/>
              </a:rPr>
              <a:t>convocare</a:t>
            </a:r>
            <a:r>
              <a:rPr lang="en-US" sz="1600" b="1" dirty="0">
                <a:latin typeface="Trebuchet MS" panose="020B0603020202020204" pitchFamily="34" charset="0"/>
              </a:rPr>
              <a:t> </a:t>
            </a:r>
          </a:p>
          <a:p>
            <a:pPr marL="0" marR="635" algn="just">
              <a:spcBef>
                <a:spcPts val="0"/>
              </a:spcBef>
              <a:spcAft>
                <a:spcPts val="0"/>
              </a:spcAft>
            </a:pPr>
            <a:r>
              <a:rPr lang="en-US" sz="1600" dirty="0" err="1">
                <a:latin typeface="Trebuchet MS" panose="020B0603020202020204" pitchFamily="34" charset="0"/>
              </a:rPr>
              <a:t>Dacă</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termen de 30 (</a:t>
            </a:r>
            <a:r>
              <a:rPr lang="en-US" sz="1600" dirty="0" err="1">
                <a:latin typeface="Trebuchet MS" panose="020B0603020202020204" pitchFamily="34" charset="0"/>
              </a:rPr>
              <a:t>treizeci</a:t>
            </a:r>
            <a:r>
              <a:rPr lang="en-US" sz="1600" dirty="0">
                <a:latin typeface="Trebuchet MS" panose="020B0603020202020204" pitchFamily="34" charset="0"/>
              </a:rPr>
              <a:t>) de minute de la </a:t>
            </a:r>
            <a:r>
              <a:rPr lang="en-US" sz="1600" dirty="0" err="1">
                <a:latin typeface="Trebuchet MS" panose="020B0603020202020204" pitchFamily="34" charset="0"/>
              </a:rPr>
              <a:t>ora</a:t>
            </a:r>
            <a:r>
              <a:rPr lang="en-US" sz="1600" dirty="0">
                <a:latin typeface="Trebuchet MS" panose="020B0603020202020204" pitchFamily="34" charset="0"/>
              </a:rPr>
              <a:t> </a:t>
            </a:r>
            <a:r>
              <a:rPr lang="en-US" sz="1600" dirty="0" err="1">
                <a:latin typeface="Trebuchet MS" panose="020B0603020202020204" pitchFamily="34" charset="0"/>
              </a:rPr>
              <a:t>stabilită</a:t>
            </a:r>
            <a:r>
              <a:rPr lang="en-US" sz="1600" dirty="0">
                <a:latin typeface="Trebuchet MS" panose="020B0603020202020204" pitchFamily="34" charset="0"/>
              </a:rPr>
              <a:t> </a:t>
            </a:r>
            <a:r>
              <a:rPr lang="en-US" sz="1600" dirty="0" err="1">
                <a:latin typeface="Trebuchet MS" panose="020B0603020202020204" pitchFamily="34" charset="0"/>
              </a:rPr>
              <a:t>pentru</a:t>
            </a:r>
            <a:r>
              <a:rPr lang="en-US" sz="1600" dirty="0">
                <a:latin typeface="Trebuchet MS" panose="020B0603020202020204" pitchFamily="34" charset="0"/>
              </a:rPr>
              <a:t> </a:t>
            </a:r>
            <a:r>
              <a:rPr lang="en-US" sz="1600" dirty="0" err="1">
                <a:latin typeface="Trebuchet MS" panose="020B0603020202020204" pitchFamily="34" charset="0"/>
              </a:rPr>
              <a:t>desfăşurarea</a:t>
            </a:r>
            <a:r>
              <a:rPr lang="en-US" sz="1600" dirty="0">
                <a:latin typeface="Trebuchet MS" panose="020B0603020202020204" pitchFamily="34" charset="0"/>
              </a:rPr>
              <a:t> AGEA la prima </a:t>
            </a:r>
            <a:r>
              <a:rPr lang="en-US" sz="1600" dirty="0" err="1">
                <a:latin typeface="Trebuchet MS" panose="020B0603020202020204" pitchFamily="34" charset="0"/>
              </a:rPr>
              <a:t>convocare</a:t>
            </a:r>
            <a:r>
              <a:rPr lang="en-US" sz="1600" dirty="0">
                <a:latin typeface="Trebuchet MS" panose="020B0603020202020204" pitchFamily="34" charset="0"/>
              </a:rPr>
              <a:t> (</a:t>
            </a:r>
            <a:r>
              <a:rPr lang="en-US" sz="1600" dirty="0" err="1">
                <a:latin typeface="Trebuchet MS" panose="020B0603020202020204" pitchFamily="34" charset="0"/>
              </a:rPr>
              <a:t>sau</a:t>
            </a:r>
            <a:r>
              <a:rPr lang="en-US" sz="1600" dirty="0">
                <a:latin typeface="Trebuchet MS" panose="020B0603020202020204" pitchFamily="34" charset="0"/>
              </a:rPr>
              <a:t> </a:t>
            </a:r>
            <a:r>
              <a:rPr lang="en-US" sz="1600" dirty="0" err="1">
                <a:latin typeface="Trebuchet MS" panose="020B0603020202020204" pitchFamily="34" charset="0"/>
              </a:rPr>
              <a:t>orice</a:t>
            </a:r>
            <a:r>
              <a:rPr lang="en-US" sz="1600" dirty="0">
                <a:latin typeface="Trebuchet MS" panose="020B0603020202020204" pitchFamily="34" charset="0"/>
              </a:rPr>
              <a:t> alt termen </a:t>
            </a:r>
            <a:r>
              <a:rPr lang="en-US" sz="1600" dirty="0" err="1">
                <a:latin typeface="Trebuchet MS" panose="020B0603020202020204" pitchFamily="34" charset="0"/>
              </a:rPr>
              <a:t>acordat</a:t>
            </a:r>
            <a:r>
              <a:rPr lang="en-US" sz="1600" dirty="0">
                <a:latin typeface="Trebuchet MS" panose="020B0603020202020204" pitchFamily="34" charset="0"/>
              </a:rPr>
              <a:t> de </a:t>
            </a:r>
            <a:r>
              <a:rPr lang="en-US" sz="1600" dirty="0" err="1">
                <a:latin typeface="Trebuchet MS" panose="020B0603020202020204" pitchFamily="34" charset="0"/>
              </a:rPr>
              <a:t>preşedintele</a:t>
            </a:r>
            <a:r>
              <a:rPr lang="en-US" sz="1600" dirty="0">
                <a:latin typeface="Trebuchet MS" panose="020B0603020202020204" pitchFamily="34" charset="0"/>
              </a:rPr>
              <a:t> </a:t>
            </a:r>
            <a:r>
              <a:rPr lang="en-US" sz="1600" dirty="0" err="1">
                <a:latin typeface="Trebuchet MS" panose="020B0603020202020204" pitchFamily="34" charset="0"/>
              </a:rPr>
              <a:t>adunării</a:t>
            </a:r>
            <a:r>
              <a:rPr lang="en-US" sz="1600" dirty="0">
                <a:latin typeface="Trebuchet MS" panose="020B0603020202020204" pitchFamily="34" charset="0"/>
              </a:rPr>
              <a:t>) nu se </a:t>
            </a:r>
            <a:r>
              <a:rPr lang="en-US" sz="1600" dirty="0" err="1">
                <a:latin typeface="Trebuchet MS" panose="020B0603020202020204" pitchFamily="34" charset="0"/>
              </a:rPr>
              <a:t>întruneşte</a:t>
            </a:r>
            <a:r>
              <a:rPr lang="en-US" sz="1600" dirty="0">
                <a:latin typeface="Trebuchet MS" panose="020B0603020202020204" pitchFamily="34" charset="0"/>
              </a:rPr>
              <a:t> </a:t>
            </a:r>
            <a:r>
              <a:rPr lang="en-US" sz="1600" dirty="0" err="1">
                <a:latin typeface="Trebuchet MS" panose="020B0603020202020204" pitchFamily="34" charset="0"/>
              </a:rPr>
              <a:t>cvorumul</a:t>
            </a:r>
            <a:r>
              <a:rPr lang="en-US" sz="1600" dirty="0">
                <a:latin typeface="Trebuchet MS" panose="020B0603020202020204" pitchFamily="34" charset="0"/>
              </a:rPr>
              <a:t> </a:t>
            </a:r>
            <a:r>
              <a:rPr lang="en-US" sz="1600" dirty="0" err="1">
                <a:latin typeface="Trebuchet MS" panose="020B0603020202020204" pitchFamily="34" charset="0"/>
              </a:rPr>
              <a:t>sau</a:t>
            </a:r>
            <a:r>
              <a:rPr lang="en-US" sz="1600" dirty="0">
                <a:latin typeface="Trebuchet MS" panose="020B0603020202020204" pitchFamily="34" charset="0"/>
              </a:rPr>
              <a:t> </a:t>
            </a:r>
            <a:r>
              <a:rPr lang="en-US" sz="1600" dirty="0" err="1">
                <a:latin typeface="Trebuchet MS" panose="020B0603020202020204" pitchFamily="34" charset="0"/>
              </a:rPr>
              <a:t>dacă</a:t>
            </a:r>
            <a:r>
              <a:rPr lang="en-US" sz="1600" dirty="0">
                <a:latin typeface="Trebuchet MS" panose="020B0603020202020204" pitchFamily="34" charset="0"/>
              </a:rPr>
              <a:t>, pe </a:t>
            </a:r>
            <a:r>
              <a:rPr lang="en-US" sz="1600" dirty="0" err="1">
                <a:latin typeface="Trebuchet MS" panose="020B0603020202020204" pitchFamily="34" charset="0"/>
              </a:rPr>
              <a:t>parcursul</a:t>
            </a:r>
            <a:r>
              <a:rPr lang="en-US" sz="1600" dirty="0">
                <a:latin typeface="Trebuchet MS" panose="020B0603020202020204" pitchFamily="34" charset="0"/>
              </a:rPr>
              <a:t> </a:t>
            </a:r>
            <a:r>
              <a:rPr lang="en-US" sz="1600" dirty="0" err="1">
                <a:latin typeface="Trebuchet MS" panose="020B0603020202020204" pitchFamily="34" charset="0"/>
              </a:rPr>
              <a:t>şedinţei</a:t>
            </a:r>
            <a:r>
              <a:rPr lang="en-US" sz="1600" dirty="0">
                <a:latin typeface="Trebuchet MS" panose="020B0603020202020204" pitchFamily="34" charset="0"/>
              </a:rPr>
              <a:t>, </a:t>
            </a:r>
            <a:r>
              <a:rPr lang="en-US" sz="1600" dirty="0" err="1">
                <a:latin typeface="Trebuchet MS" panose="020B0603020202020204" pitchFamily="34" charset="0"/>
              </a:rPr>
              <a:t>cvorumul</a:t>
            </a:r>
            <a:r>
              <a:rPr lang="en-US" sz="1600" dirty="0">
                <a:latin typeface="Trebuchet MS" panose="020B0603020202020204" pitchFamily="34" charset="0"/>
              </a:rPr>
              <a:t> nu </a:t>
            </a:r>
            <a:r>
              <a:rPr lang="en-US" sz="1600" dirty="0" err="1">
                <a:latin typeface="Trebuchet MS" panose="020B0603020202020204" pitchFamily="34" charset="0"/>
              </a:rPr>
              <a:t>mai</a:t>
            </a:r>
            <a:r>
              <a:rPr lang="en-US" sz="1600" dirty="0">
                <a:latin typeface="Trebuchet MS" panose="020B0603020202020204" pitchFamily="34" charset="0"/>
              </a:rPr>
              <a:t> </a:t>
            </a:r>
            <a:r>
              <a:rPr lang="en-US" sz="1600" dirty="0" err="1">
                <a:latin typeface="Trebuchet MS" panose="020B0603020202020204" pitchFamily="34" charset="0"/>
              </a:rPr>
              <a:t>este</a:t>
            </a:r>
            <a:r>
              <a:rPr lang="en-US" sz="1600" dirty="0">
                <a:latin typeface="Trebuchet MS" panose="020B0603020202020204" pitchFamily="34" charset="0"/>
              </a:rPr>
              <a:t> </a:t>
            </a:r>
            <a:r>
              <a:rPr lang="en-US" sz="1600" dirty="0" err="1">
                <a:latin typeface="Trebuchet MS" panose="020B0603020202020204" pitchFamily="34" charset="0"/>
              </a:rPr>
              <a:t>întrunit</a:t>
            </a:r>
            <a:r>
              <a:rPr lang="en-US" sz="1600" dirty="0">
                <a:latin typeface="Trebuchet MS" panose="020B0603020202020204" pitchFamily="34" charset="0"/>
              </a:rPr>
              <a:t>, </a:t>
            </a:r>
            <a:r>
              <a:rPr lang="en-US" sz="1600" i="1" dirty="0" err="1">
                <a:latin typeface="Trebuchet MS" panose="020B0603020202020204" pitchFamily="34" charset="0"/>
              </a:rPr>
              <a:t>Adunarea</a:t>
            </a:r>
            <a:r>
              <a:rPr lang="en-US" sz="1600" i="1" dirty="0">
                <a:latin typeface="Trebuchet MS" panose="020B0603020202020204" pitchFamily="34" charset="0"/>
              </a:rPr>
              <a:t> </a:t>
            </a:r>
            <a:r>
              <a:rPr lang="en-US" sz="1600" i="1" dirty="0" err="1">
                <a:latin typeface="Trebuchet MS" panose="020B0603020202020204" pitchFamily="34" charset="0"/>
              </a:rPr>
              <a:t>Generala</a:t>
            </a:r>
            <a:r>
              <a:rPr lang="en-US" sz="1600" i="1" dirty="0">
                <a:latin typeface="Trebuchet MS" panose="020B0603020202020204" pitchFamily="34" charset="0"/>
              </a:rPr>
              <a:t> </a:t>
            </a:r>
            <a:r>
              <a:rPr lang="en-US" sz="1600" i="1" dirty="0" err="1">
                <a:latin typeface="Trebuchet MS" panose="020B0603020202020204" pitchFamily="34" charset="0"/>
              </a:rPr>
              <a:t>Extraordinara</a:t>
            </a:r>
            <a:r>
              <a:rPr lang="en-US" sz="1600" i="1" dirty="0">
                <a:latin typeface="Trebuchet MS" panose="020B0603020202020204" pitchFamily="34" charset="0"/>
              </a:rPr>
              <a:t> </a:t>
            </a:r>
            <a:r>
              <a:rPr lang="en-US" sz="1600" dirty="0">
                <a:latin typeface="Trebuchet MS" panose="020B0603020202020204" pitchFamily="34" charset="0"/>
              </a:rPr>
              <a:t>se </a:t>
            </a:r>
            <a:r>
              <a:rPr lang="en-US" sz="1600" dirty="0" err="1">
                <a:latin typeface="Trebuchet MS" panose="020B0603020202020204" pitchFamily="34" charset="0"/>
              </a:rPr>
              <a:t>va</a:t>
            </a:r>
            <a:r>
              <a:rPr lang="en-US" sz="1600" dirty="0">
                <a:latin typeface="Trebuchet MS" panose="020B0603020202020204" pitchFamily="34" charset="0"/>
              </a:rPr>
              <a:t> </a:t>
            </a:r>
            <a:r>
              <a:rPr lang="en-US" sz="1600" dirty="0" err="1">
                <a:latin typeface="Trebuchet MS" panose="020B0603020202020204" pitchFamily="34" charset="0"/>
              </a:rPr>
              <a:t>ţine</a:t>
            </a:r>
            <a:r>
              <a:rPr lang="en-US" sz="1600" dirty="0">
                <a:latin typeface="Trebuchet MS" panose="020B0603020202020204" pitchFamily="34" charset="0"/>
              </a:rPr>
              <a:t> </a:t>
            </a:r>
            <a:r>
              <a:rPr lang="en-US" sz="1600" dirty="0" err="1">
                <a:latin typeface="Trebuchet MS" panose="020B0603020202020204" pitchFamily="34" charset="0"/>
              </a:rPr>
              <a:t>într</a:t>
            </a:r>
            <a:r>
              <a:rPr lang="en-US" sz="1600" dirty="0">
                <a:latin typeface="Trebuchet MS" panose="020B0603020202020204" pitchFamily="34" charset="0"/>
              </a:rPr>
              <a:t>-o </a:t>
            </a:r>
            <a:r>
              <a:rPr lang="en-US" sz="1600" dirty="0" err="1">
                <a:latin typeface="Trebuchet MS" panose="020B0603020202020204" pitchFamily="34" charset="0"/>
              </a:rPr>
              <a:t>altă</a:t>
            </a:r>
            <a:r>
              <a:rPr lang="en-US" sz="1600" dirty="0">
                <a:latin typeface="Trebuchet MS" panose="020B0603020202020204" pitchFamily="34" charset="0"/>
              </a:rPr>
              <a:t> zi, la o </a:t>
            </a:r>
            <a:r>
              <a:rPr lang="en-US" sz="1600" dirty="0" err="1">
                <a:latin typeface="Trebuchet MS" panose="020B0603020202020204" pitchFamily="34" charset="0"/>
              </a:rPr>
              <a:t>oră</a:t>
            </a:r>
            <a:r>
              <a:rPr lang="en-US" sz="1600" dirty="0">
                <a:latin typeface="Trebuchet MS" panose="020B0603020202020204" pitchFamily="34" charset="0"/>
              </a:rPr>
              <a:t> </a:t>
            </a:r>
            <a:r>
              <a:rPr lang="en-US" sz="1600" dirty="0" err="1">
                <a:latin typeface="Trebuchet MS" panose="020B0603020202020204" pitchFamily="34" charset="0"/>
              </a:rPr>
              <a:t>şi</a:t>
            </a:r>
            <a:r>
              <a:rPr lang="en-US" sz="1600" dirty="0">
                <a:latin typeface="Trebuchet MS" panose="020B0603020202020204" pitchFamily="34" charset="0"/>
              </a:rPr>
              <a:t> </a:t>
            </a:r>
            <a:r>
              <a:rPr lang="en-US" sz="1600" dirty="0" err="1">
                <a:latin typeface="Trebuchet MS" panose="020B0603020202020204" pitchFamily="34" charset="0"/>
              </a:rPr>
              <a:t>într</a:t>
            </a:r>
            <a:r>
              <a:rPr lang="en-US" sz="1600" dirty="0">
                <a:latin typeface="Trebuchet MS" panose="020B0603020202020204" pitchFamily="34" charset="0"/>
              </a:rPr>
              <a:t>-un loc </a:t>
            </a:r>
            <a:r>
              <a:rPr lang="en-US" sz="1600" dirty="0" err="1">
                <a:latin typeface="Trebuchet MS" panose="020B0603020202020204" pitchFamily="34" charset="0"/>
              </a:rPr>
              <a:t>specificat</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acest</a:t>
            </a:r>
            <a:r>
              <a:rPr lang="en-US" sz="1600" dirty="0">
                <a:latin typeface="Trebuchet MS" panose="020B0603020202020204" pitchFamily="34" charset="0"/>
              </a:rPr>
              <a:t> </a:t>
            </a:r>
            <a:r>
              <a:rPr lang="en-US" sz="1600" dirty="0" err="1">
                <a:latin typeface="Trebuchet MS" panose="020B0603020202020204" pitchFamily="34" charset="0"/>
              </a:rPr>
              <a:t>sens</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convocare</a:t>
            </a:r>
            <a:r>
              <a:rPr lang="en-US" sz="1600" dirty="0">
                <a:latin typeface="Trebuchet MS" panose="020B0603020202020204" pitchFamily="34" charset="0"/>
              </a:rPr>
              <a:t>. </a:t>
            </a:r>
          </a:p>
          <a:p>
            <a:pPr marL="0" marR="635" algn="just">
              <a:spcBef>
                <a:spcPts val="0"/>
              </a:spcBef>
              <a:spcAft>
                <a:spcPts val="0"/>
              </a:spcAft>
            </a:pPr>
            <a:r>
              <a:rPr lang="en-US" sz="1600" dirty="0" err="1">
                <a:latin typeface="Trebuchet MS" panose="020B0603020202020204" pitchFamily="34" charset="0"/>
              </a:rPr>
              <a:t>Pentru</a:t>
            </a:r>
            <a:r>
              <a:rPr lang="en-US" sz="1600" dirty="0">
                <a:latin typeface="Trebuchet MS" panose="020B0603020202020204" pitchFamily="34" charset="0"/>
              </a:rPr>
              <a:t> a </a:t>
            </a:r>
            <a:r>
              <a:rPr lang="en-US" sz="1600" dirty="0" err="1">
                <a:latin typeface="Trebuchet MS" panose="020B0603020202020204" pitchFamily="34" charset="0"/>
              </a:rPr>
              <a:t>doua</a:t>
            </a:r>
            <a:r>
              <a:rPr lang="en-US" sz="1600" dirty="0">
                <a:latin typeface="Trebuchet MS" panose="020B0603020202020204" pitchFamily="34" charset="0"/>
              </a:rPr>
              <a:t> </a:t>
            </a:r>
            <a:r>
              <a:rPr lang="en-US" sz="1600" dirty="0" err="1">
                <a:latin typeface="Trebuchet MS" panose="020B0603020202020204" pitchFamily="34" charset="0"/>
              </a:rPr>
              <a:t>convocare</a:t>
            </a:r>
            <a:r>
              <a:rPr lang="en-US" sz="1600" dirty="0">
                <a:latin typeface="Trebuchet MS" panose="020B0603020202020204" pitchFamily="34" charset="0"/>
              </a:rPr>
              <a:t>, </a:t>
            </a:r>
            <a:r>
              <a:rPr lang="en-US" sz="1600" dirty="0" err="1">
                <a:latin typeface="Trebuchet MS" panose="020B0603020202020204" pitchFamily="34" charset="0"/>
              </a:rPr>
              <a:t>cvorumul</a:t>
            </a:r>
            <a:r>
              <a:rPr lang="en-US" sz="1600" dirty="0">
                <a:latin typeface="Trebuchet MS" panose="020B0603020202020204" pitchFamily="34" charset="0"/>
              </a:rPr>
              <a:t> </a:t>
            </a:r>
            <a:r>
              <a:rPr lang="en-US" sz="1600" dirty="0" err="1">
                <a:latin typeface="Trebuchet MS" panose="020B0603020202020204" pitchFamily="34" charset="0"/>
              </a:rPr>
              <a:t>este</a:t>
            </a:r>
            <a:r>
              <a:rPr lang="en-US" sz="1600" dirty="0">
                <a:latin typeface="Trebuchet MS" panose="020B0603020202020204" pitchFamily="34" charset="0"/>
              </a:rPr>
              <a:t> </a:t>
            </a:r>
            <a:r>
              <a:rPr lang="en-US" sz="1600" dirty="0" err="1">
                <a:latin typeface="Trebuchet MS" panose="020B0603020202020204" pitchFamily="34" charset="0"/>
              </a:rPr>
              <a:t>întrunit</a:t>
            </a:r>
            <a:r>
              <a:rPr lang="en-US" sz="1600" dirty="0">
                <a:latin typeface="Trebuchet MS" panose="020B0603020202020204" pitchFamily="34" charset="0"/>
              </a:rPr>
              <a:t> </a:t>
            </a:r>
            <a:r>
              <a:rPr lang="en-US" sz="1600" dirty="0" err="1">
                <a:latin typeface="Trebuchet MS" panose="020B0603020202020204" pitchFamily="34" charset="0"/>
              </a:rPr>
              <a:t>dacă</a:t>
            </a:r>
            <a:r>
              <a:rPr lang="en-US" sz="1600" dirty="0">
                <a:latin typeface="Trebuchet MS" panose="020B0603020202020204" pitchFamily="34" charset="0"/>
              </a:rPr>
              <a:t> sunt </a:t>
            </a:r>
            <a:r>
              <a:rPr lang="en-US" sz="1600" dirty="0" err="1">
                <a:latin typeface="Trebuchet MS" panose="020B0603020202020204" pitchFamily="34" charset="0"/>
              </a:rPr>
              <a:t>prezenţi</a:t>
            </a:r>
            <a:r>
              <a:rPr lang="en-US" sz="1600" dirty="0">
                <a:latin typeface="Trebuchet MS" panose="020B0603020202020204" pitchFamily="34" charset="0"/>
              </a:rPr>
              <a:t> </a:t>
            </a:r>
            <a:r>
              <a:rPr lang="en-US" sz="1600" dirty="0" err="1">
                <a:latin typeface="Trebuchet MS" panose="020B0603020202020204" pitchFamily="34" charset="0"/>
              </a:rPr>
              <a:t>acţionarii</a:t>
            </a:r>
            <a:r>
              <a:rPr lang="en-US" sz="1600" dirty="0">
                <a:latin typeface="Trebuchet MS" panose="020B0603020202020204" pitchFamily="34" charset="0"/>
              </a:rPr>
              <a:t> </a:t>
            </a:r>
            <a:r>
              <a:rPr lang="en-US" sz="1600" dirty="0" err="1">
                <a:latin typeface="Trebuchet MS" panose="020B0603020202020204" pitchFamily="34" charset="0"/>
              </a:rPr>
              <a:t>reprezentând</a:t>
            </a:r>
            <a:r>
              <a:rPr lang="en-US" sz="1600" dirty="0">
                <a:latin typeface="Trebuchet MS" panose="020B0603020202020204" pitchFamily="34" charset="0"/>
              </a:rPr>
              <a:t> </a:t>
            </a:r>
            <a:r>
              <a:rPr lang="en-US" sz="1600" dirty="0" err="1">
                <a:latin typeface="Trebuchet MS" panose="020B0603020202020204" pitchFamily="34" charset="0"/>
              </a:rPr>
              <a:t>mai</a:t>
            </a:r>
            <a:r>
              <a:rPr lang="en-US" sz="1600" dirty="0">
                <a:latin typeface="Trebuchet MS" panose="020B0603020202020204" pitchFamily="34" charset="0"/>
              </a:rPr>
              <a:t> </a:t>
            </a:r>
            <a:r>
              <a:rPr lang="en-US" sz="1600" dirty="0" err="1">
                <a:latin typeface="Trebuchet MS" panose="020B0603020202020204" pitchFamily="34" charset="0"/>
              </a:rPr>
              <a:t>mult</a:t>
            </a:r>
            <a:r>
              <a:rPr lang="en-US" sz="1600" dirty="0">
                <a:latin typeface="Trebuchet MS" panose="020B0603020202020204" pitchFamily="34" charset="0"/>
              </a:rPr>
              <a:t> de 1/5 din </a:t>
            </a:r>
            <a:r>
              <a:rPr lang="en-US" sz="1600" dirty="0" err="1">
                <a:latin typeface="Trebuchet MS" panose="020B0603020202020204" pitchFamily="34" charset="0"/>
              </a:rPr>
              <a:t>valoarea</a:t>
            </a:r>
            <a:r>
              <a:rPr lang="en-US" sz="1600" dirty="0">
                <a:latin typeface="Trebuchet MS" panose="020B0603020202020204" pitchFamily="34" charset="0"/>
              </a:rPr>
              <a:t> </a:t>
            </a:r>
            <a:r>
              <a:rPr lang="en-US" sz="1600" dirty="0" err="1">
                <a:latin typeface="Trebuchet MS" panose="020B0603020202020204" pitchFamily="34" charset="0"/>
              </a:rPr>
              <a:t>capitalului</a:t>
            </a:r>
            <a:r>
              <a:rPr lang="en-US" sz="1600" dirty="0">
                <a:latin typeface="Trebuchet MS" panose="020B0603020202020204" pitchFamily="34" charset="0"/>
              </a:rPr>
              <a:t> social al </a:t>
            </a:r>
            <a:r>
              <a:rPr lang="en-US" sz="1600" dirty="0" err="1">
                <a:latin typeface="Trebuchet MS" panose="020B0603020202020204" pitchFamily="34" charset="0"/>
              </a:rPr>
              <a:t>Societăţii</a:t>
            </a:r>
            <a:r>
              <a:rPr lang="en-US" sz="1600" dirty="0">
                <a:latin typeface="Trebuchet MS" panose="020B0603020202020204" pitchFamily="34" charset="0"/>
              </a:rPr>
              <a:t>. Nu </a:t>
            </a:r>
            <a:r>
              <a:rPr lang="en-US" sz="1600" dirty="0" err="1">
                <a:latin typeface="Trebuchet MS" panose="020B0603020202020204" pitchFamily="34" charset="0"/>
              </a:rPr>
              <a:t>există</a:t>
            </a:r>
            <a:r>
              <a:rPr lang="en-US" sz="1600" dirty="0">
                <a:latin typeface="Trebuchet MS" panose="020B0603020202020204" pitchFamily="34" charset="0"/>
              </a:rPr>
              <a:t> </a:t>
            </a:r>
            <a:r>
              <a:rPr lang="en-US" sz="1600" dirty="0" err="1">
                <a:latin typeface="Trebuchet MS" panose="020B0603020202020204" pitchFamily="34" charset="0"/>
              </a:rPr>
              <a:t>cerințe</a:t>
            </a:r>
            <a:r>
              <a:rPr lang="en-US" sz="1600" dirty="0">
                <a:latin typeface="Trebuchet MS" panose="020B0603020202020204" pitchFamily="34" charset="0"/>
              </a:rPr>
              <a:t> de </a:t>
            </a:r>
            <a:r>
              <a:rPr lang="en-US" sz="1600" dirty="0" err="1">
                <a:latin typeface="Trebuchet MS" panose="020B0603020202020204" pitchFamily="34" charset="0"/>
              </a:rPr>
              <a:t>cvorum</a:t>
            </a:r>
            <a:r>
              <a:rPr lang="en-US" sz="1600" dirty="0">
                <a:latin typeface="Trebuchet MS" panose="020B0603020202020204" pitchFamily="34" charset="0"/>
              </a:rPr>
              <a:t> </a:t>
            </a:r>
            <a:r>
              <a:rPr lang="en-US" sz="1600" dirty="0" err="1">
                <a:latin typeface="Trebuchet MS" panose="020B0603020202020204" pitchFamily="34" charset="0"/>
              </a:rPr>
              <a:t>pentru</a:t>
            </a:r>
            <a:r>
              <a:rPr lang="en-US" sz="1600" dirty="0">
                <a:latin typeface="Trebuchet MS" panose="020B0603020202020204" pitchFamily="34" charset="0"/>
              </a:rPr>
              <a:t> </a:t>
            </a:r>
            <a:r>
              <a:rPr lang="en-US" sz="1600" dirty="0" err="1">
                <a:latin typeface="Trebuchet MS" panose="020B0603020202020204" pitchFamily="34" charset="0"/>
              </a:rPr>
              <a:t>desemnarea</a:t>
            </a:r>
            <a:r>
              <a:rPr lang="en-US" sz="1600" dirty="0">
                <a:latin typeface="Trebuchet MS" panose="020B0603020202020204" pitchFamily="34" charset="0"/>
              </a:rPr>
              <a:t> </a:t>
            </a:r>
            <a:r>
              <a:rPr lang="en-US" sz="1600" dirty="0" err="1">
                <a:latin typeface="Trebuchet MS" panose="020B0603020202020204" pitchFamily="34" charset="0"/>
              </a:rPr>
              <a:t>preşedintelui</a:t>
            </a:r>
            <a:r>
              <a:rPr lang="en-US" sz="1600" dirty="0">
                <a:latin typeface="Trebuchet MS" panose="020B0603020202020204" pitchFamily="34" charset="0"/>
              </a:rPr>
              <a:t> </a:t>
            </a:r>
            <a:r>
              <a:rPr lang="en-US" sz="1600" dirty="0" err="1">
                <a:latin typeface="Trebuchet MS" panose="020B0603020202020204" pitchFamily="34" charset="0"/>
              </a:rPr>
              <a:t>şi</a:t>
            </a:r>
            <a:r>
              <a:rPr lang="en-US" sz="1600" dirty="0">
                <a:latin typeface="Trebuchet MS" panose="020B0603020202020204" pitchFamily="34" charset="0"/>
              </a:rPr>
              <a:t> a </a:t>
            </a:r>
            <a:r>
              <a:rPr lang="en-US" sz="1600" dirty="0" err="1">
                <a:latin typeface="Trebuchet MS" panose="020B0603020202020204" pitchFamily="34" charset="0"/>
              </a:rPr>
              <a:t>secretarului</a:t>
            </a:r>
            <a:r>
              <a:rPr lang="en-US" sz="1600" dirty="0">
                <a:latin typeface="Trebuchet MS" panose="020B0603020202020204" pitchFamily="34" charset="0"/>
              </a:rPr>
              <a:t> </a:t>
            </a:r>
            <a:r>
              <a:rPr lang="en-US" sz="1600" dirty="0" err="1">
                <a:latin typeface="Trebuchet MS" panose="020B0603020202020204" pitchFamily="34" charset="0"/>
              </a:rPr>
              <a:t>şedinţei</a:t>
            </a:r>
            <a:r>
              <a:rPr lang="en-US" sz="1600" dirty="0">
                <a:latin typeface="Trebuchet MS" panose="020B0603020202020204" pitchFamily="34" charset="0"/>
              </a:rPr>
              <a:t> respective (</a:t>
            </a:r>
            <a:r>
              <a:rPr lang="en-US" sz="1600" dirty="0" err="1">
                <a:latin typeface="Trebuchet MS" panose="020B0603020202020204" pitchFamily="34" charset="0"/>
              </a:rPr>
              <a:t>şi</a:t>
            </a:r>
            <a:r>
              <a:rPr lang="en-US" sz="1600" dirty="0">
                <a:latin typeface="Trebuchet MS" panose="020B0603020202020204" pitchFamily="34" charset="0"/>
              </a:rPr>
              <a:t> a </a:t>
            </a:r>
            <a:r>
              <a:rPr lang="en-US" sz="1600" dirty="0" err="1">
                <a:latin typeface="Trebuchet MS" panose="020B0603020202020204" pitchFamily="34" charset="0"/>
              </a:rPr>
              <a:t>unuia</a:t>
            </a:r>
            <a:r>
              <a:rPr lang="en-US" sz="1600" dirty="0">
                <a:latin typeface="Trebuchet MS" panose="020B0603020202020204" pitchFamily="34" charset="0"/>
              </a:rPr>
              <a:t> </a:t>
            </a:r>
            <a:r>
              <a:rPr lang="en-US" sz="1600" dirty="0" err="1">
                <a:latin typeface="Trebuchet MS" panose="020B0603020202020204" pitchFamily="34" charset="0"/>
              </a:rPr>
              <a:t>sau</a:t>
            </a:r>
            <a:r>
              <a:rPr lang="en-US" sz="1600" dirty="0">
                <a:latin typeface="Trebuchet MS" panose="020B0603020202020204" pitchFamily="34" charset="0"/>
              </a:rPr>
              <a:t> </a:t>
            </a:r>
            <a:r>
              <a:rPr lang="en-US" sz="1600" dirty="0" err="1">
                <a:latin typeface="Trebuchet MS" panose="020B0603020202020204" pitchFamily="34" charset="0"/>
              </a:rPr>
              <a:t>mai</a:t>
            </a:r>
            <a:r>
              <a:rPr lang="en-US" sz="1600" dirty="0">
                <a:latin typeface="Trebuchet MS" panose="020B0603020202020204" pitchFamily="34" charset="0"/>
              </a:rPr>
              <a:t> </a:t>
            </a:r>
            <a:r>
              <a:rPr lang="en-US" sz="1600" dirty="0" err="1">
                <a:latin typeface="Trebuchet MS" panose="020B0603020202020204" pitchFamily="34" charset="0"/>
              </a:rPr>
              <a:t>multor</a:t>
            </a:r>
            <a:r>
              <a:rPr lang="en-US" sz="1600" dirty="0">
                <a:latin typeface="Trebuchet MS" panose="020B0603020202020204" pitchFamily="34" charset="0"/>
              </a:rPr>
              <a:t> </a:t>
            </a:r>
            <a:r>
              <a:rPr lang="en-US" sz="1600" dirty="0" err="1">
                <a:latin typeface="Trebuchet MS" panose="020B0603020202020204" pitchFamily="34" charset="0"/>
              </a:rPr>
              <a:t>secretari</a:t>
            </a:r>
            <a:r>
              <a:rPr lang="en-US" sz="1600" dirty="0">
                <a:latin typeface="Trebuchet MS" panose="020B0603020202020204" pitchFamily="34" charset="0"/>
              </a:rPr>
              <a:t> </a:t>
            </a:r>
            <a:r>
              <a:rPr lang="en-US" sz="1600" dirty="0" err="1">
                <a:latin typeface="Trebuchet MS" panose="020B0603020202020204" pitchFamily="34" charset="0"/>
              </a:rPr>
              <a:t>tehnici</a:t>
            </a:r>
            <a:r>
              <a:rPr lang="en-US" sz="1600" dirty="0">
                <a:latin typeface="Trebuchet MS" panose="020B0603020202020204" pitchFamily="34" charset="0"/>
              </a:rPr>
              <a:t>, </a:t>
            </a:r>
            <a:r>
              <a:rPr lang="en-US" sz="1600" dirty="0" err="1">
                <a:latin typeface="Trebuchet MS" panose="020B0603020202020204" pitchFamily="34" charset="0"/>
              </a:rPr>
              <a:t>după</a:t>
            </a:r>
            <a:r>
              <a:rPr lang="en-US" sz="1600" dirty="0">
                <a:latin typeface="Trebuchet MS" panose="020B0603020202020204" pitchFamily="34" charset="0"/>
              </a:rPr>
              <a:t> </a:t>
            </a:r>
            <a:r>
              <a:rPr lang="en-US" sz="1600" dirty="0" err="1">
                <a:latin typeface="Trebuchet MS" panose="020B0603020202020204" pitchFamily="34" charset="0"/>
              </a:rPr>
              <a:t>caz</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cazul</a:t>
            </a:r>
            <a:r>
              <a:rPr lang="en-US" sz="1600" dirty="0">
                <a:latin typeface="Trebuchet MS" panose="020B0603020202020204" pitchFamily="34" charset="0"/>
              </a:rPr>
              <a:t> </a:t>
            </a:r>
            <a:r>
              <a:rPr lang="en-US" sz="1600" dirty="0" err="1">
                <a:latin typeface="Trebuchet MS" panose="020B0603020202020204" pitchFamily="34" charset="0"/>
              </a:rPr>
              <a:t>întrunirii</a:t>
            </a:r>
            <a:r>
              <a:rPr lang="en-US" sz="1600" dirty="0">
                <a:latin typeface="Trebuchet MS" panose="020B0603020202020204" pitchFamily="34" charset="0"/>
              </a:rPr>
              <a:t> </a:t>
            </a:r>
            <a:r>
              <a:rPr lang="en-US" sz="1600" dirty="0" err="1">
                <a:latin typeface="Trebuchet MS" panose="020B0603020202020204" pitchFamily="34" charset="0"/>
              </a:rPr>
              <a:t>cvorumului</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cadrul</a:t>
            </a:r>
            <a:r>
              <a:rPr lang="en-US" sz="1600" dirty="0">
                <a:latin typeface="Trebuchet MS" panose="020B0603020202020204" pitchFamily="34" charset="0"/>
              </a:rPr>
              <a:t> </a:t>
            </a:r>
            <a:r>
              <a:rPr lang="en-US" sz="1600" dirty="0" err="1">
                <a:latin typeface="Trebuchet MS" panose="020B0603020202020204" pitchFamily="34" charset="0"/>
              </a:rPr>
              <a:t>celei</a:t>
            </a:r>
            <a:r>
              <a:rPr lang="en-US" sz="1600" dirty="0">
                <a:latin typeface="Trebuchet MS" panose="020B0603020202020204" pitchFamily="34" charset="0"/>
              </a:rPr>
              <a:t> de-a </a:t>
            </a:r>
            <a:r>
              <a:rPr lang="en-US" sz="1600" dirty="0" err="1">
                <a:latin typeface="Trebuchet MS" panose="020B0603020202020204" pitchFamily="34" charset="0"/>
              </a:rPr>
              <a:t>doua</a:t>
            </a:r>
            <a:r>
              <a:rPr lang="en-US" sz="1600" dirty="0">
                <a:latin typeface="Trebuchet MS" panose="020B0603020202020204" pitchFamily="34" charset="0"/>
              </a:rPr>
              <a:t> </a:t>
            </a:r>
            <a:r>
              <a:rPr lang="en-US" sz="1600" dirty="0" err="1">
                <a:latin typeface="Trebuchet MS" panose="020B0603020202020204" pitchFamily="34" charset="0"/>
              </a:rPr>
              <a:t>convocări</a:t>
            </a:r>
            <a:r>
              <a:rPr lang="en-US" sz="1600" dirty="0">
                <a:latin typeface="Trebuchet MS" panose="020B0603020202020204" pitchFamily="34" charset="0"/>
              </a:rPr>
              <a:t> a AGEA se </a:t>
            </a:r>
            <a:r>
              <a:rPr lang="en-US" sz="1600" dirty="0" err="1">
                <a:latin typeface="Trebuchet MS" panose="020B0603020202020204" pitchFamily="34" charset="0"/>
              </a:rPr>
              <a:t>va</a:t>
            </a:r>
            <a:r>
              <a:rPr lang="en-US" sz="1600" dirty="0">
                <a:latin typeface="Trebuchet MS" panose="020B0603020202020204" pitchFamily="34" charset="0"/>
              </a:rPr>
              <a:t> </a:t>
            </a:r>
            <a:r>
              <a:rPr lang="en-US" sz="1600" dirty="0" err="1">
                <a:latin typeface="Trebuchet MS" panose="020B0603020202020204" pitchFamily="34" charset="0"/>
              </a:rPr>
              <a:t>putea</a:t>
            </a:r>
            <a:r>
              <a:rPr lang="en-US" sz="1600" dirty="0">
                <a:latin typeface="Trebuchet MS" panose="020B0603020202020204" pitchFamily="34" charset="0"/>
              </a:rPr>
              <a:t> decide cu </a:t>
            </a:r>
            <a:r>
              <a:rPr lang="en-US" sz="1600" dirty="0" err="1">
                <a:latin typeface="Trebuchet MS" panose="020B0603020202020204" pitchFamily="34" charset="0"/>
              </a:rPr>
              <a:t>privire</a:t>
            </a:r>
            <a:r>
              <a:rPr lang="en-US" sz="1600" dirty="0">
                <a:latin typeface="Trebuchet MS" panose="020B0603020202020204" pitchFamily="34" charset="0"/>
              </a:rPr>
              <a:t> la </a:t>
            </a:r>
            <a:r>
              <a:rPr lang="en-US" sz="1600" dirty="0" err="1">
                <a:latin typeface="Trebuchet MS" panose="020B0603020202020204" pitchFamily="34" charset="0"/>
              </a:rPr>
              <a:t>problemele</a:t>
            </a:r>
            <a:r>
              <a:rPr lang="en-US" sz="1600" dirty="0">
                <a:latin typeface="Trebuchet MS" panose="020B0603020202020204" pitchFamily="34" charset="0"/>
              </a:rPr>
              <a:t> </a:t>
            </a:r>
            <a:r>
              <a:rPr lang="en-US" sz="1600" dirty="0" err="1">
                <a:latin typeface="Trebuchet MS" panose="020B0603020202020204" pitchFamily="34" charset="0"/>
              </a:rPr>
              <a:t>incluse</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ordinea</a:t>
            </a:r>
            <a:r>
              <a:rPr lang="en-US" sz="1600" dirty="0">
                <a:latin typeface="Trebuchet MS" panose="020B0603020202020204" pitchFamily="34" charset="0"/>
              </a:rPr>
              <a:t> de zi cu </a:t>
            </a:r>
            <a:r>
              <a:rPr lang="en-US" sz="1600" dirty="0" err="1">
                <a:latin typeface="Trebuchet MS" panose="020B0603020202020204" pitchFamily="34" charset="0"/>
              </a:rPr>
              <a:t>votul</a:t>
            </a:r>
            <a:r>
              <a:rPr lang="en-US" sz="1600" dirty="0">
                <a:latin typeface="Trebuchet MS" panose="020B0603020202020204" pitchFamily="34" charset="0"/>
              </a:rPr>
              <a:t> „</a:t>
            </a:r>
            <a:r>
              <a:rPr lang="en-US" sz="1600" dirty="0" err="1">
                <a:latin typeface="Trebuchet MS" panose="020B0603020202020204" pitchFamily="34" charset="0"/>
              </a:rPr>
              <a:t>pentru</a:t>
            </a:r>
            <a:r>
              <a:rPr lang="en-US" sz="1600" dirty="0">
                <a:latin typeface="Trebuchet MS" panose="020B0603020202020204" pitchFamily="34" charset="0"/>
              </a:rPr>
              <a:t>” al </a:t>
            </a:r>
            <a:r>
              <a:rPr lang="en-US" sz="1600" dirty="0" err="1">
                <a:latin typeface="Trebuchet MS" panose="020B0603020202020204" pitchFamily="34" charset="0"/>
              </a:rPr>
              <a:t>acţionarilor</a:t>
            </a:r>
            <a:r>
              <a:rPr lang="en-US" sz="1600" dirty="0">
                <a:latin typeface="Trebuchet MS" panose="020B0603020202020204" pitchFamily="34" charset="0"/>
              </a:rPr>
              <a:t> </a:t>
            </a:r>
            <a:r>
              <a:rPr lang="en-US" sz="1600" dirty="0" err="1">
                <a:latin typeface="Trebuchet MS" panose="020B0603020202020204" pitchFamily="34" charset="0"/>
              </a:rPr>
              <a:t>reprezentând</a:t>
            </a:r>
            <a:r>
              <a:rPr lang="en-US" sz="1600" dirty="0">
                <a:latin typeface="Trebuchet MS" panose="020B0603020202020204" pitchFamily="34" charset="0"/>
              </a:rPr>
              <a:t> </a:t>
            </a:r>
            <a:r>
              <a:rPr lang="en-US" sz="1600" dirty="0" err="1">
                <a:latin typeface="Trebuchet MS" panose="020B0603020202020204" pitchFamily="34" charset="0"/>
              </a:rPr>
              <a:t>majoritatea</a:t>
            </a:r>
            <a:r>
              <a:rPr lang="en-US" sz="1600" dirty="0">
                <a:latin typeface="Trebuchet MS" panose="020B0603020202020204" pitchFamily="34" charset="0"/>
              </a:rPr>
              <a:t> din </a:t>
            </a:r>
            <a:r>
              <a:rPr lang="en-US" sz="1600" dirty="0" err="1">
                <a:latin typeface="Trebuchet MS" panose="020B0603020202020204" pitchFamily="34" charset="0"/>
              </a:rPr>
              <a:t>capitalul</a:t>
            </a:r>
            <a:r>
              <a:rPr lang="en-US" sz="1600" dirty="0">
                <a:latin typeface="Trebuchet MS" panose="020B0603020202020204" pitchFamily="34" charset="0"/>
              </a:rPr>
              <a:t> social al </a:t>
            </a:r>
            <a:r>
              <a:rPr lang="en-US" sz="1600" dirty="0" err="1">
                <a:latin typeface="Trebuchet MS" panose="020B0603020202020204" pitchFamily="34" charset="0"/>
              </a:rPr>
              <a:t>Societăţii</a:t>
            </a:r>
            <a:r>
              <a:rPr lang="en-US" sz="1600" dirty="0">
                <a:latin typeface="Trebuchet MS" panose="020B0603020202020204" pitchFamily="34" charset="0"/>
              </a:rPr>
              <a:t>. </a:t>
            </a:r>
          </a:p>
          <a:p>
            <a:pPr marL="0" marR="635" algn="just">
              <a:spcBef>
                <a:spcPts val="0"/>
              </a:spcBef>
              <a:spcAft>
                <a:spcPts val="0"/>
              </a:spcAft>
            </a:pPr>
            <a:endParaRPr lang="en-US" sz="1600" dirty="0">
              <a:latin typeface="Trebuchet MS" panose="020B0603020202020204" pitchFamily="34" charset="0"/>
            </a:endParaRPr>
          </a:p>
          <a:p>
            <a:pPr marL="0" marR="635" algn="just">
              <a:spcBef>
                <a:spcPts val="0"/>
              </a:spcBef>
              <a:spcAft>
                <a:spcPts val="0"/>
              </a:spcAft>
            </a:pPr>
            <a:endParaRPr lang="en-US" sz="1600" dirty="0">
              <a:latin typeface="Trebuchet MS" panose="020B0603020202020204" pitchFamily="34" charset="0"/>
            </a:endParaRPr>
          </a:p>
          <a:p>
            <a:pPr marL="0" marR="635" algn="just">
              <a:spcBef>
                <a:spcPts val="0"/>
              </a:spcBef>
              <a:spcAft>
                <a:spcPts val="0"/>
              </a:spcAft>
            </a:pP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cazul</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care </a:t>
            </a:r>
            <a:r>
              <a:rPr lang="en-US" sz="1600" dirty="0" err="1">
                <a:latin typeface="Trebuchet MS" panose="020B0603020202020204" pitchFamily="34" charset="0"/>
              </a:rPr>
              <a:t>legislaţia</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vigoare</a:t>
            </a:r>
            <a:r>
              <a:rPr lang="en-US" sz="1600" dirty="0">
                <a:latin typeface="Trebuchet MS" panose="020B0603020202020204" pitchFamily="34" charset="0"/>
              </a:rPr>
              <a:t> </a:t>
            </a:r>
            <a:r>
              <a:rPr lang="en-US" sz="1600" dirty="0" err="1">
                <a:latin typeface="Trebuchet MS" panose="020B0603020202020204" pitchFamily="34" charset="0"/>
              </a:rPr>
              <a:t>prevede</a:t>
            </a:r>
            <a:r>
              <a:rPr lang="en-US" sz="1600" dirty="0">
                <a:latin typeface="Trebuchet MS" panose="020B0603020202020204" pitchFamily="34" charset="0"/>
              </a:rPr>
              <a:t> </a:t>
            </a:r>
            <a:r>
              <a:rPr lang="en-US" sz="1600" dirty="0" err="1">
                <a:latin typeface="Trebuchet MS" panose="020B0603020202020204" pitchFamily="34" charset="0"/>
              </a:rPr>
              <a:t>reglementări</a:t>
            </a:r>
            <a:r>
              <a:rPr lang="en-US" sz="1600" dirty="0">
                <a:latin typeface="Trebuchet MS" panose="020B0603020202020204" pitchFamily="34" charset="0"/>
              </a:rPr>
              <a:t> </a:t>
            </a:r>
            <a:r>
              <a:rPr lang="en-US" sz="1600" dirty="0" err="1">
                <a:latin typeface="Trebuchet MS" panose="020B0603020202020204" pitchFamily="34" charset="0"/>
              </a:rPr>
              <a:t>speciale</a:t>
            </a:r>
            <a:r>
              <a:rPr lang="en-US" sz="1600" dirty="0">
                <a:latin typeface="Trebuchet MS" panose="020B0603020202020204" pitchFamily="34" charset="0"/>
              </a:rPr>
              <a:t> </a:t>
            </a:r>
            <a:r>
              <a:rPr lang="en-US" sz="1600" dirty="0" err="1">
                <a:latin typeface="Trebuchet MS" panose="020B0603020202020204" pitchFamily="34" charset="0"/>
              </a:rPr>
              <a:t>obligatorii</a:t>
            </a:r>
            <a:r>
              <a:rPr lang="en-US" sz="1600" dirty="0">
                <a:latin typeface="Trebuchet MS" panose="020B0603020202020204" pitchFamily="34" charset="0"/>
              </a:rPr>
              <a:t>, </a:t>
            </a:r>
            <a:r>
              <a:rPr lang="en-US" sz="1600" dirty="0" err="1">
                <a:latin typeface="Trebuchet MS" panose="020B0603020202020204" pitchFamily="34" charset="0"/>
              </a:rPr>
              <a:t>inclusiv</a:t>
            </a:r>
            <a:r>
              <a:rPr lang="en-US" sz="1600" dirty="0">
                <a:latin typeface="Trebuchet MS" panose="020B0603020202020204" pitchFamily="34" charset="0"/>
              </a:rPr>
              <a:t> </a:t>
            </a:r>
            <a:r>
              <a:rPr lang="en-US" sz="1600" dirty="0" err="1">
                <a:latin typeface="Trebuchet MS" panose="020B0603020202020204" pitchFamily="34" charset="0"/>
              </a:rPr>
              <a:t>condiţii</a:t>
            </a:r>
            <a:r>
              <a:rPr lang="en-US" sz="1600" dirty="0">
                <a:latin typeface="Trebuchet MS" panose="020B0603020202020204" pitchFamily="34" charset="0"/>
              </a:rPr>
              <a:t> </a:t>
            </a:r>
            <a:r>
              <a:rPr lang="en-US" sz="1600" dirty="0" err="1">
                <a:latin typeface="Trebuchet MS" panose="020B0603020202020204" pitchFamily="34" charset="0"/>
              </a:rPr>
              <a:t>derogatorii</a:t>
            </a:r>
            <a:r>
              <a:rPr lang="en-US" sz="1600" dirty="0">
                <a:latin typeface="Trebuchet MS" panose="020B0603020202020204" pitchFamily="34" charset="0"/>
              </a:rPr>
              <a:t> </a:t>
            </a:r>
            <a:r>
              <a:rPr lang="en-US" sz="1600" dirty="0" err="1">
                <a:latin typeface="Trebuchet MS" panose="020B0603020202020204" pitchFamily="34" charset="0"/>
              </a:rPr>
              <a:t>privind</a:t>
            </a:r>
            <a:r>
              <a:rPr lang="en-US" sz="1600" dirty="0">
                <a:latin typeface="Trebuchet MS" panose="020B0603020202020204" pitchFamily="34" charset="0"/>
              </a:rPr>
              <a:t> </a:t>
            </a:r>
            <a:r>
              <a:rPr lang="en-US" sz="1600" dirty="0" err="1">
                <a:latin typeface="Trebuchet MS" panose="020B0603020202020204" pitchFamily="34" charset="0"/>
              </a:rPr>
              <a:t>cerinţele</a:t>
            </a:r>
            <a:r>
              <a:rPr lang="en-US" sz="1600" dirty="0">
                <a:latin typeface="Trebuchet MS" panose="020B0603020202020204" pitchFamily="34" charset="0"/>
              </a:rPr>
              <a:t> de </a:t>
            </a:r>
            <a:r>
              <a:rPr lang="en-US" sz="1600" dirty="0" err="1">
                <a:latin typeface="Trebuchet MS" panose="020B0603020202020204" pitchFamily="34" charset="0"/>
              </a:rPr>
              <a:t>cvorum</a:t>
            </a:r>
            <a:r>
              <a:rPr lang="en-US" sz="1600" dirty="0">
                <a:latin typeface="Trebuchet MS" panose="020B0603020202020204" pitchFamily="34" charset="0"/>
              </a:rPr>
              <a:t> </a:t>
            </a:r>
            <a:r>
              <a:rPr lang="en-US" sz="1600" dirty="0" err="1">
                <a:latin typeface="Trebuchet MS" panose="020B0603020202020204" pitchFamily="34" charset="0"/>
              </a:rPr>
              <a:t>şi</a:t>
            </a:r>
            <a:r>
              <a:rPr lang="en-US" sz="1600" dirty="0">
                <a:latin typeface="Trebuchet MS" panose="020B0603020202020204" pitchFamily="34" charset="0"/>
              </a:rPr>
              <a:t> </a:t>
            </a:r>
            <a:r>
              <a:rPr lang="en-US" sz="1600" dirty="0" err="1">
                <a:latin typeface="Trebuchet MS" panose="020B0603020202020204" pitchFamily="34" charset="0"/>
              </a:rPr>
              <a:t>majoritate</a:t>
            </a:r>
            <a:r>
              <a:rPr lang="en-US" sz="1600" dirty="0">
                <a:latin typeface="Trebuchet MS" panose="020B0603020202020204" pitchFamily="34" charset="0"/>
              </a:rPr>
              <a:t> </a:t>
            </a:r>
            <a:r>
              <a:rPr lang="en-US" sz="1600" dirty="0" err="1">
                <a:latin typeface="Trebuchet MS" panose="020B0603020202020204" pitchFamily="34" charset="0"/>
              </a:rPr>
              <a:t>pentru</a:t>
            </a:r>
            <a:r>
              <a:rPr lang="en-US" sz="1600" dirty="0">
                <a:latin typeface="Trebuchet MS" panose="020B0603020202020204" pitchFamily="34" charset="0"/>
              </a:rPr>
              <a:t> AGEA </a:t>
            </a:r>
            <a:r>
              <a:rPr lang="en-US" sz="1600" dirty="0" err="1">
                <a:latin typeface="Trebuchet MS" panose="020B0603020202020204" pitchFamily="34" charset="0"/>
              </a:rPr>
              <a:t>şi</a:t>
            </a:r>
            <a:r>
              <a:rPr lang="en-US" sz="1600" dirty="0">
                <a:latin typeface="Trebuchet MS" panose="020B0603020202020204" pitchFamily="34" charset="0"/>
              </a:rPr>
              <a:t>/</a:t>
            </a:r>
            <a:r>
              <a:rPr lang="en-US" sz="1600" dirty="0" err="1">
                <a:latin typeface="Trebuchet MS" panose="020B0603020202020204" pitchFamily="34" charset="0"/>
              </a:rPr>
              <a:t>sau</a:t>
            </a:r>
            <a:r>
              <a:rPr lang="en-US" sz="1600" dirty="0">
                <a:latin typeface="Trebuchet MS" panose="020B0603020202020204" pitchFamily="34" charset="0"/>
              </a:rPr>
              <a:t> AGOA, </a:t>
            </a:r>
            <a:r>
              <a:rPr lang="en-US" sz="1600" dirty="0" err="1">
                <a:latin typeface="Trebuchet MS" panose="020B0603020202020204" pitchFamily="34" charset="0"/>
              </a:rPr>
              <a:t>reglementările</a:t>
            </a:r>
            <a:r>
              <a:rPr lang="en-US" sz="1600" dirty="0">
                <a:latin typeface="Trebuchet MS" panose="020B0603020202020204" pitchFamily="34" charset="0"/>
              </a:rPr>
              <a:t> respective </a:t>
            </a:r>
            <a:r>
              <a:rPr lang="en-US" sz="1600" dirty="0" err="1">
                <a:latin typeface="Trebuchet MS" panose="020B0603020202020204" pitchFamily="34" charset="0"/>
              </a:rPr>
              <a:t>vor</a:t>
            </a:r>
            <a:r>
              <a:rPr lang="en-US" sz="1600" dirty="0">
                <a:latin typeface="Trebuchet MS" panose="020B0603020202020204" pitchFamily="34" charset="0"/>
              </a:rPr>
              <a:t> fi </a:t>
            </a:r>
            <a:r>
              <a:rPr lang="en-US" sz="1600" dirty="0" err="1">
                <a:latin typeface="Trebuchet MS" panose="020B0603020202020204" pitchFamily="34" charset="0"/>
              </a:rPr>
              <a:t>respectate</a:t>
            </a:r>
            <a:r>
              <a:rPr lang="en-US" sz="1600" dirty="0">
                <a:latin typeface="Trebuchet MS" panose="020B0603020202020204" pitchFamily="34" charset="0"/>
              </a:rPr>
              <a:t>.</a:t>
            </a:r>
          </a:p>
        </p:txBody>
      </p:sp>
    </p:spTree>
    <p:extLst>
      <p:ext uri="{BB962C8B-B14F-4D97-AF65-F5344CB8AC3E}">
        <p14:creationId xmlns:p14="http://schemas.microsoft.com/office/powerpoint/2010/main" val="328170540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D039741-0A87-4CF8-994E-E723A78341A8}"/>
              </a:ext>
            </a:extLst>
          </p:cNvPr>
          <p:cNvSpPr>
            <a:spLocks noGrp="1"/>
          </p:cNvSpPr>
          <p:nvPr>
            <p:ph type="title"/>
          </p:nvPr>
        </p:nvSpPr>
        <p:spPr>
          <a:xfrm>
            <a:off x="514905" y="426471"/>
            <a:ext cx="6711518" cy="585584"/>
          </a:xfrm>
        </p:spPr>
        <p:txBody>
          <a:bodyPr>
            <a:normAutofit/>
          </a:bodyPr>
          <a:lstStyle/>
          <a:p>
            <a:pPr marL="342900" indent="-342900">
              <a:buFont typeface="Wingdings" panose="05000000000000000000" pitchFamily="2" charset="2"/>
              <a:buChar char="v"/>
            </a:pPr>
            <a:r>
              <a:rPr lang="en-US" sz="1600" b="1" dirty="0" err="1">
                <a:effectLst/>
                <a:latin typeface="Trebuchet MS" panose="020B0603020202020204" pitchFamily="34" charset="0"/>
                <a:ea typeface="Times New Roman" panose="02020603050405020304" pitchFamily="18" charset="0"/>
                <a:cs typeface="Arial" panose="020B0604020202020204" pitchFamily="34" charset="0"/>
              </a:rPr>
              <a:t>Exercitarea</a:t>
            </a:r>
            <a:r>
              <a:rPr lang="en-US" sz="1600" b="1" dirty="0">
                <a:effectLst/>
                <a:latin typeface="Trebuchet MS" panose="020B0603020202020204" pitchFamily="34" charset="0"/>
                <a:ea typeface="Times New Roman" panose="02020603050405020304" pitchFamily="18" charset="0"/>
                <a:cs typeface="Arial" panose="020B0604020202020204" pitchFamily="34" charset="0"/>
              </a:rPr>
              <a:t> </a:t>
            </a:r>
            <a:r>
              <a:rPr lang="en-US" sz="1600" b="1" dirty="0" err="1">
                <a:effectLst/>
                <a:latin typeface="Trebuchet MS" panose="020B0603020202020204" pitchFamily="34" charset="0"/>
                <a:ea typeface="Times New Roman" panose="02020603050405020304" pitchFamily="18" charset="0"/>
                <a:cs typeface="Arial" panose="020B0604020202020204" pitchFamily="34" charset="0"/>
              </a:rPr>
              <a:t>dreptului</a:t>
            </a:r>
            <a:r>
              <a:rPr lang="en-US" sz="1600" b="1" dirty="0">
                <a:effectLst/>
                <a:latin typeface="Trebuchet MS" panose="020B0603020202020204" pitchFamily="34" charset="0"/>
                <a:ea typeface="Times New Roman" panose="02020603050405020304" pitchFamily="18" charset="0"/>
                <a:cs typeface="Arial" panose="020B0604020202020204" pitchFamily="34" charset="0"/>
              </a:rPr>
              <a:t> de </a:t>
            </a:r>
            <a:r>
              <a:rPr lang="en-US" sz="1600" b="1" dirty="0" err="1">
                <a:effectLst/>
                <a:latin typeface="Trebuchet MS" panose="020B0603020202020204" pitchFamily="34" charset="0"/>
                <a:ea typeface="Times New Roman" panose="02020603050405020304" pitchFamily="18" charset="0"/>
                <a:cs typeface="Arial" panose="020B0604020202020204" pitchFamily="34" charset="0"/>
              </a:rPr>
              <a:t>vot</a:t>
            </a:r>
            <a:r>
              <a:rPr lang="en-US" sz="1600" b="1" dirty="0">
                <a:effectLst/>
                <a:latin typeface="Trebuchet MS" panose="020B0603020202020204" pitchFamily="34" charset="0"/>
                <a:ea typeface="Times New Roman" panose="02020603050405020304" pitchFamily="18" charset="0"/>
                <a:cs typeface="Arial" panose="020B0604020202020204" pitchFamily="34" charset="0"/>
              </a:rPr>
              <a:t> in </a:t>
            </a:r>
            <a:r>
              <a:rPr lang="en-US" sz="1600" b="1" dirty="0" err="1">
                <a:effectLst/>
                <a:latin typeface="Trebuchet MS" panose="020B0603020202020204" pitchFamily="34" charset="0"/>
                <a:ea typeface="Times New Roman" panose="02020603050405020304" pitchFamily="18" charset="0"/>
                <a:cs typeface="Arial" panose="020B0604020202020204" pitchFamily="34" charset="0"/>
              </a:rPr>
              <a:t>cadrul</a:t>
            </a:r>
            <a:r>
              <a:rPr lang="en-US" sz="1600" b="1" dirty="0">
                <a:effectLst/>
                <a:latin typeface="Trebuchet MS" panose="020B0603020202020204" pitchFamily="34" charset="0"/>
                <a:ea typeface="Times New Roman" panose="02020603050405020304" pitchFamily="18" charset="0"/>
                <a:cs typeface="Arial" panose="020B0604020202020204" pitchFamily="34" charset="0"/>
              </a:rPr>
              <a:t> AGA</a:t>
            </a:r>
            <a:endParaRPr lang="en-US" sz="1600" dirty="0"/>
          </a:p>
        </p:txBody>
      </p:sp>
      <p:sp>
        <p:nvSpPr>
          <p:cNvPr id="40" name="Slide Number Placeholder 39"/>
          <p:cNvSpPr>
            <a:spLocks noGrp="1"/>
          </p:cNvSpPr>
          <p:nvPr>
            <p:ph type="sldNum" sz="quarter" idx="16"/>
          </p:nvPr>
        </p:nvSpPr>
        <p:spPr>
          <a:xfrm>
            <a:off x="9303058" y="6356350"/>
            <a:ext cx="2743200" cy="365125"/>
          </a:xfrm>
        </p:spPr>
        <p:txBody>
          <a:bodyPr/>
          <a:lstStyle/>
          <a:p>
            <a:fld id="{1C6CF7A2-B772-49CB-AD46-5E1B91EB3971}" type="slidenum">
              <a:rPr lang="uk-UA" smtClean="0"/>
              <a:t>17</a:t>
            </a:fld>
            <a:endParaRPr lang="uk-UA" dirty="0"/>
          </a:p>
        </p:txBody>
      </p:sp>
      <p:sp>
        <p:nvSpPr>
          <p:cNvPr id="12" name="TextBox 11">
            <a:extLst>
              <a:ext uri="{FF2B5EF4-FFF2-40B4-BE49-F238E27FC236}">
                <a16:creationId xmlns:a16="http://schemas.microsoft.com/office/drawing/2014/main" id="{7ADC2548-BED1-411D-B88D-D2919C7B68C3}"/>
              </a:ext>
            </a:extLst>
          </p:cNvPr>
          <p:cNvSpPr txBox="1"/>
          <p:nvPr/>
        </p:nvSpPr>
        <p:spPr>
          <a:xfrm>
            <a:off x="514905" y="939482"/>
            <a:ext cx="11274641" cy="5416868"/>
          </a:xfrm>
          <a:prstGeom prst="rect">
            <a:avLst/>
          </a:prstGeom>
          <a:noFill/>
        </p:spPr>
        <p:txBody>
          <a:bodyPr wrap="square" rtlCol="0">
            <a:spAutoFit/>
          </a:bodyPr>
          <a:lstStyle/>
          <a:p>
            <a:pPr marR="635" algn="just"/>
            <a:r>
              <a:rPr lang="en-US" sz="1400" dirty="0" err="1">
                <a:latin typeface="Trebuchet MS" panose="020B0603020202020204" pitchFamily="34" charset="0"/>
              </a:rPr>
              <a:t>Exercitarea</a:t>
            </a:r>
            <a:r>
              <a:rPr lang="en-US" sz="1400" dirty="0">
                <a:latin typeface="Trebuchet MS" panose="020B0603020202020204" pitchFamily="34" charset="0"/>
              </a:rPr>
              <a:t> </a:t>
            </a:r>
            <a:r>
              <a:rPr lang="en-US" sz="1400" dirty="0" err="1">
                <a:latin typeface="Trebuchet MS" panose="020B0603020202020204" pitchFamily="34" charset="0"/>
              </a:rPr>
              <a:t>dreptului</a:t>
            </a:r>
            <a:r>
              <a:rPr lang="en-US" sz="1400" dirty="0">
                <a:latin typeface="Trebuchet MS" panose="020B0603020202020204" pitchFamily="34" charset="0"/>
              </a:rPr>
              <a:t> de </a:t>
            </a:r>
            <a:r>
              <a:rPr lang="en-US" sz="1400" dirty="0" err="1">
                <a:latin typeface="Trebuchet MS" panose="020B0603020202020204" pitchFamily="34" charset="0"/>
              </a:rPr>
              <a:t>vot</a:t>
            </a:r>
            <a:r>
              <a:rPr lang="en-US" sz="1400" dirty="0">
                <a:latin typeface="Trebuchet MS" panose="020B0603020202020204" pitchFamily="34" charset="0"/>
              </a:rPr>
              <a:t> AGA </a:t>
            </a:r>
            <a:r>
              <a:rPr lang="en-US" sz="1400" dirty="0" err="1">
                <a:latin typeface="Trebuchet MS" panose="020B0603020202020204" pitchFamily="34" charset="0"/>
              </a:rPr>
              <a:t>va</a:t>
            </a:r>
            <a:r>
              <a:rPr lang="en-US" sz="1400" dirty="0">
                <a:latin typeface="Trebuchet MS" panose="020B0603020202020204" pitchFamily="34" charset="0"/>
              </a:rPr>
              <a:t> fi </a:t>
            </a:r>
            <a:r>
              <a:rPr lang="en-US" sz="1400" dirty="0" err="1">
                <a:latin typeface="Trebuchet MS" panose="020B0603020202020204" pitchFamily="34" charset="0"/>
              </a:rPr>
              <a:t>ţinută</a:t>
            </a:r>
            <a:r>
              <a:rPr lang="en-US" sz="1400" dirty="0">
                <a:latin typeface="Trebuchet MS" panose="020B0603020202020204" pitchFamily="34" charset="0"/>
              </a:rPr>
              <a:t> </a:t>
            </a:r>
            <a:r>
              <a:rPr lang="en-US" sz="1400" dirty="0" err="1">
                <a:latin typeface="Trebuchet MS" panose="020B0603020202020204" pitchFamily="34" charset="0"/>
              </a:rPr>
              <a:t>în</a:t>
            </a:r>
            <a:r>
              <a:rPr lang="en-US" sz="1400" dirty="0">
                <a:latin typeface="Trebuchet MS" panose="020B0603020202020204" pitchFamily="34" charset="0"/>
              </a:rPr>
              <a:t> </a:t>
            </a:r>
            <a:r>
              <a:rPr lang="en-US" sz="1400" dirty="0" err="1">
                <a:latin typeface="Trebuchet MS" panose="020B0603020202020204" pitchFamily="34" charset="0"/>
              </a:rPr>
              <a:t>limba</a:t>
            </a:r>
            <a:r>
              <a:rPr lang="en-US" sz="1400" dirty="0">
                <a:latin typeface="Trebuchet MS" panose="020B0603020202020204" pitchFamily="34" charset="0"/>
              </a:rPr>
              <a:t> </a:t>
            </a:r>
            <a:r>
              <a:rPr lang="en-US" sz="1400" dirty="0" err="1">
                <a:latin typeface="Trebuchet MS" panose="020B0603020202020204" pitchFamily="34" charset="0"/>
              </a:rPr>
              <a:t>română</a:t>
            </a:r>
            <a:r>
              <a:rPr lang="en-US" sz="1400" dirty="0">
                <a:latin typeface="Trebuchet MS" panose="020B0603020202020204" pitchFamily="34" charset="0"/>
              </a:rPr>
              <a:t>, </a:t>
            </a:r>
            <a:r>
              <a:rPr lang="en-US" sz="1400" dirty="0" err="1">
                <a:latin typeface="Trebuchet MS" panose="020B0603020202020204" pitchFamily="34" charset="0"/>
              </a:rPr>
              <a:t>iar</a:t>
            </a:r>
            <a:r>
              <a:rPr lang="en-US" sz="1400" dirty="0">
                <a:latin typeface="Trebuchet MS" panose="020B0603020202020204" pitchFamily="34" charset="0"/>
              </a:rPr>
              <a:t> </a:t>
            </a:r>
            <a:r>
              <a:rPr lang="en-US" sz="1400" dirty="0" err="1">
                <a:latin typeface="Trebuchet MS" panose="020B0603020202020204" pitchFamily="34" charset="0"/>
              </a:rPr>
              <a:t>Societatea</a:t>
            </a:r>
            <a:r>
              <a:rPr lang="en-US" sz="1400" dirty="0">
                <a:latin typeface="Trebuchet MS" panose="020B0603020202020204" pitchFamily="34" charset="0"/>
              </a:rPr>
              <a:t> </a:t>
            </a:r>
            <a:r>
              <a:rPr lang="en-US" sz="1400" dirty="0" err="1">
                <a:latin typeface="Trebuchet MS" panose="020B0603020202020204" pitchFamily="34" charset="0"/>
              </a:rPr>
              <a:t>va</a:t>
            </a:r>
            <a:r>
              <a:rPr lang="en-US" sz="1400" dirty="0">
                <a:latin typeface="Trebuchet MS" panose="020B0603020202020204" pitchFamily="34" charset="0"/>
              </a:rPr>
              <a:t> </a:t>
            </a:r>
            <a:r>
              <a:rPr lang="en-US" sz="1400" dirty="0" err="1">
                <a:latin typeface="Trebuchet MS" panose="020B0603020202020204" pitchFamily="34" charset="0"/>
              </a:rPr>
              <a:t>pune</a:t>
            </a:r>
            <a:r>
              <a:rPr lang="en-US" sz="1400" dirty="0">
                <a:latin typeface="Trebuchet MS" panose="020B0603020202020204" pitchFamily="34" charset="0"/>
              </a:rPr>
              <a:t> la </a:t>
            </a:r>
            <a:r>
              <a:rPr lang="en-US" sz="1400" dirty="0" err="1">
                <a:latin typeface="Trebuchet MS" panose="020B0603020202020204" pitchFamily="34" charset="0"/>
              </a:rPr>
              <a:t>dispoziţie</a:t>
            </a:r>
            <a:r>
              <a:rPr lang="en-US" sz="1400" dirty="0">
                <a:latin typeface="Trebuchet MS" panose="020B0603020202020204" pitchFamily="34" charset="0"/>
              </a:rPr>
              <a:t>, pe </a:t>
            </a:r>
            <a:r>
              <a:rPr lang="en-US" sz="1400" dirty="0" err="1">
                <a:latin typeface="Trebuchet MS" panose="020B0603020202020204" pitchFamily="34" charset="0"/>
              </a:rPr>
              <a:t>cheltuiala</a:t>
            </a:r>
            <a:r>
              <a:rPr lang="en-US" sz="1400" dirty="0">
                <a:latin typeface="Trebuchet MS" panose="020B0603020202020204" pitchFamily="34" charset="0"/>
              </a:rPr>
              <a:t> </a:t>
            </a:r>
            <a:r>
              <a:rPr lang="en-US" sz="1400" dirty="0" err="1">
                <a:latin typeface="Trebuchet MS" panose="020B0603020202020204" pitchFamily="34" charset="0"/>
              </a:rPr>
              <a:t>sa</a:t>
            </a:r>
            <a:r>
              <a:rPr lang="en-US" sz="1400" dirty="0">
                <a:latin typeface="Trebuchet MS" panose="020B0603020202020204" pitchFamily="34" charset="0"/>
              </a:rPr>
              <a:t>, un </a:t>
            </a:r>
            <a:r>
              <a:rPr lang="en-US" sz="1400" dirty="0" err="1">
                <a:latin typeface="Trebuchet MS" panose="020B0603020202020204" pitchFamily="34" charset="0"/>
              </a:rPr>
              <a:t>traducător</a:t>
            </a:r>
            <a:r>
              <a:rPr lang="en-US" sz="1400" dirty="0">
                <a:latin typeface="Trebuchet MS" panose="020B0603020202020204" pitchFamily="34" charset="0"/>
              </a:rPr>
              <a:t> </a:t>
            </a:r>
            <a:r>
              <a:rPr lang="en-US" sz="1400" dirty="0" err="1">
                <a:latin typeface="Trebuchet MS" panose="020B0603020202020204" pitchFamily="34" charset="0"/>
              </a:rPr>
              <a:t>pentru</a:t>
            </a:r>
            <a:r>
              <a:rPr lang="en-US" sz="1400" dirty="0">
                <a:latin typeface="Trebuchet MS" panose="020B0603020202020204" pitchFamily="34" charset="0"/>
              </a:rPr>
              <a:t> </a:t>
            </a:r>
            <a:r>
              <a:rPr lang="en-US" sz="1400" dirty="0" err="1">
                <a:latin typeface="Trebuchet MS" panose="020B0603020202020204" pitchFamily="34" charset="0"/>
              </a:rPr>
              <a:t>traducerea</a:t>
            </a:r>
            <a:r>
              <a:rPr lang="en-US" sz="1400" dirty="0">
                <a:latin typeface="Trebuchet MS" panose="020B0603020202020204" pitchFamily="34" charset="0"/>
              </a:rPr>
              <a:t> </a:t>
            </a:r>
            <a:r>
              <a:rPr lang="en-US" sz="1400" dirty="0" err="1">
                <a:latin typeface="Trebuchet MS" panose="020B0603020202020204" pitchFamily="34" charset="0"/>
              </a:rPr>
              <a:t>simultană</a:t>
            </a:r>
            <a:r>
              <a:rPr lang="en-US" sz="1400" dirty="0">
                <a:latin typeface="Trebuchet MS" panose="020B0603020202020204" pitchFamily="34" charset="0"/>
              </a:rPr>
              <a:t> </a:t>
            </a:r>
            <a:r>
              <a:rPr lang="en-US" sz="1400" dirty="0" err="1">
                <a:latin typeface="Trebuchet MS" panose="020B0603020202020204" pitchFamily="34" charset="0"/>
              </a:rPr>
              <a:t>în</a:t>
            </a:r>
            <a:r>
              <a:rPr lang="en-US" sz="1400" dirty="0">
                <a:latin typeface="Trebuchet MS" panose="020B0603020202020204" pitchFamily="34" charset="0"/>
              </a:rPr>
              <a:t> </a:t>
            </a:r>
            <a:r>
              <a:rPr lang="en-US" sz="1400" dirty="0" err="1">
                <a:latin typeface="Trebuchet MS" panose="020B0603020202020204" pitchFamily="34" charset="0"/>
              </a:rPr>
              <a:t>limba</a:t>
            </a:r>
            <a:r>
              <a:rPr lang="en-US" sz="1400" dirty="0">
                <a:latin typeface="Trebuchet MS" panose="020B0603020202020204" pitchFamily="34" charset="0"/>
              </a:rPr>
              <a:t> </a:t>
            </a:r>
            <a:r>
              <a:rPr lang="en-US" sz="1400" dirty="0" err="1">
                <a:latin typeface="Trebuchet MS" panose="020B0603020202020204" pitchFamily="34" charset="0"/>
              </a:rPr>
              <a:t>engleză</a:t>
            </a:r>
            <a:r>
              <a:rPr lang="en-US" sz="1400" dirty="0">
                <a:latin typeface="Trebuchet MS" panose="020B0603020202020204" pitchFamily="34" charset="0"/>
              </a:rPr>
              <a:t>. </a:t>
            </a:r>
          </a:p>
          <a:p>
            <a:pPr marR="635" algn="just"/>
            <a:endParaRPr lang="en-US" sz="800" dirty="0">
              <a:latin typeface="Trebuchet MS" panose="020B0603020202020204" pitchFamily="34" charset="0"/>
            </a:endParaRPr>
          </a:p>
          <a:p>
            <a:pPr marR="635" algn="just"/>
            <a:r>
              <a:rPr lang="en-US" sz="1400" dirty="0" err="1">
                <a:latin typeface="Trebuchet MS" panose="020B0603020202020204" pitchFamily="34" charset="0"/>
              </a:rPr>
              <a:t>Adunarea</a:t>
            </a:r>
            <a:r>
              <a:rPr lang="en-US" sz="1400" dirty="0">
                <a:latin typeface="Trebuchet MS" panose="020B0603020202020204" pitchFamily="34" charset="0"/>
              </a:rPr>
              <a:t> </a:t>
            </a:r>
            <a:r>
              <a:rPr lang="en-US" sz="1400" dirty="0" err="1">
                <a:latin typeface="Trebuchet MS" panose="020B0603020202020204" pitchFamily="34" charset="0"/>
              </a:rPr>
              <a:t>Generala</a:t>
            </a:r>
            <a:r>
              <a:rPr lang="en-US" sz="1400" dirty="0">
                <a:latin typeface="Trebuchet MS" panose="020B0603020202020204" pitchFamily="34" charset="0"/>
              </a:rPr>
              <a:t> a </a:t>
            </a:r>
            <a:r>
              <a:rPr lang="en-US" sz="1400" dirty="0" err="1">
                <a:latin typeface="Trebuchet MS" panose="020B0603020202020204" pitchFamily="34" charset="0"/>
              </a:rPr>
              <a:t>Actionarilor</a:t>
            </a:r>
            <a:r>
              <a:rPr lang="en-US" sz="1400" dirty="0">
                <a:latin typeface="Trebuchet MS" panose="020B0603020202020204" pitchFamily="34" charset="0"/>
              </a:rPr>
              <a:t> </a:t>
            </a:r>
            <a:r>
              <a:rPr lang="en-US" sz="1400" dirty="0" err="1">
                <a:latin typeface="Trebuchet MS" panose="020B0603020202020204" pitchFamily="34" charset="0"/>
              </a:rPr>
              <a:t>este</a:t>
            </a:r>
            <a:r>
              <a:rPr lang="en-US" sz="1400" dirty="0">
                <a:latin typeface="Trebuchet MS" panose="020B0603020202020204" pitchFamily="34" charset="0"/>
              </a:rPr>
              <a:t> </a:t>
            </a:r>
            <a:r>
              <a:rPr lang="en-US" sz="1400" dirty="0" err="1">
                <a:latin typeface="Trebuchet MS" panose="020B0603020202020204" pitchFamily="34" charset="0"/>
              </a:rPr>
              <a:t>prezidată</a:t>
            </a:r>
            <a:r>
              <a:rPr lang="en-US" sz="1400" dirty="0">
                <a:latin typeface="Trebuchet MS" panose="020B0603020202020204" pitchFamily="34" charset="0"/>
              </a:rPr>
              <a:t> de </a:t>
            </a:r>
            <a:r>
              <a:rPr lang="en-US" sz="1400" dirty="0" err="1">
                <a:latin typeface="Trebuchet MS" panose="020B0603020202020204" pitchFamily="34" charset="0"/>
              </a:rPr>
              <a:t>Preşedintele</a:t>
            </a:r>
            <a:r>
              <a:rPr lang="en-US" sz="1400" dirty="0">
                <a:latin typeface="Trebuchet MS" panose="020B0603020202020204" pitchFamily="34" charset="0"/>
              </a:rPr>
              <a:t> </a:t>
            </a:r>
            <a:r>
              <a:rPr lang="en-US" sz="1400" dirty="0" err="1">
                <a:latin typeface="Trebuchet MS" panose="020B0603020202020204" pitchFamily="34" charset="0"/>
              </a:rPr>
              <a:t>Consiliului</a:t>
            </a:r>
            <a:r>
              <a:rPr lang="en-US" sz="1400" dirty="0">
                <a:latin typeface="Trebuchet MS" panose="020B0603020202020204" pitchFamily="34" charset="0"/>
              </a:rPr>
              <a:t> de </a:t>
            </a:r>
            <a:r>
              <a:rPr lang="en-US" sz="1400" dirty="0" err="1">
                <a:latin typeface="Trebuchet MS" panose="020B0603020202020204" pitchFamily="34" charset="0"/>
              </a:rPr>
              <a:t>Administratie</a:t>
            </a:r>
            <a:r>
              <a:rPr lang="en-US" sz="1400" dirty="0">
                <a:latin typeface="Trebuchet MS" panose="020B0603020202020204" pitchFamily="34" charset="0"/>
              </a:rPr>
              <a:t> </a:t>
            </a:r>
            <a:r>
              <a:rPr lang="en-US" sz="1400" dirty="0" err="1">
                <a:latin typeface="Trebuchet MS" panose="020B0603020202020204" pitchFamily="34" charset="0"/>
              </a:rPr>
              <a:t>sau</a:t>
            </a:r>
            <a:r>
              <a:rPr lang="en-US" sz="1400" dirty="0">
                <a:latin typeface="Trebuchet MS" panose="020B0603020202020204" pitchFamily="34" charset="0"/>
              </a:rPr>
              <a:t> de </a:t>
            </a:r>
            <a:r>
              <a:rPr lang="en-US" sz="1400" dirty="0" err="1">
                <a:latin typeface="Trebuchet MS" panose="020B0603020202020204" pitchFamily="34" charset="0"/>
              </a:rPr>
              <a:t>către</a:t>
            </a:r>
            <a:r>
              <a:rPr lang="en-US" sz="1400" dirty="0">
                <a:latin typeface="Trebuchet MS" panose="020B0603020202020204" pitchFamily="34" charset="0"/>
              </a:rPr>
              <a:t> </a:t>
            </a:r>
            <a:r>
              <a:rPr lang="en-US" sz="1400" dirty="0" err="1">
                <a:latin typeface="Trebuchet MS" panose="020B0603020202020204" pitchFamily="34" charset="0"/>
              </a:rPr>
              <a:t>persoana</a:t>
            </a:r>
            <a:r>
              <a:rPr lang="en-US" sz="1400" dirty="0">
                <a:latin typeface="Trebuchet MS" panose="020B0603020202020204" pitchFamily="34" charset="0"/>
              </a:rPr>
              <a:t> </a:t>
            </a:r>
            <a:r>
              <a:rPr lang="en-US" sz="1400" dirty="0" err="1">
                <a:latin typeface="Trebuchet MS" panose="020B0603020202020204" pitchFamily="34" charset="0"/>
              </a:rPr>
              <a:t>desemnată</a:t>
            </a:r>
            <a:r>
              <a:rPr lang="en-US" sz="1400" dirty="0">
                <a:latin typeface="Trebuchet MS" panose="020B0603020202020204" pitchFamily="34" charset="0"/>
              </a:rPr>
              <a:t> de </a:t>
            </a:r>
            <a:r>
              <a:rPr lang="en-US" sz="1400" dirty="0" err="1">
                <a:latin typeface="Trebuchet MS" panose="020B0603020202020204" pitchFamily="34" charset="0"/>
              </a:rPr>
              <a:t>acesta</a:t>
            </a:r>
            <a:r>
              <a:rPr lang="en-US" sz="1400" dirty="0">
                <a:latin typeface="Trebuchet MS" panose="020B0603020202020204" pitchFamily="34" charset="0"/>
              </a:rPr>
              <a:t>, </a:t>
            </a:r>
            <a:r>
              <a:rPr lang="en-US" sz="1400" dirty="0" err="1">
                <a:latin typeface="Trebuchet MS" panose="020B0603020202020204" pitchFamily="34" charset="0"/>
              </a:rPr>
              <a:t>dacă</a:t>
            </a:r>
            <a:r>
              <a:rPr lang="en-US" sz="1400" dirty="0">
                <a:latin typeface="Trebuchet MS" panose="020B0603020202020204" pitchFamily="34" charset="0"/>
              </a:rPr>
              <a:t> AGA nu </a:t>
            </a:r>
            <a:r>
              <a:rPr lang="en-US" sz="1400" dirty="0" err="1">
                <a:latin typeface="Trebuchet MS" panose="020B0603020202020204" pitchFamily="34" charset="0"/>
              </a:rPr>
              <a:t>numeşte</a:t>
            </a:r>
            <a:r>
              <a:rPr lang="en-US" sz="1400" dirty="0">
                <a:latin typeface="Trebuchet MS" panose="020B0603020202020204" pitchFamily="34" charset="0"/>
              </a:rPr>
              <a:t> o </a:t>
            </a:r>
            <a:r>
              <a:rPr lang="en-US" sz="1400" dirty="0" err="1">
                <a:latin typeface="Trebuchet MS" panose="020B0603020202020204" pitchFamily="34" charset="0"/>
              </a:rPr>
              <a:t>altă</a:t>
            </a:r>
            <a:r>
              <a:rPr lang="en-US" sz="1400" dirty="0">
                <a:latin typeface="Trebuchet MS" panose="020B0603020202020204" pitchFamily="34" charset="0"/>
              </a:rPr>
              <a:t> </a:t>
            </a:r>
            <a:r>
              <a:rPr lang="en-US" sz="1400" dirty="0" err="1">
                <a:latin typeface="Trebuchet MS" panose="020B0603020202020204" pitchFamily="34" charset="0"/>
              </a:rPr>
              <a:t>persoană</a:t>
            </a:r>
            <a:r>
              <a:rPr lang="en-US" sz="1400" dirty="0">
                <a:latin typeface="Trebuchet MS" panose="020B0603020202020204" pitchFamily="34" charset="0"/>
              </a:rPr>
              <a:t> in </a:t>
            </a:r>
            <a:r>
              <a:rPr lang="en-US" sz="1400" dirty="0" err="1">
                <a:latin typeface="Trebuchet MS" panose="020B0603020202020204" pitchFamily="34" charset="0"/>
              </a:rPr>
              <a:t>functia</a:t>
            </a:r>
            <a:r>
              <a:rPr lang="en-US" sz="1400" dirty="0">
                <a:latin typeface="Trebuchet MS" panose="020B0603020202020204" pitchFamily="34" charset="0"/>
              </a:rPr>
              <a:t> de </a:t>
            </a:r>
            <a:r>
              <a:rPr lang="en-US" sz="1400" dirty="0" err="1">
                <a:latin typeface="Trebuchet MS" panose="020B0603020202020204" pitchFamily="34" charset="0"/>
              </a:rPr>
              <a:t>preşedinte</a:t>
            </a:r>
            <a:r>
              <a:rPr lang="en-US" sz="1400" dirty="0">
                <a:latin typeface="Trebuchet MS" panose="020B0603020202020204" pitchFamily="34" charset="0"/>
              </a:rPr>
              <a:t> de </a:t>
            </a:r>
            <a:r>
              <a:rPr lang="en-US" sz="1400" dirty="0" err="1">
                <a:latin typeface="Trebuchet MS" panose="020B0603020202020204" pitchFamily="34" charset="0"/>
              </a:rPr>
              <a:t>ședință</a:t>
            </a:r>
            <a:r>
              <a:rPr lang="en-US" sz="1400" dirty="0">
                <a:latin typeface="Trebuchet MS" panose="020B0603020202020204" pitchFamily="34" charset="0"/>
              </a:rPr>
              <a:t>. </a:t>
            </a:r>
          </a:p>
          <a:p>
            <a:pPr marR="635" algn="just"/>
            <a:r>
              <a:rPr lang="en-US" sz="1400" dirty="0" err="1">
                <a:latin typeface="Trebuchet MS" panose="020B0603020202020204" pitchFamily="34" charset="0"/>
              </a:rPr>
              <a:t>Preşedintele</a:t>
            </a:r>
            <a:r>
              <a:rPr lang="en-US" sz="1400" dirty="0">
                <a:latin typeface="Trebuchet MS" panose="020B0603020202020204" pitchFamily="34" charset="0"/>
              </a:rPr>
              <a:t> </a:t>
            </a:r>
            <a:r>
              <a:rPr lang="en-US" sz="1400" dirty="0" err="1">
                <a:latin typeface="Trebuchet MS" panose="020B0603020202020204" pitchFamily="34" charset="0"/>
              </a:rPr>
              <a:t>Consiliului</a:t>
            </a:r>
            <a:r>
              <a:rPr lang="en-US" sz="1400" dirty="0">
                <a:latin typeface="Trebuchet MS" panose="020B0603020202020204" pitchFamily="34" charset="0"/>
              </a:rPr>
              <a:t> de </a:t>
            </a:r>
            <a:r>
              <a:rPr lang="en-US" sz="1400" dirty="0" err="1">
                <a:latin typeface="Trebuchet MS" panose="020B0603020202020204" pitchFamily="34" charset="0"/>
              </a:rPr>
              <a:t>Administratie</a:t>
            </a:r>
            <a:r>
              <a:rPr lang="en-US" sz="1400" dirty="0">
                <a:latin typeface="Trebuchet MS" panose="020B0603020202020204" pitchFamily="34" charset="0"/>
              </a:rPr>
              <a:t> </a:t>
            </a:r>
            <a:r>
              <a:rPr lang="en-US" sz="1400" dirty="0" err="1">
                <a:latin typeface="Trebuchet MS" panose="020B0603020202020204" pitchFamily="34" charset="0"/>
              </a:rPr>
              <a:t>sau</a:t>
            </a:r>
            <a:r>
              <a:rPr lang="en-US" sz="1400" dirty="0">
                <a:latin typeface="Trebuchet MS" panose="020B0603020202020204" pitchFamily="34" charset="0"/>
              </a:rPr>
              <a:t> </a:t>
            </a:r>
            <a:r>
              <a:rPr lang="en-US" sz="1400" dirty="0" err="1">
                <a:latin typeface="Trebuchet MS" panose="020B0603020202020204" pitchFamily="34" charset="0"/>
              </a:rPr>
              <a:t>persoana</a:t>
            </a:r>
            <a:r>
              <a:rPr lang="en-US" sz="1400" dirty="0">
                <a:latin typeface="Trebuchet MS" panose="020B0603020202020204" pitchFamily="34" charset="0"/>
              </a:rPr>
              <a:t> </a:t>
            </a:r>
            <a:r>
              <a:rPr lang="en-US" sz="1400" dirty="0" err="1">
                <a:latin typeface="Trebuchet MS" panose="020B0603020202020204" pitchFamily="34" charset="0"/>
              </a:rPr>
              <a:t>desemnată</a:t>
            </a:r>
            <a:r>
              <a:rPr lang="en-US" sz="1400" dirty="0">
                <a:latin typeface="Trebuchet MS" panose="020B0603020202020204" pitchFamily="34" charset="0"/>
              </a:rPr>
              <a:t> </a:t>
            </a:r>
            <a:r>
              <a:rPr lang="en-US" sz="1400" dirty="0" err="1">
                <a:latin typeface="Trebuchet MS" panose="020B0603020202020204" pitchFamily="34" charset="0"/>
              </a:rPr>
              <a:t>să</a:t>
            </a:r>
            <a:r>
              <a:rPr lang="en-US" sz="1400" dirty="0">
                <a:latin typeface="Trebuchet MS" panose="020B0603020202020204" pitchFamily="34" charset="0"/>
              </a:rPr>
              <a:t> </a:t>
            </a:r>
            <a:r>
              <a:rPr lang="en-US" sz="1400" dirty="0" err="1">
                <a:latin typeface="Trebuchet MS" panose="020B0603020202020204" pitchFamily="34" charset="0"/>
              </a:rPr>
              <a:t>prezideze</a:t>
            </a:r>
            <a:r>
              <a:rPr lang="en-US" sz="1400" dirty="0">
                <a:latin typeface="Trebuchet MS" panose="020B0603020202020204" pitchFamily="34" charset="0"/>
              </a:rPr>
              <a:t> </a:t>
            </a:r>
            <a:r>
              <a:rPr lang="en-US" sz="1400" dirty="0" err="1">
                <a:latin typeface="Trebuchet MS" panose="020B0603020202020204" pitchFamily="34" charset="0"/>
              </a:rPr>
              <a:t>şedinţa</a:t>
            </a:r>
            <a:r>
              <a:rPr lang="en-US" sz="1400" dirty="0">
                <a:latin typeface="Trebuchet MS" panose="020B0603020202020204" pitchFamily="34" charset="0"/>
              </a:rPr>
              <a:t> </a:t>
            </a:r>
            <a:r>
              <a:rPr lang="en-US" sz="1400" dirty="0" err="1">
                <a:latin typeface="Trebuchet MS" panose="020B0603020202020204" pitchFamily="34" charset="0"/>
              </a:rPr>
              <a:t>numeşte</a:t>
            </a:r>
            <a:r>
              <a:rPr lang="en-US" sz="1400" dirty="0">
                <a:latin typeface="Trebuchet MS" panose="020B0603020202020204" pitchFamily="34" charset="0"/>
              </a:rPr>
              <a:t> 2 (</a:t>
            </a:r>
            <a:r>
              <a:rPr lang="en-US" sz="1400" dirty="0" err="1">
                <a:latin typeface="Trebuchet MS" panose="020B0603020202020204" pitchFamily="34" charset="0"/>
              </a:rPr>
              <a:t>doi</a:t>
            </a:r>
            <a:r>
              <a:rPr lang="en-US" sz="1400" dirty="0">
                <a:latin typeface="Trebuchet MS" panose="020B0603020202020204" pitchFamily="34" charset="0"/>
              </a:rPr>
              <a:t>) </a:t>
            </a:r>
            <a:r>
              <a:rPr lang="en-US" sz="1400" dirty="0" err="1">
                <a:latin typeface="Trebuchet MS" panose="020B0603020202020204" pitchFamily="34" charset="0"/>
              </a:rPr>
              <a:t>sau</a:t>
            </a:r>
            <a:r>
              <a:rPr lang="en-US" sz="1400" dirty="0">
                <a:latin typeface="Trebuchet MS" panose="020B0603020202020204" pitchFamily="34" charset="0"/>
              </a:rPr>
              <a:t> </a:t>
            </a:r>
            <a:r>
              <a:rPr lang="en-US" sz="1400" dirty="0" err="1">
                <a:latin typeface="Trebuchet MS" panose="020B0603020202020204" pitchFamily="34" charset="0"/>
              </a:rPr>
              <a:t>mai</a:t>
            </a:r>
            <a:r>
              <a:rPr lang="en-US" sz="1400" dirty="0">
                <a:latin typeface="Trebuchet MS" panose="020B0603020202020204" pitchFamily="34" charset="0"/>
              </a:rPr>
              <a:t> </a:t>
            </a:r>
            <a:r>
              <a:rPr lang="en-US" sz="1400" dirty="0" err="1">
                <a:latin typeface="Trebuchet MS" panose="020B0603020202020204" pitchFamily="34" charset="0"/>
              </a:rPr>
              <a:t>mulţi</a:t>
            </a:r>
            <a:r>
              <a:rPr lang="en-US" sz="1400" dirty="0">
                <a:latin typeface="Trebuchet MS" panose="020B0603020202020204" pitchFamily="34" charset="0"/>
              </a:rPr>
              <a:t> </a:t>
            </a:r>
            <a:r>
              <a:rPr lang="en-US" sz="1400" dirty="0" err="1">
                <a:latin typeface="Trebuchet MS" panose="020B0603020202020204" pitchFamily="34" charset="0"/>
              </a:rPr>
              <a:t>secretari</a:t>
            </a:r>
            <a:r>
              <a:rPr lang="en-US" sz="1400" dirty="0">
                <a:latin typeface="Trebuchet MS" panose="020B0603020202020204" pitchFamily="34" charset="0"/>
              </a:rPr>
              <a:t> </a:t>
            </a:r>
            <a:r>
              <a:rPr lang="en-US" sz="1400" dirty="0" err="1">
                <a:latin typeface="Trebuchet MS" panose="020B0603020202020204" pitchFamily="34" charset="0"/>
              </a:rPr>
              <a:t>tehnici</a:t>
            </a:r>
            <a:r>
              <a:rPr lang="en-US" sz="1400" dirty="0">
                <a:latin typeface="Trebuchet MS" panose="020B0603020202020204" pitchFamily="34" charset="0"/>
              </a:rPr>
              <a:t> care </a:t>
            </a:r>
            <a:r>
              <a:rPr lang="en-US" sz="1400" dirty="0" err="1">
                <a:latin typeface="Trebuchet MS" panose="020B0603020202020204" pitchFamily="34" charset="0"/>
              </a:rPr>
              <a:t>să</a:t>
            </a:r>
            <a:r>
              <a:rPr lang="en-US" sz="1400" dirty="0">
                <a:latin typeface="Trebuchet MS" panose="020B0603020202020204" pitchFamily="34" charset="0"/>
              </a:rPr>
              <a:t> </a:t>
            </a:r>
            <a:r>
              <a:rPr lang="en-US" sz="1400" dirty="0" err="1">
                <a:latin typeface="Trebuchet MS" panose="020B0603020202020204" pitchFamily="34" charset="0"/>
              </a:rPr>
              <a:t>verifice</a:t>
            </a:r>
            <a:r>
              <a:rPr lang="en-US" sz="1400" dirty="0">
                <a:latin typeface="Trebuchet MS" panose="020B0603020202020204" pitchFamily="34" charset="0"/>
              </a:rPr>
              <a:t> </a:t>
            </a:r>
            <a:r>
              <a:rPr lang="en-US" sz="1400" dirty="0" err="1">
                <a:latin typeface="Trebuchet MS" panose="020B0603020202020204" pitchFamily="34" charset="0"/>
              </a:rPr>
              <a:t>îndeplinirea</a:t>
            </a:r>
            <a:r>
              <a:rPr lang="en-US" sz="1400" dirty="0">
                <a:latin typeface="Trebuchet MS" panose="020B0603020202020204" pitchFamily="34" charset="0"/>
              </a:rPr>
              <a:t> </a:t>
            </a:r>
            <a:r>
              <a:rPr lang="en-US" sz="1400" dirty="0" err="1">
                <a:latin typeface="Trebuchet MS" panose="020B0603020202020204" pitchFamily="34" charset="0"/>
              </a:rPr>
              <a:t>formalităţilor</a:t>
            </a:r>
            <a:r>
              <a:rPr lang="en-US" sz="1400" dirty="0">
                <a:latin typeface="Trebuchet MS" panose="020B0603020202020204" pitchFamily="34" charset="0"/>
              </a:rPr>
              <a:t> </a:t>
            </a:r>
            <a:r>
              <a:rPr lang="en-US" sz="1400" dirty="0" err="1">
                <a:latin typeface="Trebuchet MS" panose="020B0603020202020204" pitchFamily="34" charset="0"/>
              </a:rPr>
              <a:t>cerute</a:t>
            </a:r>
            <a:r>
              <a:rPr lang="en-US" sz="1400" dirty="0">
                <a:latin typeface="Trebuchet MS" panose="020B0603020202020204" pitchFamily="34" charset="0"/>
              </a:rPr>
              <a:t> de </a:t>
            </a:r>
            <a:r>
              <a:rPr lang="en-US" sz="1400" dirty="0" err="1">
                <a:latin typeface="Trebuchet MS" panose="020B0603020202020204" pitchFamily="34" charset="0"/>
              </a:rPr>
              <a:t>lege</a:t>
            </a:r>
            <a:r>
              <a:rPr lang="en-US" sz="1400" dirty="0">
                <a:latin typeface="Trebuchet MS" panose="020B0603020202020204" pitchFamily="34" charset="0"/>
              </a:rPr>
              <a:t> </a:t>
            </a:r>
            <a:r>
              <a:rPr lang="en-US" sz="1400" dirty="0" err="1">
                <a:latin typeface="Trebuchet MS" panose="020B0603020202020204" pitchFamily="34" charset="0"/>
              </a:rPr>
              <a:t>pentru</a:t>
            </a:r>
            <a:r>
              <a:rPr lang="en-US" sz="1400" dirty="0">
                <a:latin typeface="Trebuchet MS" panose="020B0603020202020204" pitchFamily="34" charset="0"/>
              </a:rPr>
              <a:t> </a:t>
            </a:r>
            <a:r>
              <a:rPr lang="en-US" sz="1400" dirty="0" err="1">
                <a:latin typeface="Trebuchet MS" panose="020B0603020202020204" pitchFamily="34" charset="0"/>
              </a:rPr>
              <a:t>desfăşurarea</a:t>
            </a:r>
            <a:r>
              <a:rPr lang="en-US" sz="1400" dirty="0">
                <a:latin typeface="Trebuchet MS" panose="020B0603020202020204" pitchFamily="34" charset="0"/>
              </a:rPr>
              <a:t> </a:t>
            </a:r>
            <a:r>
              <a:rPr lang="en-US" sz="1400" dirty="0" err="1">
                <a:latin typeface="Trebuchet MS" panose="020B0603020202020204" pitchFamily="34" charset="0"/>
              </a:rPr>
              <a:t>şedinţei</a:t>
            </a:r>
            <a:r>
              <a:rPr lang="en-US" sz="1400" dirty="0">
                <a:latin typeface="Trebuchet MS" panose="020B0603020202020204" pitchFamily="34" charset="0"/>
              </a:rPr>
              <a:t> </a:t>
            </a:r>
            <a:r>
              <a:rPr lang="en-US" sz="1400" dirty="0" err="1">
                <a:latin typeface="Trebuchet MS" panose="020B0603020202020204" pitchFamily="34" charset="0"/>
              </a:rPr>
              <a:t>şi</a:t>
            </a:r>
            <a:r>
              <a:rPr lang="en-US" sz="1400" dirty="0">
                <a:latin typeface="Trebuchet MS" panose="020B0603020202020204" pitchFamily="34" charset="0"/>
              </a:rPr>
              <a:t> </a:t>
            </a:r>
            <a:r>
              <a:rPr lang="en-US" sz="1400" dirty="0" err="1">
                <a:latin typeface="Trebuchet MS" panose="020B0603020202020204" pitchFamily="34" charset="0"/>
              </a:rPr>
              <a:t>să</a:t>
            </a:r>
            <a:r>
              <a:rPr lang="en-US" sz="1400" dirty="0">
                <a:latin typeface="Trebuchet MS" panose="020B0603020202020204" pitchFamily="34" charset="0"/>
              </a:rPr>
              <a:t> </a:t>
            </a:r>
            <a:r>
              <a:rPr lang="en-US" sz="1400" dirty="0" err="1">
                <a:latin typeface="Trebuchet MS" panose="020B0603020202020204" pitchFamily="34" charset="0"/>
              </a:rPr>
              <a:t>redacteze</a:t>
            </a:r>
            <a:r>
              <a:rPr lang="en-US" sz="1400" dirty="0">
                <a:latin typeface="Trebuchet MS" panose="020B0603020202020204" pitchFamily="34" charset="0"/>
              </a:rPr>
              <a:t> </a:t>
            </a:r>
            <a:r>
              <a:rPr lang="en-US" sz="1400" dirty="0" err="1">
                <a:latin typeface="Trebuchet MS" panose="020B0603020202020204" pitchFamily="34" charset="0"/>
              </a:rPr>
              <a:t>procesul</a:t>
            </a:r>
            <a:r>
              <a:rPr lang="en-US" sz="1400" dirty="0">
                <a:latin typeface="Trebuchet MS" panose="020B0603020202020204" pitchFamily="34" charset="0"/>
              </a:rPr>
              <a:t> verbal. </a:t>
            </a:r>
          </a:p>
          <a:p>
            <a:pPr marR="635" algn="just"/>
            <a:r>
              <a:rPr lang="it-IT" sz="1400" dirty="0">
                <a:latin typeface="Trebuchet MS" panose="020B0603020202020204" pitchFamily="34" charset="0"/>
              </a:rPr>
              <a:t>In procesul verbal, semnat de preşedinte şi de secretarul tehnic, se va constata îndeplinirea formalităţilor de convocare, data şi locul adunării generale, acţionarii prezenţi, numărul acţiunilor, dezbaterile în rezumat, hotărârile luate, iar la cererea acţionarilor, declaraţiile făcute de ei în şedinţă.</a:t>
            </a:r>
            <a:endParaRPr lang="en-US" sz="1400" dirty="0">
              <a:latin typeface="Trebuchet MS" panose="020B0603020202020204" pitchFamily="34" charset="0"/>
            </a:endParaRPr>
          </a:p>
          <a:p>
            <a:pPr marR="635" algn="just"/>
            <a:r>
              <a:rPr lang="it-IT" sz="1400" dirty="0">
                <a:latin typeface="Trebuchet MS" panose="020B0603020202020204" pitchFamily="34" charset="0"/>
              </a:rPr>
              <a:t>La procesul-verbal se vor anexa actele referitoare la convocare, precum şi listele de prezenţă a acţionarilor.</a:t>
            </a:r>
            <a:endParaRPr lang="en-US" sz="1400" dirty="0">
              <a:latin typeface="Trebuchet MS" panose="020B0603020202020204" pitchFamily="34" charset="0"/>
            </a:endParaRPr>
          </a:p>
          <a:p>
            <a:pPr marR="635" algn="just"/>
            <a:r>
              <a:rPr lang="it-IT" sz="1400" dirty="0">
                <a:latin typeface="Trebuchet MS" panose="020B0603020202020204" pitchFamily="34" charset="0"/>
              </a:rPr>
              <a:t>Procesul-verbal va fi trecut în registrul adunărilor generale.</a:t>
            </a:r>
            <a:endParaRPr lang="en-US" sz="1400" dirty="0">
              <a:latin typeface="Trebuchet MS" panose="020B0603020202020204" pitchFamily="34" charset="0"/>
            </a:endParaRPr>
          </a:p>
          <a:p>
            <a:pPr marR="635" algn="just"/>
            <a:endParaRPr lang="en-US" sz="800" dirty="0">
              <a:latin typeface="Trebuchet MS" panose="020B0603020202020204" pitchFamily="34" charset="0"/>
            </a:endParaRPr>
          </a:p>
          <a:p>
            <a:pPr marR="635" algn="just"/>
            <a:r>
              <a:rPr lang="en-US" sz="1400" dirty="0" err="1">
                <a:latin typeface="Trebuchet MS" panose="020B0603020202020204" pitchFamily="34" charset="0"/>
              </a:rPr>
              <a:t>Doar</a:t>
            </a:r>
            <a:r>
              <a:rPr lang="en-US" sz="1400" dirty="0">
                <a:latin typeface="Trebuchet MS" panose="020B0603020202020204" pitchFamily="34" charset="0"/>
              </a:rPr>
              <a:t> </a:t>
            </a:r>
            <a:r>
              <a:rPr lang="en-US" sz="1400" dirty="0" err="1">
                <a:latin typeface="Trebuchet MS" panose="020B0603020202020204" pitchFamily="34" charset="0"/>
              </a:rPr>
              <a:t>acţionarii</a:t>
            </a:r>
            <a:r>
              <a:rPr lang="en-US" sz="1400" dirty="0">
                <a:latin typeface="Trebuchet MS" panose="020B0603020202020204" pitchFamily="34" charset="0"/>
              </a:rPr>
              <a:t> </a:t>
            </a:r>
            <a:r>
              <a:rPr lang="en-US" sz="1400" dirty="0" err="1">
                <a:latin typeface="Trebuchet MS" panose="020B0603020202020204" pitchFamily="34" charset="0"/>
              </a:rPr>
              <a:t>înregistraţi</a:t>
            </a:r>
            <a:r>
              <a:rPr lang="en-US" sz="1400" dirty="0">
                <a:latin typeface="Trebuchet MS" panose="020B0603020202020204" pitchFamily="34" charset="0"/>
              </a:rPr>
              <a:t> </a:t>
            </a:r>
            <a:r>
              <a:rPr lang="en-US" sz="1400" dirty="0" err="1">
                <a:latin typeface="Trebuchet MS" panose="020B0603020202020204" pitchFamily="34" charset="0"/>
              </a:rPr>
              <a:t>în</a:t>
            </a:r>
            <a:r>
              <a:rPr lang="en-US" sz="1400" dirty="0">
                <a:latin typeface="Trebuchet MS" panose="020B0603020202020204" pitchFamily="34" charset="0"/>
              </a:rPr>
              <a:t> </a:t>
            </a:r>
            <a:r>
              <a:rPr lang="en-US" sz="1400" dirty="0" err="1">
                <a:latin typeface="Trebuchet MS" panose="020B0603020202020204" pitchFamily="34" charset="0"/>
              </a:rPr>
              <a:t>registrul</a:t>
            </a:r>
            <a:r>
              <a:rPr lang="en-US" sz="1400" dirty="0">
                <a:latin typeface="Trebuchet MS" panose="020B0603020202020204" pitchFamily="34" charset="0"/>
              </a:rPr>
              <a:t> </a:t>
            </a:r>
            <a:r>
              <a:rPr lang="en-US" sz="1400" dirty="0" err="1">
                <a:latin typeface="Trebuchet MS" panose="020B0603020202020204" pitchFamily="34" charset="0"/>
              </a:rPr>
              <a:t>acţionarilor</a:t>
            </a:r>
            <a:r>
              <a:rPr lang="en-US" sz="1400" dirty="0">
                <a:latin typeface="Trebuchet MS" panose="020B0603020202020204" pitchFamily="34" charset="0"/>
              </a:rPr>
              <a:t> </a:t>
            </a:r>
            <a:r>
              <a:rPr lang="en-US" sz="1400" dirty="0" err="1">
                <a:latin typeface="Trebuchet MS" panose="020B0603020202020204" pitchFamily="34" charset="0"/>
              </a:rPr>
              <a:t>Societăţii</a:t>
            </a:r>
            <a:r>
              <a:rPr lang="en-US" sz="1400" dirty="0">
                <a:latin typeface="Trebuchet MS" panose="020B0603020202020204" pitchFamily="34" charset="0"/>
              </a:rPr>
              <a:t> la Data de </a:t>
            </a:r>
            <a:r>
              <a:rPr lang="en-US" sz="1400" dirty="0" err="1">
                <a:latin typeface="Trebuchet MS" panose="020B0603020202020204" pitchFamily="34" charset="0"/>
              </a:rPr>
              <a:t>Referinţă</a:t>
            </a:r>
            <a:r>
              <a:rPr lang="en-US" sz="1400" dirty="0">
                <a:latin typeface="Trebuchet MS" panose="020B0603020202020204" pitchFamily="34" charset="0"/>
              </a:rPr>
              <a:t> </a:t>
            </a:r>
            <a:r>
              <a:rPr lang="en-US" sz="1400" dirty="0" err="1">
                <a:latin typeface="Trebuchet MS" panose="020B0603020202020204" pitchFamily="34" charset="0"/>
              </a:rPr>
              <a:t>vor</a:t>
            </a:r>
            <a:r>
              <a:rPr lang="en-US" sz="1400" dirty="0">
                <a:latin typeface="Trebuchet MS" panose="020B0603020202020204" pitchFamily="34" charset="0"/>
              </a:rPr>
              <a:t> fi </a:t>
            </a:r>
            <a:r>
              <a:rPr lang="en-US" sz="1400" dirty="0" err="1">
                <a:latin typeface="Trebuchet MS" panose="020B0603020202020204" pitchFamily="34" charset="0"/>
              </a:rPr>
              <a:t>îndreptăţiţi</a:t>
            </a:r>
            <a:r>
              <a:rPr lang="en-US" sz="1400" dirty="0">
                <a:latin typeface="Trebuchet MS" panose="020B0603020202020204" pitchFamily="34" charset="0"/>
              </a:rPr>
              <a:t> </a:t>
            </a:r>
            <a:r>
              <a:rPr lang="en-US" sz="1400" dirty="0" err="1">
                <a:latin typeface="Trebuchet MS" panose="020B0603020202020204" pitchFamily="34" charset="0"/>
              </a:rPr>
              <a:t>să</a:t>
            </a:r>
            <a:r>
              <a:rPr lang="en-US" sz="1400" dirty="0">
                <a:latin typeface="Trebuchet MS" panose="020B0603020202020204" pitchFamily="34" charset="0"/>
              </a:rPr>
              <a:t> </a:t>
            </a:r>
            <a:r>
              <a:rPr lang="en-US" sz="1400" dirty="0" err="1">
                <a:latin typeface="Trebuchet MS" panose="020B0603020202020204" pitchFamily="34" charset="0"/>
              </a:rPr>
              <a:t>participe</a:t>
            </a:r>
            <a:r>
              <a:rPr lang="en-US" sz="1400" dirty="0">
                <a:latin typeface="Trebuchet MS" panose="020B0603020202020204" pitchFamily="34" charset="0"/>
              </a:rPr>
              <a:t> la </a:t>
            </a:r>
            <a:r>
              <a:rPr lang="en-US" sz="1400" dirty="0" err="1">
                <a:latin typeface="Trebuchet MS" panose="020B0603020202020204" pitchFamily="34" charset="0"/>
              </a:rPr>
              <a:t>adunare</a:t>
            </a:r>
            <a:r>
              <a:rPr lang="en-US" sz="1400" dirty="0">
                <a:latin typeface="Trebuchet MS" panose="020B0603020202020204" pitchFamily="34" charset="0"/>
              </a:rPr>
              <a:t> </a:t>
            </a:r>
            <a:r>
              <a:rPr lang="en-US" sz="1400" dirty="0" err="1">
                <a:latin typeface="Trebuchet MS" panose="020B0603020202020204" pitchFamily="34" charset="0"/>
              </a:rPr>
              <a:t>şi</a:t>
            </a:r>
            <a:r>
              <a:rPr lang="en-US" sz="1400" dirty="0">
                <a:latin typeface="Trebuchet MS" panose="020B0603020202020204" pitchFamily="34" charset="0"/>
              </a:rPr>
              <a:t> </a:t>
            </a:r>
            <a:r>
              <a:rPr lang="en-US" sz="1400" dirty="0" err="1">
                <a:latin typeface="Trebuchet MS" panose="020B0603020202020204" pitchFamily="34" charset="0"/>
              </a:rPr>
              <a:t>să</a:t>
            </a:r>
            <a:r>
              <a:rPr lang="en-US" sz="1400" dirty="0">
                <a:latin typeface="Trebuchet MS" panose="020B0603020202020204" pitchFamily="34" charset="0"/>
              </a:rPr>
              <a:t> </a:t>
            </a:r>
            <a:r>
              <a:rPr lang="en-US" sz="1400" dirty="0" err="1">
                <a:latin typeface="Trebuchet MS" panose="020B0603020202020204" pitchFamily="34" charset="0"/>
              </a:rPr>
              <a:t>voteze</a:t>
            </a:r>
            <a:r>
              <a:rPr lang="en-US" sz="1400" dirty="0">
                <a:latin typeface="Trebuchet MS" panose="020B0603020202020204" pitchFamily="34" charset="0"/>
              </a:rPr>
              <a:t> </a:t>
            </a:r>
            <a:r>
              <a:rPr lang="en-US" sz="1400" dirty="0" err="1">
                <a:latin typeface="Trebuchet MS" panose="020B0603020202020204" pitchFamily="34" charset="0"/>
              </a:rPr>
              <a:t>după</a:t>
            </a:r>
            <a:r>
              <a:rPr lang="en-US" sz="1400" dirty="0">
                <a:latin typeface="Trebuchet MS" panose="020B0603020202020204" pitchFamily="34" charset="0"/>
              </a:rPr>
              <a:t> </a:t>
            </a:r>
            <a:r>
              <a:rPr lang="en-US" sz="1400" dirty="0" err="1">
                <a:latin typeface="Trebuchet MS" panose="020B0603020202020204" pitchFamily="34" charset="0"/>
              </a:rPr>
              <a:t>ce</a:t>
            </a:r>
            <a:r>
              <a:rPr lang="en-US" sz="1400" dirty="0">
                <a:latin typeface="Trebuchet MS" panose="020B0603020202020204" pitchFamily="34" charset="0"/>
              </a:rPr>
              <a:t> </a:t>
            </a:r>
            <a:r>
              <a:rPr lang="en-US" sz="1400" dirty="0" err="1">
                <a:latin typeface="Trebuchet MS" panose="020B0603020202020204" pitchFamily="34" charset="0"/>
              </a:rPr>
              <a:t>îşi</a:t>
            </a:r>
            <a:r>
              <a:rPr lang="en-US" sz="1400" dirty="0">
                <a:latin typeface="Trebuchet MS" panose="020B0603020202020204" pitchFamily="34" charset="0"/>
              </a:rPr>
              <a:t> </a:t>
            </a:r>
            <a:r>
              <a:rPr lang="en-US" sz="1400" dirty="0" err="1">
                <a:latin typeface="Trebuchet MS" panose="020B0603020202020204" pitchFamily="34" charset="0"/>
              </a:rPr>
              <a:t>vor</a:t>
            </a:r>
            <a:r>
              <a:rPr lang="en-US" sz="1400" dirty="0">
                <a:latin typeface="Trebuchet MS" panose="020B0603020202020204" pitchFamily="34" charset="0"/>
              </a:rPr>
              <a:t> fi </a:t>
            </a:r>
            <a:r>
              <a:rPr lang="en-US" sz="1400" dirty="0" err="1">
                <a:latin typeface="Trebuchet MS" panose="020B0603020202020204" pitchFamily="34" charset="0"/>
              </a:rPr>
              <a:t>dovedit</a:t>
            </a:r>
            <a:r>
              <a:rPr lang="en-US" sz="1400" dirty="0">
                <a:latin typeface="Trebuchet MS" panose="020B0603020202020204" pitchFamily="34" charset="0"/>
              </a:rPr>
              <a:t> </a:t>
            </a:r>
            <a:r>
              <a:rPr lang="en-US" sz="1400" dirty="0" err="1">
                <a:latin typeface="Trebuchet MS" panose="020B0603020202020204" pitchFamily="34" charset="0"/>
              </a:rPr>
              <a:t>identitatea</a:t>
            </a:r>
            <a:r>
              <a:rPr lang="en-US" sz="1400" dirty="0">
                <a:latin typeface="Trebuchet MS" panose="020B0603020202020204" pitchFamily="34" charset="0"/>
              </a:rPr>
              <a:t>. </a:t>
            </a:r>
          </a:p>
          <a:p>
            <a:pPr marR="635" algn="just"/>
            <a:endParaRPr lang="en-US" sz="800" dirty="0">
              <a:latin typeface="Trebuchet MS" panose="020B0603020202020204" pitchFamily="34" charset="0"/>
            </a:endParaRPr>
          </a:p>
          <a:p>
            <a:pPr marR="635" algn="just"/>
            <a:r>
              <a:rPr lang="en-US" sz="1400" dirty="0" err="1">
                <a:latin typeface="Trebuchet MS" panose="020B0603020202020204" pitchFamily="34" charset="0"/>
              </a:rPr>
              <a:t>Acționarii</a:t>
            </a:r>
            <a:r>
              <a:rPr lang="en-US" sz="1400" dirty="0">
                <a:latin typeface="Trebuchet MS" panose="020B0603020202020204" pitchFamily="34" charset="0"/>
              </a:rPr>
              <a:t> pot </a:t>
            </a:r>
            <a:r>
              <a:rPr lang="en-US" sz="1400" dirty="0" err="1">
                <a:latin typeface="Trebuchet MS" panose="020B0603020202020204" pitchFamily="34" charset="0"/>
              </a:rPr>
              <a:t>vota</a:t>
            </a:r>
            <a:r>
              <a:rPr lang="en-US" sz="1400" dirty="0">
                <a:latin typeface="Trebuchet MS" panose="020B0603020202020204" pitchFamily="34" charset="0"/>
              </a:rPr>
              <a:t> personal, </a:t>
            </a:r>
            <a:r>
              <a:rPr lang="en-US" sz="1400" dirty="0" err="1">
                <a:latin typeface="Trebuchet MS" panose="020B0603020202020204" pitchFamily="34" charset="0"/>
              </a:rPr>
              <a:t>prin</a:t>
            </a:r>
            <a:r>
              <a:rPr lang="en-US" sz="1400" dirty="0">
                <a:latin typeface="Trebuchet MS" panose="020B0603020202020204" pitchFamily="34" charset="0"/>
              </a:rPr>
              <a:t> </a:t>
            </a:r>
            <a:r>
              <a:rPr lang="en-US" sz="1400" dirty="0" err="1">
                <a:latin typeface="Trebuchet MS" panose="020B0603020202020204" pitchFamily="34" charset="0"/>
              </a:rPr>
              <a:t>reprezentanţi</a:t>
            </a:r>
            <a:r>
              <a:rPr lang="en-US" sz="1400" dirty="0">
                <a:latin typeface="Trebuchet MS" panose="020B0603020202020204" pitchFamily="34" charset="0"/>
              </a:rPr>
              <a:t> </a:t>
            </a:r>
            <a:r>
              <a:rPr lang="en-US" sz="1400" dirty="0" err="1">
                <a:latin typeface="Trebuchet MS" panose="020B0603020202020204" pitchFamily="34" charset="0"/>
              </a:rPr>
              <a:t>desemnaţi</a:t>
            </a:r>
            <a:r>
              <a:rPr lang="en-US" sz="1400" dirty="0">
                <a:latin typeface="Trebuchet MS" panose="020B0603020202020204" pitchFamily="34" charset="0"/>
              </a:rPr>
              <a:t> </a:t>
            </a:r>
            <a:r>
              <a:rPr lang="en-US" sz="1400" dirty="0" err="1">
                <a:latin typeface="Trebuchet MS" panose="020B0603020202020204" pitchFamily="34" charset="0"/>
              </a:rPr>
              <a:t>prin</a:t>
            </a:r>
            <a:r>
              <a:rPr lang="en-US" sz="1400" dirty="0">
                <a:latin typeface="Trebuchet MS" panose="020B0603020202020204" pitchFamily="34" charset="0"/>
              </a:rPr>
              <a:t> </a:t>
            </a:r>
            <a:r>
              <a:rPr lang="en-US" sz="1400" dirty="0" err="1">
                <a:latin typeface="Trebuchet MS" panose="020B0603020202020204" pitchFamily="34" charset="0"/>
              </a:rPr>
              <a:t>procură</a:t>
            </a:r>
            <a:r>
              <a:rPr lang="en-US" sz="1400" dirty="0">
                <a:latin typeface="Trebuchet MS" panose="020B0603020202020204" pitchFamily="34" charset="0"/>
              </a:rPr>
              <a:t> </a:t>
            </a:r>
            <a:r>
              <a:rPr lang="en-US" sz="1400" dirty="0" err="1">
                <a:latin typeface="Trebuchet MS" panose="020B0603020202020204" pitchFamily="34" charset="0"/>
              </a:rPr>
              <a:t>specială</a:t>
            </a:r>
            <a:r>
              <a:rPr lang="en-US" sz="1400" dirty="0">
                <a:latin typeface="Trebuchet MS" panose="020B0603020202020204" pitchFamily="34" charset="0"/>
              </a:rPr>
              <a:t> </a:t>
            </a:r>
            <a:r>
              <a:rPr lang="en-US" sz="1400" dirty="0" err="1">
                <a:latin typeface="Trebuchet MS" panose="020B0603020202020204" pitchFamily="34" charset="0"/>
              </a:rPr>
              <a:t>sau</a:t>
            </a:r>
            <a:r>
              <a:rPr lang="en-US" sz="1400" dirty="0">
                <a:latin typeface="Trebuchet MS" panose="020B0603020202020204" pitchFamily="34" charset="0"/>
              </a:rPr>
              <a:t> </a:t>
            </a:r>
            <a:r>
              <a:rPr lang="en-US" sz="1400" dirty="0" err="1">
                <a:latin typeface="Trebuchet MS" panose="020B0603020202020204" pitchFamily="34" charset="0"/>
              </a:rPr>
              <a:t>generală</a:t>
            </a:r>
            <a:r>
              <a:rPr lang="en-US" sz="1400" dirty="0">
                <a:latin typeface="Trebuchet MS" panose="020B0603020202020204" pitchFamily="34" charset="0"/>
              </a:rPr>
              <a:t> </a:t>
            </a:r>
            <a:r>
              <a:rPr lang="en-US" sz="1400" dirty="0" err="1">
                <a:latin typeface="Trebuchet MS" panose="020B0603020202020204" pitchFamily="34" charset="0"/>
              </a:rPr>
              <a:t>sau</a:t>
            </a:r>
            <a:r>
              <a:rPr lang="en-US" sz="1400" dirty="0">
                <a:latin typeface="Trebuchet MS" panose="020B0603020202020204" pitchFamily="34" charset="0"/>
              </a:rPr>
              <a:t> </a:t>
            </a:r>
            <a:r>
              <a:rPr lang="en-US" sz="1400" dirty="0" err="1">
                <a:latin typeface="Trebuchet MS" panose="020B0603020202020204" pitchFamily="34" charset="0"/>
              </a:rPr>
              <a:t>prin</a:t>
            </a:r>
            <a:r>
              <a:rPr lang="en-US" sz="1400" dirty="0">
                <a:latin typeface="Trebuchet MS" panose="020B0603020202020204" pitchFamily="34" charset="0"/>
              </a:rPr>
              <a:t> </a:t>
            </a:r>
            <a:r>
              <a:rPr lang="en-US" sz="1400" dirty="0" err="1">
                <a:latin typeface="Trebuchet MS" panose="020B0603020202020204" pitchFamily="34" charset="0"/>
              </a:rPr>
              <a:t>corespondență</a:t>
            </a:r>
            <a:r>
              <a:rPr lang="en-US" sz="1400" dirty="0">
                <a:latin typeface="Trebuchet MS" panose="020B0603020202020204" pitchFamily="34" charset="0"/>
              </a:rPr>
              <a:t>.</a:t>
            </a:r>
          </a:p>
          <a:p>
            <a:pPr marR="635" algn="just"/>
            <a:r>
              <a:rPr lang="fr-FR" sz="1400" dirty="0">
                <a:latin typeface="Trebuchet MS" panose="020B0603020202020204" pitchFamily="34" charset="0"/>
              </a:rPr>
              <a:t>In </a:t>
            </a:r>
            <a:r>
              <a:rPr lang="fr-FR" sz="1400" dirty="0" err="1">
                <a:latin typeface="Trebuchet MS" panose="020B0603020202020204" pitchFamily="34" charset="0"/>
              </a:rPr>
              <a:t>cazul</a:t>
            </a:r>
            <a:r>
              <a:rPr lang="fr-FR" sz="1400" dirty="0">
                <a:latin typeface="Trebuchet MS" panose="020B0603020202020204" pitchFamily="34" charset="0"/>
              </a:rPr>
              <a:t> in care un </a:t>
            </a:r>
            <a:r>
              <a:rPr lang="fr-FR" sz="1400" dirty="0" err="1">
                <a:latin typeface="Trebuchet MS" panose="020B0603020202020204" pitchFamily="34" charset="0"/>
              </a:rPr>
              <a:t>actionar</a:t>
            </a:r>
            <a:r>
              <a:rPr lang="fr-FR" sz="1400" dirty="0">
                <a:latin typeface="Trebuchet MS" panose="020B0603020202020204" pitchFamily="34" charset="0"/>
              </a:rPr>
              <a:t> </a:t>
            </a:r>
            <a:r>
              <a:rPr lang="fr-FR" sz="1400" dirty="0" err="1">
                <a:latin typeface="Trebuchet MS" panose="020B0603020202020204" pitchFamily="34" charset="0"/>
              </a:rPr>
              <a:t>mandateaza</a:t>
            </a:r>
            <a:r>
              <a:rPr lang="fr-FR" sz="1400" dirty="0">
                <a:latin typeface="Trebuchet MS" panose="020B0603020202020204" pitchFamily="34" charset="0"/>
              </a:rPr>
              <a:t> o </a:t>
            </a:r>
            <a:r>
              <a:rPr lang="fr-FR" sz="1400" dirty="0" err="1">
                <a:latin typeface="Trebuchet MS" panose="020B0603020202020204" pitchFamily="34" charset="0"/>
              </a:rPr>
              <a:t>institutie</a:t>
            </a:r>
            <a:r>
              <a:rPr lang="fr-FR" sz="1400" dirty="0">
                <a:latin typeface="Trebuchet MS" panose="020B0603020202020204" pitchFamily="34" charset="0"/>
              </a:rPr>
              <a:t> de </a:t>
            </a:r>
            <a:r>
              <a:rPr lang="fr-FR" sz="1400" dirty="0" err="1">
                <a:latin typeface="Trebuchet MS" panose="020B0603020202020204" pitchFamily="34" charset="0"/>
              </a:rPr>
              <a:t>credit</a:t>
            </a:r>
            <a:r>
              <a:rPr lang="fr-FR" sz="1400" dirty="0">
                <a:latin typeface="Trebuchet MS" panose="020B0603020202020204" pitchFamily="34" charset="0"/>
              </a:rPr>
              <a:t> care </a:t>
            </a:r>
            <a:r>
              <a:rPr lang="fr-FR" sz="1400" dirty="0" err="1">
                <a:latin typeface="Trebuchet MS" panose="020B0603020202020204" pitchFamily="34" charset="0"/>
              </a:rPr>
              <a:t>presteaza</a:t>
            </a:r>
            <a:r>
              <a:rPr lang="fr-FR" sz="1400" dirty="0">
                <a:latin typeface="Trebuchet MS" panose="020B0603020202020204" pitchFamily="34" charset="0"/>
              </a:rPr>
              <a:t> </a:t>
            </a:r>
            <a:r>
              <a:rPr lang="fr-FR" sz="1400" dirty="0" err="1">
                <a:latin typeface="Trebuchet MS" panose="020B0603020202020204" pitchFamily="34" charset="0"/>
              </a:rPr>
              <a:t>servicii</a:t>
            </a:r>
            <a:r>
              <a:rPr lang="fr-FR" sz="1400" dirty="0">
                <a:latin typeface="Trebuchet MS" panose="020B0603020202020204" pitchFamily="34" charset="0"/>
              </a:rPr>
              <a:t> de custodie, </a:t>
            </a:r>
            <a:r>
              <a:rPr lang="fr-FR" sz="1400" dirty="0" err="1">
                <a:latin typeface="Trebuchet MS" panose="020B0603020202020204" pitchFamily="34" charset="0"/>
              </a:rPr>
              <a:t>pentru</a:t>
            </a:r>
            <a:r>
              <a:rPr lang="fr-FR" sz="1400" dirty="0">
                <a:latin typeface="Trebuchet MS" panose="020B0603020202020204" pitchFamily="34" charset="0"/>
              </a:rPr>
              <a:t> </a:t>
            </a:r>
            <a:r>
              <a:rPr lang="fr-FR" sz="1400" dirty="0" err="1">
                <a:latin typeface="Trebuchet MS" panose="020B0603020202020204" pitchFamily="34" charset="0"/>
              </a:rPr>
              <a:t>participarea</a:t>
            </a:r>
            <a:r>
              <a:rPr lang="fr-FR" sz="1400" dirty="0">
                <a:latin typeface="Trebuchet MS" panose="020B0603020202020204" pitchFamily="34" charset="0"/>
              </a:rPr>
              <a:t> si </a:t>
            </a:r>
            <a:r>
              <a:rPr lang="fr-FR" sz="1400" dirty="0" err="1">
                <a:latin typeface="Trebuchet MS" panose="020B0603020202020204" pitchFamily="34" charset="0"/>
              </a:rPr>
              <a:t>votarea</a:t>
            </a:r>
            <a:r>
              <a:rPr lang="fr-FR" sz="1400" dirty="0">
                <a:latin typeface="Trebuchet MS" panose="020B0603020202020204" pitchFamily="34" charset="0"/>
              </a:rPr>
              <a:t> in </a:t>
            </a:r>
            <a:r>
              <a:rPr lang="fr-FR" sz="1400" dirty="0" err="1">
                <a:latin typeface="Trebuchet MS" panose="020B0603020202020204" pitchFamily="34" charset="0"/>
              </a:rPr>
              <a:t>cadrul</a:t>
            </a:r>
            <a:r>
              <a:rPr lang="fr-FR" sz="1400" dirty="0">
                <a:latin typeface="Trebuchet MS" panose="020B0603020202020204" pitchFamily="34" charset="0"/>
              </a:rPr>
              <a:t> </a:t>
            </a:r>
            <a:r>
              <a:rPr lang="fr-FR" sz="1400" dirty="0" err="1">
                <a:latin typeface="Trebuchet MS" panose="020B0603020202020204" pitchFamily="34" charset="0"/>
              </a:rPr>
              <a:t>adunarilor</a:t>
            </a:r>
            <a:r>
              <a:rPr lang="fr-FR" sz="1400" dirty="0">
                <a:latin typeface="Trebuchet MS" panose="020B0603020202020204" pitchFamily="34" charset="0"/>
              </a:rPr>
              <a:t> </a:t>
            </a:r>
            <a:r>
              <a:rPr lang="fr-FR" sz="1400" dirty="0" err="1">
                <a:latin typeface="Trebuchet MS" panose="020B0603020202020204" pitchFamily="34" charset="0"/>
              </a:rPr>
              <a:t>generale</a:t>
            </a:r>
            <a:r>
              <a:rPr lang="fr-FR" sz="1400" dirty="0">
                <a:latin typeface="Trebuchet MS" panose="020B0603020202020204" pitchFamily="34" charset="0"/>
              </a:rPr>
              <a:t>, este </a:t>
            </a:r>
            <a:r>
              <a:rPr lang="fr-FR" sz="1400" dirty="0" err="1">
                <a:latin typeface="Trebuchet MS" panose="020B0603020202020204" pitchFamily="34" charset="0"/>
              </a:rPr>
              <a:t>necesara</a:t>
            </a:r>
            <a:r>
              <a:rPr lang="fr-FR" sz="1400" dirty="0">
                <a:latin typeface="Trebuchet MS" panose="020B0603020202020204" pitchFamily="34" charset="0"/>
              </a:rPr>
              <a:t> </a:t>
            </a:r>
            <a:r>
              <a:rPr lang="fr-FR" sz="1400" dirty="0" err="1">
                <a:latin typeface="Trebuchet MS" panose="020B0603020202020204" pitchFamily="34" charset="0"/>
              </a:rPr>
              <a:t>doar</a:t>
            </a:r>
            <a:r>
              <a:rPr lang="fr-FR" sz="1400" dirty="0">
                <a:latin typeface="Trebuchet MS" panose="020B0603020202020204" pitchFamily="34" charset="0"/>
              </a:rPr>
              <a:t> Procura </a:t>
            </a:r>
            <a:r>
              <a:rPr lang="fr-FR" sz="1400" dirty="0" err="1">
                <a:latin typeface="Trebuchet MS" panose="020B0603020202020204" pitchFamily="34" charset="0"/>
              </a:rPr>
              <a:t>speciala</a:t>
            </a:r>
            <a:r>
              <a:rPr lang="fr-FR" sz="1400" dirty="0">
                <a:latin typeface="Trebuchet MS" panose="020B0603020202020204" pitchFamily="34" charset="0"/>
              </a:rPr>
              <a:t> </a:t>
            </a:r>
            <a:r>
              <a:rPr lang="fr-FR" sz="1400" dirty="0" err="1">
                <a:latin typeface="Trebuchet MS" panose="020B0603020202020204" pitchFamily="34" charset="0"/>
              </a:rPr>
              <a:t>originala</a:t>
            </a:r>
            <a:r>
              <a:rPr lang="fr-FR" sz="1400" dirty="0">
                <a:latin typeface="Trebuchet MS" panose="020B0603020202020204" pitchFamily="34" charset="0"/>
              </a:rPr>
              <a:t>, care </a:t>
            </a:r>
            <a:r>
              <a:rPr lang="fr-FR" sz="1400" dirty="0" err="1">
                <a:latin typeface="Trebuchet MS" panose="020B0603020202020204" pitchFamily="34" charset="0"/>
              </a:rPr>
              <a:t>trebuie</a:t>
            </a:r>
            <a:r>
              <a:rPr lang="fr-FR" sz="1400" dirty="0">
                <a:latin typeface="Trebuchet MS" panose="020B0603020202020204" pitchFamily="34" charset="0"/>
              </a:rPr>
              <a:t> sa fie </a:t>
            </a:r>
            <a:r>
              <a:rPr lang="fr-FR" sz="1400" dirty="0" err="1">
                <a:latin typeface="Trebuchet MS" panose="020B0603020202020204" pitchFamily="34" charset="0"/>
              </a:rPr>
              <a:t>insotita</a:t>
            </a:r>
            <a:r>
              <a:rPr lang="fr-FR" sz="1400" dirty="0">
                <a:latin typeface="Trebuchet MS" panose="020B0603020202020204" pitchFamily="34" charset="0"/>
              </a:rPr>
              <a:t> de o </a:t>
            </a:r>
            <a:r>
              <a:rPr lang="fr-FR" sz="1400" dirty="0" err="1">
                <a:latin typeface="Trebuchet MS" panose="020B0603020202020204" pitchFamily="34" charset="0"/>
              </a:rPr>
              <a:t>declaratie</a:t>
            </a:r>
            <a:r>
              <a:rPr lang="fr-FR" sz="1400" dirty="0">
                <a:latin typeface="Trebuchet MS" panose="020B0603020202020204" pitchFamily="34" charset="0"/>
              </a:rPr>
              <a:t> </a:t>
            </a:r>
            <a:r>
              <a:rPr lang="fr-FR" sz="1400" dirty="0" err="1">
                <a:latin typeface="Trebuchet MS" panose="020B0603020202020204" pitchFamily="34" charset="0"/>
              </a:rPr>
              <a:t>pe</a:t>
            </a:r>
            <a:r>
              <a:rPr lang="fr-FR" sz="1400" dirty="0">
                <a:latin typeface="Trebuchet MS" panose="020B0603020202020204" pitchFamily="34" charset="0"/>
              </a:rPr>
              <a:t> </a:t>
            </a:r>
            <a:r>
              <a:rPr lang="fr-FR" sz="1400" dirty="0" err="1">
                <a:latin typeface="Trebuchet MS" panose="020B0603020202020204" pitchFamily="34" charset="0"/>
              </a:rPr>
              <a:t>proprie</a:t>
            </a:r>
            <a:r>
              <a:rPr lang="fr-FR" sz="1400" dirty="0">
                <a:latin typeface="Trebuchet MS" panose="020B0603020202020204" pitchFamily="34" charset="0"/>
              </a:rPr>
              <a:t> </a:t>
            </a:r>
            <a:r>
              <a:rPr lang="fr-FR" sz="1400" dirty="0" err="1">
                <a:latin typeface="Trebuchet MS" panose="020B0603020202020204" pitchFamily="34" charset="0"/>
              </a:rPr>
              <a:t>raspundere</a:t>
            </a:r>
            <a:r>
              <a:rPr lang="fr-FR" sz="1400" dirty="0">
                <a:latin typeface="Trebuchet MS" panose="020B0603020202020204" pitchFamily="34" charset="0"/>
              </a:rPr>
              <a:t>, in original, data de </a:t>
            </a:r>
            <a:r>
              <a:rPr lang="fr-FR" sz="1400" dirty="0" err="1">
                <a:latin typeface="Trebuchet MS" panose="020B0603020202020204" pitchFamily="34" charset="0"/>
              </a:rPr>
              <a:t>institutia</a:t>
            </a:r>
            <a:r>
              <a:rPr lang="fr-FR" sz="1400" dirty="0">
                <a:latin typeface="Trebuchet MS" panose="020B0603020202020204" pitchFamily="34" charset="0"/>
              </a:rPr>
              <a:t> de </a:t>
            </a:r>
            <a:r>
              <a:rPr lang="fr-FR" sz="1400" dirty="0" err="1">
                <a:latin typeface="Trebuchet MS" panose="020B0603020202020204" pitchFamily="34" charset="0"/>
              </a:rPr>
              <a:t>credit</a:t>
            </a:r>
            <a:r>
              <a:rPr lang="fr-FR" sz="1400" dirty="0">
                <a:latin typeface="Trebuchet MS" panose="020B0603020202020204" pitchFamily="34" charset="0"/>
              </a:rPr>
              <a:t> </a:t>
            </a:r>
            <a:r>
              <a:rPr lang="pt-BR" sz="1400" dirty="0">
                <a:latin typeface="Trebuchet MS" panose="020B0603020202020204" pitchFamily="34" charset="0"/>
              </a:rPr>
              <a:t>care a primit împuternicirea de reprezentare prin procura specială, din care să reiasă că:</a:t>
            </a:r>
          </a:p>
          <a:p>
            <a:pPr marR="635" lvl="0" indent="-342900" algn="just">
              <a:buFont typeface="Trebuchet MS" panose="020B0603020202020204" pitchFamily="34" charset="0"/>
              <a:buChar char="-"/>
            </a:pPr>
            <a:r>
              <a:rPr lang="pt-BR" sz="1400" dirty="0">
                <a:latin typeface="Trebuchet MS" panose="020B0603020202020204" pitchFamily="34" charset="0"/>
              </a:rPr>
              <a:t>institu</a:t>
            </a:r>
            <a:r>
              <a:rPr lang="ro-RO" sz="1400" dirty="0">
                <a:latin typeface="Trebuchet MS" panose="020B0603020202020204" pitchFamily="34" charset="0"/>
              </a:rPr>
              <a:t>ţ</a:t>
            </a:r>
            <a:r>
              <a:rPr lang="pt-BR" sz="1400" dirty="0">
                <a:latin typeface="Trebuchet MS" panose="020B0603020202020204" pitchFamily="34" charset="0"/>
              </a:rPr>
              <a:t>ia de credit prestează servicii de custodie pentru respectivul acţionar;</a:t>
            </a:r>
            <a:endParaRPr lang="en-US" sz="1400" dirty="0">
              <a:latin typeface="Trebuchet MS" panose="020B0603020202020204" pitchFamily="34" charset="0"/>
            </a:endParaRPr>
          </a:p>
          <a:p>
            <a:pPr marR="635" lvl="0" indent="-342900" algn="just">
              <a:buFont typeface="Trebuchet MS" panose="020B0603020202020204" pitchFamily="34" charset="0"/>
              <a:buChar char="-"/>
            </a:pPr>
            <a:r>
              <a:rPr lang="en-US" sz="1400" dirty="0" err="1">
                <a:latin typeface="Trebuchet MS" panose="020B0603020202020204" pitchFamily="34" charset="0"/>
              </a:rPr>
              <a:t>instrucţiunile</a:t>
            </a:r>
            <a:r>
              <a:rPr lang="en-US" sz="1400" dirty="0">
                <a:latin typeface="Trebuchet MS" panose="020B0603020202020204" pitchFamily="34" charset="0"/>
              </a:rPr>
              <a:t> din </a:t>
            </a:r>
            <a:r>
              <a:rPr lang="en-US" sz="1400" dirty="0" err="1">
                <a:latin typeface="Trebuchet MS" panose="020B0603020202020204" pitchFamily="34" charset="0"/>
              </a:rPr>
              <a:t>procura</a:t>
            </a:r>
            <a:r>
              <a:rPr lang="en-US" sz="1400" dirty="0">
                <a:latin typeface="Trebuchet MS" panose="020B0603020202020204" pitchFamily="34" charset="0"/>
              </a:rPr>
              <a:t> </a:t>
            </a:r>
            <a:r>
              <a:rPr lang="en-US" sz="1400" dirty="0" err="1">
                <a:latin typeface="Trebuchet MS" panose="020B0603020202020204" pitchFamily="34" charset="0"/>
              </a:rPr>
              <a:t>specială</a:t>
            </a:r>
            <a:r>
              <a:rPr lang="en-US" sz="1400" dirty="0">
                <a:latin typeface="Trebuchet MS" panose="020B0603020202020204" pitchFamily="34" charset="0"/>
              </a:rPr>
              <a:t> sunt </a:t>
            </a:r>
            <a:r>
              <a:rPr lang="en-US" sz="1400" dirty="0" err="1">
                <a:latin typeface="Trebuchet MS" panose="020B0603020202020204" pitchFamily="34" charset="0"/>
              </a:rPr>
              <a:t>identice</a:t>
            </a:r>
            <a:r>
              <a:rPr lang="en-US" sz="1400" dirty="0">
                <a:latin typeface="Trebuchet MS" panose="020B0603020202020204" pitchFamily="34" charset="0"/>
              </a:rPr>
              <a:t> cu </a:t>
            </a:r>
            <a:r>
              <a:rPr lang="en-US" sz="1400" dirty="0" err="1">
                <a:latin typeface="Trebuchet MS" panose="020B0603020202020204" pitchFamily="34" charset="0"/>
              </a:rPr>
              <a:t>instrucţiunile</a:t>
            </a:r>
            <a:r>
              <a:rPr lang="en-US" sz="1400" dirty="0">
                <a:latin typeface="Trebuchet MS" panose="020B0603020202020204" pitchFamily="34" charset="0"/>
              </a:rPr>
              <a:t> din </a:t>
            </a:r>
            <a:r>
              <a:rPr lang="en-US" sz="1400" dirty="0" err="1">
                <a:latin typeface="Trebuchet MS" panose="020B0603020202020204" pitchFamily="34" charset="0"/>
              </a:rPr>
              <a:t>cadrul</a:t>
            </a:r>
            <a:r>
              <a:rPr lang="en-US" sz="1400" dirty="0">
                <a:latin typeface="Trebuchet MS" panose="020B0603020202020204" pitchFamily="34" charset="0"/>
              </a:rPr>
              <a:t> </a:t>
            </a:r>
            <a:r>
              <a:rPr lang="en-US" sz="1400" dirty="0" err="1">
                <a:latin typeface="Trebuchet MS" panose="020B0603020202020204" pitchFamily="34" charset="0"/>
              </a:rPr>
              <a:t>mesajului</a:t>
            </a:r>
            <a:r>
              <a:rPr lang="en-US" sz="1400" dirty="0">
                <a:latin typeface="Trebuchet MS" panose="020B0603020202020204" pitchFamily="34" charset="0"/>
              </a:rPr>
              <a:t> </a:t>
            </a:r>
            <a:r>
              <a:rPr lang="pt-BR" sz="1400" dirty="0">
                <a:latin typeface="Trebuchet MS" panose="020B0603020202020204" pitchFamily="34" charset="0"/>
              </a:rPr>
              <a:t>SWIFT primit de instituţia de credit pentru a vota în numele respectivului acţionar;</a:t>
            </a:r>
            <a:endParaRPr lang="en-US" sz="1400" dirty="0">
              <a:latin typeface="Trebuchet MS" panose="020B0603020202020204" pitchFamily="34" charset="0"/>
            </a:endParaRPr>
          </a:p>
          <a:p>
            <a:pPr marR="635" lvl="0" indent="-342900" algn="just">
              <a:buFont typeface="Trebuchet MS" panose="020B0603020202020204" pitchFamily="34" charset="0"/>
              <a:buChar char="-"/>
            </a:pPr>
            <a:r>
              <a:rPr lang="pt-BR" sz="1400" dirty="0">
                <a:latin typeface="Trebuchet MS" panose="020B0603020202020204" pitchFamily="34" charset="0"/>
              </a:rPr>
              <a:t>procura specială este semnată de actionar.</a:t>
            </a:r>
            <a:endParaRPr lang="en-US" sz="1400" dirty="0">
              <a:latin typeface="Trebuchet MS" panose="020B0603020202020204" pitchFamily="34" charset="0"/>
            </a:endParaRPr>
          </a:p>
          <a:p>
            <a:pPr marR="635" algn="just"/>
            <a:endParaRPr lang="en-US" sz="800" dirty="0">
              <a:latin typeface="Trebuchet MS" panose="020B0603020202020204" pitchFamily="34" charset="0"/>
            </a:endParaRPr>
          </a:p>
          <a:p>
            <a:pPr marR="635" algn="just"/>
            <a:r>
              <a:rPr lang="en-GB" sz="1400" dirty="0" err="1">
                <a:latin typeface="Trebuchet MS" panose="020B0603020202020204" pitchFamily="34" charset="0"/>
              </a:rPr>
              <a:t>Procurile</a:t>
            </a:r>
            <a:r>
              <a:rPr lang="ro-RO" sz="1400" dirty="0">
                <a:latin typeface="Trebuchet MS" panose="020B0603020202020204" pitchFamily="34" charset="0"/>
              </a:rPr>
              <a:t> speciale primite dupa expirarea termenelor prevăzute mai sus, nu vor fi luate in considerare.</a:t>
            </a:r>
            <a:endParaRPr lang="en-US" sz="1400" dirty="0">
              <a:latin typeface="Trebuchet MS" panose="020B0603020202020204" pitchFamily="34" charset="0"/>
              <a:cs typeface="Arial" panose="020B0604020202020204" pitchFamily="34" charset="0"/>
            </a:endParaRPr>
          </a:p>
        </p:txBody>
      </p:sp>
    </p:spTree>
    <p:extLst>
      <p:ext uri="{BB962C8B-B14F-4D97-AF65-F5344CB8AC3E}">
        <p14:creationId xmlns:p14="http://schemas.microsoft.com/office/powerpoint/2010/main" val="47100365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69A7B-775F-4EFD-851E-14BEE8967FEB}"/>
              </a:ext>
            </a:extLst>
          </p:cNvPr>
          <p:cNvSpPr>
            <a:spLocks noGrp="1"/>
          </p:cNvSpPr>
          <p:nvPr>
            <p:ph type="title"/>
          </p:nvPr>
        </p:nvSpPr>
        <p:spPr>
          <a:xfrm>
            <a:off x="696611" y="452965"/>
            <a:ext cx="10972800" cy="706089"/>
          </a:xfrm>
        </p:spPr>
        <p:txBody>
          <a:bodyPr>
            <a:normAutofit/>
          </a:bodyPr>
          <a:lstStyle/>
          <a:p>
            <a:pPr marL="285750" indent="-285750">
              <a:buFont typeface="Wingdings" panose="05000000000000000000" pitchFamily="2" charset="2"/>
              <a:buChar char="v"/>
            </a:pPr>
            <a:r>
              <a:rPr lang="en-GB" sz="1600" b="1" i="1" dirty="0">
                <a:effectLst/>
                <a:latin typeface="Trebuchet MS" panose="020B0603020202020204" pitchFamily="34" charset="0"/>
                <a:ea typeface="Times New Roman" panose="02020603050405020304" pitchFamily="18" charset="0"/>
                <a:cs typeface="Arial" panose="020B0604020202020204" pitchFamily="34" charset="0"/>
              </a:rPr>
              <a:t>Procura</a:t>
            </a:r>
            <a:r>
              <a:rPr lang="ro-RO" sz="1600" b="1" i="1" dirty="0">
                <a:effectLst/>
                <a:latin typeface="Trebuchet MS" panose="020B0603020202020204" pitchFamily="34" charset="0"/>
                <a:ea typeface="Times New Roman" panose="02020603050405020304" pitchFamily="18" charset="0"/>
                <a:cs typeface="Arial" panose="020B0604020202020204" pitchFamily="34" charset="0"/>
              </a:rPr>
              <a:t> specială sau generala</a:t>
            </a:r>
            <a:endParaRPr lang="en-US" sz="1600" dirty="0"/>
          </a:p>
        </p:txBody>
      </p:sp>
      <p:sp>
        <p:nvSpPr>
          <p:cNvPr id="3" name="Slide Number Placeholder 2">
            <a:extLst>
              <a:ext uri="{FF2B5EF4-FFF2-40B4-BE49-F238E27FC236}">
                <a16:creationId xmlns:a16="http://schemas.microsoft.com/office/drawing/2014/main" id="{9902745D-456B-4536-B1A4-AA40A2C46E96}"/>
              </a:ext>
            </a:extLst>
          </p:cNvPr>
          <p:cNvSpPr>
            <a:spLocks noGrp="1"/>
          </p:cNvSpPr>
          <p:nvPr>
            <p:ph type="sldNum" sz="quarter" idx="16"/>
          </p:nvPr>
        </p:nvSpPr>
        <p:spPr/>
        <p:txBody>
          <a:bodyPr/>
          <a:lstStyle/>
          <a:p>
            <a:fld id="{5A12E19C-F0D7-470F-8E3A-FEF858791E3B}" type="slidenum">
              <a:rPr lang="uk-UA" smtClean="0"/>
              <a:pPr/>
              <a:t>18</a:t>
            </a:fld>
            <a:endParaRPr lang="uk-UA"/>
          </a:p>
        </p:txBody>
      </p:sp>
      <p:sp>
        <p:nvSpPr>
          <p:cNvPr id="4" name="Content Placeholder 3">
            <a:extLst>
              <a:ext uri="{FF2B5EF4-FFF2-40B4-BE49-F238E27FC236}">
                <a16:creationId xmlns:a16="http://schemas.microsoft.com/office/drawing/2014/main" id="{64D3E9F3-BC3E-4C97-99BB-284AA19281AF}"/>
              </a:ext>
            </a:extLst>
          </p:cNvPr>
          <p:cNvSpPr>
            <a:spLocks noGrp="1"/>
          </p:cNvSpPr>
          <p:nvPr>
            <p:ph sz="quarter" idx="19"/>
          </p:nvPr>
        </p:nvSpPr>
        <p:spPr>
          <a:xfrm>
            <a:off x="696611" y="1038687"/>
            <a:ext cx="10709992" cy="5220070"/>
          </a:xfrm>
        </p:spPr>
        <p:txBody>
          <a:bodyPr>
            <a:normAutofit fontScale="92500" lnSpcReduction="10000"/>
          </a:bodyPr>
          <a:lstStyle/>
          <a:p>
            <a:pPr marL="0" marR="0" algn="just">
              <a:spcBef>
                <a:spcPts val="0"/>
              </a:spcBef>
              <a:spcAft>
                <a:spcPts val="0"/>
              </a:spcAft>
            </a:pPr>
            <a:r>
              <a:rPr lang="ro-RO" sz="1700" dirty="0">
                <a:effectLst/>
                <a:latin typeface="Trebuchet MS" panose="020B0603020202020204" pitchFamily="34" charset="0"/>
                <a:ea typeface="Times New Roman" panose="02020603050405020304" pitchFamily="18" charset="0"/>
                <a:cs typeface="Trebuchet MS" panose="020B0603020202020204" pitchFamily="34" charset="0"/>
              </a:rPr>
              <a:t>Acţionarii pot participa personal (acţionari persoane fizice) sau pot fi reprezentaţi în cadrul Adunării Generale de către reprezentanţii lor legali (acţionari persoane juridice) sau de către alte persoane cărora li s-a acordat o </a:t>
            </a:r>
            <a:r>
              <a:rPr lang="ro-RO" sz="1700" dirty="0">
                <a:effectLst/>
                <a:latin typeface="Trebuchet MS" panose="020B0603020202020204" pitchFamily="34" charset="0"/>
                <a:ea typeface="Times New Roman" panose="02020603050405020304" pitchFamily="18" charset="0"/>
                <a:cs typeface="Arial" panose="020B0604020202020204" pitchFamily="34" charset="0"/>
              </a:rPr>
              <a:t>imputernicire specială sau general</a:t>
            </a:r>
            <a:r>
              <a:rPr lang="ro-RO" sz="1700" dirty="0">
                <a:effectLst/>
                <a:latin typeface="Trebuchet MS" panose="020B0603020202020204" pitchFamily="34" charset="0"/>
                <a:ea typeface="Times New Roman" panose="02020603050405020304" pitchFamily="18" charset="0"/>
                <a:cs typeface="Trebuchet MS" panose="020B0603020202020204" pitchFamily="34" charset="0"/>
              </a:rPr>
              <a:t>ă, pe baza formularului de imputernicire pus la dispoziţie de societate (acţionari persoane fizice / juridice), în condiţiile legii. Formularul de imputernicire </a:t>
            </a:r>
            <a:r>
              <a:rPr lang="ro-RO" sz="1700" dirty="0">
                <a:effectLst/>
                <a:latin typeface="Trebuchet MS" panose="020B0603020202020204" pitchFamily="34" charset="0"/>
                <a:ea typeface="Times New Roman" panose="02020603050405020304" pitchFamily="18" charset="0"/>
                <a:cs typeface="Arial" panose="020B0604020202020204" pitchFamily="34" charset="0"/>
              </a:rPr>
              <a:t>specială sau general</a:t>
            </a:r>
            <a:r>
              <a:rPr lang="ro-RO" sz="1700" dirty="0">
                <a:effectLst/>
                <a:latin typeface="Trebuchet MS" panose="020B0603020202020204" pitchFamily="34" charset="0"/>
                <a:ea typeface="Times New Roman" panose="02020603050405020304" pitchFamily="18" charset="0"/>
                <a:cs typeface="Trebuchet MS" panose="020B0603020202020204" pitchFamily="34" charset="0"/>
              </a:rPr>
              <a:t>ă in limba romana si in limba engleza poate fi obţinut de la sediul societăţii şi de pe website-ul societăţii (</a:t>
            </a:r>
            <a:r>
              <a:rPr lang="ro-RO" sz="1700" u="sng" dirty="0">
                <a:effectLst/>
                <a:latin typeface="Trebuchet MS" panose="020B0603020202020204" pitchFamily="34" charset="0"/>
                <a:ea typeface="Times New Roman" panose="02020603050405020304" pitchFamily="18" charset="0"/>
                <a:cs typeface="Trebuchet MS" panose="020B0603020202020204" pitchFamily="34" charset="0"/>
                <a:hlinkClick r:id="rId2">
                  <a:extLst>
                    <a:ext uri="{A12FA001-AC4F-418D-AE19-62706E023703}">
                      <ahyp:hlinkClr xmlns:ahyp="http://schemas.microsoft.com/office/drawing/2018/hyperlinkcolor" val="tx"/>
                    </a:ext>
                  </a:extLst>
                </a:hlinkClick>
              </a:rPr>
              <a:t>www.antibiotice.ro</a:t>
            </a:r>
            <a:r>
              <a:rPr lang="ro-RO" sz="1700" dirty="0">
                <a:effectLst/>
                <a:latin typeface="Trebuchet MS" panose="020B0603020202020204" pitchFamily="34" charset="0"/>
                <a:ea typeface="Times New Roman" panose="02020603050405020304" pitchFamily="18" charset="0"/>
                <a:cs typeface="Trebuchet MS" panose="020B0603020202020204" pitchFamily="34" charset="0"/>
              </a:rPr>
              <a:t>). Acest formular se va întocmi în trei exemplare originale pentru: acţionar, reprezentant şi emitent.</a:t>
            </a:r>
            <a:endParaRPr lang="en-US" sz="1700" dirty="0">
              <a:effectLst/>
              <a:latin typeface="Trebuchet MS" panose="020B0603020202020204" pitchFamily="34" charset="0"/>
              <a:ea typeface="Times New Roman" panose="02020603050405020304" pitchFamily="18" charset="0"/>
            </a:endParaRPr>
          </a:p>
          <a:p>
            <a:pPr marL="0" marR="0" algn="just">
              <a:spcBef>
                <a:spcPts val="0"/>
              </a:spcBef>
              <a:spcAft>
                <a:spcPts val="0"/>
              </a:spcAft>
            </a:pPr>
            <a:r>
              <a:rPr lang="ro-RO" sz="1700" dirty="0">
                <a:effectLst/>
                <a:latin typeface="Trebuchet MS" panose="020B0603020202020204" pitchFamily="34" charset="0"/>
                <a:ea typeface="Times New Roman" panose="02020603050405020304" pitchFamily="18" charset="0"/>
                <a:cs typeface="Trebuchet MS" panose="020B0603020202020204" pitchFamily="34" charset="0"/>
              </a:rPr>
              <a:t> </a:t>
            </a:r>
            <a:endParaRPr lang="en-US" sz="1700" dirty="0">
              <a:effectLst/>
              <a:latin typeface="Trebuchet MS" panose="020B0603020202020204" pitchFamily="34" charset="0"/>
              <a:ea typeface="Times New Roman" panose="02020603050405020304" pitchFamily="18" charset="0"/>
            </a:endParaRPr>
          </a:p>
          <a:p>
            <a:pPr marL="0" marR="0" algn="just">
              <a:spcBef>
                <a:spcPts val="0"/>
              </a:spcBef>
              <a:spcAft>
                <a:spcPts val="0"/>
              </a:spcAft>
            </a:pPr>
            <a:r>
              <a:rPr lang="ro-RO" sz="1700" dirty="0">
                <a:effectLst/>
                <a:latin typeface="Trebuchet MS" panose="020B0603020202020204" pitchFamily="34" charset="0"/>
                <a:ea typeface="Times New Roman" panose="02020603050405020304" pitchFamily="18" charset="0"/>
                <a:cs typeface="Trebuchet MS" panose="020B0603020202020204" pitchFamily="34" charset="0"/>
              </a:rPr>
              <a:t>Acţionarii reprezentaţi de o altă persoană au obligaţia să dea în cadrul formularului de impternicire specială, instrucţiuni specifice de vot persoanei care îi reprezintă, pentru fiecare punct înscris în ordinea de zi a adunării generale a acţionarilor.</a:t>
            </a:r>
            <a:endParaRPr lang="en-US" sz="1700" dirty="0">
              <a:effectLst/>
              <a:latin typeface="Trebuchet MS" panose="020B0603020202020204" pitchFamily="34" charset="0"/>
              <a:ea typeface="Times New Roman" panose="02020603050405020304" pitchFamily="18" charset="0"/>
            </a:endParaRPr>
          </a:p>
          <a:p>
            <a:pPr marL="0" marR="0" algn="just">
              <a:spcBef>
                <a:spcPts val="0"/>
              </a:spcBef>
              <a:spcAft>
                <a:spcPts val="0"/>
              </a:spcAft>
            </a:pPr>
            <a:r>
              <a:rPr lang="ro-RO" sz="1700" dirty="0">
                <a:effectLst/>
                <a:latin typeface="Trebuchet MS" panose="020B0603020202020204" pitchFamily="34" charset="0"/>
                <a:ea typeface="Times New Roman" panose="02020603050405020304" pitchFamily="18" charset="0"/>
                <a:cs typeface="Trebuchet MS" panose="020B0603020202020204" pitchFamily="34" charset="0"/>
              </a:rPr>
              <a:t> </a:t>
            </a:r>
            <a:endParaRPr lang="en-US" sz="1700" dirty="0">
              <a:effectLst/>
              <a:latin typeface="Trebuchet MS" panose="020B0603020202020204" pitchFamily="34" charset="0"/>
              <a:ea typeface="Times New Roman" panose="02020603050405020304" pitchFamily="18" charset="0"/>
            </a:endParaRPr>
          </a:p>
          <a:p>
            <a:pPr marL="0" marR="0" algn="just">
              <a:spcBef>
                <a:spcPts val="0"/>
              </a:spcBef>
              <a:spcAft>
                <a:spcPts val="0"/>
              </a:spcAft>
            </a:pPr>
            <a:r>
              <a:rPr lang="en-US" sz="1700" dirty="0" err="1">
                <a:effectLst/>
                <a:latin typeface="Trebuchet MS" panose="020B0603020202020204" pitchFamily="34" charset="0"/>
                <a:ea typeface="Times New Roman" panose="02020603050405020304" pitchFamily="18" charset="0"/>
                <a:cs typeface="Trebuchet MS" panose="020B0603020202020204" pitchFamily="34" charset="0"/>
              </a:rPr>
              <a:t>Procurile</a:t>
            </a:r>
            <a:r>
              <a:rPr lang="ro-RO" sz="1700" dirty="0">
                <a:effectLst/>
                <a:latin typeface="Trebuchet MS" panose="020B0603020202020204" pitchFamily="34" charset="0"/>
                <a:ea typeface="Times New Roman" panose="02020603050405020304" pitchFamily="18" charset="0"/>
                <a:cs typeface="Trebuchet MS" panose="020B0603020202020204" pitchFamily="34" charset="0"/>
              </a:rPr>
              <a:t> speciale in limba romana sau in limba engleza, completate şi semnate, vor fi înaintate astfel: </a:t>
            </a:r>
            <a:endParaRPr lang="en-US" sz="1700" dirty="0">
              <a:effectLst/>
              <a:latin typeface="Trebuchet MS" panose="020B0603020202020204" pitchFamily="34" charset="0"/>
              <a:ea typeface="Times New Roman" panose="02020603050405020304" pitchFamily="18" charset="0"/>
            </a:endParaRPr>
          </a:p>
          <a:p>
            <a:pPr marL="342900" marR="0" lvl="0" indent="-342900" algn="just" fontAlgn="base" hangingPunct="0">
              <a:spcBef>
                <a:spcPts val="0"/>
              </a:spcBef>
              <a:spcAft>
                <a:spcPts val="0"/>
              </a:spcAft>
              <a:buFont typeface="+mj-lt"/>
              <a:buAutoNum type="alphaLcParenR"/>
              <a:tabLst>
                <a:tab pos="228600" algn="l"/>
              </a:tabLst>
            </a:pPr>
            <a:r>
              <a:rPr lang="ro-RO" sz="1700" dirty="0">
                <a:effectLst/>
                <a:latin typeface="Trebuchet MS" panose="020B0603020202020204" pitchFamily="34" charset="0"/>
                <a:ea typeface="Times New Roman" panose="02020603050405020304" pitchFamily="18" charset="0"/>
                <a:cs typeface="Trebuchet MS" panose="020B0603020202020204" pitchFamily="34" charset="0"/>
              </a:rPr>
              <a:t>depuse în original, împreună cu o copie a actului de identitate al acţionarului (buletin/carte de identitate în cazul acţionarilor persoane fizice, respectiv certificat de înregistrare în cazul acţionarilor persoane juridice), direct sau prin orice formă de curierat cu confirmare de primire, la Registratura Antibiotice S.A. Iaşi, str. Valea Lupului nr. 1, cod poştal 707410, în plic închis, cu menţiunile scrise în clar: „A nu se deschide.” şi „Pentru adunarea generală a acţionarilor din data de ............. – Comisia Tehnică”.</a:t>
            </a:r>
            <a:endParaRPr lang="en-US" sz="1700" dirty="0">
              <a:effectLst/>
              <a:latin typeface="Trebuchet MS" panose="020B0603020202020204" pitchFamily="34" charset="0"/>
              <a:ea typeface="Times New Roman" panose="02020603050405020304" pitchFamily="18" charset="0"/>
            </a:endParaRPr>
          </a:p>
          <a:p>
            <a:pPr marL="342900" marR="0" lvl="0" indent="-342900" algn="just" fontAlgn="base" hangingPunct="0">
              <a:spcBef>
                <a:spcPts val="0"/>
              </a:spcBef>
              <a:spcAft>
                <a:spcPts val="0"/>
              </a:spcAft>
              <a:buFont typeface="+mj-lt"/>
              <a:buAutoNum type="alphaLcParenR"/>
              <a:tabLst>
                <a:tab pos="228600" algn="l"/>
              </a:tabLst>
            </a:pPr>
            <a:r>
              <a:rPr lang="ro-RO" sz="1700" dirty="0">
                <a:effectLst/>
                <a:latin typeface="Trebuchet MS" panose="020B0603020202020204" pitchFamily="34" charset="0"/>
                <a:ea typeface="Times New Roman" panose="02020603050405020304" pitchFamily="18" charset="0"/>
                <a:cs typeface="Trebuchet MS" panose="020B0603020202020204" pitchFamily="34" charset="0"/>
              </a:rPr>
              <a:t>transmise prin e-mail cu semnătură electronică extinsă încorporată conform Legii nr. 455/2001 privind semnătura electronică, la adresa </a:t>
            </a:r>
            <a:r>
              <a:rPr lang="ro-RO" sz="1700" u="none" strike="noStrike" dirty="0">
                <a:effectLst/>
                <a:latin typeface="Trebuchet MS" panose="020B0603020202020204" pitchFamily="34" charset="0"/>
                <a:ea typeface="Times New Roman" panose="02020603050405020304" pitchFamily="18" charset="0"/>
                <a:cs typeface="Trebuchet MS" panose="020B0603020202020204" pitchFamily="34" charset="0"/>
                <a:hlinkClick r:id="rId3">
                  <a:extLst>
                    <a:ext uri="{A12FA001-AC4F-418D-AE19-62706E023703}">
                      <ahyp:hlinkClr xmlns:ahyp="http://schemas.microsoft.com/office/drawing/2018/hyperlinkcolor" val="tx"/>
                    </a:ext>
                  </a:extLst>
                </a:hlinkClick>
              </a:rPr>
              <a:t>relatiicuinvestitorii@antibiotice.ro</a:t>
            </a:r>
            <a:r>
              <a:rPr lang="ro-RO" sz="1700" dirty="0">
                <a:effectLst/>
                <a:latin typeface="Trebuchet MS" panose="020B0603020202020204" pitchFamily="34" charset="0"/>
                <a:ea typeface="Times New Roman" panose="02020603050405020304" pitchFamily="18" charset="0"/>
                <a:cs typeface="Trebuchet MS" panose="020B0603020202020204" pitchFamily="34" charset="0"/>
              </a:rPr>
              <a:t>, menţionând la subiect: „Pentru adunarea generală a acţionarilor din data de .............”.</a:t>
            </a:r>
            <a:endParaRPr lang="en-US" sz="1700" dirty="0">
              <a:effectLst/>
              <a:latin typeface="Trebuchet MS" panose="020B0603020202020204" pitchFamily="34" charset="0"/>
              <a:ea typeface="Times New Roman" panose="02020603050405020304" pitchFamily="18" charset="0"/>
            </a:endParaRPr>
          </a:p>
          <a:p>
            <a:pPr marL="0" marR="0" algn="just">
              <a:spcBef>
                <a:spcPts val="0"/>
              </a:spcBef>
              <a:spcAft>
                <a:spcPts val="0"/>
              </a:spcAft>
            </a:pPr>
            <a:endParaRPr lang="en-US" sz="1700" dirty="0">
              <a:effectLst/>
              <a:latin typeface="Trebuchet MS" panose="020B0603020202020204" pitchFamily="34" charset="0"/>
              <a:ea typeface="Times New Roman" panose="02020603050405020304" pitchFamily="18" charset="0"/>
              <a:cs typeface="Trebuchet MS" panose="020B0603020202020204" pitchFamily="34" charset="0"/>
            </a:endParaRPr>
          </a:p>
          <a:p>
            <a:pPr marL="0" marR="0" algn="just">
              <a:spcBef>
                <a:spcPts val="0"/>
              </a:spcBef>
              <a:spcAft>
                <a:spcPts val="0"/>
              </a:spcAft>
            </a:pPr>
            <a:r>
              <a:rPr lang="ro-RO" sz="1700" dirty="0">
                <a:effectLst/>
                <a:latin typeface="Trebuchet MS" panose="020B0603020202020204" pitchFamily="34" charset="0"/>
                <a:ea typeface="Times New Roman" panose="02020603050405020304" pitchFamily="18" charset="0"/>
                <a:cs typeface="Trebuchet MS" panose="020B0603020202020204" pitchFamily="34" charset="0"/>
              </a:rPr>
              <a:t>La data Adunării Generale, la intrarea în sala de şedinţă a Adunării, reprezentantul desemnat va preda reprezentantului societăţii originalul procurii speciale în cazul în care aceasta a fost transmisă prin e-mail cu semnătură electronică extinsă încorporată şi o copie a actelor de identitate ale reprezentantului desemnat (buletin/carte de identitate).</a:t>
            </a:r>
            <a:endParaRPr lang="en-US" sz="1700" dirty="0">
              <a:effectLst/>
              <a:latin typeface="Trebuchet MS" panose="020B0603020202020204" pitchFamily="34"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5216302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B1DAF-305B-461B-AA47-1C05F48FEE73}"/>
              </a:ext>
            </a:extLst>
          </p:cNvPr>
          <p:cNvSpPr>
            <a:spLocks noGrp="1"/>
          </p:cNvSpPr>
          <p:nvPr>
            <p:ph type="title"/>
          </p:nvPr>
        </p:nvSpPr>
        <p:spPr>
          <a:xfrm>
            <a:off x="828330" y="754243"/>
            <a:ext cx="3309333" cy="372657"/>
          </a:xfrm>
        </p:spPr>
        <p:txBody>
          <a:bodyPr>
            <a:normAutofit/>
          </a:bodyPr>
          <a:lstStyle/>
          <a:p>
            <a:pPr marL="285750" indent="-285750">
              <a:buFont typeface="Wingdings" panose="05000000000000000000" pitchFamily="2" charset="2"/>
              <a:buChar char="v"/>
            </a:pPr>
            <a:r>
              <a:rPr lang="ro-RO" sz="1800" b="1" i="1" dirty="0">
                <a:effectLst/>
                <a:latin typeface="Trebuchet MS" panose="020B0603020202020204" pitchFamily="34" charset="0"/>
                <a:ea typeface="Times New Roman" panose="02020603050405020304" pitchFamily="18" charset="0"/>
              </a:rPr>
              <a:t>Vot prin corespondenţă</a:t>
            </a:r>
            <a:endParaRPr lang="en-US" sz="1800" dirty="0"/>
          </a:p>
        </p:txBody>
      </p:sp>
      <p:sp>
        <p:nvSpPr>
          <p:cNvPr id="3" name="Slide Number Placeholder 2">
            <a:extLst>
              <a:ext uri="{FF2B5EF4-FFF2-40B4-BE49-F238E27FC236}">
                <a16:creationId xmlns:a16="http://schemas.microsoft.com/office/drawing/2014/main" id="{95C62CB4-23AC-4968-A56A-06CF1333C79C}"/>
              </a:ext>
            </a:extLst>
          </p:cNvPr>
          <p:cNvSpPr>
            <a:spLocks noGrp="1"/>
          </p:cNvSpPr>
          <p:nvPr>
            <p:ph type="sldNum" sz="quarter" idx="16"/>
          </p:nvPr>
        </p:nvSpPr>
        <p:spPr/>
        <p:txBody>
          <a:bodyPr/>
          <a:lstStyle/>
          <a:p>
            <a:fld id="{5A12E19C-F0D7-470F-8E3A-FEF858791E3B}" type="slidenum">
              <a:rPr lang="uk-UA" smtClean="0"/>
              <a:pPr/>
              <a:t>19</a:t>
            </a:fld>
            <a:endParaRPr lang="uk-UA"/>
          </a:p>
        </p:txBody>
      </p:sp>
      <p:sp>
        <p:nvSpPr>
          <p:cNvPr id="4" name="Content Placeholder 3">
            <a:extLst>
              <a:ext uri="{FF2B5EF4-FFF2-40B4-BE49-F238E27FC236}">
                <a16:creationId xmlns:a16="http://schemas.microsoft.com/office/drawing/2014/main" id="{98E102BF-5CCD-4A25-B829-61640EC41B6A}"/>
              </a:ext>
            </a:extLst>
          </p:cNvPr>
          <p:cNvSpPr>
            <a:spLocks noGrp="1"/>
          </p:cNvSpPr>
          <p:nvPr>
            <p:ph sz="quarter" idx="19"/>
          </p:nvPr>
        </p:nvSpPr>
        <p:spPr>
          <a:xfrm>
            <a:off x="766186" y="1251393"/>
            <a:ext cx="10470256" cy="4621544"/>
          </a:xfrm>
        </p:spPr>
        <p:txBody>
          <a:bodyPr>
            <a:normAutofit fontScale="92500" lnSpcReduction="10000"/>
          </a:bodyPr>
          <a:lstStyle/>
          <a:p>
            <a:pPr marL="0" marR="0" algn="just">
              <a:spcBef>
                <a:spcPts val="0"/>
              </a:spcBef>
              <a:spcAft>
                <a:spcPts val="0"/>
              </a:spcAft>
            </a:pPr>
            <a:r>
              <a:rPr lang="ro-RO" sz="1700" dirty="0">
                <a:effectLst/>
                <a:latin typeface="Trebuchet MS" panose="020B0603020202020204" pitchFamily="34" charset="0"/>
                <a:ea typeface="Times New Roman" panose="02020603050405020304" pitchFamily="18" charset="0"/>
              </a:rPr>
              <a:t>Actionarii înregistrati la </a:t>
            </a:r>
            <a:r>
              <a:rPr lang="ro-RO" sz="1700" b="1" dirty="0">
                <a:effectLst/>
                <a:latin typeface="Trebuchet MS" panose="020B0603020202020204" pitchFamily="34" charset="0"/>
                <a:ea typeface="Times New Roman" panose="02020603050405020304" pitchFamily="18" charset="0"/>
              </a:rPr>
              <a:t>data de referinta </a:t>
            </a:r>
            <a:r>
              <a:rPr lang="ro-RO" sz="1700" dirty="0">
                <a:effectLst/>
                <a:latin typeface="Trebuchet MS" panose="020B0603020202020204" pitchFamily="34" charset="0"/>
                <a:ea typeface="Times New Roman" panose="02020603050405020304" pitchFamily="18" charset="0"/>
              </a:rPr>
              <a:t>în registrul actionarilor au posibilitatea de a vota prin corespondenta, înainte de Adunarea Generala a Actionarilor prin utilizarea formularului de vot prin corespondenţă. Formularul de vot in limba romana si in limba engleza poate fi obţinut, de la sediul societăţii şi de pe </a:t>
            </a:r>
            <a:r>
              <a:rPr lang="ro-RO" sz="1700" dirty="0">
                <a:effectLst/>
                <a:latin typeface="Trebuchet MS" panose="020B0603020202020204" pitchFamily="34" charset="0"/>
                <a:ea typeface="Times New Roman" panose="02020603050405020304" pitchFamily="18" charset="0"/>
                <a:cs typeface="Trebuchet MS" panose="020B0603020202020204" pitchFamily="34" charset="0"/>
              </a:rPr>
              <a:t>website-ul societăţii (</a:t>
            </a:r>
            <a:r>
              <a:rPr lang="ro-RO" sz="1700" u="sng" dirty="0">
                <a:effectLst/>
                <a:latin typeface="Trebuchet MS" panose="020B0603020202020204" pitchFamily="34" charset="0"/>
                <a:ea typeface="Times New Roman" panose="02020603050405020304" pitchFamily="18" charset="0"/>
                <a:cs typeface="Trebuchet MS" panose="020B0603020202020204" pitchFamily="34" charset="0"/>
                <a:hlinkClick r:id="rId2">
                  <a:extLst>
                    <a:ext uri="{A12FA001-AC4F-418D-AE19-62706E023703}">
                      <ahyp:hlinkClr xmlns:ahyp="http://schemas.microsoft.com/office/drawing/2018/hyperlinkcolor" val="tx"/>
                    </a:ext>
                  </a:extLst>
                </a:hlinkClick>
              </a:rPr>
              <a:t>www.antibiotice.ro</a:t>
            </a:r>
            <a:r>
              <a:rPr lang="ro-RO" sz="1700" dirty="0">
                <a:effectLst/>
                <a:latin typeface="Trebuchet MS" panose="020B0603020202020204" pitchFamily="34" charset="0"/>
                <a:ea typeface="Times New Roman" panose="02020603050405020304" pitchFamily="18" charset="0"/>
                <a:cs typeface="Trebuchet MS" panose="020B0603020202020204" pitchFamily="34" charset="0"/>
              </a:rPr>
              <a:t>).</a:t>
            </a:r>
            <a:endParaRPr lang="en-US" sz="17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ro-RO" sz="1700" dirty="0">
                <a:effectLst/>
                <a:latin typeface="Trebuchet MS" panose="020B0603020202020204" pitchFamily="34" charset="0"/>
                <a:ea typeface="Times New Roman" panose="02020603050405020304" pitchFamily="18" charset="0"/>
              </a:rPr>
              <a:t> </a:t>
            </a:r>
            <a:endParaRPr lang="en-US" sz="1700" dirty="0">
              <a:effectLst/>
              <a:latin typeface="Times New Roman" panose="02020603050405020304" pitchFamily="18" charset="0"/>
              <a:ea typeface="Times New Roman" panose="02020603050405020304" pitchFamily="18" charset="0"/>
            </a:endParaRPr>
          </a:p>
          <a:p>
            <a:pPr marL="0" marR="0" algn="just" fontAlgn="base" hangingPunct="0">
              <a:spcBef>
                <a:spcPts val="0"/>
              </a:spcBef>
              <a:spcAft>
                <a:spcPts val="0"/>
              </a:spcAft>
            </a:pPr>
            <a:r>
              <a:rPr lang="ro-RO" sz="1700" dirty="0">
                <a:effectLst/>
                <a:latin typeface="Trebuchet MS" panose="020B0603020202020204" pitchFamily="34" charset="0"/>
                <a:ea typeface="Times New Roman" panose="02020603050405020304" pitchFamily="18" charset="0"/>
                <a:cs typeface="Trebuchet MS" panose="020B0603020202020204" pitchFamily="34" charset="0"/>
              </a:rPr>
              <a:t>In cazul votului prin corespondenţă, Formularele de vot in limba romana sau in limba engleza, completate şi semnate, pot fi transmise societatii </a:t>
            </a:r>
            <a:r>
              <a:rPr lang="ro-RO" sz="1700" dirty="0">
                <a:effectLst/>
                <a:latin typeface="Trebuchet MS" panose="020B0603020202020204" pitchFamily="34" charset="0"/>
                <a:ea typeface="Times New Roman" panose="02020603050405020304" pitchFamily="18" charset="0"/>
              </a:rPr>
              <a:t>înainte de Adunarea Generala a Actionarilor</a:t>
            </a:r>
            <a:r>
              <a:rPr lang="ro-RO" sz="1700" b="1" dirty="0">
                <a:effectLst/>
                <a:latin typeface="Trebuchet MS" panose="020B0603020202020204" pitchFamily="34" charset="0"/>
                <a:ea typeface="Times New Roman" panose="02020603050405020304" pitchFamily="18" charset="0"/>
                <a:cs typeface="Trebuchet MS" panose="020B0603020202020204" pitchFamily="34" charset="0"/>
              </a:rPr>
              <a:t>,</a:t>
            </a:r>
            <a:r>
              <a:rPr lang="ro-RO" sz="1700" dirty="0">
                <a:effectLst/>
                <a:latin typeface="Trebuchet MS" panose="020B0603020202020204" pitchFamily="34" charset="0"/>
                <a:ea typeface="Times New Roman" panose="02020603050405020304" pitchFamily="18" charset="0"/>
                <a:cs typeface="Trebuchet MS" panose="020B0603020202020204" pitchFamily="34" charset="0"/>
              </a:rPr>
              <a:t> după cum urmează:</a:t>
            </a:r>
            <a:endParaRPr lang="en-US" sz="1700" dirty="0">
              <a:effectLst/>
              <a:latin typeface="Times New Roman" panose="02020603050405020304" pitchFamily="18" charset="0"/>
              <a:ea typeface="Times New Roman" panose="02020603050405020304" pitchFamily="18" charset="0"/>
            </a:endParaRPr>
          </a:p>
          <a:p>
            <a:pPr marL="342900" marR="0" lvl="0" indent="-342900" algn="just" fontAlgn="base" hangingPunct="0">
              <a:spcBef>
                <a:spcPts val="0"/>
              </a:spcBef>
              <a:spcAft>
                <a:spcPts val="0"/>
              </a:spcAft>
              <a:buFont typeface="+mj-lt"/>
              <a:buAutoNum type="alphaLcParenR"/>
              <a:tabLst>
                <a:tab pos="228600" algn="l"/>
              </a:tabLst>
            </a:pPr>
            <a:r>
              <a:rPr lang="ro-RO" sz="1700" dirty="0">
                <a:effectLst/>
                <a:latin typeface="Trebuchet MS" panose="020B0603020202020204" pitchFamily="34" charset="0"/>
                <a:ea typeface="Times New Roman" panose="02020603050405020304" pitchFamily="18" charset="0"/>
                <a:cs typeface="Trebuchet MS" panose="020B0603020202020204" pitchFamily="34" charset="0"/>
              </a:rPr>
              <a:t>transmise direct sau prin orice formă de curierat cu confirmare de primire, la Registratura Societăţii din Iaşi, str. Valea Lupului nr. 1, cod poştal 707410, în plic închis, cu menţiunile scrise în clar: „A nu se deschide.” şi „Pentru adunarea generală a acţionarilor din data de........ – Comisia Tehnică”.</a:t>
            </a:r>
            <a:endParaRPr lang="en-US" sz="1700" dirty="0">
              <a:effectLst/>
              <a:latin typeface="Times New Roman" panose="02020603050405020304" pitchFamily="18" charset="0"/>
              <a:ea typeface="Times New Roman" panose="02020603050405020304" pitchFamily="18" charset="0"/>
            </a:endParaRPr>
          </a:p>
          <a:p>
            <a:pPr marL="342900" marR="0" lvl="0" indent="-342900" algn="just" fontAlgn="base" hangingPunct="0">
              <a:spcBef>
                <a:spcPts val="0"/>
              </a:spcBef>
              <a:spcAft>
                <a:spcPts val="0"/>
              </a:spcAft>
              <a:buFont typeface="+mj-lt"/>
              <a:buAutoNum type="alphaLcParenR"/>
              <a:tabLst>
                <a:tab pos="228600" algn="l"/>
              </a:tabLst>
            </a:pPr>
            <a:r>
              <a:rPr lang="ro-RO" sz="1700" dirty="0">
                <a:effectLst/>
                <a:latin typeface="Trebuchet MS" panose="020B0603020202020204" pitchFamily="34" charset="0"/>
                <a:ea typeface="Times New Roman" panose="02020603050405020304" pitchFamily="18" charset="0"/>
                <a:cs typeface="Trebuchet MS" panose="020B0603020202020204" pitchFamily="34" charset="0"/>
              </a:rPr>
              <a:t>transmise prin e-mail cu semnătură electronică extinsă încorporată conform Legii nr. 455/2001 privind semnătura electronică, la adresa </a:t>
            </a:r>
            <a:r>
              <a:rPr lang="ro-RO" sz="1700" u="sng" dirty="0">
                <a:effectLst/>
                <a:latin typeface="Trebuchet MS" panose="020B0603020202020204" pitchFamily="34" charset="0"/>
                <a:ea typeface="Times New Roman" panose="02020603050405020304" pitchFamily="18" charset="0"/>
                <a:cs typeface="Trebuchet MS" panose="020B0603020202020204" pitchFamily="34" charset="0"/>
                <a:hlinkClick r:id="rId3">
                  <a:extLst>
                    <a:ext uri="{A12FA001-AC4F-418D-AE19-62706E023703}">
                      <ahyp:hlinkClr xmlns:ahyp="http://schemas.microsoft.com/office/drawing/2018/hyperlinkcolor" val="tx"/>
                    </a:ext>
                  </a:extLst>
                </a:hlinkClick>
              </a:rPr>
              <a:t>relatiicuinvestitorii@antibiotice.ro</a:t>
            </a:r>
            <a:r>
              <a:rPr lang="ro-RO" sz="1700" dirty="0">
                <a:effectLst/>
                <a:latin typeface="Trebuchet MS" panose="020B0603020202020204" pitchFamily="34" charset="0"/>
                <a:ea typeface="Times New Roman" panose="02020603050405020304" pitchFamily="18" charset="0"/>
                <a:cs typeface="Trebuchet MS" panose="020B0603020202020204" pitchFamily="34" charset="0"/>
              </a:rPr>
              <a:t>, menţionând la subiect: „Pentru adunarea generală a acţionarilor din data de...............”.</a:t>
            </a:r>
            <a:endParaRPr lang="en-US" sz="1700" dirty="0">
              <a:effectLst/>
              <a:latin typeface="Times New Roman" panose="02020603050405020304" pitchFamily="18" charset="0"/>
              <a:ea typeface="Times New Roman" panose="02020603050405020304" pitchFamily="18" charset="0"/>
            </a:endParaRPr>
          </a:p>
          <a:p>
            <a:pPr marL="228600" marR="0" algn="just" fontAlgn="base" hangingPunct="0">
              <a:spcBef>
                <a:spcPts val="0"/>
              </a:spcBef>
              <a:spcAft>
                <a:spcPts val="0"/>
              </a:spcAft>
            </a:pPr>
            <a:r>
              <a:rPr lang="ro-RO" sz="1700" dirty="0">
                <a:effectLst/>
                <a:latin typeface="Trebuchet MS" panose="020B0603020202020204" pitchFamily="34" charset="0"/>
                <a:ea typeface="Times New Roman" panose="02020603050405020304" pitchFamily="18" charset="0"/>
                <a:cs typeface="Trebuchet MS" panose="020B0603020202020204" pitchFamily="34" charset="0"/>
              </a:rPr>
              <a:t> </a:t>
            </a:r>
            <a:endParaRPr lang="en-US" sz="1700" dirty="0">
              <a:effectLst/>
              <a:latin typeface="Times New Roman" panose="02020603050405020304" pitchFamily="18" charset="0"/>
              <a:ea typeface="Times New Roman" panose="02020603050405020304" pitchFamily="18" charset="0"/>
            </a:endParaRPr>
          </a:p>
          <a:p>
            <a:pPr marL="0" marR="0" algn="just" fontAlgn="base" hangingPunct="0">
              <a:spcBef>
                <a:spcPts val="0"/>
              </a:spcBef>
              <a:spcAft>
                <a:spcPts val="0"/>
              </a:spcAft>
            </a:pPr>
            <a:r>
              <a:rPr lang="ro-RO" sz="1700" dirty="0">
                <a:effectLst/>
                <a:latin typeface="Trebuchet MS" panose="020B0603020202020204" pitchFamily="34" charset="0"/>
                <a:ea typeface="Times New Roman" panose="02020603050405020304" pitchFamily="18" charset="0"/>
                <a:cs typeface="Trebuchet MS" panose="020B0603020202020204" pitchFamily="34" charset="0"/>
              </a:rPr>
              <a:t>Formularele de vot prin corespondenta </a:t>
            </a:r>
            <a:r>
              <a:rPr lang="ro-RO" sz="1700" dirty="0">
                <a:effectLst/>
                <a:latin typeface="Trebuchet MS" panose="020B0603020202020204" pitchFamily="34" charset="0"/>
                <a:ea typeface="Times New Roman" panose="02020603050405020304" pitchFamily="18" charset="0"/>
              </a:rPr>
              <a:t>in limba romana si in limba</a:t>
            </a:r>
            <a:r>
              <a:rPr lang="ro-RO" sz="1700" dirty="0">
                <a:effectLst/>
                <a:latin typeface="Trebuchet MS" panose="020B0603020202020204" pitchFamily="34" charset="0"/>
                <a:ea typeface="Times New Roman" panose="02020603050405020304" pitchFamily="18" charset="0"/>
                <a:cs typeface="Trebuchet MS" panose="020B0603020202020204" pitchFamily="34" charset="0"/>
              </a:rPr>
              <a:t> engleza trebuie sa fie însoţite de copia actului de identitate valabil (buletin/carte de identitate în cazul acţionarilor persoane fizice, respectiv </a:t>
            </a:r>
            <a:r>
              <a:rPr lang="pt-BR" sz="1700" dirty="0">
                <a:effectLst/>
                <a:latin typeface="Trebuchet MS" panose="020B0603020202020204" pitchFamily="34" charset="0"/>
                <a:ea typeface="Times New Roman" panose="02020603050405020304" pitchFamily="18" charset="0"/>
                <a:cs typeface="TimesNewRomanPSMT"/>
              </a:rPr>
              <a:t>certificat constatator, sau orice alt document</a:t>
            </a:r>
            <a:r>
              <a:rPr lang="pt-BR" sz="1700" dirty="0">
                <a:effectLst/>
                <a:latin typeface="Trebuchet MS" panose="020B0603020202020204" pitchFamily="34" charset="0"/>
                <a:ea typeface="Times New Roman" panose="02020603050405020304" pitchFamily="18" charset="0"/>
                <a:cs typeface="Trebuchet MS" panose="020B0603020202020204" pitchFamily="34" charset="0"/>
              </a:rPr>
              <a:t> </a:t>
            </a:r>
            <a:r>
              <a:rPr lang="pt-BR" sz="1700" dirty="0">
                <a:effectLst/>
                <a:latin typeface="Trebuchet MS" panose="020B0603020202020204" pitchFamily="34" charset="0"/>
                <a:ea typeface="Times New Roman" panose="02020603050405020304" pitchFamily="18" charset="0"/>
                <a:cs typeface="TimesNewRomanPSMT"/>
              </a:rPr>
              <a:t>care atestă calitatea de reprezentant legal</a:t>
            </a:r>
            <a:r>
              <a:rPr lang="ro-RO" sz="1700" dirty="0">
                <a:effectLst/>
                <a:latin typeface="Trebuchet MS" panose="020B0603020202020204" pitchFamily="34" charset="0"/>
                <a:ea typeface="Times New Roman" panose="02020603050405020304" pitchFamily="18" charset="0"/>
                <a:cs typeface="Trebuchet MS" panose="020B0603020202020204" pitchFamily="34" charset="0"/>
              </a:rPr>
              <a:t> în cazul acţionarilor persoane juridice, extras de cont), conform notei de mai jos.</a:t>
            </a:r>
            <a:endParaRPr lang="en-US" sz="1700" dirty="0">
              <a:effectLst/>
              <a:latin typeface="Times New Roman" panose="02020603050405020304" pitchFamily="18" charset="0"/>
              <a:ea typeface="Times New Roman" panose="02020603050405020304" pitchFamily="18" charset="0"/>
            </a:endParaRPr>
          </a:p>
          <a:p>
            <a:pPr marL="0" marR="0" algn="just" fontAlgn="base" hangingPunct="0">
              <a:spcBef>
                <a:spcPts val="0"/>
              </a:spcBef>
              <a:spcAft>
                <a:spcPts val="0"/>
              </a:spcAft>
            </a:pPr>
            <a:r>
              <a:rPr lang="ro-RO" sz="1700" dirty="0">
                <a:effectLst/>
                <a:latin typeface="Trebuchet MS" panose="020B0603020202020204" pitchFamily="34" charset="0"/>
                <a:ea typeface="Times New Roman" panose="02020603050405020304" pitchFamily="18" charset="0"/>
                <a:cs typeface="Trebuchet MS" panose="020B0603020202020204" pitchFamily="34" charset="0"/>
              </a:rPr>
              <a:t> </a:t>
            </a:r>
            <a:endParaRPr lang="en-US" sz="17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ro-RO" sz="1700" dirty="0">
                <a:effectLst/>
                <a:latin typeface="Trebuchet MS" panose="020B0603020202020204" pitchFamily="34" charset="0"/>
                <a:ea typeface="Times New Roman" panose="02020603050405020304" pitchFamily="18" charset="0"/>
              </a:rPr>
              <a:t>Formularele de vot care nu sunt primite in termen</a:t>
            </a:r>
            <a:r>
              <a:rPr lang="en-US" sz="1700" dirty="0">
                <a:effectLst/>
                <a:latin typeface="Trebuchet MS" panose="020B0603020202020204" pitchFamily="34" charset="0"/>
                <a:ea typeface="Times New Roman" panose="02020603050405020304" pitchFamily="18" charset="0"/>
              </a:rPr>
              <a:t> (data </a:t>
            </a:r>
            <a:r>
              <a:rPr lang="en-US" sz="1700" dirty="0" err="1">
                <a:effectLst/>
                <a:latin typeface="Trebuchet MS" panose="020B0603020202020204" pitchFamily="34" charset="0"/>
                <a:ea typeface="Times New Roman" panose="02020603050405020304" pitchFamily="18" charset="0"/>
              </a:rPr>
              <a:t>si</a:t>
            </a:r>
            <a:r>
              <a:rPr lang="en-US" sz="1700" dirty="0">
                <a:effectLst/>
                <a:latin typeface="Trebuchet MS" panose="020B0603020202020204" pitchFamily="34" charset="0"/>
                <a:ea typeface="Times New Roman" panose="02020603050405020304" pitchFamily="18" charset="0"/>
              </a:rPr>
              <a:t> </a:t>
            </a:r>
            <a:r>
              <a:rPr lang="en-US" sz="1700" dirty="0" err="1">
                <a:effectLst/>
                <a:latin typeface="Trebuchet MS" panose="020B0603020202020204" pitchFamily="34" charset="0"/>
                <a:ea typeface="Times New Roman" panose="02020603050405020304" pitchFamily="18" charset="0"/>
              </a:rPr>
              <a:t>ora</a:t>
            </a:r>
            <a:r>
              <a:rPr lang="en-US" sz="1700" dirty="0">
                <a:effectLst/>
                <a:latin typeface="Trebuchet MS" panose="020B0603020202020204" pitchFamily="34" charset="0"/>
                <a:ea typeface="Times New Roman" panose="02020603050405020304" pitchFamily="18" charset="0"/>
              </a:rPr>
              <a:t> </a:t>
            </a:r>
            <a:r>
              <a:rPr lang="en-US" sz="1700" dirty="0" err="1">
                <a:effectLst/>
                <a:latin typeface="Trebuchet MS" panose="020B0603020202020204" pitchFamily="34" charset="0"/>
                <a:ea typeface="Times New Roman" panose="02020603050405020304" pitchFamily="18" charset="0"/>
              </a:rPr>
              <a:t>mentionate</a:t>
            </a:r>
            <a:r>
              <a:rPr lang="en-US" sz="1700" dirty="0">
                <a:effectLst/>
                <a:latin typeface="Trebuchet MS" panose="020B0603020202020204" pitchFamily="34" charset="0"/>
                <a:ea typeface="Times New Roman" panose="02020603050405020304" pitchFamily="18" charset="0"/>
              </a:rPr>
              <a:t> in </a:t>
            </a:r>
            <a:r>
              <a:rPr lang="en-US" sz="1700" dirty="0" err="1">
                <a:effectLst/>
                <a:latin typeface="Trebuchet MS" panose="020B0603020202020204" pitchFamily="34" charset="0"/>
                <a:ea typeface="Times New Roman" panose="02020603050405020304" pitchFamily="18" charset="0"/>
              </a:rPr>
              <a:t>convocator</a:t>
            </a:r>
            <a:r>
              <a:rPr lang="en-US" sz="1700" dirty="0">
                <a:effectLst/>
                <a:latin typeface="Trebuchet MS" panose="020B0603020202020204" pitchFamily="34" charset="0"/>
                <a:ea typeface="Times New Roman" panose="02020603050405020304" pitchFamily="18" charset="0"/>
              </a:rPr>
              <a:t>),</a:t>
            </a:r>
            <a:r>
              <a:rPr lang="ro-RO" sz="1700" dirty="0">
                <a:effectLst/>
                <a:latin typeface="Trebuchet MS" panose="020B0603020202020204" pitchFamily="34" charset="0"/>
                <a:ea typeface="Times New Roman" panose="02020603050405020304" pitchFamily="18" charset="0"/>
              </a:rPr>
              <a:t> nu vor fi luate în calcul pentru determinarea cvorumului şi majorităţii în Adunarea generală. </a:t>
            </a:r>
            <a:endParaRPr lang="en-US" sz="1700" dirty="0">
              <a:effectLst/>
              <a:latin typeface="Trebuchet MS" panose="020B0603020202020204" pitchFamily="34" charset="0"/>
              <a:ea typeface="Times New Roman" panose="02020603050405020304" pitchFamily="18" charset="0"/>
            </a:endParaRPr>
          </a:p>
          <a:p>
            <a:pPr marL="0" marR="0" algn="just">
              <a:spcBef>
                <a:spcPts val="0"/>
              </a:spcBef>
              <a:spcAft>
                <a:spcPts val="0"/>
              </a:spcAft>
            </a:pPr>
            <a:r>
              <a:rPr lang="en-US" sz="1700" dirty="0">
                <a:latin typeface="Trebuchet MS" panose="020B0603020202020204" pitchFamily="34" charset="0"/>
              </a:rPr>
              <a:t>Daca </a:t>
            </a:r>
            <a:r>
              <a:rPr lang="en-US" sz="1700" dirty="0" err="1">
                <a:latin typeface="Trebuchet MS" panose="020B0603020202020204" pitchFamily="34" charset="0"/>
              </a:rPr>
              <a:t>actionarul</a:t>
            </a:r>
            <a:r>
              <a:rPr lang="en-US" sz="1700" dirty="0">
                <a:latin typeface="Trebuchet MS" panose="020B0603020202020204" pitchFamily="34" charset="0"/>
              </a:rPr>
              <a:t> </a:t>
            </a:r>
            <a:r>
              <a:rPr lang="en-US" sz="1700" dirty="0" err="1">
                <a:latin typeface="Trebuchet MS" panose="020B0603020202020204" pitchFamily="34" charset="0"/>
              </a:rPr>
              <a:t>si</a:t>
            </a:r>
            <a:r>
              <a:rPr lang="en-US" sz="1700" dirty="0">
                <a:latin typeface="Trebuchet MS" panose="020B0603020202020204" pitchFamily="34" charset="0"/>
              </a:rPr>
              <a:t>-a </a:t>
            </a:r>
            <a:r>
              <a:rPr lang="en-US" sz="1700" dirty="0" err="1">
                <a:latin typeface="Trebuchet MS" panose="020B0603020202020204" pitchFamily="34" charset="0"/>
              </a:rPr>
              <a:t>exprimat</a:t>
            </a:r>
            <a:r>
              <a:rPr lang="en-US" sz="1700" dirty="0">
                <a:latin typeface="Trebuchet MS" panose="020B0603020202020204" pitchFamily="34" charset="0"/>
              </a:rPr>
              <a:t> </a:t>
            </a:r>
            <a:r>
              <a:rPr lang="en-US" sz="1700" dirty="0" err="1">
                <a:latin typeface="Trebuchet MS" panose="020B0603020202020204" pitchFamily="34" charset="0"/>
              </a:rPr>
              <a:t>votul</a:t>
            </a:r>
            <a:r>
              <a:rPr lang="en-US" sz="1700" dirty="0">
                <a:latin typeface="Trebuchet MS" panose="020B0603020202020204" pitchFamily="34" charset="0"/>
              </a:rPr>
              <a:t> </a:t>
            </a:r>
            <a:r>
              <a:rPr lang="en-US" sz="1700" dirty="0" err="1">
                <a:latin typeface="Trebuchet MS" panose="020B0603020202020204" pitchFamily="34" charset="0"/>
              </a:rPr>
              <a:t>prin</a:t>
            </a:r>
            <a:r>
              <a:rPr lang="en-US" sz="1700" dirty="0">
                <a:latin typeface="Trebuchet MS" panose="020B0603020202020204" pitchFamily="34" charset="0"/>
              </a:rPr>
              <a:t> </a:t>
            </a:r>
            <a:r>
              <a:rPr lang="en-US" sz="1700" dirty="0" err="1">
                <a:latin typeface="Trebuchet MS" panose="020B0603020202020204" pitchFamily="34" charset="0"/>
              </a:rPr>
              <a:t>corespondenta</a:t>
            </a:r>
            <a:r>
              <a:rPr lang="en-US" sz="1700" dirty="0">
                <a:latin typeface="Trebuchet MS" panose="020B0603020202020204" pitchFamily="34" charset="0"/>
              </a:rPr>
              <a:t>, </a:t>
            </a:r>
            <a:r>
              <a:rPr lang="en-US" sz="1700" dirty="0" err="1">
                <a:latin typeface="Trebuchet MS" panose="020B0603020202020204" pitchFamily="34" charset="0"/>
              </a:rPr>
              <a:t>dar</a:t>
            </a:r>
            <a:r>
              <a:rPr lang="en-US" sz="1700" dirty="0">
                <a:latin typeface="Trebuchet MS" panose="020B0603020202020204" pitchFamily="34" charset="0"/>
              </a:rPr>
              <a:t> </a:t>
            </a:r>
            <a:r>
              <a:rPr lang="en-US" sz="1700" dirty="0" err="1">
                <a:latin typeface="Trebuchet MS" panose="020B0603020202020204" pitchFamily="34" charset="0"/>
              </a:rPr>
              <a:t>participa</a:t>
            </a:r>
            <a:r>
              <a:rPr lang="en-US" sz="1700" dirty="0">
                <a:latin typeface="Trebuchet MS" panose="020B0603020202020204" pitchFamily="34" charset="0"/>
              </a:rPr>
              <a:t> la </a:t>
            </a:r>
            <a:r>
              <a:rPr lang="en-US" sz="1700" dirty="0" err="1">
                <a:latin typeface="Trebuchet MS" panose="020B0603020202020204" pitchFamily="34" charset="0"/>
              </a:rPr>
              <a:t>Adunarea</a:t>
            </a:r>
            <a:r>
              <a:rPr lang="en-US" sz="1700" dirty="0">
                <a:latin typeface="Trebuchet MS" panose="020B0603020202020204" pitchFamily="34" charset="0"/>
              </a:rPr>
              <a:t> </a:t>
            </a:r>
            <a:r>
              <a:rPr lang="en-US" sz="1700" dirty="0" err="1">
                <a:latin typeface="Trebuchet MS" panose="020B0603020202020204" pitchFamily="34" charset="0"/>
              </a:rPr>
              <a:t>Generala</a:t>
            </a:r>
            <a:r>
              <a:rPr lang="en-US" sz="1700" dirty="0">
                <a:latin typeface="Trebuchet MS" panose="020B0603020202020204" pitchFamily="34" charset="0"/>
              </a:rPr>
              <a:t> personal </a:t>
            </a:r>
            <a:r>
              <a:rPr lang="en-US" sz="1700" dirty="0" err="1">
                <a:latin typeface="Trebuchet MS" panose="020B0603020202020204" pitchFamily="34" charset="0"/>
              </a:rPr>
              <a:t>sau</a:t>
            </a:r>
            <a:r>
              <a:rPr lang="en-US" sz="1700" dirty="0">
                <a:latin typeface="Trebuchet MS" panose="020B0603020202020204" pitchFamily="34" charset="0"/>
              </a:rPr>
              <a:t> </a:t>
            </a:r>
            <a:r>
              <a:rPr lang="en-US" sz="1700" dirty="0" err="1">
                <a:latin typeface="Trebuchet MS" panose="020B0603020202020204" pitchFamily="34" charset="0"/>
              </a:rPr>
              <a:t>prin</a:t>
            </a:r>
            <a:r>
              <a:rPr lang="en-US" sz="1700" dirty="0">
                <a:latin typeface="Trebuchet MS" panose="020B0603020202020204" pitchFamily="34" charset="0"/>
              </a:rPr>
              <a:t> </a:t>
            </a:r>
            <a:r>
              <a:rPr lang="en-US" sz="1700" dirty="0" err="1">
                <a:latin typeface="Trebuchet MS" panose="020B0603020202020204" pitchFamily="34" charset="0"/>
              </a:rPr>
              <a:t>reprezentant</a:t>
            </a:r>
            <a:r>
              <a:rPr lang="en-US" sz="1700" dirty="0">
                <a:latin typeface="Trebuchet MS" panose="020B0603020202020204" pitchFamily="34" charset="0"/>
              </a:rPr>
              <a:t>, </a:t>
            </a:r>
            <a:r>
              <a:rPr lang="en-US" sz="1700" dirty="0" err="1">
                <a:latin typeface="Trebuchet MS" panose="020B0603020202020204" pitchFamily="34" charset="0"/>
              </a:rPr>
              <a:t>votul</a:t>
            </a:r>
            <a:r>
              <a:rPr lang="en-US" sz="1700" dirty="0">
                <a:latin typeface="Trebuchet MS" panose="020B0603020202020204" pitchFamily="34" charset="0"/>
              </a:rPr>
              <a:t> </a:t>
            </a:r>
            <a:r>
              <a:rPr lang="en-US" sz="1700" dirty="0" err="1">
                <a:latin typeface="Trebuchet MS" panose="020B0603020202020204" pitchFamily="34" charset="0"/>
              </a:rPr>
              <a:t>prin</a:t>
            </a:r>
            <a:r>
              <a:rPr lang="en-US" sz="1700" dirty="0">
                <a:latin typeface="Trebuchet MS" panose="020B0603020202020204" pitchFamily="34" charset="0"/>
              </a:rPr>
              <a:t> </a:t>
            </a:r>
            <a:r>
              <a:rPr lang="en-US" sz="1700" dirty="0" err="1">
                <a:latin typeface="Trebuchet MS" panose="020B0603020202020204" pitchFamily="34" charset="0"/>
              </a:rPr>
              <a:t>corespondenta</a:t>
            </a:r>
            <a:r>
              <a:rPr lang="en-US" sz="1700" dirty="0">
                <a:latin typeface="Trebuchet MS" panose="020B0603020202020204" pitchFamily="34" charset="0"/>
              </a:rPr>
              <a:t> </a:t>
            </a:r>
            <a:r>
              <a:rPr lang="en-US" sz="1700" dirty="0" err="1">
                <a:latin typeface="Trebuchet MS" panose="020B0603020202020204" pitchFamily="34" charset="0"/>
              </a:rPr>
              <a:t>exprimat</a:t>
            </a:r>
            <a:r>
              <a:rPr lang="en-US" sz="1700" dirty="0">
                <a:latin typeface="Trebuchet MS" panose="020B0603020202020204" pitchFamily="34" charset="0"/>
              </a:rPr>
              <a:t> </a:t>
            </a:r>
            <a:r>
              <a:rPr lang="en-US" sz="1700" dirty="0" err="1">
                <a:latin typeface="Trebuchet MS" panose="020B0603020202020204" pitchFamily="34" charset="0"/>
              </a:rPr>
              <a:t>pentru</a:t>
            </a:r>
            <a:r>
              <a:rPr lang="en-US" sz="1700" dirty="0">
                <a:latin typeface="Trebuchet MS" panose="020B0603020202020204" pitchFamily="34" charset="0"/>
              </a:rPr>
              <a:t> </a:t>
            </a:r>
            <a:r>
              <a:rPr lang="en-US" sz="1700" dirty="0" err="1">
                <a:latin typeface="Trebuchet MS" panose="020B0603020202020204" pitchFamily="34" charset="0"/>
              </a:rPr>
              <a:t>aceasta</a:t>
            </a:r>
            <a:r>
              <a:rPr lang="en-US" sz="1700" dirty="0">
                <a:latin typeface="Trebuchet MS" panose="020B0603020202020204" pitchFamily="34" charset="0"/>
              </a:rPr>
              <a:t> </a:t>
            </a:r>
            <a:r>
              <a:rPr lang="en-US" sz="1700" dirty="0" err="1">
                <a:latin typeface="Trebuchet MS" panose="020B0603020202020204" pitchFamily="34" charset="0"/>
              </a:rPr>
              <a:t>adunare</a:t>
            </a:r>
            <a:r>
              <a:rPr lang="en-US" sz="1700" dirty="0">
                <a:latin typeface="Trebuchet MS" panose="020B0603020202020204" pitchFamily="34" charset="0"/>
              </a:rPr>
              <a:t> </a:t>
            </a:r>
            <a:r>
              <a:rPr lang="en-US" sz="1700" dirty="0" err="1">
                <a:latin typeface="Trebuchet MS" panose="020B0603020202020204" pitchFamily="34" charset="0"/>
              </a:rPr>
              <a:t>va</a:t>
            </a:r>
            <a:r>
              <a:rPr lang="en-US" sz="1700" dirty="0">
                <a:latin typeface="Trebuchet MS" panose="020B0603020202020204" pitchFamily="34" charset="0"/>
              </a:rPr>
              <a:t> fi </a:t>
            </a:r>
            <a:r>
              <a:rPr lang="en-US" sz="1700" dirty="0" err="1">
                <a:latin typeface="Trebuchet MS" panose="020B0603020202020204" pitchFamily="34" charset="0"/>
              </a:rPr>
              <a:t>anulat</a:t>
            </a:r>
            <a:r>
              <a:rPr lang="en-US" sz="1700" dirty="0">
                <a:latin typeface="Trebuchet MS" panose="020B0603020202020204" pitchFamily="34" charset="0"/>
              </a:rPr>
              <a:t>. </a:t>
            </a:r>
            <a:endParaRPr lang="en-US" dirty="0"/>
          </a:p>
        </p:txBody>
      </p:sp>
    </p:spTree>
    <p:extLst>
      <p:ext uri="{BB962C8B-B14F-4D97-AF65-F5344CB8AC3E}">
        <p14:creationId xmlns:p14="http://schemas.microsoft.com/office/powerpoint/2010/main" val="1133381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a:extLst>
              <a:ext uri="{FF2B5EF4-FFF2-40B4-BE49-F238E27FC236}">
                <a16:creationId xmlns:a16="http://schemas.microsoft.com/office/drawing/2014/main" id="{ED879845-182D-485E-8AF3-1ADEA524D299}"/>
              </a:ext>
            </a:extLst>
          </p:cNvPr>
          <p:cNvSpPr>
            <a:spLocks noGrp="1"/>
          </p:cNvSpPr>
          <p:nvPr>
            <p:ph type="title"/>
          </p:nvPr>
        </p:nvSpPr>
        <p:spPr>
          <a:xfrm>
            <a:off x="603682" y="754196"/>
            <a:ext cx="10674014" cy="4623954"/>
          </a:xfrm>
        </p:spPr>
        <p:txBody>
          <a:bodyPr>
            <a:normAutofit fontScale="90000"/>
          </a:bodyPr>
          <a:lstStyle/>
          <a:p>
            <a:pPr marL="342900" indent="-342900">
              <a:spcBef>
                <a:spcPts val="0"/>
              </a:spcBef>
              <a:buFont typeface="Wingdings" panose="05000000000000000000" pitchFamily="2" charset="2"/>
              <a:buChar char="v"/>
            </a:pPr>
            <a:r>
              <a:rPr lang="en-US" sz="1800" b="1" dirty="0" err="1">
                <a:latin typeface="Trebuchet MS" panose="020B0603020202020204" pitchFamily="34" charset="0"/>
              </a:rPr>
              <a:t>Legislatie</a:t>
            </a:r>
            <a:r>
              <a:rPr lang="en-US" sz="1800" b="1" dirty="0">
                <a:latin typeface="Trebuchet MS" panose="020B0603020202020204" pitchFamily="34" charset="0"/>
              </a:rPr>
              <a:t>:</a:t>
            </a:r>
            <a:br>
              <a:rPr lang="en-US" sz="1800" b="1" dirty="0">
                <a:latin typeface="Trebuchet MS" panose="020B0603020202020204" pitchFamily="34" charset="0"/>
              </a:rPr>
            </a:br>
            <a:br>
              <a:rPr lang="en-US" sz="1800" b="1" dirty="0">
                <a:latin typeface="Trebuchet MS" panose="020B0603020202020204" pitchFamily="34" charset="0"/>
              </a:rPr>
            </a:br>
            <a:br>
              <a:rPr lang="en-US" sz="1800" b="1" dirty="0">
                <a:latin typeface="Trebuchet MS" panose="020B0603020202020204" pitchFamily="34" charset="0"/>
              </a:rPr>
            </a:br>
            <a:r>
              <a:rPr lang="en-US" sz="2000" dirty="0">
                <a:latin typeface="Trebuchet MS" panose="020B0603020202020204" pitchFamily="34" charset="0"/>
              </a:rPr>
              <a:t>1. </a:t>
            </a:r>
            <a:r>
              <a:rPr lang="en-US" sz="1800" dirty="0" err="1">
                <a:latin typeface="Trebuchet MS" panose="020B0603020202020204" pitchFamily="34" charset="0"/>
              </a:rPr>
              <a:t>Actul</a:t>
            </a:r>
            <a:r>
              <a:rPr lang="en-US" sz="1800" dirty="0">
                <a:latin typeface="Trebuchet MS" panose="020B0603020202020204" pitchFamily="34" charset="0"/>
              </a:rPr>
              <a:t> </a:t>
            </a:r>
            <a:r>
              <a:rPr lang="en-US" sz="1800" dirty="0" err="1">
                <a:latin typeface="Trebuchet MS" panose="020B0603020202020204" pitchFamily="34" charset="0"/>
              </a:rPr>
              <a:t>constitutiv</a:t>
            </a:r>
            <a:r>
              <a:rPr lang="en-US" sz="1800" dirty="0">
                <a:latin typeface="Trebuchet MS" panose="020B0603020202020204" pitchFamily="34" charset="0"/>
              </a:rPr>
              <a:t> al </a:t>
            </a:r>
            <a:r>
              <a:rPr lang="en-US" sz="1800" dirty="0" err="1">
                <a:latin typeface="Trebuchet MS" panose="020B0603020202020204" pitchFamily="34" charset="0"/>
              </a:rPr>
              <a:t>societatii</a:t>
            </a:r>
            <a:br>
              <a:rPr lang="en-US" sz="1800" dirty="0">
                <a:latin typeface="Trebuchet MS" panose="020B0603020202020204" pitchFamily="34" charset="0"/>
              </a:rPr>
            </a:br>
            <a:br>
              <a:rPr lang="en-US" sz="1800" dirty="0">
                <a:latin typeface="Trebuchet MS" panose="020B0603020202020204" pitchFamily="34" charset="0"/>
              </a:rPr>
            </a:br>
            <a:r>
              <a:rPr lang="en-US" sz="1800" dirty="0">
                <a:latin typeface="Trebuchet MS" panose="020B0603020202020204" pitchFamily="34" charset="0"/>
              </a:rPr>
              <a:t>2. </a:t>
            </a:r>
            <a:r>
              <a:rPr lang="en-US" sz="1800" dirty="0" err="1">
                <a:latin typeface="Trebuchet MS" panose="020B0603020202020204" pitchFamily="34" charset="0"/>
              </a:rPr>
              <a:t>Legea</a:t>
            </a:r>
            <a:r>
              <a:rPr lang="en-US" sz="1800" dirty="0">
                <a:latin typeface="Trebuchet MS" panose="020B0603020202020204" pitchFamily="34" charset="0"/>
              </a:rPr>
              <a:t> </a:t>
            </a:r>
            <a:r>
              <a:rPr lang="en-US" sz="1800" dirty="0" err="1">
                <a:latin typeface="Trebuchet MS" panose="020B0603020202020204" pitchFamily="34" charset="0"/>
              </a:rPr>
              <a:t>Societatilor</a:t>
            </a:r>
            <a:r>
              <a:rPr lang="en-US" sz="1800" dirty="0">
                <a:latin typeface="Trebuchet MS" panose="020B0603020202020204" pitchFamily="34" charset="0"/>
              </a:rPr>
              <a:t> </a:t>
            </a:r>
            <a:r>
              <a:rPr lang="en-US" sz="1800" dirty="0" err="1">
                <a:latin typeface="Trebuchet MS" panose="020B0603020202020204" pitchFamily="34" charset="0"/>
              </a:rPr>
              <a:t>Comerciale</a:t>
            </a:r>
            <a:r>
              <a:rPr lang="en-US" sz="1800" dirty="0">
                <a:latin typeface="Trebuchet MS" panose="020B0603020202020204" pitchFamily="34" charset="0"/>
              </a:rPr>
              <a:t> – </a:t>
            </a:r>
            <a:r>
              <a:rPr lang="en-US" sz="1800" dirty="0" err="1">
                <a:latin typeface="Trebuchet MS" panose="020B0603020202020204" pitchFamily="34" charset="0"/>
              </a:rPr>
              <a:t>Legea</a:t>
            </a:r>
            <a:r>
              <a:rPr lang="en-US" sz="1800" dirty="0">
                <a:latin typeface="Trebuchet MS" panose="020B0603020202020204" pitchFamily="34" charset="0"/>
              </a:rPr>
              <a:t> 31/1990 </a:t>
            </a:r>
            <a:r>
              <a:rPr lang="en-US" sz="1800" dirty="0" err="1">
                <a:latin typeface="Trebuchet MS" panose="020B0603020202020204" pitchFamily="34" charset="0"/>
              </a:rPr>
              <a:t>republicata</a:t>
            </a:r>
            <a:r>
              <a:rPr lang="en-US" sz="1800" dirty="0">
                <a:latin typeface="Trebuchet MS" panose="020B0603020202020204" pitchFamily="34" charset="0"/>
              </a:rPr>
              <a:t> cu </a:t>
            </a:r>
            <a:r>
              <a:rPr lang="en-US" sz="1800" dirty="0" err="1">
                <a:latin typeface="Trebuchet MS" panose="020B0603020202020204" pitchFamily="34" charset="0"/>
              </a:rPr>
              <a:t>modificarile</a:t>
            </a:r>
            <a:r>
              <a:rPr lang="en-US" sz="1800" dirty="0">
                <a:latin typeface="Trebuchet MS" panose="020B0603020202020204" pitchFamily="34" charset="0"/>
              </a:rPr>
              <a:t> </a:t>
            </a:r>
            <a:r>
              <a:rPr lang="en-US" sz="1800" dirty="0" err="1">
                <a:latin typeface="Trebuchet MS" panose="020B0603020202020204" pitchFamily="34" charset="0"/>
              </a:rPr>
              <a:t>si</a:t>
            </a:r>
            <a:r>
              <a:rPr lang="en-US" sz="1800" dirty="0">
                <a:latin typeface="Trebuchet MS" panose="020B0603020202020204" pitchFamily="34" charset="0"/>
              </a:rPr>
              <a:t> </a:t>
            </a:r>
            <a:r>
              <a:rPr lang="en-US" sz="1800" dirty="0" err="1">
                <a:latin typeface="Trebuchet MS" panose="020B0603020202020204" pitchFamily="34" charset="0"/>
              </a:rPr>
              <a:t>completarile</a:t>
            </a:r>
            <a:r>
              <a:rPr lang="en-US" sz="1800" dirty="0">
                <a:latin typeface="Trebuchet MS" panose="020B0603020202020204" pitchFamily="34" charset="0"/>
              </a:rPr>
              <a:t> </a:t>
            </a:r>
            <a:r>
              <a:rPr lang="en-US" sz="1800" dirty="0" err="1">
                <a:latin typeface="Trebuchet MS" panose="020B0603020202020204" pitchFamily="34" charset="0"/>
              </a:rPr>
              <a:t>ulterioare</a:t>
            </a:r>
            <a:br>
              <a:rPr lang="en-US" sz="1800" dirty="0">
                <a:latin typeface="Trebuchet MS" panose="020B0603020202020204" pitchFamily="34" charset="0"/>
              </a:rPr>
            </a:br>
            <a:br>
              <a:rPr lang="en-US" sz="1800" dirty="0">
                <a:latin typeface="Trebuchet MS" panose="020B0603020202020204" pitchFamily="34" charset="0"/>
              </a:rPr>
            </a:br>
            <a:r>
              <a:rPr lang="en-US" sz="1800" dirty="0">
                <a:latin typeface="Trebuchet MS" panose="020B0603020202020204" pitchFamily="34" charset="0"/>
              </a:rPr>
              <a:t>3. </a:t>
            </a:r>
            <a:r>
              <a:rPr lang="en-US" sz="1800" dirty="0" err="1">
                <a:latin typeface="Trebuchet MS" panose="020B0603020202020204" pitchFamily="34" charset="0"/>
              </a:rPr>
              <a:t>Legea</a:t>
            </a:r>
            <a:r>
              <a:rPr lang="en-US" sz="1800" dirty="0">
                <a:latin typeface="Trebuchet MS" panose="020B0603020202020204" pitchFamily="34" charset="0"/>
              </a:rPr>
              <a:t> 24/2017 </a:t>
            </a:r>
            <a:r>
              <a:rPr lang="en-US" sz="1800" dirty="0" err="1">
                <a:latin typeface="Trebuchet MS" panose="020B0603020202020204" pitchFamily="34" charset="0"/>
              </a:rPr>
              <a:t>privind</a:t>
            </a:r>
            <a:r>
              <a:rPr lang="en-US" sz="1800" dirty="0">
                <a:latin typeface="Trebuchet MS" panose="020B0603020202020204" pitchFamily="34" charset="0"/>
              </a:rPr>
              <a:t> </a:t>
            </a:r>
            <a:r>
              <a:rPr lang="en-US" sz="1800" dirty="0" err="1">
                <a:latin typeface="Trebuchet MS" panose="020B0603020202020204" pitchFamily="34" charset="0"/>
              </a:rPr>
              <a:t>emitentii</a:t>
            </a:r>
            <a:r>
              <a:rPr lang="en-US" sz="1800" dirty="0">
                <a:latin typeface="Trebuchet MS" panose="020B0603020202020204" pitchFamily="34" charset="0"/>
              </a:rPr>
              <a:t> de </a:t>
            </a:r>
            <a:r>
              <a:rPr lang="en-US" sz="1800" dirty="0" err="1">
                <a:latin typeface="Trebuchet MS" panose="020B0603020202020204" pitchFamily="34" charset="0"/>
              </a:rPr>
              <a:t>instrumente</a:t>
            </a:r>
            <a:r>
              <a:rPr lang="en-US" sz="1800" dirty="0">
                <a:latin typeface="Trebuchet MS" panose="020B0603020202020204" pitchFamily="34" charset="0"/>
              </a:rPr>
              <a:t> </a:t>
            </a:r>
            <a:r>
              <a:rPr lang="en-US" sz="1800" dirty="0" err="1">
                <a:latin typeface="Trebuchet MS" panose="020B0603020202020204" pitchFamily="34" charset="0"/>
              </a:rPr>
              <a:t>financiare</a:t>
            </a:r>
            <a:r>
              <a:rPr lang="en-US" sz="1800" dirty="0">
                <a:latin typeface="Trebuchet MS" panose="020B0603020202020204" pitchFamily="34" charset="0"/>
              </a:rPr>
              <a:t> </a:t>
            </a:r>
            <a:r>
              <a:rPr lang="en-US" sz="1800" dirty="0" err="1">
                <a:latin typeface="Trebuchet MS" panose="020B0603020202020204" pitchFamily="34" charset="0"/>
              </a:rPr>
              <a:t>si</a:t>
            </a:r>
            <a:r>
              <a:rPr lang="en-US" sz="1800" dirty="0">
                <a:latin typeface="Trebuchet MS" panose="020B0603020202020204" pitchFamily="34" charset="0"/>
              </a:rPr>
              <a:t> </a:t>
            </a:r>
            <a:r>
              <a:rPr lang="en-US" sz="1800" dirty="0" err="1">
                <a:latin typeface="Trebuchet MS" panose="020B0603020202020204" pitchFamily="34" charset="0"/>
              </a:rPr>
              <a:t>operatiuni</a:t>
            </a:r>
            <a:r>
              <a:rPr lang="en-US" sz="1800" dirty="0">
                <a:latin typeface="Trebuchet MS" panose="020B0603020202020204" pitchFamily="34" charset="0"/>
              </a:rPr>
              <a:t> de </a:t>
            </a:r>
            <a:r>
              <a:rPr lang="en-US" sz="1800" dirty="0" err="1">
                <a:latin typeface="Trebuchet MS" panose="020B0603020202020204" pitchFamily="34" charset="0"/>
              </a:rPr>
              <a:t>piata</a:t>
            </a:r>
            <a:br>
              <a:rPr lang="en-US" sz="1800" dirty="0">
                <a:latin typeface="Trebuchet MS" panose="020B0603020202020204" pitchFamily="34" charset="0"/>
              </a:rPr>
            </a:br>
            <a:br>
              <a:rPr lang="en-US" sz="1800" dirty="0">
                <a:latin typeface="Trebuchet MS" panose="020B0603020202020204" pitchFamily="34" charset="0"/>
              </a:rPr>
            </a:br>
            <a:r>
              <a:rPr lang="en-US" sz="1800" dirty="0">
                <a:latin typeface="Trebuchet MS" panose="020B0603020202020204" pitchFamily="34" charset="0"/>
              </a:rPr>
              <a:t>4. </a:t>
            </a:r>
            <a:r>
              <a:rPr lang="ro-RO" sz="1800" u="sng" dirty="0">
                <a:latin typeface="Trebuchet MS" panose="020B0603020202020204" pitchFamily="34" charset="0"/>
                <a:ea typeface="Times New Roman" panose="02020603050405020304" pitchFamily="18" charset="0"/>
                <a:cs typeface="Trebuchet MS" panose="020B0603020202020204" pitchFamily="34" charset="0"/>
                <a:hlinkClick r:id="rId2">
                  <a:extLst>
                    <a:ext uri="{A12FA001-AC4F-418D-AE19-62706E023703}">
                      <ahyp:hlinkClr xmlns:ahyp="http://schemas.microsoft.com/office/drawing/2018/hyperlinkcolor" val="tx"/>
                    </a:ext>
                  </a:extLst>
                </a:hlinkClick>
              </a:rPr>
              <a:t>Legea nr. 455/2001</a:t>
            </a:r>
            <a:r>
              <a:rPr lang="ro-RO" sz="1800" dirty="0">
                <a:latin typeface="Trebuchet MS" panose="020B0603020202020204" pitchFamily="34" charset="0"/>
                <a:ea typeface="Times New Roman" panose="02020603050405020304" pitchFamily="18" charset="0"/>
                <a:cs typeface="Trebuchet MS" panose="020B0603020202020204" pitchFamily="34" charset="0"/>
              </a:rPr>
              <a:t>, privind semnatura eletronica</a:t>
            </a:r>
            <a:br>
              <a:rPr lang="en-US" sz="1800" dirty="0">
                <a:latin typeface="Trebuchet MS" panose="020B0603020202020204" pitchFamily="34" charset="0"/>
                <a:ea typeface="Times New Roman" panose="02020603050405020304" pitchFamily="18" charset="0"/>
                <a:cs typeface="Trebuchet MS" panose="020B0603020202020204" pitchFamily="34" charset="0"/>
              </a:rPr>
            </a:br>
            <a:br>
              <a:rPr lang="en-US" sz="1800" dirty="0">
                <a:latin typeface="Trebuchet MS" panose="020B0603020202020204" pitchFamily="34" charset="0"/>
                <a:ea typeface="Times New Roman" panose="02020603050405020304" pitchFamily="18" charset="0"/>
              </a:rPr>
            </a:br>
            <a:r>
              <a:rPr lang="en-US" sz="1800" dirty="0">
                <a:latin typeface="Trebuchet MS" panose="020B0603020202020204" pitchFamily="34" charset="0"/>
                <a:ea typeface="Times New Roman" panose="02020603050405020304" pitchFamily="18" charset="0"/>
                <a:cs typeface="Trebuchet MS" panose="020B0603020202020204" pitchFamily="34" charset="0"/>
              </a:rPr>
              <a:t>5. </a:t>
            </a:r>
            <a:r>
              <a:rPr lang="pt-BR" sz="1800" dirty="0">
                <a:latin typeface="Trebuchet MS" panose="020B0603020202020204" pitchFamily="34" charset="0"/>
                <a:ea typeface="Times New Roman" panose="02020603050405020304" pitchFamily="18" charset="0"/>
                <a:cs typeface="TimesNewRomanPSMT"/>
                <a:hlinkClick r:id="rId3">
                  <a:extLst>
                    <a:ext uri="{A12FA001-AC4F-418D-AE19-62706E023703}">
                      <ahyp:hlinkClr xmlns:ahyp="http://schemas.microsoft.com/office/drawing/2018/hyperlinkcolor" val="tx"/>
                    </a:ext>
                  </a:extLst>
                </a:hlinkClick>
              </a:rPr>
              <a:t>Legea nr. 297/2004, privind piata de capital, republicata</a:t>
            </a:r>
            <a:br>
              <a:rPr lang="pt-BR" sz="1800" dirty="0">
                <a:latin typeface="Trebuchet MS" panose="020B0603020202020204" pitchFamily="34" charset="0"/>
                <a:ea typeface="Times New Roman" panose="02020603050405020304" pitchFamily="18" charset="0"/>
                <a:cs typeface="TimesNewRomanPSMT"/>
              </a:rPr>
            </a:br>
            <a:br>
              <a:rPr lang="en-US" sz="1800" b="1" dirty="0">
                <a:latin typeface="Trebuchet MS" panose="020B0603020202020204" pitchFamily="34" charset="0"/>
              </a:rPr>
            </a:br>
            <a:r>
              <a:rPr lang="en-US" sz="1800" b="1" dirty="0">
                <a:latin typeface="Trebuchet MS" panose="020B0603020202020204" pitchFamily="34" charset="0"/>
              </a:rPr>
              <a:t>6. </a:t>
            </a:r>
            <a:r>
              <a:rPr lang="it-IT" sz="1800" dirty="0">
                <a:effectLst/>
                <a:latin typeface="Trebuchet MS" panose="020B0603020202020204" pitchFamily="34" charset="0"/>
                <a:ea typeface="Times New Roman" panose="02020603050405020304" pitchFamily="18" charset="0"/>
                <a:cs typeface="Trebuchet MS" panose="020B0603020202020204" pitchFamily="34" charset="0"/>
              </a:rPr>
              <a:t>Legea nr. 111/2016 din 27 mai 2016 pentru aprobarea Ordonanţei de urgenţă a Guvernului nr. 109/2011 privind guvernanţa corporativă a întreprinderilor publice</a:t>
            </a:r>
            <a:br>
              <a:rPr lang="it-IT" sz="1800" dirty="0">
                <a:effectLst/>
                <a:latin typeface="Trebuchet MS" panose="020B0603020202020204" pitchFamily="34" charset="0"/>
                <a:ea typeface="Times New Roman" panose="02020603050405020304" pitchFamily="18" charset="0"/>
                <a:cs typeface="Trebuchet MS" panose="020B0603020202020204" pitchFamily="34" charset="0"/>
              </a:rPr>
            </a:br>
            <a:br>
              <a:rPr lang="en-US" sz="1800" dirty="0">
                <a:latin typeface="Trebuchet MS" panose="020B0603020202020204" pitchFamily="34" charset="0"/>
                <a:ea typeface="Times New Roman" panose="02020603050405020304" pitchFamily="18" charset="0"/>
                <a:cs typeface="Trebuchet MS" panose="020B0603020202020204" pitchFamily="34" charset="0"/>
              </a:rPr>
            </a:br>
            <a:r>
              <a:rPr lang="en-US" sz="1800" dirty="0">
                <a:latin typeface="Trebuchet MS" panose="020B0603020202020204" pitchFamily="34" charset="0"/>
                <a:ea typeface="Times New Roman" panose="02020603050405020304" pitchFamily="18" charset="0"/>
                <a:cs typeface="Trebuchet MS" panose="020B0603020202020204" pitchFamily="34" charset="0"/>
              </a:rPr>
              <a:t>7. </a:t>
            </a:r>
            <a:r>
              <a:rPr lang="ro-RO" sz="1800" dirty="0">
                <a:latin typeface="Trebuchet MS" panose="020B0603020202020204" pitchFamily="34" charset="0"/>
                <a:ea typeface="Times New Roman" panose="02020603050405020304" pitchFamily="18" charset="0"/>
              </a:rPr>
              <a:t>Regulamentului Autoritatii de Supraveghere Financiara nr. 5/2018 privind emitenţii şi operaţiunile de piata</a:t>
            </a:r>
            <a:r>
              <a:rPr lang="en-US" sz="1800" dirty="0">
                <a:latin typeface="Trebuchet MS" panose="020B0603020202020204" pitchFamily="34" charset="0"/>
                <a:ea typeface="Times New Roman" panose="02020603050405020304" pitchFamily="18" charset="0"/>
              </a:rPr>
              <a:t>.</a:t>
            </a:r>
            <a:endParaRPr lang="en-US" sz="1800" b="1" dirty="0">
              <a:latin typeface="Trebuchet MS" panose="020B0603020202020204" pitchFamily="34" charset="0"/>
            </a:endParaRPr>
          </a:p>
        </p:txBody>
      </p:sp>
      <p:sp>
        <p:nvSpPr>
          <p:cNvPr id="3" name="Slide Number Placeholder 2">
            <a:extLst>
              <a:ext uri="{FF2B5EF4-FFF2-40B4-BE49-F238E27FC236}">
                <a16:creationId xmlns:a16="http://schemas.microsoft.com/office/drawing/2014/main" id="{4FFFDCD5-D8CA-4D46-95E4-0B04E072CD60}"/>
              </a:ext>
            </a:extLst>
          </p:cNvPr>
          <p:cNvSpPr>
            <a:spLocks noGrp="1"/>
          </p:cNvSpPr>
          <p:nvPr>
            <p:ph type="sldNum" sz="quarter" idx="16"/>
          </p:nvPr>
        </p:nvSpPr>
        <p:spPr/>
        <p:txBody>
          <a:bodyPr/>
          <a:lstStyle/>
          <a:p>
            <a:fld id="{5A12E19C-F0D7-470F-8E3A-FEF858791E3B}" type="slidenum">
              <a:rPr lang="uk-UA" smtClean="0"/>
              <a:pPr/>
              <a:t>2</a:t>
            </a:fld>
            <a:endParaRPr lang="uk-UA"/>
          </a:p>
        </p:txBody>
      </p:sp>
    </p:spTree>
    <p:extLst>
      <p:ext uri="{BB962C8B-B14F-4D97-AF65-F5344CB8AC3E}">
        <p14:creationId xmlns:p14="http://schemas.microsoft.com/office/powerpoint/2010/main" val="21601375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FF6F0-D29A-4590-B36C-EB3F344A5588}"/>
              </a:ext>
            </a:extLst>
          </p:cNvPr>
          <p:cNvSpPr>
            <a:spLocks noGrp="1"/>
          </p:cNvSpPr>
          <p:nvPr>
            <p:ph type="title"/>
          </p:nvPr>
        </p:nvSpPr>
        <p:spPr>
          <a:xfrm>
            <a:off x="827662" y="789144"/>
            <a:ext cx="1853394" cy="378334"/>
          </a:xfrm>
        </p:spPr>
        <p:txBody>
          <a:bodyPr>
            <a:normAutofit/>
          </a:bodyPr>
          <a:lstStyle/>
          <a:p>
            <a:pPr marL="285750" indent="-285750">
              <a:buFont typeface="Wingdings" panose="05000000000000000000" pitchFamily="2" charset="2"/>
              <a:buChar char="v"/>
            </a:pPr>
            <a:r>
              <a:rPr lang="fr-FR" sz="1600" b="1" i="1" dirty="0" err="1">
                <a:effectLst/>
                <a:latin typeface="Trebuchet MS" panose="020B0603020202020204" pitchFamily="34" charset="0"/>
                <a:ea typeface="Times New Roman" panose="02020603050405020304" pitchFamily="18" charset="0"/>
                <a:cs typeface="Trebuchet MS" panose="020B0603020202020204" pitchFamily="34" charset="0"/>
              </a:rPr>
              <a:t>Votul</a:t>
            </a:r>
            <a:r>
              <a:rPr lang="fr-FR" sz="1600" b="1" i="1" dirty="0">
                <a:effectLst/>
                <a:latin typeface="Trebuchet MS" panose="020B0603020202020204" pitchFamily="34" charset="0"/>
                <a:ea typeface="Times New Roman" panose="02020603050405020304" pitchFamily="18" charset="0"/>
                <a:cs typeface="Trebuchet MS" panose="020B0603020202020204" pitchFamily="34" charset="0"/>
              </a:rPr>
              <a:t> direct</a:t>
            </a:r>
            <a:endParaRPr lang="en-US" sz="1600" dirty="0"/>
          </a:p>
        </p:txBody>
      </p:sp>
      <p:sp>
        <p:nvSpPr>
          <p:cNvPr id="3" name="Slide Number Placeholder 2">
            <a:extLst>
              <a:ext uri="{FF2B5EF4-FFF2-40B4-BE49-F238E27FC236}">
                <a16:creationId xmlns:a16="http://schemas.microsoft.com/office/drawing/2014/main" id="{D7162597-C7A8-4B47-9997-365301EC0A9C}"/>
              </a:ext>
            </a:extLst>
          </p:cNvPr>
          <p:cNvSpPr>
            <a:spLocks noGrp="1"/>
          </p:cNvSpPr>
          <p:nvPr>
            <p:ph type="sldNum" sz="quarter" idx="16"/>
          </p:nvPr>
        </p:nvSpPr>
        <p:spPr/>
        <p:txBody>
          <a:bodyPr/>
          <a:lstStyle/>
          <a:p>
            <a:fld id="{5A12E19C-F0D7-470F-8E3A-FEF858791E3B}" type="slidenum">
              <a:rPr lang="uk-UA" smtClean="0"/>
              <a:pPr/>
              <a:t>20</a:t>
            </a:fld>
            <a:endParaRPr lang="uk-UA"/>
          </a:p>
        </p:txBody>
      </p:sp>
      <p:sp>
        <p:nvSpPr>
          <p:cNvPr id="4" name="Content Placeholder 3">
            <a:extLst>
              <a:ext uri="{FF2B5EF4-FFF2-40B4-BE49-F238E27FC236}">
                <a16:creationId xmlns:a16="http://schemas.microsoft.com/office/drawing/2014/main" id="{5A70280B-4D0B-4030-88AC-705CF52674DE}"/>
              </a:ext>
            </a:extLst>
          </p:cNvPr>
          <p:cNvSpPr>
            <a:spLocks noGrp="1"/>
          </p:cNvSpPr>
          <p:nvPr>
            <p:ph sz="quarter" idx="19"/>
          </p:nvPr>
        </p:nvSpPr>
        <p:spPr>
          <a:xfrm>
            <a:off x="717755" y="1181970"/>
            <a:ext cx="10507880" cy="4697719"/>
          </a:xfrm>
        </p:spPr>
        <p:txBody>
          <a:bodyPr>
            <a:normAutofit/>
          </a:bodyPr>
          <a:lstStyle/>
          <a:p>
            <a:pPr marL="0" marR="0" algn="just">
              <a:spcBef>
                <a:spcPts val="0"/>
              </a:spcBef>
              <a:spcAft>
                <a:spcPts val="0"/>
              </a:spcAft>
            </a:pP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Sedinta</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Adunarii</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Generale</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va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incepe</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la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ora</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fixata</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in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convocatorul</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aferent</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a:t>
            </a:r>
          </a:p>
          <a:p>
            <a:pPr marL="0" marR="0" algn="just">
              <a:spcBef>
                <a:spcPts val="0"/>
              </a:spcBef>
              <a:spcAft>
                <a:spcPts val="0"/>
              </a:spcAft>
            </a:pP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Accesul</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actionarilor</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in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cadrul</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sedintei</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se va face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cu</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30 de minute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anterior</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orei</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de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incepere</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a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sedintei</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actionarilor</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care nu se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prezinta</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in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Adunare</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pana la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ora</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stabilita</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nu li se va mai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permite</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accesul</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participarea</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la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Sedinta</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Adunarii</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Generale</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a:t>
            </a:r>
            <a:endParaRPr lang="en-US" sz="1600" dirty="0">
              <a:effectLst/>
              <a:latin typeface="Trebuchet MS" panose="020B0603020202020204" pitchFamily="34" charset="0"/>
              <a:ea typeface="Times New Roman" panose="02020603050405020304" pitchFamily="18" charset="0"/>
            </a:endParaRPr>
          </a:p>
          <a:p>
            <a:pPr marL="0" marR="0" algn="just">
              <a:spcBef>
                <a:spcPts val="0"/>
              </a:spcBef>
              <a:spcAft>
                <a:spcPts val="0"/>
              </a:spcAft>
            </a:pP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a:t>
            </a:r>
            <a:endParaRPr lang="en-US" sz="1600" dirty="0">
              <a:effectLst/>
              <a:latin typeface="Trebuchet MS" panose="020B0603020202020204" pitchFamily="34" charset="0"/>
              <a:ea typeface="Times New Roman" panose="02020603050405020304" pitchFamily="18" charset="0"/>
            </a:endParaRPr>
          </a:p>
          <a:p>
            <a:pPr marL="0" marR="0" algn="just">
              <a:spcBef>
                <a:spcPts val="0"/>
              </a:spcBef>
              <a:spcAft>
                <a:spcPts val="0"/>
              </a:spcAft>
            </a:pP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Hotararile</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se adopta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prin</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a:t>
            </a:r>
            <a:r>
              <a:rPr lang="fr-FR" sz="1600" b="1" dirty="0" err="1">
                <a:effectLst/>
                <a:latin typeface="Trebuchet MS" panose="020B0603020202020204" pitchFamily="34" charset="0"/>
                <a:ea typeface="Times New Roman" panose="02020603050405020304" pitchFamily="18" charset="0"/>
                <a:cs typeface="Trebuchet MS" panose="020B0603020202020204" pitchFamily="34" charset="0"/>
              </a:rPr>
              <a:t>vot</a:t>
            </a:r>
            <a:r>
              <a:rPr lang="fr-FR" sz="1600" b="1" dirty="0">
                <a:effectLst/>
                <a:latin typeface="Trebuchet MS" panose="020B0603020202020204" pitchFamily="34" charset="0"/>
                <a:ea typeface="Times New Roman" panose="02020603050405020304" pitchFamily="18" charset="0"/>
                <a:cs typeface="Trebuchet MS" panose="020B0603020202020204" pitchFamily="34" charset="0"/>
              </a:rPr>
              <a:t> </a:t>
            </a:r>
            <a:r>
              <a:rPr lang="fr-FR" sz="1600" b="1" dirty="0" err="1">
                <a:effectLst/>
                <a:latin typeface="Trebuchet MS" panose="020B0603020202020204" pitchFamily="34" charset="0"/>
                <a:ea typeface="Times New Roman" panose="02020603050405020304" pitchFamily="18" charset="0"/>
                <a:cs typeface="Trebuchet MS" panose="020B0603020202020204" pitchFamily="34" charset="0"/>
              </a:rPr>
              <a:t>deschis</a:t>
            </a:r>
            <a:r>
              <a:rPr lang="fr-FR" sz="1600" b="1" dirty="0">
                <a:effectLst/>
                <a:latin typeface="Trebuchet MS" panose="020B0603020202020204" pitchFamily="34" charset="0"/>
                <a:ea typeface="Times New Roman" panose="02020603050405020304" pitchFamily="18" charset="0"/>
                <a:cs typeface="Trebuchet MS" panose="020B0603020202020204" pitchFamily="34" charset="0"/>
              </a:rPr>
              <a:t> </a:t>
            </a:r>
            <a:r>
              <a:rPr lang="fr-FR" sz="1600" b="1" dirty="0" err="1">
                <a:effectLst/>
                <a:latin typeface="Trebuchet MS" panose="020B0603020202020204" pitchFamily="34" charset="0"/>
                <a:ea typeface="Times New Roman" panose="02020603050405020304" pitchFamily="18" charset="0"/>
                <a:cs typeface="Trebuchet MS" panose="020B0603020202020204" pitchFamily="34" charset="0"/>
              </a:rPr>
              <a:t>sau</a:t>
            </a:r>
            <a:r>
              <a:rPr lang="fr-FR" sz="1600" b="1" dirty="0">
                <a:effectLst/>
                <a:latin typeface="Trebuchet MS" panose="020B0603020202020204" pitchFamily="34" charset="0"/>
                <a:ea typeface="Times New Roman" panose="02020603050405020304" pitchFamily="18" charset="0"/>
                <a:cs typeface="Trebuchet MS" panose="020B0603020202020204" pitchFamily="34" charset="0"/>
              </a:rPr>
              <a:t> secret</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dupa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caz</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 art. 130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hlinkClick r:id="rId2">
                  <a:extLst>
                    <a:ext uri="{A12FA001-AC4F-418D-AE19-62706E023703}">
                      <ahyp:hlinkClr xmlns:ahyp="http://schemas.microsoft.com/office/drawing/2018/hyperlinkcolor" val="tx"/>
                    </a:ext>
                  </a:extLst>
                </a:hlinkClick>
              </a:rPr>
              <a:t>Legea</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hlinkClick r:id="rId2">
                  <a:extLst>
                    <a:ext uri="{A12FA001-AC4F-418D-AE19-62706E023703}">
                      <ahyp:hlinkClr xmlns:ahyp="http://schemas.microsoft.com/office/drawing/2018/hyperlinkcolor" val="tx"/>
                    </a:ext>
                  </a:extLst>
                </a:hlinkClick>
              </a:rPr>
              <a:t> nr. </a:t>
            </a:r>
            <a:r>
              <a:rPr lang="it-IT" sz="1600" dirty="0">
                <a:effectLst/>
                <a:latin typeface="Trebuchet MS" panose="020B0603020202020204" pitchFamily="34" charset="0"/>
                <a:ea typeface="Times New Roman" panose="02020603050405020304" pitchFamily="18" charset="0"/>
                <a:cs typeface="Trebuchet MS" panose="020B0603020202020204" pitchFamily="34" charset="0"/>
                <a:hlinkClick r:id="rId2">
                  <a:extLst>
                    <a:ext uri="{A12FA001-AC4F-418D-AE19-62706E023703}">
                      <ahyp:hlinkClr xmlns:ahyp="http://schemas.microsoft.com/office/drawing/2018/hyperlinkcolor" val="tx"/>
                    </a:ext>
                  </a:extLst>
                </a:hlinkClick>
              </a:rPr>
              <a:t>31/1990 republicată, cu toate modificările ulterioare</a:t>
            </a:r>
            <a:r>
              <a:rPr lang="it-IT" sz="1600" dirty="0">
                <a:effectLst/>
                <a:latin typeface="Trebuchet MS" panose="020B0603020202020204" pitchFamily="34" charset="0"/>
                <a:ea typeface="Times New Roman" panose="02020603050405020304" pitchFamily="18" charset="0"/>
                <a:cs typeface="Trebuchet MS" panose="020B0603020202020204" pitchFamily="34" charset="0"/>
              </a:rPr>
              <a:t>.</a:t>
            </a:r>
            <a:endParaRPr lang="en-US" sz="1600" dirty="0">
              <a:effectLst/>
              <a:latin typeface="Trebuchet MS" panose="020B0603020202020204" pitchFamily="34" charset="0"/>
              <a:ea typeface="Times New Roman" panose="02020603050405020304" pitchFamily="18" charset="0"/>
            </a:endParaRPr>
          </a:p>
          <a:p>
            <a:pPr marL="0" marR="0" algn="just">
              <a:spcBef>
                <a:spcPts val="0"/>
              </a:spcBef>
              <a:spcAft>
                <a:spcPts val="0"/>
              </a:spcAft>
            </a:pPr>
            <a:endParaRPr lang="fr-FR" sz="1600" dirty="0">
              <a:effectLst/>
              <a:latin typeface="Trebuchet MS" panose="020B0603020202020204" pitchFamily="34" charset="0"/>
              <a:ea typeface="Times New Roman" panose="02020603050405020304" pitchFamily="18" charset="0"/>
              <a:cs typeface="Trebuchet MS" panose="020B0603020202020204" pitchFamily="34" charset="0"/>
            </a:endParaRPr>
          </a:p>
          <a:p>
            <a:pPr marL="0" marR="0" algn="just">
              <a:spcBef>
                <a:spcPts val="0"/>
              </a:spcBef>
              <a:spcAft>
                <a:spcPts val="0"/>
              </a:spcAft>
            </a:pP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Secretarul</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de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sedinta</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va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intocmi</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un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proces</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verbal,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mentionand</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problemele</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dezbatute</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si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hotararile</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adoptate</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proces</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verbal care va fi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semnat</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de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Presedintele</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Adunarii</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Generale</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a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Actionarilor</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 si de </a:t>
            </a:r>
            <a:r>
              <a:rPr lang="fr-FR" sz="1600" dirty="0" err="1">
                <a:effectLst/>
                <a:latin typeface="Trebuchet MS" panose="020B0603020202020204" pitchFamily="34" charset="0"/>
                <a:ea typeface="Times New Roman" panose="02020603050405020304" pitchFamily="18" charset="0"/>
                <a:cs typeface="Trebuchet MS" panose="020B0603020202020204" pitchFamily="34" charset="0"/>
              </a:rPr>
              <a:t>Secretar</a:t>
            </a:r>
            <a:r>
              <a:rPr lang="fr-FR" sz="1600" dirty="0">
                <a:effectLst/>
                <a:latin typeface="Trebuchet MS" panose="020B0603020202020204" pitchFamily="34" charset="0"/>
                <a:ea typeface="Times New Roman" panose="02020603050405020304" pitchFamily="18" charset="0"/>
                <a:cs typeface="Trebuchet MS" panose="020B0603020202020204" pitchFamily="34" charset="0"/>
              </a:rPr>
              <a:t>.</a:t>
            </a:r>
            <a:endParaRPr lang="en-US" sz="1600" dirty="0">
              <a:effectLst/>
              <a:latin typeface="Trebuchet MS" panose="020B0603020202020204" pitchFamily="34" charset="0"/>
              <a:ea typeface="Times New Roman" panose="02020603050405020304" pitchFamily="18" charset="0"/>
            </a:endParaRPr>
          </a:p>
          <a:p>
            <a:pPr algn="just"/>
            <a:endParaRPr lang="en-US" sz="800" b="1" i="0" u="none" strike="noStrike" dirty="0">
              <a:solidFill>
                <a:srgbClr val="000000"/>
              </a:solidFill>
              <a:effectLst/>
              <a:latin typeface="Trebuchet MS" panose="020B0603020202020204" pitchFamily="34" charset="0"/>
            </a:endParaRPr>
          </a:p>
          <a:p>
            <a:pPr algn="just"/>
            <a:r>
              <a:rPr lang="en-US" sz="1600" b="1" i="0" u="none" strike="noStrike" dirty="0" err="1">
                <a:solidFill>
                  <a:srgbClr val="000000"/>
                </a:solidFill>
                <a:effectLst/>
                <a:latin typeface="Trebuchet MS" panose="020B0603020202020204" pitchFamily="34" charset="0"/>
              </a:rPr>
              <a:t>Votul</a:t>
            </a:r>
            <a:r>
              <a:rPr lang="en-US" sz="1600" b="1" i="0" u="none" strike="noStrike" dirty="0">
                <a:solidFill>
                  <a:srgbClr val="000000"/>
                </a:solidFill>
                <a:effectLst/>
                <a:latin typeface="Trebuchet MS" panose="020B0603020202020204" pitchFamily="34" charset="0"/>
              </a:rPr>
              <a:t> secret </a:t>
            </a:r>
            <a:r>
              <a:rPr lang="en-US" sz="1600" b="0" i="0" u="none" strike="noStrike" dirty="0" err="1">
                <a:solidFill>
                  <a:srgbClr val="000000"/>
                </a:solidFill>
                <a:effectLst/>
                <a:latin typeface="Trebuchet MS" panose="020B0603020202020204" pitchFamily="34" charset="0"/>
              </a:rPr>
              <a:t>este</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obligatoriu</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pentru</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numirea</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sau</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revocarea</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membrilor</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consiliului</a:t>
            </a:r>
            <a:r>
              <a:rPr lang="en-US" sz="1600" b="0" i="0" u="none" strike="noStrike" dirty="0">
                <a:solidFill>
                  <a:srgbClr val="000000"/>
                </a:solidFill>
                <a:effectLst/>
                <a:latin typeface="Trebuchet MS" panose="020B0603020202020204" pitchFamily="34" charset="0"/>
              </a:rPr>
              <a:t> de </a:t>
            </a:r>
            <a:r>
              <a:rPr lang="en-US" sz="1600" b="0" i="0" u="none" strike="noStrike" dirty="0" err="1">
                <a:solidFill>
                  <a:srgbClr val="000000"/>
                </a:solidFill>
                <a:effectLst/>
                <a:latin typeface="Trebuchet MS" panose="020B0603020202020204" pitchFamily="34" charset="0"/>
              </a:rPr>
              <a:t>administraţie</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pentru</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numirea</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revocarea</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ori</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demiterea</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cenzorilor</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sau</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auditorilor</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financiari</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şi</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pentru</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luarea</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hotărârilor</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referitoare</a:t>
            </a:r>
            <a:r>
              <a:rPr lang="en-US" sz="1600" b="0" i="0" u="none" strike="noStrike" dirty="0">
                <a:solidFill>
                  <a:srgbClr val="000000"/>
                </a:solidFill>
                <a:effectLst/>
                <a:latin typeface="Trebuchet MS" panose="020B0603020202020204" pitchFamily="34" charset="0"/>
              </a:rPr>
              <a:t> la </a:t>
            </a:r>
            <a:r>
              <a:rPr lang="en-US" sz="1600" b="0" i="0" u="none" strike="noStrike" dirty="0" err="1">
                <a:solidFill>
                  <a:srgbClr val="000000"/>
                </a:solidFill>
                <a:effectLst/>
                <a:latin typeface="Trebuchet MS" panose="020B0603020202020204" pitchFamily="34" charset="0"/>
              </a:rPr>
              <a:t>răspunderea</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membrilor</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organelor</a:t>
            </a:r>
            <a:r>
              <a:rPr lang="en-US" sz="1600" b="0" i="0" u="none" strike="noStrike" dirty="0">
                <a:solidFill>
                  <a:srgbClr val="000000"/>
                </a:solidFill>
                <a:effectLst/>
                <a:latin typeface="Trebuchet MS" panose="020B0603020202020204" pitchFamily="34" charset="0"/>
              </a:rPr>
              <a:t> de </a:t>
            </a:r>
            <a:r>
              <a:rPr lang="en-US" sz="1600" b="0" i="0" u="none" strike="noStrike" dirty="0" err="1">
                <a:solidFill>
                  <a:srgbClr val="000000"/>
                </a:solidFill>
                <a:effectLst/>
                <a:latin typeface="Trebuchet MS" panose="020B0603020202020204" pitchFamily="34" charset="0"/>
              </a:rPr>
              <a:t>administrare</a:t>
            </a:r>
            <a:r>
              <a:rPr lang="en-US" sz="1600" b="0" i="0" u="none" strike="noStrike" dirty="0">
                <a:solidFill>
                  <a:srgbClr val="000000"/>
                </a:solidFill>
                <a:effectLst/>
                <a:latin typeface="Trebuchet MS" panose="020B0603020202020204" pitchFamily="34" charset="0"/>
              </a:rPr>
              <a:t>, de </a:t>
            </a:r>
            <a:r>
              <a:rPr lang="en-US" sz="1600" b="0" i="0" u="none" strike="noStrike" dirty="0" err="1">
                <a:solidFill>
                  <a:srgbClr val="000000"/>
                </a:solidFill>
                <a:effectLst/>
                <a:latin typeface="Trebuchet MS" panose="020B0603020202020204" pitchFamily="34" charset="0"/>
              </a:rPr>
              <a:t>conducere</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şi</a:t>
            </a:r>
            <a:r>
              <a:rPr lang="en-US" sz="1600" b="0" i="0" u="none" strike="noStrike" dirty="0">
                <a:solidFill>
                  <a:srgbClr val="000000"/>
                </a:solidFill>
                <a:effectLst/>
                <a:latin typeface="Trebuchet MS" panose="020B0603020202020204" pitchFamily="34" charset="0"/>
              </a:rPr>
              <a:t> de control ale </a:t>
            </a:r>
            <a:r>
              <a:rPr lang="en-US" sz="1600" b="0" i="0" u="none" strike="noStrike" dirty="0" err="1">
                <a:solidFill>
                  <a:srgbClr val="000000"/>
                </a:solidFill>
                <a:effectLst/>
                <a:latin typeface="Trebuchet MS" panose="020B0603020202020204" pitchFamily="34" charset="0"/>
              </a:rPr>
              <a:t>societăţii</a:t>
            </a:r>
            <a:r>
              <a:rPr lang="en-US" sz="1600" b="0" i="0" u="none" strike="noStrike" dirty="0">
                <a:solidFill>
                  <a:srgbClr val="000000"/>
                </a:solidFill>
                <a:effectLst/>
                <a:latin typeface="Trebuchet MS" panose="020B0603020202020204" pitchFamily="34" charset="0"/>
              </a:rPr>
              <a:t>.</a:t>
            </a:r>
          </a:p>
          <a:p>
            <a:pPr marL="342900" indent="-342900" algn="just">
              <a:buFont typeface="Arial" panose="020B0604020202020204" pitchFamily="34" charset="0"/>
              <a:buChar char="•"/>
            </a:pPr>
            <a:r>
              <a:rPr lang="en-US" sz="1600" dirty="0" err="1">
                <a:latin typeface="Trebuchet MS" panose="020B0603020202020204" pitchFamily="34" charset="0"/>
              </a:rPr>
              <a:t>secretarii</a:t>
            </a:r>
            <a:r>
              <a:rPr lang="en-US" sz="1600" dirty="0">
                <a:latin typeface="Trebuchet MS" panose="020B0603020202020204" pitchFamily="34" charset="0"/>
              </a:rPr>
              <a:t> </a:t>
            </a:r>
            <a:r>
              <a:rPr lang="en-US" sz="1600" dirty="0" err="1">
                <a:latin typeface="Trebuchet MS" panose="020B0603020202020204" pitchFamily="34" charset="0"/>
              </a:rPr>
              <a:t>tehnici</a:t>
            </a:r>
            <a:r>
              <a:rPr lang="en-US" sz="1600" dirty="0">
                <a:latin typeface="Trebuchet MS" panose="020B0603020202020204" pitchFamily="34" charset="0"/>
              </a:rPr>
              <a:t> ai </a:t>
            </a:r>
            <a:r>
              <a:rPr lang="en-US" sz="1600" dirty="0" err="1">
                <a:latin typeface="Trebuchet MS" panose="020B0603020202020204" pitchFamily="34" charset="0"/>
              </a:rPr>
              <a:t>adunării</a:t>
            </a:r>
            <a:r>
              <a:rPr lang="en-US" sz="1600" dirty="0">
                <a:latin typeface="Trebuchet MS" panose="020B0603020202020204" pitchFamily="34" charset="0"/>
              </a:rPr>
              <a:t> </a:t>
            </a:r>
            <a:r>
              <a:rPr lang="en-US" sz="1600" dirty="0" err="1">
                <a:latin typeface="Trebuchet MS" panose="020B0603020202020204" pitchFamily="34" charset="0"/>
              </a:rPr>
              <a:t>vor</a:t>
            </a:r>
            <a:r>
              <a:rPr lang="en-US" sz="1600" dirty="0">
                <a:latin typeface="Trebuchet MS" panose="020B0603020202020204" pitchFamily="34" charset="0"/>
              </a:rPr>
              <a:t> </a:t>
            </a:r>
            <a:r>
              <a:rPr lang="en-US" sz="1600" dirty="0" err="1">
                <a:latin typeface="Trebuchet MS" panose="020B0603020202020204" pitchFamily="34" charset="0"/>
              </a:rPr>
              <a:t>înmâna</a:t>
            </a:r>
            <a:r>
              <a:rPr lang="en-US" sz="1600" dirty="0">
                <a:latin typeface="Trebuchet MS" panose="020B0603020202020204" pitchFamily="34" charset="0"/>
              </a:rPr>
              <a:t> </a:t>
            </a:r>
            <a:r>
              <a:rPr lang="en-US" sz="1600" dirty="0" err="1">
                <a:latin typeface="Trebuchet MS" panose="020B0603020202020204" pitchFamily="34" charset="0"/>
              </a:rPr>
              <a:t>fiecărui</a:t>
            </a:r>
            <a:r>
              <a:rPr lang="en-US" sz="1600" dirty="0">
                <a:latin typeface="Trebuchet MS" panose="020B0603020202020204" pitchFamily="34" charset="0"/>
              </a:rPr>
              <a:t> </a:t>
            </a:r>
            <a:r>
              <a:rPr lang="en-US" sz="1600" dirty="0" err="1">
                <a:latin typeface="Trebuchet MS" panose="020B0603020202020204" pitchFamily="34" charset="0"/>
              </a:rPr>
              <a:t>acţionar</a:t>
            </a:r>
            <a:r>
              <a:rPr lang="en-US" sz="1600" dirty="0">
                <a:latin typeface="Trebuchet MS" panose="020B0603020202020204" pitchFamily="34" charset="0"/>
              </a:rPr>
              <a:t> un </a:t>
            </a:r>
            <a:r>
              <a:rPr lang="en-US" sz="1600" dirty="0" err="1">
                <a:latin typeface="Trebuchet MS" panose="020B0603020202020204" pitchFamily="34" charset="0"/>
              </a:rPr>
              <a:t>buletin</a:t>
            </a:r>
            <a:r>
              <a:rPr lang="en-US" sz="1600" dirty="0">
                <a:latin typeface="Trebuchet MS" panose="020B0603020202020204" pitchFamily="34" charset="0"/>
              </a:rPr>
              <a:t> de </a:t>
            </a:r>
            <a:r>
              <a:rPr lang="en-US" sz="1600" dirty="0" err="1">
                <a:latin typeface="Trebuchet MS" panose="020B0603020202020204" pitchFamily="34" charset="0"/>
              </a:rPr>
              <a:t>vot</a:t>
            </a:r>
            <a:r>
              <a:rPr lang="en-US" sz="1600" dirty="0">
                <a:latin typeface="Trebuchet MS" panose="020B0603020202020204" pitchFamily="34" charset="0"/>
              </a:rPr>
              <a:t> care </a:t>
            </a:r>
            <a:r>
              <a:rPr lang="en-US" sz="1600" dirty="0" err="1">
                <a:latin typeface="Trebuchet MS" panose="020B0603020202020204" pitchFamily="34" charset="0"/>
              </a:rPr>
              <a:t>va</a:t>
            </a:r>
            <a:r>
              <a:rPr lang="en-US" sz="1600" dirty="0">
                <a:latin typeface="Trebuchet MS" panose="020B0603020202020204" pitchFamily="34" charset="0"/>
              </a:rPr>
              <a:t> indica </a:t>
            </a:r>
            <a:r>
              <a:rPr lang="en-US" sz="1600" dirty="0" err="1">
                <a:latin typeface="Trebuchet MS" panose="020B0603020202020204" pitchFamily="34" charset="0"/>
              </a:rPr>
              <a:t>numărul</a:t>
            </a:r>
            <a:r>
              <a:rPr lang="en-US" sz="1600" dirty="0">
                <a:latin typeface="Trebuchet MS" panose="020B0603020202020204" pitchFamily="34" charset="0"/>
              </a:rPr>
              <a:t> de </a:t>
            </a:r>
            <a:r>
              <a:rPr lang="en-US" sz="1600" dirty="0" err="1">
                <a:latin typeface="Trebuchet MS" panose="020B0603020202020204" pitchFamily="34" charset="0"/>
              </a:rPr>
              <a:t>acţiuni</a:t>
            </a:r>
            <a:r>
              <a:rPr lang="en-US" sz="1600" dirty="0">
                <a:latin typeface="Trebuchet MS" panose="020B0603020202020204" pitchFamily="34" charset="0"/>
              </a:rPr>
              <a:t> ale </a:t>
            </a:r>
            <a:r>
              <a:rPr lang="en-US" sz="1600" dirty="0" err="1">
                <a:latin typeface="Trebuchet MS" panose="020B0603020202020204" pitchFamily="34" charset="0"/>
              </a:rPr>
              <a:t>acestuia</a:t>
            </a:r>
            <a:r>
              <a:rPr lang="en-US" sz="1600" dirty="0">
                <a:latin typeface="Trebuchet MS" panose="020B0603020202020204" pitchFamily="34" charset="0"/>
              </a:rPr>
              <a:t> </a:t>
            </a:r>
            <a:r>
              <a:rPr lang="en-US" sz="1600" dirty="0" err="1">
                <a:latin typeface="Trebuchet MS" panose="020B0603020202020204" pitchFamily="34" charset="0"/>
              </a:rPr>
              <a:t>şi</a:t>
            </a:r>
            <a:r>
              <a:rPr lang="en-US" sz="1600" dirty="0">
                <a:latin typeface="Trebuchet MS" panose="020B0603020202020204" pitchFamily="34" charset="0"/>
              </a:rPr>
              <a:t> </a:t>
            </a:r>
            <a:r>
              <a:rPr lang="en-US" sz="1600" dirty="0" err="1">
                <a:latin typeface="Trebuchet MS" panose="020B0603020202020204" pitchFamily="34" charset="0"/>
              </a:rPr>
              <a:t>instrucţiuni</a:t>
            </a:r>
            <a:r>
              <a:rPr lang="en-US" sz="1600" dirty="0">
                <a:latin typeface="Trebuchet MS" panose="020B0603020202020204" pitchFamily="34" charset="0"/>
              </a:rPr>
              <a:t> </a:t>
            </a:r>
            <a:r>
              <a:rPr lang="en-US" sz="1600" dirty="0" err="1">
                <a:latin typeface="Trebuchet MS" panose="020B0603020202020204" pitchFamily="34" charset="0"/>
              </a:rPr>
              <a:t>referitoare</a:t>
            </a:r>
            <a:r>
              <a:rPr lang="en-US" sz="1600" dirty="0">
                <a:latin typeface="Trebuchet MS" panose="020B0603020202020204" pitchFamily="34" charset="0"/>
              </a:rPr>
              <a:t> la </a:t>
            </a:r>
            <a:r>
              <a:rPr lang="en-US" sz="1600" dirty="0" err="1">
                <a:latin typeface="Trebuchet MS" panose="020B0603020202020204" pitchFamily="34" charset="0"/>
              </a:rPr>
              <a:t>modul</a:t>
            </a:r>
            <a:r>
              <a:rPr lang="en-US" sz="1600" dirty="0">
                <a:latin typeface="Trebuchet MS" panose="020B0603020202020204" pitchFamily="34" charset="0"/>
              </a:rPr>
              <a:t> de </a:t>
            </a:r>
            <a:r>
              <a:rPr lang="en-US" sz="1600" dirty="0" err="1">
                <a:latin typeface="Trebuchet MS" panose="020B0603020202020204" pitchFamily="34" charset="0"/>
              </a:rPr>
              <a:t>vot</a:t>
            </a:r>
            <a:r>
              <a:rPr lang="en-US" sz="1600" dirty="0">
                <a:latin typeface="Trebuchet MS" panose="020B0603020202020204" pitchFamily="34" charset="0"/>
              </a:rPr>
              <a:t>; </a:t>
            </a:r>
          </a:p>
          <a:p>
            <a:pPr marL="342900" indent="-342900" algn="just">
              <a:buFont typeface="Arial" panose="020B0604020202020204" pitchFamily="34" charset="0"/>
              <a:buChar char="•"/>
            </a:pPr>
            <a:r>
              <a:rPr lang="en-US" sz="1600" dirty="0" err="1">
                <a:latin typeface="Trebuchet MS" panose="020B0603020202020204" pitchFamily="34" charset="0"/>
              </a:rPr>
              <a:t>fiecare</a:t>
            </a:r>
            <a:r>
              <a:rPr lang="en-US" sz="1600" dirty="0">
                <a:latin typeface="Trebuchet MS" panose="020B0603020202020204" pitchFamily="34" charset="0"/>
              </a:rPr>
              <a:t> </a:t>
            </a:r>
            <a:r>
              <a:rPr lang="en-US" sz="1600" dirty="0" err="1">
                <a:latin typeface="Trebuchet MS" panose="020B0603020202020204" pitchFamily="34" charset="0"/>
              </a:rPr>
              <a:t>acţionar</a:t>
            </a:r>
            <a:r>
              <a:rPr lang="en-US" sz="1600" dirty="0">
                <a:latin typeface="Trebuchet MS" panose="020B0603020202020204" pitchFamily="34" charset="0"/>
              </a:rPr>
              <a:t> </a:t>
            </a:r>
            <a:r>
              <a:rPr lang="en-US" sz="1600" dirty="0" err="1">
                <a:latin typeface="Trebuchet MS" panose="020B0603020202020204" pitchFamily="34" charset="0"/>
              </a:rPr>
              <a:t>va</a:t>
            </a:r>
            <a:r>
              <a:rPr lang="en-US" sz="1600" dirty="0">
                <a:latin typeface="Trebuchet MS" panose="020B0603020202020204" pitchFamily="34" charset="0"/>
              </a:rPr>
              <a:t> </a:t>
            </a:r>
            <a:r>
              <a:rPr lang="en-US" sz="1600" dirty="0" err="1">
                <a:latin typeface="Trebuchet MS" panose="020B0603020202020204" pitchFamily="34" charset="0"/>
              </a:rPr>
              <a:t>vota</a:t>
            </a:r>
            <a:r>
              <a:rPr lang="en-US" sz="1600" dirty="0">
                <a:latin typeface="Trebuchet MS" panose="020B0603020202020204" pitchFamily="34" charset="0"/>
              </a:rPr>
              <a:t> </a:t>
            </a:r>
            <a:r>
              <a:rPr lang="en-US" sz="1600" dirty="0" err="1">
                <a:latin typeface="Trebuchet MS" panose="020B0603020202020204" pitchFamily="34" charset="0"/>
              </a:rPr>
              <a:t>prin</a:t>
            </a:r>
            <a:r>
              <a:rPr lang="en-US" sz="1600" dirty="0">
                <a:latin typeface="Trebuchet MS" panose="020B0603020202020204" pitchFamily="34" charset="0"/>
              </a:rPr>
              <a:t> </a:t>
            </a:r>
            <a:r>
              <a:rPr lang="en-US" sz="1600" dirty="0" err="1">
                <a:latin typeface="Trebuchet MS" panose="020B0603020202020204" pitchFamily="34" charset="0"/>
              </a:rPr>
              <a:t>completarea</a:t>
            </a:r>
            <a:r>
              <a:rPr lang="en-US" sz="1600" dirty="0">
                <a:latin typeface="Trebuchet MS" panose="020B0603020202020204" pitchFamily="34" charset="0"/>
              </a:rPr>
              <a:t> </a:t>
            </a:r>
            <a:r>
              <a:rPr lang="en-US" sz="1600" dirty="0" err="1">
                <a:latin typeface="Trebuchet MS" panose="020B0603020202020204" pitchFamily="34" charset="0"/>
              </a:rPr>
              <a:t>buletinului</a:t>
            </a:r>
            <a:r>
              <a:rPr lang="en-US" sz="1600" dirty="0">
                <a:latin typeface="Trebuchet MS" panose="020B0603020202020204" pitchFamily="34" charset="0"/>
              </a:rPr>
              <a:t> </a:t>
            </a:r>
            <a:r>
              <a:rPr lang="en-US" sz="1600" dirty="0" err="1">
                <a:latin typeface="Trebuchet MS" panose="020B0603020202020204" pitchFamily="34" charset="0"/>
              </a:rPr>
              <a:t>şi</a:t>
            </a:r>
            <a:r>
              <a:rPr lang="en-US" sz="1600" dirty="0">
                <a:latin typeface="Trebuchet MS" panose="020B0603020202020204" pitchFamily="34" charset="0"/>
              </a:rPr>
              <a:t> </a:t>
            </a:r>
            <a:r>
              <a:rPr lang="en-US" sz="1600" dirty="0" err="1">
                <a:latin typeface="Trebuchet MS" panose="020B0603020202020204" pitchFamily="34" charset="0"/>
              </a:rPr>
              <a:t>depunerea</a:t>
            </a:r>
            <a:r>
              <a:rPr lang="en-US" sz="1600" dirty="0">
                <a:latin typeface="Trebuchet MS" panose="020B0603020202020204" pitchFamily="34" charset="0"/>
              </a:rPr>
              <a:t> </a:t>
            </a:r>
            <a:r>
              <a:rPr lang="en-US" sz="1600" dirty="0" err="1">
                <a:latin typeface="Trebuchet MS" panose="020B0603020202020204" pitchFamily="34" charset="0"/>
              </a:rPr>
              <a:t>acestuia</a:t>
            </a:r>
            <a:r>
              <a:rPr lang="en-US" sz="1600" dirty="0">
                <a:latin typeface="Trebuchet MS" panose="020B0603020202020204" pitchFamily="34" charset="0"/>
              </a:rPr>
              <a:t> la </a:t>
            </a:r>
            <a:r>
              <a:rPr lang="en-US" sz="1600" dirty="0" err="1">
                <a:latin typeface="Trebuchet MS" panose="020B0603020202020204" pitchFamily="34" charset="0"/>
              </a:rPr>
              <a:t>secretarii</a:t>
            </a:r>
            <a:r>
              <a:rPr lang="en-US" sz="1600" dirty="0">
                <a:latin typeface="Trebuchet MS" panose="020B0603020202020204" pitchFamily="34" charset="0"/>
              </a:rPr>
              <a:t> </a:t>
            </a:r>
            <a:r>
              <a:rPr lang="en-US" sz="1600" dirty="0" err="1">
                <a:latin typeface="Trebuchet MS" panose="020B0603020202020204" pitchFamily="34" charset="0"/>
              </a:rPr>
              <a:t>adunării</a:t>
            </a:r>
            <a:r>
              <a:rPr lang="en-US" sz="1600" dirty="0">
                <a:latin typeface="Trebuchet MS" panose="020B0603020202020204" pitchFamily="34" charset="0"/>
              </a:rPr>
              <a:t>, care </a:t>
            </a:r>
            <a:r>
              <a:rPr lang="en-US" sz="1600" dirty="0" err="1">
                <a:latin typeface="Trebuchet MS" panose="020B0603020202020204" pitchFamily="34" charset="0"/>
              </a:rPr>
              <a:t>vor</a:t>
            </a:r>
            <a:r>
              <a:rPr lang="en-US" sz="1600" dirty="0">
                <a:latin typeface="Trebuchet MS" panose="020B0603020202020204" pitchFamily="34" charset="0"/>
              </a:rPr>
              <a:t> </a:t>
            </a:r>
            <a:r>
              <a:rPr lang="en-US" sz="1600" dirty="0" err="1">
                <a:latin typeface="Trebuchet MS" panose="020B0603020202020204" pitchFamily="34" charset="0"/>
              </a:rPr>
              <a:t>stabili</a:t>
            </a:r>
            <a:r>
              <a:rPr lang="en-US" sz="1600" dirty="0">
                <a:latin typeface="Trebuchet MS" panose="020B0603020202020204" pitchFamily="34" charset="0"/>
              </a:rPr>
              <a:t> </a:t>
            </a:r>
            <a:r>
              <a:rPr lang="en-US" sz="1600" dirty="0" err="1">
                <a:latin typeface="Trebuchet MS" panose="020B0603020202020204" pitchFamily="34" charset="0"/>
              </a:rPr>
              <a:t>rezultatul</a:t>
            </a:r>
            <a:r>
              <a:rPr lang="en-US" sz="1600" dirty="0">
                <a:latin typeface="Trebuchet MS" panose="020B0603020202020204" pitchFamily="34" charset="0"/>
              </a:rPr>
              <a:t> </a:t>
            </a:r>
            <a:r>
              <a:rPr lang="en-US" sz="1600" dirty="0" err="1">
                <a:latin typeface="Trebuchet MS" panose="020B0603020202020204" pitchFamily="34" charset="0"/>
              </a:rPr>
              <a:t>votului</a:t>
            </a:r>
            <a:r>
              <a:rPr lang="en-US" sz="1600" dirty="0">
                <a:latin typeface="Trebuchet MS" panose="020B0603020202020204" pitchFamily="34" charset="0"/>
              </a:rPr>
              <a:t>. </a:t>
            </a:r>
          </a:p>
        </p:txBody>
      </p:sp>
    </p:spTree>
    <p:extLst>
      <p:ext uri="{BB962C8B-B14F-4D97-AF65-F5344CB8AC3E}">
        <p14:creationId xmlns:p14="http://schemas.microsoft.com/office/powerpoint/2010/main" val="11216297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999F7-8F3D-4DA1-A3F4-84B336CC70CA}"/>
              </a:ext>
            </a:extLst>
          </p:cNvPr>
          <p:cNvSpPr>
            <a:spLocks noGrp="1"/>
          </p:cNvSpPr>
          <p:nvPr>
            <p:ph type="title"/>
          </p:nvPr>
        </p:nvSpPr>
        <p:spPr>
          <a:xfrm>
            <a:off x="590078" y="586449"/>
            <a:ext cx="2889967" cy="626682"/>
          </a:xfrm>
        </p:spPr>
        <p:txBody>
          <a:bodyPr>
            <a:normAutofit/>
          </a:bodyPr>
          <a:lstStyle/>
          <a:p>
            <a:pPr marL="285750" indent="-285750">
              <a:buFont typeface="Wingdings" panose="05000000000000000000" pitchFamily="2" charset="2"/>
              <a:buChar char="v"/>
            </a:pPr>
            <a:r>
              <a:rPr lang="en-GB" sz="1600" b="1" dirty="0" err="1">
                <a:latin typeface="Trebuchet MS" panose="020B0603020202020204" pitchFamily="34" charset="0"/>
              </a:rPr>
              <a:t>Rezultatele</a:t>
            </a:r>
            <a:r>
              <a:rPr lang="en-GB" sz="1600" b="1" dirty="0">
                <a:latin typeface="Trebuchet MS" panose="020B0603020202020204" pitchFamily="34" charset="0"/>
              </a:rPr>
              <a:t> </a:t>
            </a:r>
            <a:r>
              <a:rPr lang="en-GB" sz="1600" b="1" dirty="0" err="1">
                <a:latin typeface="Trebuchet MS" panose="020B0603020202020204" pitchFamily="34" charset="0"/>
              </a:rPr>
              <a:t>votului</a:t>
            </a:r>
            <a:endParaRPr lang="en-US" sz="1600" b="1" dirty="0">
              <a:latin typeface="Trebuchet MS" panose="020B0603020202020204" pitchFamily="34" charset="0"/>
            </a:endParaRPr>
          </a:p>
        </p:txBody>
      </p:sp>
      <p:sp>
        <p:nvSpPr>
          <p:cNvPr id="3" name="Slide Number Placeholder 2">
            <a:extLst>
              <a:ext uri="{FF2B5EF4-FFF2-40B4-BE49-F238E27FC236}">
                <a16:creationId xmlns:a16="http://schemas.microsoft.com/office/drawing/2014/main" id="{A3F9980A-C8DA-4DF8-969F-59D10A2FBBB5}"/>
              </a:ext>
            </a:extLst>
          </p:cNvPr>
          <p:cNvSpPr>
            <a:spLocks noGrp="1"/>
          </p:cNvSpPr>
          <p:nvPr>
            <p:ph type="sldNum" sz="quarter" idx="16"/>
          </p:nvPr>
        </p:nvSpPr>
        <p:spPr/>
        <p:txBody>
          <a:bodyPr/>
          <a:lstStyle/>
          <a:p>
            <a:fld id="{5A12E19C-F0D7-470F-8E3A-FEF858791E3B}" type="slidenum">
              <a:rPr lang="uk-UA" smtClean="0"/>
              <a:pPr/>
              <a:t>21</a:t>
            </a:fld>
            <a:endParaRPr lang="uk-UA"/>
          </a:p>
        </p:txBody>
      </p:sp>
      <p:sp>
        <p:nvSpPr>
          <p:cNvPr id="4" name="Content Placeholder 3">
            <a:extLst>
              <a:ext uri="{FF2B5EF4-FFF2-40B4-BE49-F238E27FC236}">
                <a16:creationId xmlns:a16="http://schemas.microsoft.com/office/drawing/2014/main" id="{634D926F-4DD0-421B-BA32-B34B111832D2}"/>
              </a:ext>
            </a:extLst>
          </p:cNvPr>
          <p:cNvSpPr>
            <a:spLocks noGrp="1"/>
          </p:cNvSpPr>
          <p:nvPr>
            <p:ph sz="quarter" idx="19"/>
          </p:nvPr>
        </p:nvSpPr>
        <p:spPr>
          <a:xfrm>
            <a:off x="740832" y="998866"/>
            <a:ext cx="10612968" cy="3799643"/>
          </a:xfrm>
        </p:spPr>
        <p:txBody>
          <a:bodyPr>
            <a:normAutofit/>
          </a:bodyPr>
          <a:lstStyle/>
          <a:p>
            <a:pPr marL="0" marR="635" algn="just">
              <a:spcBef>
                <a:spcPts val="0"/>
              </a:spcBef>
              <a:spcAft>
                <a:spcPts val="0"/>
              </a:spcAft>
            </a:pPr>
            <a:r>
              <a:rPr lang="ro-RO" sz="1800" b="1" dirty="0">
                <a:effectLst/>
                <a:latin typeface="Trebuchet MS" panose="020B0603020202020204" pitchFamily="34" charset="0"/>
                <a:ea typeface="Times New Roman" panose="02020603050405020304" pitchFamily="18" charset="0"/>
                <a:cs typeface="Arial" panose="020B0604020202020204" pitchFamily="34" charset="0"/>
              </a:rPr>
              <a:t> </a:t>
            </a:r>
            <a:endParaRPr lang="en-US" sz="1800" dirty="0">
              <a:effectLst/>
              <a:latin typeface="Times New Roman" panose="02020603050405020304" pitchFamily="18" charset="0"/>
              <a:ea typeface="Times New Roman" panose="02020603050405020304" pitchFamily="18" charset="0"/>
            </a:endParaRPr>
          </a:p>
          <a:p>
            <a:pPr marL="0" marR="0" algn="just" hangingPunct="0">
              <a:spcBef>
                <a:spcPts val="0"/>
              </a:spcBef>
              <a:spcAft>
                <a:spcPts val="0"/>
              </a:spcAft>
            </a:pPr>
            <a:endParaRPr lang="en-US" sz="1800" dirty="0">
              <a:effectLst/>
              <a:latin typeface="Trebuchet MS" panose="020B0603020202020204" pitchFamily="34" charset="0"/>
              <a:ea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D0B3CB21-EE8A-4B68-AE3E-22B68B339D8A}"/>
              </a:ext>
            </a:extLst>
          </p:cNvPr>
          <p:cNvSpPr txBox="1"/>
          <p:nvPr/>
        </p:nvSpPr>
        <p:spPr>
          <a:xfrm>
            <a:off x="637856" y="1246295"/>
            <a:ext cx="10813312" cy="946490"/>
          </a:xfrm>
          <a:prstGeom prst="rect">
            <a:avLst/>
          </a:prstGeom>
          <a:noFill/>
        </p:spPr>
        <p:txBody>
          <a:bodyPr wrap="square">
            <a:spAutoFit/>
          </a:bodyPr>
          <a:lstStyle/>
          <a:p>
            <a:pPr algn="just"/>
            <a:r>
              <a:rPr lang="en-US" sz="1600" dirty="0" err="1">
                <a:latin typeface="Trebuchet MS" panose="020B0603020202020204" pitchFamily="34" charset="0"/>
              </a:rPr>
              <a:t>Rezultatele</a:t>
            </a:r>
            <a:r>
              <a:rPr lang="en-US" sz="1600" dirty="0">
                <a:latin typeface="Trebuchet MS" panose="020B0603020202020204" pitchFamily="34" charset="0"/>
              </a:rPr>
              <a:t> </a:t>
            </a:r>
            <a:r>
              <a:rPr lang="en-US" sz="1600" dirty="0" err="1">
                <a:latin typeface="Trebuchet MS" panose="020B0603020202020204" pitchFamily="34" charset="0"/>
              </a:rPr>
              <a:t>votului</a:t>
            </a:r>
            <a:r>
              <a:rPr lang="en-US" sz="1600" dirty="0">
                <a:latin typeface="Trebuchet MS" panose="020B0603020202020204" pitchFamily="34" charset="0"/>
              </a:rPr>
              <a:t> </a:t>
            </a:r>
            <a:r>
              <a:rPr lang="en-US" sz="1600" dirty="0" err="1">
                <a:latin typeface="Trebuchet MS" panose="020B0603020202020204" pitchFamily="34" charset="0"/>
              </a:rPr>
              <a:t>vor</a:t>
            </a:r>
            <a:r>
              <a:rPr lang="en-US" sz="1600" dirty="0">
                <a:latin typeface="Trebuchet MS" panose="020B0603020202020204" pitchFamily="34" charset="0"/>
              </a:rPr>
              <a:t> fi </a:t>
            </a:r>
            <a:r>
              <a:rPr lang="en-US" sz="1600" dirty="0" err="1">
                <a:latin typeface="Trebuchet MS" panose="020B0603020202020204" pitchFamily="34" charset="0"/>
              </a:rPr>
              <a:t>publicate</a:t>
            </a:r>
            <a:r>
              <a:rPr lang="en-US" sz="1600" dirty="0">
                <a:latin typeface="Trebuchet MS" panose="020B0603020202020204" pitchFamily="34" charset="0"/>
              </a:rPr>
              <a:t> pe site-ul </a:t>
            </a:r>
            <a:r>
              <a:rPr lang="en-US" sz="1600" dirty="0" err="1">
                <a:latin typeface="Trebuchet MS" panose="020B0603020202020204" pitchFamily="34" charset="0"/>
              </a:rPr>
              <a:t>Societății</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termen de </a:t>
            </a:r>
            <a:r>
              <a:rPr lang="en-US" sz="1600" dirty="0" err="1">
                <a:latin typeface="Trebuchet MS" panose="020B0603020202020204" pitchFamily="34" charset="0"/>
              </a:rPr>
              <a:t>cel</a:t>
            </a:r>
            <a:r>
              <a:rPr lang="en-US" sz="1600" dirty="0">
                <a:latin typeface="Trebuchet MS" panose="020B0603020202020204" pitchFamily="34" charset="0"/>
              </a:rPr>
              <a:t> </a:t>
            </a:r>
            <a:r>
              <a:rPr lang="en-US" sz="1600" dirty="0" err="1">
                <a:latin typeface="Trebuchet MS" panose="020B0603020202020204" pitchFamily="34" charset="0"/>
              </a:rPr>
              <a:t>mult</a:t>
            </a:r>
            <a:r>
              <a:rPr lang="en-US" sz="1600" dirty="0">
                <a:latin typeface="Trebuchet MS" panose="020B0603020202020204" pitchFamily="34" charset="0"/>
              </a:rPr>
              <a:t> 15 (</a:t>
            </a:r>
            <a:r>
              <a:rPr lang="en-US" sz="1600" dirty="0" err="1">
                <a:latin typeface="Trebuchet MS" panose="020B0603020202020204" pitchFamily="34" charset="0"/>
              </a:rPr>
              <a:t>cincisprezece</a:t>
            </a:r>
            <a:r>
              <a:rPr lang="en-US" sz="1600" dirty="0">
                <a:latin typeface="Trebuchet MS" panose="020B0603020202020204" pitchFamily="34" charset="0"/>
              </a:rPr>
              <a:t>) </a:t>
            </a:r>
            <a:r>
              <a:rPr lang="en-US" sz="1600" dirty="0" err="1">
                <a:latin typeface="Trebuchet MS" panose="020B0603020202020204" pitchFamily="34" charset="0"/>
              </a:rPr>
              <a:t>zile</a:t>
            </a:r>
            <a:r>
              <a:rPr lang="en-US" sz="1600" dirty="0">
                <a:latin typeface="Trebuchet MS" panose="020B0603020202020204" pitchFamily="34" charset="0"/>
              </a:rPr>
              <a:t> de la data AGA. </a:t>
            </a:r>
          </a:p>
          <a:p>
            <a:pPr algn="just"/>
            <a:endParaRPr lang="en-US" sz="800" dirty="0">
              <a:latin typeface="Trebuchet MS" panose="020B0603020202020204" pitchFamily="34" charset="0"/>
            </a:endParaRPr>
          </a:p>
          <a:p>
            <a:pPr algn="just"/>
            <a:r>
              <a:rPr lang="en-US" sz="1600" dirty="0">
                <a:latin typeface="Trebuchet MS" panose="020B0603020202020204" pitchFamily="34" charset="0"/>
              </a:rPr>
              <a:t>La </a:t>
            </a:r>
            <a:r>
              <a:rPr lang="en-US" sz="1600" dirty="0" err="1">
                <a:latin typeface="Trebuchet MS" panose="020B0603020202020204" pitchFamily="34" charset="0"/>
              </a:rPr>
              <a:t>cerere</a:t>
            </a:r>
            <a:r>
              <a:rPr lang="en-US" sz="1600" dirty="0">
                <a:latin typeface="Trebuchet MS" panose="020B0603020202020204" pitchFamily="34" charset="0"/>
              </a:rPr>
              <a:t>, </a:t>
            </a:r>
            <a:r>
              <a:rPr lang="en-US" sz="1600" dirty="0" err="1">
                <a:latin typeface="Trebuchet MS" panose="020B0603020202020204" pitchFamily="34" charset="0"/>
              </a:rPr>
              <a:t>fiecare</a:t>
            </a:r>
            <a:r>
              <a:rPr lang="en-US" sz="1600" dirty="0">
                <a:latin typeface="Trebuchet MS" panose="020B0603020202020204" pitchFamily="34" charset="0"/>
              </a:rPr>
              <a:t> </a:t>
            </a:r>
            <a:r>
              <a:rPr lang="en-US" sz="1600" dirty="0" err="1">
                <a:latin typeface="Trebuchet MS" panose="020B0603020202020204" pitchFamily="34" charset="0"/>
              </a:rPr>
              <a:t>acționar</a:t>
            </a:r>
            <a:r>
              <a:rPr lang="en-US" sz="1600" dirty="0">
                <a:latin typeface="Trebuchet MS" panose="020B0603020202020204" pitchFamily="34" charset="0"/>
              </a:rPr>
              <a:t> </a:t>
            </a:r>
            <a:r>
              <a:rPr lang="en-US" sz="1600" dirty="0" err="1">
                <a:latin typeface="Trebuchet MS" panose="020B0603020202020204" pitchFamily="34" charset="0"/>
              </a:rPr>
              <a:t>va</a:t>
            </a:r>
            <a:r>
              <a:rPr lang="en-US" sz="1600" dirty="0">
                <a:latin typeface="Trebuchet MS" panose="020B0603020202020204" pitchFamily="34" charset="0"/>
              </a:rPr>
              <a:t> fi </a:t>
            </a:r>
            <a:r>
              <a:rPr lang="en-US" sz="1600" dirty="0" err="1">
                <a:latin typeface="Trebuchet MS" panose="020B0603020202020204" pitchFamily="34" charset="0"/>
              </a:rPr>
              <a:t>informat</a:t>
            </a:r>
            <a:r>
              <a:rPr lang="en-US" sz="1600" dirty="0">
                <a:latin typeface="Trebuchet MS" panose="020B0603020202020204" pitchFamily="34" charset="0"/>
              </a:rPr>
              <a:t> cu </a:t>
            </a:r>
            <a:r>
              <a:rPr lang="en-US" sz="1600" dirty="0" err="1">
                <a:latin typeface="Trebuchet MS" panose="020B0603020202020204" pitchFamily="34" charset="0"/>
              </a:rPr>
              <a:t>privire</a:t>
            </a:r>
            <a:r>
              <a:rPr lang="en-US" sz="1600" dirty="0">
                <a:latin typeface="Trebuchet MS" panose="020B0603020202020204" pitchFamily="34" charset="0"/>
              </a:rPr>
              <a:t> la </a:t>
            </a:r>
            <a:r>
              <a:rPr lang="en-US" sz="1600" dirty="0" err="1">
                <a:latin typeface="Trebuchet MS" panose="020B0603020202020204" pitchFamily="34" charset="0"/>
              </a:rPr>
              <a:t>rezultatele</a:t>
            </a:r>
            <a:r>
              <a:rPr lang="en-US" sz="1600" dirty="0">
                <a:latin typeface="Trebuchet MS" panose="020B0603020202020204" pitchFamily="34" charset="0"/>
              </a:rPr>
              <a:t> </a:t>
            </a:r>
            <a:r>
              <a:rPr lang="en-US" sz="1600" dirty="0" err="1">
                <a:latin typeface="Trebuchet MS" panose="020B0603020202020204" pitchFamily="34" charset="0"/>
              </a:rPr>
              <a:t>votului</a:t>
            </a:r>
            <a:r>
              <a:rPr lang="en-US" sz="1600" dirty="0">
                <a:latin typeface="Trebuchet MS" panose="020B0603020202020204" pitchFamily="34" charset="0"/>
              </a:rPr>
              <a:t>, </a:t>
            </a:r>
            <a:r>
              <a:rPr lang="en-US" sz="1600" dirty="0" err="1">
                <a:latin typeface="Trebuchet MS" panose="020B0603020202020204" pitchFamily="34" charset="0"/>
              </a:rPr>
              <a:t>pentru</a:t>
            </a:r>
            <a:r>
              <a:rPr lang="en-US" sz="1600" dirty="0">
                <a:latin typeface="Trebuchet MS" panose="020B0603020202020204" pitchFamily="34" charset="0"/>
              </a:rPr>
              <a:t> </a:t>
            </a:r>
            <a:r>
              <a:rPr lang="en-US" sz="1600" dirty="0" err="1">
                <a:latin typeface="Trebuchet MS" panose="020B0603020202020204" pitchFamily="34" charset="0"/>
              </a:rPr>
              <a:t>hotărârile</a:t>
            </a:r>
            <a:r>
              <a:rPr lang="en-US" sz="1600" dirty="0">
                <a:latin typeface="Trebuchet MS" panose="020B0603020202020204" pitchFamily="34" charset="0"/>
              </a:rPr>
              <a:t> </a:t>
            </a:r>
            <a:r>
              <a:rPr lang="en-US" sz="1600" dirty="0" err="1">
                <a:latin typeface="Trebuchet MS" panose="020B0603020202020204" pitchFamily="34" charset="0"/>
              </a:rPr>
              <a:t>luate</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cadrul</a:t>
            </a:r>
            <a:r>
              <a:rPr lang="en-US" sz="1600" dirty="0">
                <a:latin typeface="Trebuchet MS" panose="020B0603020202020204" pitchFamily="34" charset="0"/>
              </a:rPr>
              <a:t> AGA.</a:t>
            </a:r>
          </a:p>
        </p:txBody>
      </p:sp>
      <p:sp>
        <p:nvSpPr>
          <p:cNvPr id="7" name="TextBox 6">
            <a:extLst>
              <a:ext uri="{FF2B5EF4-FFF2-40B4-BE49-F238E27FC236}">
                <a16:creationId xmlns:a16="http://schemas.microsoft.com/office/drawing/2014/main" id="{BD972792-1056-44B6-BD48-AE976E7E5A5E}"/>
              </a:ext>
            </a:extLst>
          </p:cNvPr>
          <p:cNvSpPr txBox="1"/>
          <p:nvPr/>
        </p:nvSpPr>
        <p:spPr>
          <a:xfrm>
            <a:off x="607821" y="2478932"/>
            <a:ext cx="5744449" cy="338554"/>
          </a:xfrm>
          <a:prstGeom prst="rect">
            <a:avLst/>
          </a:prstGeom>
          <a:noFill/>
        </p:spPr>
        <p:txBody>
          <a:bodyPr wrap="square" rtlCol="0">
            <a:spAutoFit/>
          </a:bodyPr>
          <a:lstStyle/>
          <a:p>
            <a:pPr marL="285750" indent="-285750">
              <a:buFont typeface="Wingdings" panose="05000000000000000000" pitchFamily="2" charset="2"/>
              <a:buChar char="v"/>
            </a:pPr>
            <a:r>
              <a:rPr lang="en-GB" sz="1600" b="1" dirty="0" err="1">
                <a:latin typeface="Trebuchet MS" panose="020B0603020202020204" pitchFamily="34" charset="0"/>
              </a:rPr>
              <a:t>Hotararile</a:t>
            </a:r>
            <a:r>
              <a:rPr lang="en-GB" sz="1600" b="1" dirty="0">
                <a:latin typeface="Trebuchet MS" panose="020B0603020202020204" pitchFamily="34" charset="0"/>
              </a:rPr>
              <a:t> </a:t>
            </a:r>
            <a:r>
              <a:rPr lang="en-GB" sz="1600" b="1" dirty="0" err="1">
                <a:latin typeface="Trebuchet MS" panose="020B0603020202020204" pitchFamily="34" charset="0"/>
              </a:rPr>
              <a:t>Adunarilor</a:t>
            </a:r>
            <a:r>
              <a:rPr lang="en-GB" sz="1600" b="1" dirty="0">
                <a:latin typeface="Trebuchet MS" panose="020B0603020202020204" pitchFamily="34" charset="0"/>
              </a:rPr>
              <a:t> </a:t>
            </a:r>
            <a:r>
              <a:rPr lang="en-GB" sz="1600" b="1" dirty="0" err="1">
                <a:latin typeface="Trebuchet MS" panose="020B0603020202020204" pitchFamily="34" charset="0"/>
              </a:rPr>
              <a:t>Generale</a:t>
            </a:r>
            <a:r>
              <a:rPr lang="en-GB" sz="1600" b="1" dirty="0">
                <a:latin typeface="Trebuchet MS" panose="020B0603020202020204" pitchFamily="34" charset="0"/>
              </a:rPr>
              <a:t> ale </a:t>
            </a:r>
            <a:r>
              <a:rPr lang="en-GB" sz="1600" b="1" dirty="0" err="1">
                <a:latin typeface="Trebuchet MS" panose="020B0603020202020204" pitchFamily="34" charset="0"/>
              </a:rPr>
              <a:t>Actionarilor</a:t>
            </a:r>
            <a:endParaRPr lang="en-US" sz="1600" b="1" dirty="0">
              <a:latin typeface="Trebuchet MS" panose="020B0603020202020204" pitchFamily="34" charset="0"/>
            </a:endParaRPr>
          </a:p>
        </p:txBody>
      </p:sp>
      <p:sp>
        <p:nvSpPr>
          <p:cNvPr id="8" name="TextBox 7">
            <a:extLst>
              <a:ext uri="{FF2B5EF4-FFF2-40B4-BE49-F238E27FC236}">
                <a16:creationId xmlns:a16="http://schemas.microsoft.com/office/drawing/2014/main" id="{104D4586-E21B-485B-914C-5400FC72745D}"/>
              </a:ext>
            </a:extLst>
          </p:cNvPr>
          <p:cNvSpPr txBox="1"/>
          <p:nvPr/>
        </p:nvSpPr>
        <p:spPr>
          <a:xfrm>
            <a:off x="622838" y="2985892"/>
            <a:ext cx="10843347" cy="1815882"/>
          </a:xfrm>
          <a:prstGeom prst="rect">
            <a:avLst/>
          </a:prstGeom>
          <a:noFill/>
        </p:spPr>
        <p:txBody>
          <a:bodyPr wrap="square" rtlCol="0">
            <a:spAutoFit/>
          </a:bodyPr>
          <a:lstStyle/>
          <a:p>
            <a:pPr algn="just"/>
            <a:r>
              <a:rPr lang="en-US" sz="1600" dirty="0" err="1">
                <a:solidFill>
                  <a:srgbClr val="000000"/>
                </a:solidFill>
                <a:latin typeface="Trebuchet MS" panose="020B0603020202020204" pitchFamily="34" charset="0"/>
              </a:rPr>
              <a:t>H</a:t>
            </a:r>
            <a:r>
              <a:rPr lang="en-US" sz="1600" b="0" i="0" u="none" strike="noStrike" dirty="0" err="1">
                <a:solidFill>
                  <a:srgbClr val="000000"/>
                </a:solidFill>
                <a:effectLst/>
                <a:latin typeface="Trebuchet MS" panose="020B0603020202020204" pitchFamily="34" charset="0"/>
              </a:rPr>
              <a:t>otărârile</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adunării</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generale</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vor</a:t>
            </a:r>
            <a:r>
              <a:rPr lang="en-US" sz="1600" b="0" i="0" u="none" strike="noStrike" dirty="0">
                <a:solidFill>
                  <a:srgbClr val="000000"/>
                </a:solidFill>
                <a:effectLst/>
                <a:latin typeface="Trebuchet MS" panose="020B0603020202020204" pitchFamily="34" charset="0"/>
              </a:rPr>
              <a:t> fi </a:t>
            </a:r>
            <a:r>
              <a:rPr lang="en-US" sz="1600" b="0" i="0" u="none" strike="noStrike" dirty="0" err="1">
                <a:solidFill>
                  <a:srgbClr val="000000"/>
                </a:solidFill>
                <a:effectLst/>
                <a:latin typeface="Trebuchet MS" panose="020B0603020202020204" pitchFamily="34" charset="0"/>
              </a:rPr>
              <a:t>depuse</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în</a:t>
            </a:r>
            <a:r>
              <a:rPr lang="en-US" sz="1600" b="0" i="0" u="none" strike="noStrike" dirty="0">
                <a:solidFill>
                  <a:srgbClr val="000000"/>
                </a:solidFill>
                <a:effectLst/>
                <a:latin typeface="Trebuchet MS" panose="020B0603020202020204" pitchFamily="34" charset="0"/>
              </a:rPr>
              <a:t> termen de 15 </a:t>
            </a:r>
            <a:r>
              <a:rPr lang="en-US" sz="1600" b="0" i="0" u="none" strike="noStrike" dirty="0" err="1">
                <a:solidFill>
                  <a:srgbClr val="000000"/>
                </a:solidFill>
                <a:effectLst/>
                <a:latin typeface="Trebuchet MS" panose="020B0603020202020204" pitchFamily="34" charset="0"/>
              </a:rPr>
              <a:t>zile</a:t>
            </a:r>
            <a:r>
              <a:rPr lang="en-US" sz="1600" b="0" i="0" u="none" strike="noStrike" dirty="0">
                <a:solidFill>
                  <a:srgbClr val="000000"/>
                </a:solidFill>
                <a:effectLst/>
                <a:latin typeface="Trebuchet MS" panose="020B0603020202020204" pitchFamily="34" charset="0"/>
              </a:rPr>
              <a:t> la </a:t>
            </a:r>
            <a:r>
              <a:rPr lang="en-US" sz="1600" dirty="0" err="1">
                <a:solidFill>
                  <a:srgbClr val="000000"/>
                </a:solidFill>
                <a:latin typeface="Trebuchet MS" panose="020B0603020202020204" pitchFamily="34" charset="0"/>
              </a:rPr>
              <a:t>O</a:t>
            </a:r>
            <a:r>
              <a:rPr lang="en-US" sz="1600" b="0" i="0" u="none" strike="noStrike" dirty="0" err="1">
                <a:solidFill>
                  <a:srgbClr val="000000"/>
                </a:solidFill>
                <a:effectLst/>
                <a:latin typeface="Trebuchet MS" panose="020B0603020202020204" pitchFamily="34" charset="0"/>
              </a:rPr>
              <a:t>ficiul</a:t>
            </a:r>
            <a:r>
              <a:rPr lang="en-US" sz="1600" b="0" i="0" u="none" strike="noStrike" dirty="0">
                <a:solidFill>
                  <a:srgbClr val="000000"/>
                </a:solidFill>
                <a:effectLst/>
                <a:latin typeface="Trebuchet MS" panose="020B0603020202020204" pitchFamily="34" charset="0"/>
              </a:rPr>
              <a:t> </a:t>
            </a:r>
            <a:r>
              <a:rPr lang="en-US" sz="1600" dirty="0" err="1">
                <a:solidFill>
                  <a:srgbClr val="000000"/>
                </a:solidFill>
                <a:latin typeface="Trebuchet MS" panose="020B0603020202020204" pitchFamily="34" charset="0"/>
              </a:rPr>
              <a:t>R</a:t>
            </a:r>
            <a:r>
              <a:rPr lang="en-US" sz="1600" b="0" i="0" u="none" strike="noStrike" dirty="0" err="1">
                <a:solidFill>
                  <a:srgbClr val="000000"/>
                </a:solidFill>
                <a:effectLst/>
                <a:latin typeface="Trebuchet MS" panose="020B0603020202020204" pitchFamily="34" charset="0"/>
              </a:rPr>
              <a:t>egistrului</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Comerţului</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spre</a:t>
            </a:r>
            <a:r>
              <a:rPr lang="en-US" sz="1600" b="0" i="0" u="none" strike="noStrike" dirty="0">
                <a:solidFill>
                  <a:srgbClr val="000000"/>
                </a:solidFill>
                <a:effectLst/>
                <a:latin typeface="Trebuchet MS" panose="020B0603020202020204" pitchFamily="34" charset="0"/>
              </a:rPr>
              <a:t> a fi </a:t>
            </a:r>
            <a:r>
              <a:rPr lang="en-US" sz="1600" b="0" i="0" u="none" strike="noStrike" dirty="0" err="1">
                <a:solidFill>
                  <a:srgbClr val="000000"/>
                </a:solidFill>
                <a:effectLst/>
                <a:latin typeface="Trebuchet MS" panose="020B0603020202020204" pitchFamily="34" charset="0"/>
              </a:rPr>
              <a:t>menţionate</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în</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registru</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şi</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publicate</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în</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Monitorul</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Oficial</a:t>
            </a:r>
            <a:r>
              <a:rPr lang="en-US" sz="1600" b="0" i="0" u="none" strike="noStrike" dirty="0">
                <a:solidFill>
                  <a:srgbClr val="000000"/>
                </a:solidFill>
                <a:effectLst/>
                <a:latin typeface="Trebuchet MS" panose="020B0603020202020204" pitchFamily="34" charset="0"/>
              </a:rPr>
              <a:t> al </a:t>
            </a:r>
            <a:r>
              <a:rPr lang="en-US" sz="1600" b="0" i="0" u="none" strike="noStrike" dirty="0" err="1">
                <a:solidFill>
                  <a:srgbClr val="000000"/>
                </a:solidFill>
                <a:effectLst/>
                <a:latin typeface="Trebuchet MS" panose="020B0603020202020204" pitchFamily="34" charset="0"/>
              </a:rPr>
              <a:t>României</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Partea</a:t>
            </a:r>
            <a:r>
              <a:rPr lang="en-US" sz="1600" b="0" i="0" u="none" strike="noStrike" dirty="0">
                <a:solidFill>
                  <a:srgbClr val="000000"/>
                </a:solidFill>
                <a:effectLst/>
                <a:latin typeface="Trebuchet MS" panose="020B0603020202020204" pitchFamily="34" charset="0"/>
              </a:rPr>
              <a:t> a IV-a.  </a:t>
            </a:r>
          </a:p>
          <a:p>
            <a:pPr algn="just"/>
            <a:endParaRPr lang="en-US" sz="1600" b="0" i="0" u="none" strike="noStrike" dirty="0">
              <a:solidFill>
                <a:srgbClr val="000000"/>
              </a:solidFill>
              <a:effectLst/>
              <a:latin typeface="Trebuchet MS" panose="020B0603020202020204" pitchFamily="34" charset="0"/>
            </a:endParaRPr>
          </a:p>
          <a:p>
            <a:pPr algn="just"/>
            <a:r>
              <a:rPr lang="en-US" sz="1600" b="0" i="0" u="none" strike="noStrike" dirty="0" err="1">
                <a:solidFill>
                  <a:srgbClr val="000000"/>
                </a:solidFill>
                <a:effectLst/>
                <a:latin typeface="Trebuchet MS" panose="020B0603020202020204" pitchFamily="34" charset="0"/>
              </a:rPr>
              <a:t>Dacă</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societatea</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deţine</a:t>
            </a:r>
            <a:r>
              <a:rPr lang="en-US" sz="1600" b="0" i="0" u="none" strike="noStrike" dirty="0">
                <a:solidFill>
                  <a:srgbClr val="000000"/>
                </a:solidFill>
                <a:effectLst/>
                <a:latin typeface="Trebuchet MS" panose="020B0603020202020204" pitchFamily="34" charset="0"/>
              </a:rPr>
              <a:t> o </a:t>
            </a:r>
            <a:r>
              <a:rPr lang="en-US" sz="1600" b="0" i="0" u="none" strike="noStrike" dirty="0" err="1">
                <a:solidFill>
                  <a:srgbClr val="000000"/>
                </a:solidFill>
                <a:effectLst/>
                <a:latin typeface="Trebuchet MS" panose="020B0603020202020204" pitchFamily="34" charset="0"/>
              </a:rPr>
              <a:t>pagină</a:t>
            </a:r>
            <a:r>
              <a:rPr lang="en-US" sz="1600" b="0" i="0" u="none" strike="noStrike" dirty="0">
                <a:solidFill>
                  <a:srgbClr val="000000"/>
                </a:solidFill>
                <a:effectLst/>
                <a:latin typeface="Trebuchet MS" panose="020B0603020202020204" pitchFamily="34" charset="0"/>
              </a:rPr>
              <a:t> de internet </a:t>
            </a:r>
            <a:r>
              <a:rPr lang="en-US" sz="1600" b="0" i="0" u="none" strike="noStrike" dirty="0" err="1">
                <a:solidFill>
                  <a:srgbClr val="000000"/>
                </a:solidFill>
                <a:effectLst/>
                <a:latin typeface="Trebuchet MS" panose="020B0603020202020204" pitchFamily="34" charset="0"/>
              </a:rPr>
              <a:t>proprie</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Hotararile</a:t>
            </a:r>
            <a:r>
              <a:rPr lang="en-US" sz="1600" b="0" i="0" u="none" strike="noStrike" dirty="0">
                <a:solidFill>
                  <a:srgbClr val="000000"/>
                </a:solidFill>
                <a:effectLst/>
                <a:latin typeface="Trebuchet MS" panose="020B0603020202020204" pitchFamily="34" charset="0"/>
              </a:rPr>
              <a:t> se </a:t>
            </a:r>
            <a:r>
              <a:rPr lang="en-US" sz="1600" b="0" i="0" u="none" strike="noStrike" dirty="0" err="1">
                <a:solidFill>
                  <a:srgbClr val="000000"/>
                </a:solidFill>
                <a:effectLst/>
                <a:latin typeface="Trebuchet MS" panose="020B0603020202020204" pitchFamily="34" charset="0"/>
              </a:rPr>
              <a:t>vor</a:t>
            </a:r>
            <a:r>
              <a:rPr lang="en-US" sz="1600" b="0" i="0" u="none" strike="noStrike" dirty="0">
                <a:solidFill>
                  <a:srgbClr val="000000"/>
                </a:solidFill>
                <a:effectLst/>
                <a:latin typeface="Trebuchet MS" panose="020B0603020202020204" pitchFamily="34" charset="0"/>
              </a:rPr>
              <a:t> publica </a:t>
            </a:r>
            <a:r>
              <a:rPr lang="en-US" sz="1600" b="0" i="0" u="none" strike="noStrike" dirty="0" err="1">
                <a:solidFill>
                  <a:srgbClr val="000000"/>
                </a:solidFill>
                <a:effectLst/>
                <a:latin typeface="Trebuchet MS" panose="020B0603020202020204" pitchFamily="34" charset="0"/>
              </a:rPr>
              <a:t>şi</a:t>
            </a:r>
            <a:r>
              <a:rPr lang="en-US" sz="1600" b="0" i="0" u="none" strike="noStrike" dirty="0">
                <a:solidFill>
                  <a:srgbClr val="000000"/>
                </a:solidFill>
                <a:effectLst/>
                <a:latin typeface="Trebuchet MS" panose="020B0603020202020204" pitchFamily="34" charset="0"/>
              </a:rPr>
              <a:t> pe </a:t>
            </a:r>
            <a:r>
              <a:rPr lang="en-US" sz="1600" b="0" i="0" u="none" strike="noStrike" dirty="0" err="1">
                <a:solidFill>
                  <a:srgbClr val="000000"/>
                </a:solidFill>
                <a:effectLst/>
                <a:latin typeface="Trebuchet MS" panose="020B0603020202020204" pitchFamily="34" charset="0"/>
              </a:rPr>
              <a:t>această</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pagină</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în</a:t>
            </a:r>
            <a:r>
              <a:rPr lang="en-US" sz="1600" b="0" i="0" u="none" strike="noStrike" dirty="0">
                <a:solidFill>
                  <a:srgbClr val="000000"/>
                </a:solidFill>
                <a:effectLst/>
                <a:latin typeface="Trebuchet MS" panose="020B0603020202020204" pitchFamily="34" charset="0"/>
              </a:rPr>
              <a:t> termen de </a:t>
            </a:r>
            <a:r>
              <a:rPr lang="en-US" sz="1600" b="0" i="0" u="none" strike="noStrike" dirty="0" err="1">
                <a:solidFill>
                  <a:srgbClr val="000000"/>
                </a:solidFill>
                <a:effectLst/>
                <a:latin typeface="Trebuchet MS" panose="020B0603020202020204" pitchFamily="34" charset="0"/>
              </a:rPr>
              <a:t>cel</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mult</a:t>
            </a:r>
            <a:r>
              <a:rPr lang="en-US" sz="1600" b="0" i="0" u="none" strike="noStrike" dirty="0">
                <a:solidFill>
                  <a:srgbClr val="000000"/>
                </a:solidFill>
                <a:effectLst/>
                <a:latin typeface="Trebuchet MS" panose="020B0603020202020204" pitchFamily="34" charset="0"/>
              </a:rPr>
              <a:t> 15 </a:t>
            </a:r>
            <a:r>
              <a:rPr lang="en-US" sz="1600" b="0" i="0" u="none" strike="noStrike" dirty="0" err="1">
                <a:solidFill>
                  <a:srgbClr val="000000"/>
                </a:solidFill>
                <a:effectLst/>
                <a:latin typeface="Trebuchet MS" panose="020B0603020202020204" pitchFamily="34" charset="0"/>
              </a:rPr>
              <a:t>zile</a:t>
            </a:r>
            <a:r>
              <a:rPr lang="en-US" sz="1600" b="0" i="0" u="none" strike="noStrike" dirty="0">
                <a:solidFill>
                  <a:srgbClr val="000000"/>
                </a:solidFill>
                <a:effectLst/>
                <a:latin typeface="Trebuchet MS" panose="020B0603020202020204" pitchFamily="34" charset="0"/>
              </a:rPr>
              <a:t> de la data </a:t>
            </a:r>
            <a:r>
              <a:rPr lang="en-US" sz="1600" b="0" i="0" u="none" strike="noStrike" dirty="0" err="1">
                <a:solidFill>
                  <a:srgbClr val="000000"/>
                </a:solidFill>
                <a:effectLst/>
                <a:latin typeface="Trebuchet MS" panose="020B0603020202020204" pitchFamily="34" charset="0"/>
              </a:rPr>
              <a:t>adunării</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generale</a:t>
            </a:r>
            <a:r>
              <a:rPr lang="en-US" sz="1600" b="0" i="0" u="none" strike="noStrike" dirty="0">
                <a:solidFill>
                  <a:srgbClr val="000000"/>
                </a:solidFill>
                <a:effectLst/>
                <a:latin typeface="Trebuchet MS" panose="020B0603020202020204" pitchFamily="34" charset="0"/>
              </a:rPr>
              <a:t>.  </a:t>
            </a:r>
          </a:p>
          <a:p>
            <a:pPr algn="just"/>
            <a:endParaRPr lang="en-US" sz="1600" dirty="0">
              <a:solidFill>
                <a:srgbClr val="000000"/>
              </a:solidFill>
              <a:latin typeface="Trebuchet MS" panose="020B0603020202020204" pitchFamily="34" charset="0"/>
              <a:ea typeface="Times New Roman" panose="02020603050405020304" pitchFamily="18" charset="0"/>
              <a:cs typeface="Times New Roman" panose="02020603050405020304" pitchFamily="18" charset="0"/>
            </a:endParaRPr>
          </a:p>
          <a:p>
            <a:pPr algn="just"/>
            <a:endParaRPr lang="en-US" sz="1600" dirty="0">
              <a:latin typeface="Trebuchet MS" panose="020B0603020202020204" pitchFamily="34" charset="0"/>
            </a:endParaRPr>
          </a:p>
        </p:txBody>
      </p:sp>
    </p:spTree>
    <p:extLst>
      <p:ext uri="{BB962C8B-B14F-4D97-AF65-F5344CB8AC3E}">
        <p14:creationId xmlns:p14="http://schemas.microsoft.com/office/powerpoint/2010/main" val="1703458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FFFDCD5-D8CA-4D46-95E4-0B04E072CD60}"/>
              </a:ext>
            </a:extLst>
          </p:cNvPr>
          <p:cNvSpPr>
            <a:spLocks noGrp="1"/>
          </p:cNvSpPr>
          <p:nvPr>
            <p:ph type="sldNum" sz="quarter" idx="16"/>
          </p:nvPr>
        </p:nvSpPr>
        <p:spPr/>
        <p:txBody>
          <a:bodyPr/>
          <a:lstStyle/>
          <a:p>
            <a:fld id="{5A12E19C-F0D7-470F-8E3A-FEF858791E3B}" type="slidenum">
              <a:rPr lang="uk-UA" smtClean="0"/>
              <a:pPr/>
              <a:t>3</a:t>
            </a:fld>
            <a:endParaRPr lang="uk-UA"/>
          </a:p>
        </p:txBody>
      </p:sp>
      <p:graphicFrame>
        <p:nvGraphicFramePr>
          <p:cNvPr id="5" name="Table 4">
            <a:extLst>
              <a:ext uri="{FF2B5EF4-FFF2-40B4-BE49-F238E27FC236}">
                <a16:creationId xmlns:a16="http://schemas.microsoft.com/office/drawing/2014/main" id="{82C5A664-1533-4052-A478-8E293C05E72B}"/>
              </a:ext>
            </a:extLst>
          </p:cNvPr>
          <p:cNvGraphicFramePr>
            <a:graphicFrameLocks noGrp="1"/>
          </p:cNvGraphicFramePr>
          <p:nvPr>
            <p:extLst>
              <p:ext uri="{D42A27DB-BD31-4B8C-83A1-F6EECF244321}">
                <p14:modId xmlns:p14="http://schemas.microsoft.com/office/powerpoint/2010/main" val="366556043"/>
              </p:ext>
            </p:extLst>
          </p:nvPr>
        </p:nvGraphicFramePr>
        <p:xfrm>
          <a:off x="679118" y="1050783"/>
          <a:ext cx="10382460" cy="5057751"/>
        </p:xfrm>
        <a:graphic>
          <a:graphicData uri="http://schemas.openxmlformats.org/drawingml/2006/table">
            <a:tbl>
              <a:tblPr>
                <a:tableStyleId>{5C22544A-7EE6-4342-B048-85BDC9FD1C3A}</a:tableStyleId>
              </a:tblPr>
              <a:tblGrid>
                <a:gridCol w="1560407">
                  <a:extLst>
                    <a:ext uri="{9D8B030D-6E8A-4147-A177-3AD203B41FA5}">
                      <a16:colId xmlns:a16="http://schemas.microsoft.com/office/drawing/2014/main" val="3426025089"/>
                    </a:ext>
                  </a:extLst>
                </a:gridCol>
                <a:gridCol w="8822053">
                  <a:extLst>
                    <a:ext uri="{9D8B030D-6E8A-4147-A177-3AD203B41FA5}">
                      <a16:colId xmlns:a16="http://schemas.microsoft.com/office/drawing/2014/main" val="2026205640"/>
                    </a:ext>
                  </a:extLst>
                </a:gridCol>
              </a:tblGrid>
              <a:tr h="247185">
                <a:tc>
                  <a:txBody>
                    <a:bodyPr/>
                    <a:lstStyle/>
                    <a:p>
                      <a:pPr marL="0" marR="0" algn="just">
                        <a:spcBef>
                          <a:spcPts val="0"/>
                        </a:spcBef>
                        <a:spcAft>
                          <a:spcPts val="0"/>
                        </a:spcAft>
                      </a:pPr>
                      <a:r>
                        <a:rPr lang="ro-RO" sz="1600" dirty="0">
                          <a:effectLst/>
                          <a:latin typeface="Trebuchet MS" panose="020B0603020202020204" pitchFamily="34" charset="0"/>
                        </a:rPr>
                        <a:t>B.V.B.</a:t>
                      </a:r>
                      <a:endParaRPr lang="en-US" sz="1600" dirty="0">
                        <a:effectLst/>
                        <a:latin typeface="Trebuchet MS" panose="020B0603020202020204" pitchFamily="34" charset="0"/>
                        <a:ea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algn="just">
                        <a:spcBef>
                          <a:spcPts val="0"/>
                        </a:spcBef>
                        <a:spcAft>
                          <a:spcPts val="0"/>
                        </a:spcAft>
                      </a:pPr>
                      <a:r>
                        <a:rPr lang="ro-RO" sz="1600">
                          <a:effectLst/>
                          <a:latin typeface="Trebuchet MS" panose="020B0603020202020204" pitchFamily="34" charset="0"/>
                        </a:rPr>
                        <a:t>=  Bursa de Valori Bucuresti</a:t>
                      </a:r>
                      <a:endParaRPr lang="en-US" sz="1600">
                        <a:effectLst/>
                        <a:latin typeface="Trebuchet MS" panose="020B0603020202020204" pitchFamily="34" charset="0"/>
                        <a:ea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63394646"/>
                  </a:ext>
                </a:extLst>
              </a:tr>
              <a:tr h="247185">
                <a:tc>
                  <a:txBody>
                    <a:bodyPr/>
                    <a:lstStyle/>
                    <a:p>
                      <a:pPr marL="0" marR="0" algn="just">
                        <a:spcBef>
                          <a:spcPts val="0"/>
                        </a:spcBef>
                        <a:spcAft>
                          <a:spcPts val="0"/>
                        </a:spcAft>
                      </a:pPr>
                      <a:r>
                        <a:rPr lang="ro-RO" sz="1600" dirty="0">
                          <a:effectLst/>
                          <a:latin typeface="Trebuchet MS" panose="020B0603020202020204" pitchFamily="34" charset="0"/>
                        </a:rPr>
                        <a:t>A.S.F</a:t>
                      </a:r>
                      <a:endParaRPr lang="en-US" sz="1600" dirty="0">
                        <a:effectLst/>
                        <a:latin typeface="Trebuchet MS" panose="020B0603020202020204" pitchFamily="34" charset="0"/>
                        <a:ea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algn="just">
                        <a:spcBef>
                          <a:spcPts val="0"/>
                        </a:spcBef>
                        <a:spcAft>
                          <a:spcPts val="0"/>
                        </a:spcAft>
                      </a:pPr>
                      <a:r>
                        <a:rPr lang="ro-RO" sz="1600" dirty="0">
                          <a:effectLst/>
                          <a:latin typeface="Trebuchet MS" panose="020B0603020202020204" pitchFamily="34" charset="0"/>
                        </a:rPr>
                        <a:t>=  Autoritatea de Supraveghere Financiara</a:t>
                      </a:r>
                      <a:endParaRPr lang="en-US" sz="1600" dirty="0">
                        <a:effectLst/>
                        <a:latin typeface="Trebuchet MS" panose="020B0603020202020204" pitchFamily="34" charset="0"/>
                        <a:ea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18998998"/>
                  </a:ext>
                </a:extLst>
              </a:tr>
              <a:tr h="247185">
                <a:tc>
                  <a:txBody>
                    <a:bodyPr/>
                    <a:lstStyle/>
                    <a:p>
                      <a:pPr marL="0" marR="0" algn="just">
                        <a:spcBef>
                          <a:spcPts val="0"/>
                        </a:spcBef>
                        <a:spcAft>
                          <a:spcPts val="0"/>
                        </a:spcAft>
                      </a:pPr>
                      <a:r>
                        <a:rPr lang="ro-RO" sz="1600">
                          <a:effectLst/>
                          <a:latin typeface="Trebuchet MS" panose="020B0603020202020204" pitchFamily="34" charset="0"/>
                        </a:rPr>
                        <a:t>D.C.</a:t>
                      </a:r>
                      <a:endParaRPr lang="en-US" sz="1600">
                        <a:effectLst/>
                        <a:latin typeface="Trebuchet MS" panose="020B0603020202020204" pitchFamily="34" charset="0"/>
                        <a:ea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algn="just">
                        <a:spcBef>
                          <a:spcPts val="0"/>
                        </a:spcBef>
                        <a:spcAft>
                          <a:spcPts val="0"/>
                        </a:spcAft>
                      </a:pPr>
                      <a:r>
                        <a:rPr lang="ro-RO" sz="1600" dirty="0">
                          <a:effectLst/>
                          <a:latin typeface="Trebuchet MS" panose="020B0603020202020204" pitchFamily="34" charset="0"/>
                        </a:rPr>
                        <a:t>=  Depozitarul Central Bucuresti</a:t>
                      </a:r>
                      <a:endParaRPr lang="en-US" sz="1600" dirty="0">
                        <a:effectLst/>
                        <a:latin typeface="Trebuchet MS" panose="020B0603020202020204" pitchFamily="34" charset="0"/>
                        <a:ea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01361648"/>
                  </a:ext>
                </a:extLst>
              </a:tr>
              <a:tr h="247185">
                <a:tc>
                  <a:txBody>
                    <a:bodyPr/>
                    <a:lstStyle/>
                    <a:p>
                      <a:pPr marL="0" marR="0" algn="just">
                        <a:spcBef>
                          <a:spcPts val="0"/>
                        </a:spcBef>
                        <a:spcAft>
                          <a:spcPts val="0"/>
                        </a:spcAft>
                      </a:pPr>
                      <a:r>
                        <a:rPr lang="ro-RO" sz="1600">
                          <a:effectLst/>
                          <a:latin typeface="Trebuchet MS" panose="020B0603020202020204" pitchFamily="34" charset="0"/>
                        </a:rPr>
                        <a:t>A.G.A.     </a:t>
                      </a:r>
                      <a:endParaRPr lang="en-US" sz="1600">
                        <a:effectLst/>
                        <a:latin typeface="Trebuchet MS" panose="020B0603020202020204" pitchFamily="34" charset="0"/>
                        <a:ea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algn="just">
                        <a:spcBef>
                          <a:spcPts val="0"/>
                        </a:spcBef>
                        <a:spcAft>
                          <a:spcPts val="0"/>
                        </a:spcAft>
                      </a:pPr>
                      <a:r>
                        <a:rPr lang="ro-RO" sz="1600" dirty="0">
                          <a:effectLst/>
                          <a:latin typeface="Trebuchet MS" panose="020B0603020202020204" pitchFamily="34" charset="0"/>
                        </a:rPr>
                        <a:t>=  Adunarea Generala a Actionarilor</a:t>
                      </a:r>
                      <a:endParaRPr lang="en-US" sz="1600" dirty="0">
                        <a:effectLst/>
                        <a:latin typeface="Trebuchet MS" panose="020B0603020202020204" pitchFamily="34" charset="0"/>
                        <a:ea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41841259"/>
                  </a:ext>
                </a:extLst>
              </a:tr>
              <a:tr h="247185">
                <a:tc>
                  <a:txBody>
                    <a:bodyPr/>
                    <a:lstStyle/>
                    <a:p>
                      <a:pPr marL="0" marR="0" algn="just">
                        <a:spcBef>
                          <a:spcPts val="0"/>
                        </a:spcBef>
                        <a:spcAft>
                          <a:spcPts val="0"/>
                        </a:spcAft>
                      </a:pPr>
                      <a:r>
                        <a:rPr lang="ro-RO" sz="1600">
                          <a:effectLst/>
                          <a:latin typeface="Trebuchet MS" panose="020B0603020202020204" pitchFamily="34" charset="0"/>
                        </a:rPr>
                        <a:t>A.G.A.O.</a:t>
                      </a:r>
                      <a:endParaRPr lang="en-US" sz="1600">
                        <a:effectLst/>
                        <a:latin typeface="Trebuchet MS" panose="020B0603020202020204" pitchFamily="34" charset="0"/>
                        <a:ea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algn="just">
                        <a:spcBef>
                          <a:spcPts val="0"/>
                        </a:spcBef>
                        <a:spcAft>
                          <a:spcPts val="0"/>
                        </a:spcAft>
                      </a:pPr>
                      <a:r>
                        <a:rPr lang="ro-RO" sz="1600" dirty="0">
                          <a:effectLst/>
                          <a:latin typeface="Trebuchet MS" panose="020B0603020202020204" pitchFamily="34" charset="0"/>
                        </a:rPr>
                        <a:t>=  Adunarea Generala a Actionarilor Ordinara</a:t>
                      </a:r>
                      <a:endParaRPr lang="en-US" sz="1600" dirty="0">
                        <a:effectLst/>
                        <a:latin typeface="Trebuchet MS" panose="020B0603020202020204" pitchFamily="34" charset="0"/>
                        <a:ea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62551622"/>
                  </a:ext>
                </a:extLst>
              </a:tr>
              <a:tr h="247185">
                <a:tc>
                  <a:txBody>
                    <a:bodyPr/>
                    <a:lstStyle/>
                    <a:p>
                      <a:pPr marL="0" marR="0" algn="just">
                        <a:spcBef>
                          <a:spcPts val="0"/>
                        </a:spcBef>
                        <a:spcAft>
                          <a:spcPts val="0"/>
                        </a:spcAft>
                      </a:pPr>
                      <a:r>
                        <a:rPr lang="ro-RO" sz="1600">
                          <a:effectLst/>
                          <a:latin typeface="Trebuchet MS" panose="020B0603020202020204" pitchFamily="34" charset="0"/>
                        </a:rPr>
                        <a:t>A.G.A.E. </a:t>
                      </a:r>
                      <a:endParaRPr lang="en-US" sz="1600">
                        <a:effectLst/>
                        <a:latin typeface="Trebuchet MS" panose="020B0603020202020204" pitchFamily="34" charset="0"/>
                        <a:ea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algn="just">
                        <a:spcBef>
                          <a:spcPts val="0"/>
                        </a:spcBef>
                        <a:spcAft>
                          <a:spcPts val="0"/>
                        </a:spcAft>
                      </a:pPr>
                      <a:r>
                        <a:rPr lang="ro-RO" sz="1600" dirty="0">
                          <a:effectLst/>
                          <a:latin typeface="Trebuchet MS" panose="020B0603020202020204" pitchFamily="34" charset="0"/>
                        </a:rPr>
                        <a:t>=  Adunarea Generala a Actionarilor Extraordinara</a:t>
                      </a:r>
                      <a:endParaRPr lang="en-US" sz="1600" dirty="0">
                        <a:effectLst/>
                        <a:latin typeface="Trebuchet MS" panose="020B0603020202020204" pitchFamily="34" charset="0"/>
                        <a:ea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20165884"/>
                  </a:ext>
                </a:extLst>
              </a:tr>
              <a:tr h="247185">
                <a:tc>
                  <a:txBody>
                    <a:bodyPr/>
                    <a:lstStyle/>
                    <a:p>
                      <a:pPr marL="0" marR="0" algn="just">
                        <a:spcBef>
                          <a:spcPts val="0"/>
                        </a:spcBef>
                        <a:spcAft>
                          <a:spcPts val="0"/>
                        </a:spcAft>
                      </a:pPr>
                      <a:r>
                        <a:rPr lang="ro-RO" sz="1600">
                          <a:effectLst/>
                          <a:latin typeface="Trebuchet MS" panose="020B0603020202020204" pitchFamily="34" charset="0"/>
                        </a:rPr>
                        <a:t>S.S.I.F.    </a:t>
                      </a:r>
                      <a:endParaRPr lang="en-US" sz="1600">
                        <a:effectLst/>
                        <a:latin typeface="Trebuchet MS" panose="020B0603020202020204" pitchFamily="34" charset="0"/>
                        <a:ea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algn="just">
                        <a:spcBef>
                          <a:spcPts val="0"/>
                        </a:spcBef>
                        <a:spcAft>
                          <a:spcPts val="0"/>
                        </a:spcAft>
                      </a:pPr>
                      <a:r>
                        <a:rPr lang="ro-RO" sz="1600" dirty="0">
                          <a:effectLst/>
                          <a:latin typeface="Trebuchet MS" panose="020B0603020202020204" pitchFamily="34" charset="0"/>
                        </a:rPr>
                        <a:t>=  Societate de Servicii de Instrumente Financiare</a:t>
                      </a:r>
                      <a:endParaRPr lang="en-US" sz="1600" dirty="0">
                        <a:effectLst/>
                        <a:latin typeface="Trebuchet MS" panose="020B0603020202020204" pitchFamily="34" charset="0"/>
                        <a:ea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33692723"/>
                  </a:ext>
                </a:extLst>
              </a:tr>
              <a:tr h="1132896">
                <a:tc>
                  <a:txBody>
                    <a:bodyPr/>
                    <a:lstStyle/>
                    <a:p>
                      <a:pPr marL="0" marR="0" algn="just">
                        <a:spcBef>
                          <a:spcPts val="0"/>
                        </a:spcBef>
                        <a:spcAft>
                          <a:spcPts val="0"/>
                        </a:spcAft>
                      </a:pPr>
                      <a:r>
                        <a:rPr lang="ro-RO" sz="1600">
                          <a:effectLst/>
                          <a:latin typeface="Trebuchet MS" panose="020B0603020202020204" pitchFamily="34" charset="0"/>
                        </a:rPr>
                        <a:t>M.O.  </a:t>
                      </a:r>
                      <a:endParaRPr lang="en-US" sz="1600">
                        <a:effectLst/>
                        <a:latin typeface="Trebuchet MS" panose="020B0603020202020204" pitchFamily="34" charset="0"/>
                      </a:endParaRPr>
                    </a:p>
                    <a:p>
                      <a:pPr marL="0" marR="0" algn="just">
                        <a:spcBef>
                          <a:spcPts val="0"/>
                        </a:spcBef>
                        <a:spcAft>
                          <a:spcPts val="0"/>
                        </a:spcAft>
                      </a:pPr>
                      <a:r>
                        <a:rPr lang="ro-RO" sz="1600">
                          <a:effectLst/>
                          <a:latin typeface="Trebuchet MS" panose="020B0603020202020204" pitchFamily="34" charset="0"/>
                        </a:rPr>
                        <a:t>ACTIONAR</a:t>
                      </a:r>
                      <a:endParaRPr lang="en-US" sz="1600">
                        <a:effectLst/>
                        <a:latin typeface="Trebuchet MS" panose="020B0603020202020204" pitchFamily="34" charset="0"/>
                      </a:endParaRPr>
                    </a:p>
                    <a:p>
                      <a:pPr marL="0" marR="0" algn="just">
                        <a:spcBef>
                          <a:spcPts val="0"/>
                        </a:spcBef>
                        <a:spcAft>
                          <a:spcPts val="0"/>
                        </a:spcAft>
                      </a:pPr>
                      <a:r>
                        <a:rPr lang="ro-RO" sz="1600">
                          <a:effectLst/>
                          <a:latin typeface="Trebuchet MS" panose="020B0603020202020204" pitchFamily="34" charset="0"/>
                        </a:rPr>
                        <a:t> </a:t>
                      </a:r>
                      <a:endParaRPr lang="en-US" sz="1600">
                        <a:effectLst/>
                        <a:latin typeface="Trebuchet MS" panose="020B0603020202020204" pitchFamily="34" charset="0"/>
                      </a:endParaRPr>
                    </a:p>
                    <a:p>
                      <a:pPr marL="0" marR="0" algn="just">
                        <a:spcBef>
                          <a:spcPts val="0"/>
                        </a:spcBef>
                        <a:spcAft>
                          <a:spcPts val="0"/>
                        </a:spcAft>
                      </a:pPr>
                      <a:r>
                        <a:rPr lang="ro-RO" sz="1600">
                          <a:effectLst/>
                          <a:latin typeface="Trebuchet MS" panose="020B0603020202020204" pitchFamily="34" charset="0"/>
                        </a:rPr>
                        <a:t>DIVIDENDE      </a:t>
                      </a:r>
                      <a:endParaRPr lang="en-US" sz="1600">
                        <a:effectLst/>
                        <a:latin typeface="Trebuchet MS" panose="020B0603020202020204" pitchFamily="34" charset="0"/>
                        <a:ea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algn="just">
                        <a:spcBef>
                          <a:spcPts val="0"/>
                        </a:spcBef>
                        <a:spcAft>
                          <a:spcPts val="0"/>
                        </a:spcAft>
                      </a:pPr>
                      <a:r>
                        <a:rPr lang="ro-RO" sz="1600" dirty="0">
                          <a:effectLst/>
                          <a:latin typeface="Trebuchet MS" panose="020B0603020202020204" pitchFamily="34" charset="0"/>
                        </a:rPr>
                        <a:t>=  Monitorul Oficial</a:t>
                      </a:r>
                      <a:endParaRPr lang="en-US" sz="1600" dirty="0">
                        <a:effectLst/>
                        <a:latin typeface="Trebuchet MS" panose="020B0603020202020204" pitchFamily="34" charset="0"/>
                      </a:endParaRPr>
                    </a:p>
                    <a:p>
                      <a:pPr marL="0" marR="0" algn="just">
                        <a:spcBef>
                          <a:spcPts val="0"/>
                        </a:spcBef>
                        <a:spcAft>
                          <a:spcPts val="0"/>
                        </a:spcAft>
                      </a:pPr>
                      <a:r>
                        <a:rPr lang="ro-RO" sz="1600" dirty="0">
                          <a:effectLst/>
                          <a:latin typeface="Trebuchet MS" panose="020B0603020202020204" pitchFamily="34" charset="0"/>
                        </a:rPr>
                        <a:t>=  Persoana fizica sau juridica, care detine actiuni la una sau mai multe societati pe actiuni</a:t>
                      </a:r>
                      <a:endParaRPr lang="en-US" sz="1600" dirty="0">
                        <a:effectLst/>
                        <a:latin typeface="Trebuchet MS" panose="020B0603020202020204" pitchFamily="34" charset="0"/>
                      </a:endParaRPr>
                    </a:p>
                    <a:p>
                      <a:pPr marL="0" marR="0" algn="just">
                        <a:spcBef>
                          <a:spcPts val="0"/>
                        </a:spcBef>
                        <a:spcAft>
                          <a:spcPts val="0"/>
                        </a:spcAft>
                      </a:pPr>
                      <a:endParaRPr lang="en-US" sz="900" dirty="0">
                        <a:effectLst/>
                        <a:latin typeface="Trebuchet MS" panose="020B0603020202020204" pitchFamily="34" charset="0"/>
                      </a:endParaRPr>
                    </a:p>
                    <a:p>
                      <a:pPr marL="0" marR="0" algn="just">
                        <a:spcBef>
                          <a:spcPts val="0"/>
                        </a:spcBef>
                        <a:spcAft>
                          <a:spcPts val="0"/>
                        </a:spcAft>
                      </a:pPr>
                      <a:r>
                        <a:rPr lang="ro-RO" sz="1600" dirty="0">
                          <a:effectLst/>
                          <a:latin typeface="Trebuchet MS" panose="020B0603020202020204" pitchFamily="34" charset="0"/>
                        </a:rPr>
                        <a:t>=  Parte din profitul unei societati pe actiuni care revine fiecarui actionar la sfarsitul fiecarui exercitiu financiar, in raport cu actiunile pe care le poseda</a:t>
                      </a:r>
                      <a:endParaRPr lang="en-US" sz="1600" dirty="0">
                        <a:effectLst/>
                        <a:latin typeface="Trebuchet MS" panose="020B0603020202020204" pitchFamily="34" charset="0"/>
                        <a:ea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5255644"/>
                  </a:ext>
                </a:extLst>
              </a:tr>
              <a:tr h="2087328">
                <a:tc>
                  <a:txBody>
                    <a:bodyPr/>
                    <a:lstStyle/>
                    <a:p>
                      <a:pPr marL="0" marR="0" algn="just">
                        <a:spcBef>
                          <a:spcPts val="0"/>
                        </a:spcBef>
                        <a:spcAft>
                          <a:spcPts val="0"/>
                        </a:spcAft>
                      </a:pPr>
                      <a:r>
                        <a:rPr lang="ro-RO" sz="1600" dirty="0">
                          <a:effectLst/>
                          <a:latin typeface="Trebuchet MS" panose="020B0603020202020204" pitchFamily="34" charset="0"/>
                        </a:rPr>
                        <a:t>BET-Plus</a:t>
                      </a:r>
                      <a:endParaRPr lang="en-US" sz="1600" dirty="0">
                        <a:effectLst/>
                        <a:latin typeface="Trebuchet MS" panose="020B0603020202020204" pitchFamily="34" charset="0"/>
                      </a:endParaRPr>
                    </a:p>
                    <a:p>
                      <a:pPr marL="0" marR="0" algn="just">
                        <a:spcBef>
                          <a:spcPts val="0"/>
                        </a:spcBef>
                        <a:spcAft>
                          <a:spcPts val="0"/>
                        </a:spcAft>
                      </a:pPr>
                      <a:endParaRPr lang="en-US" sz="1600" dirty="0">
                        <a:effectLst/>
                        <a:latin typeface="Trebuchet MS" panose="020B0603020202020204" pitchFamily="34" charset="0"/>
                        <a:ea typeface="Times New Roman" panose="02020603050405020304" pitchFamily="18" charset="0"/>
                      </a:endParaRPr>
                    </a:p>
                    <a:p>
                      <a:pPr marL="0" marR="0" algn="just">
                        <a:spcBef>
                          <a:spcPts val="0"/>
                        </a:spcBef>
                        <a:spcAft>
                          <a:spcPts val="0"/>
                        </a:spcAft>
                      </a:pPr>
                      <a:endParaRPr lang="en-US" sz="1600" dirty="0">
                        <a:effectLst/>
                        <a:latin typeface="Trebuchet MS" panose="020B0603020202020204" pitchFamily="34" charset="0"/>
                        <a:ea typeface="Times New Roman" panose="02020603050405020304" pitchFamily="18" charset="0"/>
                      </a:endParaRPr>
                    </a:p>
                    <a:p>
                      <a:pPr marL="0" marR="0" algn="just">
                        <a:spcBef>
                          <a:spcPts val="0"/>
                        </a:spcBef>
                        <a:spcAft>
                          <a:spcPts val="0"/>
                        </a:spcAft>
                      </a:pPr>
                      <a:endParaRPr lang="en-US" sz="1600" dirty="0">
                        <a:effectLst/>
                        <a:latin typeface="Trebuchet MS" panose="020B0603020202020204" pitchFamily="34" charset="0"/>
                        <a:ea typeface="Times New Roman" panose="02020603050405020304" pitchFamily="18" charset="0"/>
                      </a:endParaRPr>
                    </a:p>
                    <a:p>
                      <a:pPr marL="0" marR="0" algn="just">
                        <a:spcBef>
                          <a:spcPts val="0"/>
                        </a:spcBef>
                        <a:spcAft>
                          <a:spcPts val="0"/>
                        </a:spcAft>
                      </a:pPr>
                      <a:endParaRPr lang="en-US" sz="1600" b="0" i="0" kern="1200" dirty="0">
                        <a:solidFill>
                          <a:schemeClr val="dk1"/>
                        </a:solidFill>
                        <a:effectLst/>
                        <a:latin typeface="Trebuchet MS" panose="020B0603020202020204" pitchFamily="34" charset="0"/>
                        <a:ea typeface="+mn-ea"/>
                        <a:cs typeface="+mn-cs"/>
                      </a:endParaRPr>
                    </a:p>
                    <a:p>
                      <a:pPr marL="0" marR="0" algn="just">
                        <a:spcBef>
                          <a:spcPts val="0"/>
                        </a:spcBef>
                        <a:spcAft>
                          <a:spcPts val="0"/>
                        </a:spcAft>
                      </a:pPr>
                      <a:r>
                        <a:rPr lang="en-US" sz="1600" b="0" i="0" kern="1200" dirty="0">
                          <a:solidFill>
                            <a:schemeClr val="dk1"/>
                          </a:solidFill>
                          <a:effectLst/>
                          <a:latin typeface="Trebuchet MS" panose="020B0603020202020204" pitchFamily="34" charset="0"/>
                          <a:ea typeface="+mn-ea"/>
                          <a:cs typeface="+mn-cs"/>
                        </a:rPr>
                        <a:t>BET-BK</a:t>
                      </a:r>
                      <a:endParaRPr lang="en-US" sz="1600" dirty="0">
                        <a:effectLst/>
                        <a:latin typeface="Trebuchet MS" panose="020B0603020202020204" pitchFamily="34" charset="0"/>
                        <a:ea typeface="Times New Roman" panose="02020603050405020304" pitchFamily="18" charset="0"/>
                      </a:endParaRPr>
                    </a:p>
                    <a:p>
                      <a:pPr marL="0" marR="0" algn="just">
                        <a:spcBef>
                          <a:spcPts val="0"/>
                        </a:spcBef>
                        <a:spcAft>
                          <a:spcPts val="0"/>
                        </a:spcAft>
                      </a:pPr>
                      <a:endParaRPr lang="en-US" sz="1600" dirty="0">
                        <a:effectLst/>
                        <a:latin typeface="Trebuchet MS" panose="020B0603020202020204" pitchFamily="34" charset="0"/>
                        <a:ea typeface="Times New Roman" panose="02020603050405020304" pitchFamily="18" charset="0"/>
                      </a:endParaRPr>
                    </a:p>
                    <a:p>
                      <a:pPr marL="0" marR="0" algn="just">
                        <a:spcBef>
                          <a:spcPts val="0"/>
                        </a:spcBef>
                        <a:spcAft>
                          <a:spcPts val="0"/>
                        </a:spcAft>
                      </a:pPr>
                      <a:endParaRPr lang="en-US" sz="1600" dirty="0">
                        <a:effectLst/>
                        <a:latin typeface="Trebuchet MS" panose="020B0603020202020204" pitchFamily="34" charset="0"/>
                        <a:ea typeface="Times New Roman" panose="02020603050405020304" pitchFamily="18" charset="0"/>
                      </a:endParaRPr>
                    </a:p>
                    <a:p>
                      <a:pPr marL="0" marR="0" algn="just">
                        <a:spcBef>
                          <a:spcPts val="0"/>
                        </a:spcBef>
                        <a:spcAft>
                          <a:spcPts val="0"/>
                        </a:spcAft>
                      </a:pPr>
                      <a:endParaRPr lang="en-US" sz="1600" dirty="0">
                        <a:effectLst/>
                        <a:latin typeface="Trebuchet MS" panose="020B0603020202020204" pitchFamily="34" charset="0"/>
                        <a:ea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algn="just">
                        <a:spcBef>
                          <a:spcPts val="0"/>
                        </a:spcBef>
                        <a:spcAft>
                          <a:spcPts val="0"/>
                        </a:spcAft>
                      </a:pPr>
                      <a:r>
                        <a:rPr lang="ro-RO" sz="1600" dirty="0">
                          <a:effectLst/>
                          <a:latin typeface="Trebuchet MS" panose="020B0603020202020204" pitchFamily="34" charset="0"/>
                        </a:rPr>
                        <a:t>= BUCHAREST EXCHANGE TRADING PLUS INDEX – </a:t>
                      </a:r>
                      <a:r>
                        <a:rPr lang="en-US" sz="1600" dirty="0" err="1">
                          <a:effectLst/>
                          <a:latin typeface="Trebuchet MS" panose="020B0603020202020204" pitchFamily="34" charset="0"/>
                        </a:rPr>
                        <a:t>Indice</a:t>
                      </a:r>
                      <a:r>
                        <a:rPr lang="en-US" sz="1600" dirty="0">
                          <a:effectLst/>
                          <a:latin typeface="Trebuchet MS" panose="020B0603020202020204" pitchFamily="34" charset="0"/>
                        </a:rPr>
                        <a:t> care r</a:t>
                      </a:r>
                      <a:r>
                        <a:rPr lang="ro-RO" sz="1600" dirty="0">
                          <a:effectLst/>
                          <a:latin typeface="Trebuchet MS" panose="020B0603020202020204" pitchFamily="34" charset="0"/>
                        </a:rPr>
                        <a:t>eflecta evolutia companiilor romanesti listate pe piata reglementata a BVB, care indeplinesc criterii minime de selectie referitoare la lichiditate si valoarea actiunilor incluse in free float, cu exceptia societatilor de investitii financiare.</a:t>
                      </a:r>
                      <a:endParaRPr lang="en-US" sz="1600" dirty="0">
                        <a:effectLst/>
                        <a:latin typeface="Trebuchet MS" panose="020B0603020202020204" pitchFamily="34" charset="0"/>
                      </a:endParaRPr>
                    </a:p>
                    <a:p>
                      <a:pPr marL="0" marR="0" algn="just">
                        <a:spcBef>
                          <a:spcPts val="0"/>
                        </a:spcBef>
                        <a:spcAft>
                          <a:spcPts val="0"/>
                        </a:spcAft>
                      </a:pPr>
                      <a:endParaRPr lang="en-US" sz="900" dirty="0">
                        <a:effectLst/>
                        <a:latin typeface="Trebuchet MS" panose="020B0603020202020204" pitchFamily="34" charset="0"/>
                        <a:ea typeface="Times New Roman" panose="02020603050405020304" pitchFamily="18" charset="0"/>
                      </a:endParaRPr>
                    </a:p>
                    <a:p>
                      <a:pPr marL="0" marR="0" algn="just">
                        <a:spcBef>
                          <a:spcPts val="0"/>
                        </a:spcBef>
                        <a:spcAft>
                          <a:spcPts val="0"/>
                        </a:spcAft>
                      </a:pPr>
                      <a:r>
                        <a:rPr lang="en-US" sz="1600" dirty="0">
                          <a:effectLst/>
                          <a:latin typeface="Trebuchet MS" panose="020B0603020202020204" pitchFamily="34" charset="0"/>
                          <a:ea typeface="Times New Roman" panose="02020603050405020304" pitchFamily="18" charset="0"/>
                        </a:rPr>
                        <a:t>= </a:t>
                      </a:r>
                      <a:r>
                        <a:rPr lang="en-US" sz="1600" b="0" i="0" kern="1200" dirty="0">
                          <a:solidFill>
                            <a:schemeClr val="dk1"/>
                          </a:solidFill>
                          <a:effectLst/>
                          <a:latin typeface="Trebuchet MS" panose="020B0603020202020204" pitchFamily="34" charset="0"/>
                          <a:ea typeface="+mn-ea"/>
                          <a:cs typeface="+mn-cs"/>
                        </a:rPr>
                        <a:t>BUCHAREST EXCHANGE TRADING BENCHMARK INDEX – </a:t>
                      </a:r>
                      <a:r>
                        <a:rPr lang="en-US" sz="1600" b="0" i="0" kern="1200" dirty="0" err="1">
                          <a:solidFill>
                            <a:schemeClr val="dk1"/>
                          </a:solidFill>
                          <a:effectLst/>
                          <a:latin typeface="Trebuchet MS" panose="020B0603020202020204" pitchFamily="34" charset="0"/>
                          <a:ea typeface="+mn-ea"/>
                          <a:cs typeface="+mn-cs"/>
                        </a:rPr>
                        <a:t>Indice</a:t>
                      </a:r>
                      <a:r>
                        <a:rPr lang="en-US" sz="1600" b="0" i="0" kern="1200" dirty="0">
                          <a:solidFill>
                            <a:schemeClr val="dk1"/>
                          </a:solidFill>
                          <a:effectLst/>
                          <a:latin typeface="Trebuchet MS" panose="020B0603020202020204" pitchFamily="34" charset="0"/>
                          <a:ea typeface="+mn-ea"/>
                          <a:cs typeface="+mn-cs"/>
                        </a:rPr>
                        <a:t> care </a:t>
                      </a:r>
                      <a:r>
                        <a:rPr lang="en-US" sz="1600" b="0" i="0" kern="1200" dirty="0" err="1">
                          <a:solidFill>
                            <a:schemeClr val="dk1"/>
                          </a:solidFill>
                          <a:effectLst/>
                          <a:latin typeface="Trebuchet MS" panose="020B0603020202020204" pitchFamily="34" charset="0"/>
                          <a:ea typeface="+mn-ea"/>
                          <a:cs typeface="+mn-cs"/>
                        </a:rPr>
                        <a:t>este</a:t>
                      </a:r>
                      <a:r>
                        <a:rPr lang="en-US" sz="1600" b="0" i="0" kern="1200" dirty="0">
                          <a:solidFill>
                            <a:schemeClr val="dk1"/>
                          </a:solidFill>
                          <a:effectLst/>
                          <a:latin typeface="Trebuchet MS" panose="020B0603020202020204" pitchFamily="34" charset="0"/>
                          <a:ea typeface="+mn-ea"/>
                          <a:cs typeface="+mn-cs"/>
                        </a:rPr>
                        <a:t> de tip benchmark, </a:t>
                      </a:r>
                      <a:r>
                        <a:rPr lang="en-US" sz="1600" b="0" i="0" kern="1200" dirty="0" err="1">
                          <a:solidFill>
                            <a:schemeClr val="dk1"/>
                          </a:solidFill>
                          <a:effectLst/>
                          <a:latin typeface="Trebuchet MS" panose="020B0603020202020204" pitchFamily="34" charset="0"/>
                          <a:ea typeface="+mn-ea"/>
                          <a:cs typeface="+mn-cs"/>
                        </a:rPr>
                        <a:t>fiind</a:t>
                      </a:r>
                      <a:r>
                        <a:rPr lang="en-US" sz="1600" b="0" i="0" kern="1200" dirty="0">
                          <a:solidFill>
                            <a:schemeClr val="dk1"/>
                          </a:solidFill>
                          <a:effectLst/>
                          <a:latin typeface="Trebuchet MS" panose="020B0603020202020204" pitchFamily="34" charset="0"/>
                          <a:ea typeface="+mn-ea"/>
                          <a:cs typeface="+mn-cs"/>
                        </a:rPr>
                        <a:t> </a:t>
                      </a:r>
                      <a:r>
                        <a:rPr lang="en-US" sz="1600" b="0" i="0" kern="1200" dirty="0" err="1">
                          <a:solidFill>
                            <a:schemeClr val="dk1"/>
                          </a:solidFill>
                          <a:effectLst/>
                          <a:latin typeface="Trebuchet MS" panose="020B0603020202020204" pitchFamily="34" charset="0"/>
                          <a:ea typeface="+mn-ea"/>
                          <a:cs typeface="+mn-cs"/>
                        </a:rPr>
                        <a:t>calculat</a:t>
                      </a:r>
                      <a:r>
                        <a:rPr lang="en-US" sz="1600" b="0" i="0" kern="1200" dirty="0">
                          <a:solidFill>
                            <a:schemeClr val="dk1"/>
                          </a:solidFill>
                          <a:effectLst/>
                          <a:latin typeface="Trebuchet MS" panose="020B0603020202020204" pitchFamily="34" charset="0"/>
                          <a:ea typeface="+mn-ea"/>
                          <a:cs typeface="+mn-cs"/>
                        </a:rPr>
                        <a:t> ca un </a:t>
                      </a:r>
                      <a:r>
                        <a:rPr lang="en-US" sz="1600" b="0" i="0" kern="1200" dirty="0" err="1">
                          <a:solidFill>
                            <a:schemeClr val="dk1"/>
                          </a:solidFill>
                          <a:effectLst/>
                          <a:latin typeface="Trebuchet MS" panose="020B0603020202020204" pitchFamily="34" charset="0"/>
                          <a:ea typeface="+mn-ea"/>
                          <a:cs typeface="+mn-cs"/>
                        </a:rPr>
                        <a:t>indice</a:t>
                      </a:r>
                      <a:r>
                        <a:rPr lang="en-US" sz="1600" b="0" i="0" kern="1200" dirty="0">
                          <a:solidFill>
                            <a:schemeClr val="dk1"/>
                          </a:solidFill>
                          <a:effectLst/>
                          <a:latin typeface="Trebuchet MS" panose="020B0603020202020204" pitchFamily="34" charset="0"/>
                          <a:ea typeface="+mn-ea"/>
                          <a:cs typeface="+mn-cs"/>
                        </a:rPr>
                        <a:t> de </a:t>
                      </a:r>
                      <a:r>
                        <a:rPr lang="en-US" sz="1600" b="0" i="0" kern="1200" dirty="0" err="1">
                          <a:solidFill>
                            <a:schemeClr val="dk1"/>
                          </a:solidFill>
                          <a:effectLst/>
                          <a:latin typeface="Trebuchet MS" panose="020B0603020202020204" pitchFamily="34" charset="0"/>
                          <a:ea typeface="+mn-ea"/>
                          <a:cs typeface="+mn-cs"/>
                        </a:rPr>
                        <a:t>preţ</a:t>
                      </a:r>
                      <a:r>
                        <a:rPr lang="en-US" sz="1600" b="0" i="0" kern="1200" dirty="0">
                          <a:solidFill>
                            <a:schemeClr val="dk1"/>
                          </a:solidFill>
                          <a:effectLst/>
                          <a:latin typeface="Trebuchet MS" panose="020B0603020202020204" pitchFamily="34" charset="0"/>
                          <a:ea typeface="+mn-ea"/>
                          <a:cs typeface="+mn-cs"/>
                        </a:rPr>
                        <a:t> </a:t>
                      </a:r>
                      <a:r>
                        <a:rPr lang="en-US" sz="1600" b="0" i="0" kern="1200" dirty="0" err="1">
                          <a:solidFill>
                            <a:schemeClr val="dk1"/>
                          </a:solidFill>
                          <a:effectLst/>
                          <a:latin typeface="Trebuchet MS" panose="020B0603020202020204" pitchFamily="34" charset="0"/>
                          <a:ea typeface="+mn-ea"/>
                          <a:cs typeface="+mn-cs"/>
                        </a:rPr>
                        <a:t>ponderat</a:t>
                      </a:r>
                      <a:r>
                        <a:rPr lang="en-US" sz="1600" b="0" i="0" kern="1200" dirty="0">
                          <a:solidFill>
                            <a:schemeClr val="dk1"/>
                          </a:solidFill>
                          <a:effectLst/>
                          <a:latin typeface="Trebuchet MS" panose="020B0603020202020204" pitchFamily="34" charset="0"/>
                          <a:ea typeface="+mn-ea"/>
                          <a:cs typeface="+mn-cs"/>
                        </a:rPr>
                        <a:t> cu </a:t>
                      </a:r>
                      <a:r>
                        <a:rPr lang="en-US" sz="1600" b="0" i="0" kern="1200" dirty="0" err="1">
                          <a:solidFill>
                            <a:schemeClr val="dk1"/>
                          </a:solidFill>
                          <a:effectLst/>
                          <a:latin typeface="Trebuchet MS" panose="020B0603020202020204" pitchFamily="34" charset="0"/>
                          <a:ea typeface="+mn-ea"/>
                          <a:cs typeface="+mn-cs"/>
                        </a:rPr>
                        <a:t>capitalizarea</a:t>
                      </a:r>
                      <a:r>
                        <a:rPr lang="en-US" sz="1600" b="0" i="0" kern="1200" dirty="0">
                          <a:solidFill>
                            <a:schemeClr val="dk1"/>
                          </a:solidFill>
                          <a:effectLst/>
                          <a:latin typeface="Trebuchet MS" panose="020B0603020202020204" pitchFamily="34" charset="0"/>
                          <a:ea typeface="+mn-ea"/>
                          <a:cs typeface="+mn-cs"/>
                        </a:rPr>
                        <a:t> free-float-</a:t>
                      </a:r>
                      <a:r>
                        <a:rPr lang="en-US" sz="1600" b="0" i="0" kern="1200" dirty="0" err="1">
                          <a:solidFill>
                            <a:schemeClr val="dk1"/>
                          </a:solidFill>
                          <a:effectLst/>
                          <a:latin typeface="Trebuchet MS" panose="020B0603020202020204" pitchFamily="34" charset="0"/>
                          <a:ea typeface="+mn-ea"/>
                          <a:cs typeface="+mn-cs"/>
                        </a:rPr>
                        <a:t>ului</a:t>
                      </a:r>
                      <a:r>
                        <a:rPr lang="en-US" sz="1600" b="0" i="0" kern="1200" dirty="0">
                          <a:solidFill>
                            <a:schemeClr val="dk1"/>
                          </a:solidFill>
                          <a:effectLst/>
                          <a:latin typeface="Trebuchet MS" panose="020B0603020202020204" pitchFamily="34" charset="0"/>
                          <a:ea typeface="+mn-ea"/>
                          <a:cs typeface="+mn-cs"/>
                        </a:rPr>
                        <a:t> </a:t>
                      </a:r>
                      <a:r>
                        <a:rPr lang="en-US" sz="1600" b="0" i="0" kern="1200" dirty="0" err="1">
                          <a:solidFill>
                            <a:schemeClr val="dk1"/>
                          </a:solidFill>
                          <a:effectLst/>
                          <a:latin typeface="Trebuchet MS" panose="020B0603020202020204" pitchFamily="34" charset="0"/>
                          <a:ea typeface="+mn-ea"/>
                          <a:cs typeface="+mn-cs"/>
                        </a:rPr>
                        <a:t>celor</a:t>
                      </a:r>
                      <a:r>
                        <a:rPr lang="en-US" sz="1600" b="0" i="0" kern="1200" dirty="0">
                          <a:solidFill>
                            <a:schemeClr val="dk1"/>
                          </a:solidFill>
                          <a:effectLst/>
                          <a:latin typeface="Trebuchet MS" panose="020B0603020202020204" pitchFamily="34" charset="0"/>
                          <a:ea typeface="+mn-ea"/>
                          <a:cs typeface="+mn-cs"/>
                        </a:rPr>
                        <a:t> </a:t>
                      </a:r>
                      <a:r>
                        <a:rPr lang="en-US" sz="1600" b="0" i="0" kern="1200" dirty="0" err="1">
                          <a:solidFill>
                            <a:schemeClr val="dk1"/>
                          </a:solidFill>
                          <a:effectLst/>
                          <a:latin typeface="Trebuchet MS" panose="020B0603020202020204" pitchFamily="34" charset="0"/>
                          <a:ea typeface="+mn-ea"/>
                          <a:cs typeface="+mn-cs"/>
                        </a:rPr>
                        <a:t>mai</a:t>
                      </a:r>
                      <a:r>
                        <a:rPr lang="en-US" sz="1600" b="0" i="0" kern="1200" dirty="0">
                          <a:solidFill>
                            <a:schemeClr val="dk1"/>
                          </a:solidFill>
                          <a:effectLst/>
                          <a:latin typeface="Trebuchet MS" panose="020B0603020202020204" pitchFamily="34" charset="0"/>
                          <a:ea typeface="+mn-ea"/>
                          <a:cs typeface="+mn-cs"/>
                        </a:rPr>
                        <a:t> </a:t>
                      </a:r>
                      <a:r>
                        <a:rPr lang="en-US" sz="1600" b="0" i="0" kern="1200" dirty="0" err="1">
                          <a:solidFill>
                            <a:schemeClr val="dk1"/>
                          </a:solidFill>
                          <a:effectLst/>
                          <a:latin typeface="Trebuchet MS" panose="020B0603020202020204" pitchFamily="34" charset="0"/>
                          <a:ea typeface="+mn-ea"/>
                          <a:cs typeface="+mn-cs"/>
                        </a:rPr>
                        <a:t>tranzacţionate</a:t>
                      </a:r>
                      <a:r>
                        <a:rPr lang="en-US" sz="1600" b="0" i="0" kern="1200" dirty="0">
                          <a:solidFill>
                            <a:schemeClr val="dk1"/>
                          </a:solidFill>
                          <a:effectLst/>
                          <a:latin typeface="Trebuchet MS" panose="020B0603020202020204" pitchFamily="34" charset="0"/>
                          <a:ea typeface="+mn-ea"/>
                          <a:cs typeface="+mn-cs"/>
                        </a:rPr>
                        <a:t> </a:t>
                      </a:r>
                      <a:r>
                        <a:rPr lang="en-US" sz="1600" b="0" i="0" kern="1200" dirty="0" err="1">
                          <a:solidFill>
                            <a:schemeClr val="dk1"/>
                          </a:solidFill>
                          <a:effectLst/>
                          <a:latin typeface="Trebuchet MS" panose="020B0603020202020204" pitchFamily="34" charset="0"/>
                          <a:ea typeface="+mn-ea"/>
                          <a:cs typeface="+mn-cs"/>
                        </a:rPr>
                        <a:t>societăţi</a:t>
                      </a:r>
                      <a:r>
                        <a:rPr lang="en-US" sz="1600" b="0" i="0" kern="1200" dirty="0">
                          <a:solidFill>
                            <a:schemeClr val="dk1"/>
                          </a:solidFill>
                          <a:effectLst/>
                          <a:latin typeface="Trebuchet MS" panose="020B0603020202020204" pitchFamily="34" charset="0"/>
                          <a:ea typeface="+mn-ea"/>
                          <a:cs typeface="+mn-cs"/>
                        </a:rPr>
                        <a:t> </a:t>
                      </a:r>
                      <a:r>
                        <a:rPr lang="en-US" sz="1600" b="0" i="0" kern="1200" dirty="0" err="1">
                          <a:solidFill>
                            <a:schemeClr val="dk1"/>
                          </a:solidFill>
                          <a:effectLst/>
                          <a:latin typeface="Trebuchet MS" panose="020B0603020202020204" pitchFamily="34" charset="0"/>
                          <a:ea typeface="+mn-ea"/>
                          <a:cs typeface="+mn-cs"/>
                        </a:rPr>
                        <a:t>listate</a:t>
                      </a:r>
                      <a:r>
                        <a:rPr lang="en-US" sz="1600" b="0" i="0" kern="1200" dirty="0">
                          <a:solidFill>
                            <a:schemeClr val="dk1"/>
                          </a:solidFill>
                          <a:effectLst/>
                          <a:latin typeface="Trebuchet MS" panose="020B0603020202020204" pitchFamily="34" charset="0"/>
                          <a:ea typeface="+mn-ea"/>
                          <a:cs typeface="+mn-cs"/>
                        </a:rPr>
                        <a:t> pe </a:t>
                      </a:r>
                      <a:r>
                        <a:rPr lang="en-US" sz="1600" b="0" i="0" kern="1200" dirty="0" err="1">
                          <a:solidFill>
                            <a:schemeClr val="dk1"/>
                          </a:solidFill>
                          <a:effectLst/>
                          <a:latin typeface="Trebuchet MS" panose="020B0603020202020204" pitchFamily="34" charset="0"/>
                          <a:ea typeface="+mn-ea"/>
                          <a:cs typeface="+mn-cs"/>
                        </a:rPr>
                        <a:t>piaţa</a:t>
                      </a:r>
                      <a:r>
                        <a:rPr lang="en-US" sz="1600" b="0" i="0" kern="1200" dirty="0">
                          <a:solidFill>
                            <a:schemeClr val="dk1"/>
                          </a:solidFill>
                          <a:effectLst/>
                          <a:latin typeface="Trebuchet MS" panose="020B0603020202020204" pitchFamily="34" charset="0"/>
                          <a:ea typeface="+mn-ea"/>
                          <a:cs typeface="+mn-cs"/>
                        </a:rPr>
                        <a:t> </a:t>
                      </a:r>
                      <a:r>
                        <a:rPr lang="en-US" sz="1600" b="0" i="0" kern="1200" dirty="0" err="1">
                          <a:solidFill>
                            <a:schemeClr val="dk1"/>
                          </a:solidFill>
                          <a:effectLst/>
                          <a:latin typeface="Trebuchet MS" panose="020B0603020202020204" pitchFamily="34" charset="0"/>
                          <a:ea typeface="+mn-ea"/>
                          <a:cs typeface="+mn-cs"/>
                        </a:rPr>
                        <a:t>reglementată</a:t>
                      </a:r>
                      <a:r>
                        <a:rPr lang="en-US" sz="1600" b="0" i="0" kern="1200" dirty="0">
                          <a:solidFill>
                            <a:schemeClr val="dk1"/>
                          </a:solidFill>
                          <a:effectLst/>
                          <a:latin typeface="Trebuchet MS" panose="020B0603020202020204" pitchFamily="34" charset="0"/>
                          <a:ea typeface="+mn-ea"/>
                          <a:cs typeface="+mn-cs"/>
                        </a:rPr>
                        <a:t> a BVB.</a:t>
                      </a:r>
                      <a:endParaRPr lang="en-US" sz="1600" dirty="0">
                        <a:effectLst/>
                        <a:latin typeface="Trebuchet MS" panose="020B0603020202020204" pitchFamily="34" charset="0"/>
                        <a:ea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41163304"/>
                  </a:ext>
                </a:extLst>
              </a:tr>
            </a:tbl>
          </a:graphicData>
        </a:graphic>
      </p:graphicFrame>
      <p:sp>
        <p:nvSpPr>
          <p:cNvPr id="9" name="TextBox 8">
            <a:extLst>
              <a:ext uri="{FF2B5EF4-FFF2-40B4-BE49-F238E27FC236}">
                <a16:creationId xmlns:a16="http://schemas.microsoft.com/office/drawing/2014/main" id="{FF4FFCA4-A5C2-4567-85A2-CB6916C44AD4}"/>
              </a:ext>
            </a:extLst>
          </p:cNvPr>
          <p:cNvSpPr txBox="1"/>
          <p:nvPr/>
        </p:nvSpPr>
        <p:spPr>
          <a:xfrm>
            <a:off x="679117" y="602373"/>
            <a:ext cx="6094520" cy="338554"/>
          </a:xfrm>
          <a:prstGeom prst="rect">
            <a:avLst/>
          </a:prstGeom>
          <a:noFill/>
        </p:spPr>
        <p:txBody>
          <a:bodyPr wrap="square">
            <a:spAutoFit/>
          </a:bodyPr>
          <a:lstStyle/>
          <a:p>
            <a:pPr marL="285750" indent="-285750">
              <a:buFont typeface="Wingdings" panose="05000000000000000000" pitchFamily="2" charset="2"/>
              <a:buChar char="v"/>
            </a:pPr>
            <a:r>
              <a:rPr kumimoji="0" lang="ro-RO" altLang="en-US" sz="1600" b="1" i="0" u="none" strike="noStrike" cap="none" normalizeH="0" baseline="0" dirty="0">
                <a:ln>
                  <a:noFill/>
                </a:ln>
                <a:solidFill>
                  <a:schemeClr val="tx1"/>
                </a:solidFill>
                <a:effectLst/>
                <a:latin typeface="Trebuchet MS" panose="020B0603020202020204" pitchFamily="34" charset="0"/>
                <a:ea typeface="Times New Roman" panose="02020603050405020304" pitchFamily="18" charset="0"/>
              </a:rPr>
              <a:t>Definitii si abrevieri</a:t>
            </a:r>
            <a:r>
              <a:rPr kumimoji="0" lang="ro-RO" altLang="en-US" sz="1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endParaRPr lang="en-US" sz="1600" dirty="0"/>
          </a:p>
        </p:txBody>
      </p:sp>
    </p:spTree>
    <p:extLst>
      <p:ext uri="{BB962C8B-B14F-4D97-AF65-F5344CB8AC3E}">
        <p14:creationId xmlns:p14="http://schemas.microsoft.com/office/powerpoint/2010/main" val="2242098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FFFDCD5-D8CA-4D46-95E4-0B04E072CD60}"/>
              </a:ext>
            </a:extLst>
          </p:cNvPr>
          <p:cNvSpPr>
            <a:spLocks noGrp="1"/>
          </p:cNvSpPr>
          <p:nvPr>
            <p:ph type="sldNum" sz="quarter" idx="16"/>
          </p:nvPr>
        </p:nvSpPr>
        <p:spPr/>
        <p:txBody>
          <a:bodyPr/>
          <a:lstStyle/>
          <a:p>
            <a:fld id="{5A12E19C-F0D7-470F-8E3A-FEF858791E3B}" type="slidenum">
              <a:rPr lang="uk-UA" smtClean="0"/>
              <a:pPr/>
              <a:t>4</a:t>
            </a:fld>
            <a:endParaRPr lang="uk-UA"/>
          </a:p>
        </p:txBody>
      </p:sp>
      <p:graphicFrame>
        <p:nvGraphicFramePr>
          <p:cNvPr id="5" name="Table 4">
            <a:extLst>
              <a:ext uri="{FF2B5EF4-FFF2-40B4-BE49-F238E27FC236}">
                <a16:creationId xmlns:a16="http://schemas.microsoft.com/office/drawing/2014/main" id="{82C5A664-1533-4052-A478-8E293C05E72B}"/>
              </a:ext>
            </a:extLst>
          </p:cNvPr>
          <p:cNvGraphicFramePr>
            <a:graphicFrameLocks noGrp="1"/>
          </p:cNvGraphicFramePr>
          <p:nvPr>
            <p:extLst>
              <p:ext uri="{D42A27DB-BD31-4B8C-83A1-F6EECF244321}">
                <p14:modId xmlns:p14="http://schemas.microsoft.com/office/powerpoint/2010/main" val="2243691956"/>
              </p:ext>
            </p:extLst>
          </p:nvPr>
        </p:nvGraphicFramePr>
        <p:xfrm>
          <a:off x="679117" y="1251830"/>
          <a:ext cx="10674683" cy="4776109"/>
        </p:xfrm>
        <a:graphic>
          <a:graphicData uri="http://schemas.openxmlformats.org/drawingml/2006/table">
            <a:tbl>
              <a:tblPr>
                <a:tableStyleId>{5C22544A-7EE6-4342-B048-85BDC9FD1C3A}</a:tableStyleId>
              </a:tblPr>
              <a:tblGrid>
                <a:gridCol w="1985425">
                  <a:extLst>
                    <a:ext uri="{9D8B030D-6E8A-4147-A177-3AD203B41FA5}">
                      <a16:colId xmlns:a16="http://schemas.microsoft.com/office/drawing/2014/main" val="3426025089"/>
                    </a:ext>
                  </a:extLst>
                </a:gridCol>
                <a:gridCol w="8689258">
                  <a:extLst>
                    <a:ext uri="{9D8B030D-6E8A-4147-A177-3AD203B41FA5}">
                      <a16:colId xmlns:a16="http://schemas.microsoft.com/office/drawing/2014/main" val="2026205640"/>
                    </a:ext>
                  </a:extLst>
                </a:gridCol>
              </a:tblGrid>
              <a:tr h="1248266">
                <a:tc>
                  <a:txBody>
                    <a:bodyPr/>
                    <a:lstStyle/>
                    <a:p>
                      <a:pPr marL="0" marR="0" algn="just">
                        <a:spcBef>
                          <a:spcPts val="0"/>
                        </a:spcBef>
                        <a:spcAft>
                          <a:spcPts val="0"/>
                        </a:spcAft>
                      </a:pPr>
                      <a:r>
                        <a:rPr lang="en-US" sz="1600" dirty="0">
                          <a:effectLst/>
                          <a:latin typeface="Trebuchet MS" panose="020B0603020202020204" pitchFamily="34" charset="0"/>
                        </a:rPr>
                        <a:t>Data de </a:t>
                      </a:r>
                      <a:r>
                        <a:rPr lang="en-US" sz="1600" dirty="0" err="1">
                          <a:effectLst/>
                          <a:latin typeface="Trebuchet MS" panose="020B0603020202020204" pitchFamily="34" charset="0"/>
                        </a:rPr>
                        <a:t>referinta</a:t>
                      </a:r>
                      <a:endParaRPr lang="en-US" sz="1600" dirty="0">
                        <a:effectLst/>
                        <a:latin typeface="Trebuchet MS" panose="020B0603020202020204" pitchFamily="34" charset="0"/>
                        <a:ea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algn="just">
                        <a:spcBef>
                          <a:spcPts val="0"/>
                        </a:spcBef>
                        <a:spcAft>
                          <a:spcPts val="0"/>
                        </a:spcAft>
                      </a:pPr>
                      <a:r>
                        <a:rPr lang="ro-RO" sz="1600" dirty="0">
                          <a:effectLst/>
                          <a:latin typeface="Trebuchet MS" panose="020B0603020202020204" pitchFamily="34" charset="0"/>
                        </a:rPr>
                        <a:t>= </a:t>
                      </a:r>
                      <a:r>
                        <a:rPr lang="en-US" sz="1600" dirty="0">
                          <a:effectLst/>
                          <a:latin typeface="Trebuchet MS" panose="020B0603020202020204" pitchFamily="34" charset="0"/>
                        </a:rPr>
                        <a:t>Data </a:t>
                      </a:r>
                      <a:r>
                        <a:rPr lang="en-US" sz="1600" dirty="0" err="1">
                          <a:effectLst/>
                          <a:latin typeface="Trebuchet MS" panose="020B0603020202020204" pitchFamily="34" charset="0"/>
                        </a:rPr>
                        <a:t>calendaristica</a:t>
                      </a:r>
                      <a:r>
                        <a:rPr lang="en-US" sz="1600" dirty="0">
                          <a:effectLst/>
                          <a:latin typeface="Trebuchet MS" panose="020B0603020202020204" pitchFamily="34" charset="0"/>
                        </a:rPr>
                        <a:t> </a:t>
                      </a:r>
                      <a:r>
                        <a:rPr lang="en-US" sz="1600" dirty="0" err="1">
                          <a:effectLst/>
                          <a:latin typeface="Trebuchet MS" panose="020B0603020202020204" pitchFamily="34" charset="0"/>
                        </a:rPr>
                        <a:t>expres</a:t>
                      </a:r>
                      <a:r>
                        <a:rPr lang="en-US" sz="1600" dirty="0">
                          <a:effectLst/>
                          <a:latin typeface="Trebuchet MS" panose="020B0603020202020204" pitchFamily="34" charset="0"/>
                        </a:rPr>
                        <a:t> </a:t>
                      </a:r>
                      <a:r>
                        <a:rPr lang="en-US" sz="1600" dirty="0" err="1">
                          <a:effectLst/>
                          <a:latin typeface="Trebuchet MS" panose="020B0603020202020204" pitchFamily="34" charset="0"/>
                        </a:rPr>
                        <a:t>specificata</a:t>
                      </a:r>
                      <a:r>
                        <a:rPr lang="en-US" sz="1600" dirty="0">
                          <a:effectLst/>
                          <a:latin typeface="Trebuchet MS" panose="020B0603020202020204" pitchFamily="34" charset="0"/>
                        </a:rPr>
                        <a:t>, respective zi/</a:t>
                      </a:r>
                      <a:r>
                        <a:rPr lang="en-US" sz="1600" dirty="0" err="1">
                          <a:effectLst/>
                          <a:latin typeface="Trebuchet MS" panose="020B0603020202020204" pitchFamily="34" charset="0"/>
                        </a:rPr>
                        <a:t>luna</a:t>
                      </a:r>
                      <a:r>
                        <a:rPr lang="en-US" sz="1600" dirty="0">
                          <a:effectLst/>
                          <a:latin typeface="Trebuchet MS" panose="020B0603020202020204" pitchFamily="34" charset="0"/>
                        </a:rPr>
                        <a:t>/an, </a:t>
                      </a:r>
                      <a:r>
                        <a:rPr lang="en-US" sz="1600" dirty="0" err="1">
                          <a:effectLst/>
                          <a:latin typeface="Trebuchet MS" panose="020B0603020202020204" pitchFamily="34" charset="0"/>
                        </a:rPr>
                        <a:t>stabilita</a:t>
                      </a:r>
                      <a:r>
                        <a:rPr lang="en-US" sz="1600" dirty="0">
                          <a:effectLst/>
                          <a:latin typeface="Trebuchet MS" panose="020B0603020202020204" pitchFamily="34" charset="0"/>
                        </a:rPr>
                        <a:t> de </a:t>
                      </a:r>
                      <a:r>
                        <a:rPr lang="en-US" sz="1600" dirty="0" err="1">
                          <a:effectLst/>
                          <a:latin typeface="Trebuchet MS" panose="020B0603020202020204" pitchFamily="34" charset="0"/>
                        </a:rPr>
                        <a:t>catre</a:t>
                      </a:r>
                      <a:r>
                        <a:rPr lang="en-US" sz="1600" dirty="0">
                          <a:effectLst/>
                          <a:latin typeface="Trebuchet MS" panose="020B0603020202020204" pitchFamily="34" charset="0"/>
                        </a:rPr>
                        <a:t> </a:t>
                      </a:r>
                      <a:r>
                        <a:rPr lang="en-US" sz="1600" dirty="0" err="1">
                          <a:effectLst/>
                          <a:latin typeface="Trebuchet MS" panose="020B0603020202020204" pitchFamily="34" charset="0"/>
                        </a:rPr>
                        <a:t>societate</a:t>
                      </a:r>
                      <a:r>
                        <a:rPr lang="en-US" sz="1600" dirty="0">
                          <a:effectLst/>
                          <a:latin typeface="Trebuchet MS" panose="020B0603020202020204" pitchFamily="34" charset="0"/>
                        </a:rPr>
                        <a:t>, care </a:t>
                      </a:r>
                      <a:r>
                        <a:rPr lang="en-US" sz="1600" dirty="0" err="1">
                          <a:effectLst/>
                          <a:latin typeface="Trebuchet MS" panose="020B0603020202020204" pitchFamily="34" charset="0"/>
                        </a:rPr>
                        <a:t>serveste</a:t>
                      </a:r>
                      <a:r>
                        <a:rPr lang="en-US" sz="1600" dirty="0">
                          <a:effectLst/>
                          <a:latin typeface="Trebuchet MS" panose="020B0603020202020204" pitchFamily="34" charset="0"/>
                        </a:rPr>
                        <a:t> la </a:t>
                      </a:r>
                      <a:r>
                        <a:rPr lang="en-US" sz="1600" dirty="0" err="1">
                          <a:effectLst/>
                          <a:latin typeface="Trebuchet MS" panose="020B0603020202020204" pitchFamily="34" charset="0"/>
                        </a:rPr>
                        <a:t>identificarea</a:t>
                      </a:r>
                      <a:r>
                        <a:rPr lang="en-US" sz="1600" dirty="0">
                          <a:effectLst/>
                          <a:latin typeface="Trebuchet MS" panose="020B0603020202020204" pitchFamily="34" charset="0"/>
                        </a:rPr>
                        <a:t> </a:t>
                      </a:r>
                      <a:r>
                        <a:rPr lang="en-US" sz="1600" dirty="0" err="1">
                          <a:effectLst/>
                          <a:latin typeface="Trebuchet MS" panose="020B0603020202020204" pitchFamily="34" charset="0"/>
                        </a:rPr>
                        <a:t>actionarilor</a:t>
                      </a:r>
                      <a:r>
                        <a:rPr lang="en-US" sz="1600" dirty="0">
                          <a:effectLst/>
                          <a:latin typeface="Trebuchet MS" panose="020B0603020202020204" pitchFamily="34" charset="0"/>
                        </a:rPr>
                        <a:t> care au </a:t>
                      </a:r>
                      <a:r>
                        <a:rPr lang="en-US" sz="1600" dirty="0" err="1">
                          <a:effectLst/>
                          <a:latin typeface="Trebuchet MS" panose="020B0603020202020204" pitchFamily="34" charset="0"/>
                        </a:rPr>
                        <a:t>dreptul</a:t>
                      </a:r>
                      <a:r>
                        <a:rPr lang="en-US" sz="1600" dirty="0">
                          <a:effectLst/>
                          <a:latin typeface="Trebuchet MS" panose="020B0603020202020204" pitchFamily="34" charset="0"/>
                        </a:rPr>
                        <a:t> </a:t>
                      </a:r>
                      <a:r>
                        <a:rPr lang="en-US" sz="1600" dirty="0" err="1">
                          <a:effectLst/>
                          <a:latin typeface="Trebuchet MS" panose="020B0603020202020204" pitchFamily="34" charset="0"/>
                        </a:rPr>
                        <a:t>sa</a:t>
                      </a:r>
                      <a:r>
                        <a:rPr lang="en-US" sz="1600" dirty="0">
                          <a:effectLst/>
                          <a:latin typeface="Trebuchet MS" panose="020B0603020202020204" pitchFamily="34" charset="0"/>
                        </a:rPr>
                        <a:t> participle la AGA </a:t>
                      </a:r>
                      <a:r>
                        <a:rPr lang="en-US" sz="1600" dirty="0" err="1">
                          <a:effectLst/>
                          <a:latin typeface="Trebuchet MS" panose="020B0603020202020204" pitchFamily="34" charset="0"/>
                        </a:rPr>
                        <a:t>si</a:t>
                      </a:r>
                      <a:r>
                        <a:rPr lang="en-US" sz="1600" dirty="0">
                          <a:effectLst/>
                          <a:latin typeface="Trebuchet MS" panose="020B0603020202020204" pitchFamily="34" charset="0"/>
                        </a:rPr>
                        <a:t> </a:t>
                      </a:r>
                      <a:r>
                        <a:rPr lang="en-US" sz="1600" dirty="0" err="1">
                          <a:effectLst/>
                          <a:latin typeface="Trebuchet MS" panose="020B0603020202020204" pitchFamily="34" charset="0"/>
                        </a:rPr>
                        <a:t>sa</a:t>
                      </a:r>
                      <a:r>
                        <a:rPr lang="en-US" sz="1600" dirty="0">
                          <a:effectLst/>
                          <a:latin typeface="Trebuchet MS" panose="020B0603020202020204" pitchFamily="34" charset="0"/>
                        </a:rPr>
                        <a:t> </a:t>
                      </a:r>
                      <a:r>
                        <a:rPr lang="en-US" sz="1600" dirty="0" err="1">
                          <a:effectLst/>
                          <a:latin typeface="Trebuchet MS" panose="020B0603020202020204" pitchFamily="34" charset="0"/>
                        </a:rPr>
                        <a:t>voteze</a:t>
                      </a:r>
                      <a:r>
                        <a:rPr lang="en-US" sz="1600" dirty="0">
                          <a:effectLst/>
                          <a:latin typeface="Trebuchet MS" panose="020B0603020202020204" pitchFamily="34" charset="0"/>
                        </a:rPr>
                        <a:t> in </a:t>
                      </a:r>
                      <a:r>
                        <a:rPr lang="en-US" sz="1600" dirty="0" err="1">
                          <a:effectLst/>
                          <a:latin typeface="Trebuchet MS" panose="020B0603020202020204" pitchFamily="34" charset="0"/>
                        </a:rPr>
                        <a:t>cadrul</a:t>
                      </a:r>
                      <a:r>
                        <a:rPr lang="en-US" sz="1600" dirty="0">
                          <a:effectLst/>
                          <a:latin typeface="Trebuchet MS" panose="020B0603020202020204" pitchFamily="34" charset="0"/>
                        </a:rPr>
                        <a:t> </a:t>
                      </a:r>
                      <a:r>
                        <a:rPr lang="en-US" sz="1600" dirty="0" err="1">
                          <a:effectLst/>
                          <a:latin typeface="Trebuchet MS" panose="020B0603020202020204" pitchFamily="34" charset="0"/>
                        </a:rPr>
                        <a:t>acesteia</a:t>
                      </a:r>
                      <a:r>
                        <a:rPr lang="en-US" sz="1600" dirty="0">
                          <a:effectLst/>
                          <a:latin typeface="Trebuchet MS" panose="020B0603020202020204" pitchFamily="34" charset="0"/>
                        </a:rPr>
                        <a:t>; conform </a:t>
                      </a:r>
                      <a:r>
                        <a:rPr lang="en-US" sz="1600" dirty="0" err="1">
                          <a:effectLst/>
                          <a:latin typeface="Trebuchet MS" panose="020B0603020202020204" pitchFamily="34" charset="0"/>
                        </a:rPr>
                        <a:t>Regulamentului</a:t>
                      </a:r>
                      <a:r>
                        <a:rPr lang="en-US" sz="1600" dirty="0">
                          <a:effectLst/>
                          <a:latin typeface="Trebuchet MS" panose="020B0603020202020204" pitchFamily="34" charset="0"/>
                        </a:rPr>
                        <a:t> nr. 5/2018. </a:t>
                      </a:r>
                      <a:r>
                        <a:rPr lang="en-US" sz="1600" dirty="0" err="1">
                          <a:effectLst/>
                          <a:latin typeface="Trebuchet MS" panose="020B0603020202020204" pitchFamily="34" charset="0"/>
                        </a:rPr>
                        <a:t>Aceasta</a:t>
                      </a:r>
                      <a:r>
                        <a:rPr lang="en-US" sz="1600" dirty="0">
                          <a:effectLst/>
                          <a:latin typeface="Trebuchet MS" panose="020B0603020202020204" pitchFamily="34" charset="0"/>
                        </a:rPr>
                        <a:t> data </a:t>
                      </a:r>
                      <a:r>
                        <a:rPr lang="en-US" sz="1600" dirty="0" err="1">
                          <a:effectLst/>
                          <a:latin typeface="Trebuchet MS" panose="020B0603020202020204" pitchFamily="34" charset="0"/>
                        </a:rPr>
                        <a:t>trebuie</a:t>
                      </a:r>
                      <a:r>
                        <a:rPr lang="en-US" sz="1600" dirty="0">
                          <a:effectLst/>
                          <a:latin typeface="Trebuchet MS" panose="020B0603020202020204" pitchFamily="34" charset="0"/>
                        </a:rPr>
                        <a:t> </a:t>
                      </a:r>
                      <a:r>
                        <a:rPr lang="en-US" sz="1600" dirty="0" err="1">
                          <a:effectLst/>
                          <a:latin typeface="Trebuchet MS" panose="020B0603020202020204" pitchFamily="34" charset="0"/>
                        </a:rPr>
                        <a:t>sa</a:t>
                      </a:r>
                      <a:r>
                        <a:rPr lang="en-US" sz="1600" dirty="0">
                          <a:effectLst/>
                          <a:latin typeface="Trebuchet MS" panose="020B0603020202020204" pitchFamily="34" charset="0"/>
                        </a:rPr>
                        <a:t> fie </a:t>
                      </a:r>
                      <a:r>
                        <a:rPr lang="en-US" sz="1600" dirty="0" err="1">
                          <a:effectLst/>
                          <a:latin typeface="Trebuchet MS" panose="020B0603020202020204" pitchFamily="34" charset="0"/>
                        </a:rPr>
                        <a:t>ulterioara</a:t>
                      </a:r>
                      <a:r>
                        <a:rPr lang="en-US" sz="1600" dirty="0">
                          <a:effectLst/>
                          <a:latin typeface="Trebuchet MS" panose="020B0603020202020204" pitchFamily="34" charset="0"/>
                        </a:rPr>
                        <a:t> </a:t>
                      </a:r>
                      <a:r>
                        <a:rPr lang="en-US" sz="1600" dirty="0" err="1">
                          <a:effectLst/>
                          <a:latin typeface="Trebuchet MS" panose="020B0603020202020204" pitchFamily="34" charset="0"/>
                        </a:rPr>
                        <a:t>publicarii</a:t>
                      </a:r>
                      <a:r>
                        <a:rPr lang="en-US" sz="1600" dirty="0">
                          <a:effectLst/>
                          <a:latin typeface="Trebuchet MS" panose="020B0603020202020204" pitchFamily="34" charset="0"/>
                        </a:rPr>
                        <a:t> </a:t>
                      </a:r>
                      <a:r>
                        <a:rPr lang="en-US" sz="1600" dirty="0" err="1">
                          <a:effectLst/>
                          <a:latin typeface="Trebuchet MS" panose="020B0603020202020204" pitchFamily="34" charset="0"/>
                        </a:rPr>
                        <a:t>convocatorului</a:t>
                      </a:r>
                      <a:r>
                        <a:rPr lang="en-US" sz="1600" dirty="0">
                          <a:effectLst/>
                          <a:latin typeface="Trebuchet MS" panose="020B0603020202020204" pitchFamily="34" charset="0"/>
                        </a:rPr>
                        <a:t> </a:t>
                      </a:r>
                      <a:r>
                        <a:rPr lang="en-US" sz="1600" dirty="0" err="1">
                          <a:effectLst/>
                          <a:latin typeface="Trebuchet MS" panose="020B0603020202020204" pitchFamily="34" charset="0"/>
                        </a:rPr>
                        <a:t>si</a:t>
                      </a:r>
                      <a:r>
                        <a:rPr lang="en-US" sz="1600" dirty="0">
                          <a:effectLst/>
                          <a:latin typeface="Trebuchet MS" panose="020B0603020202020204" pitchFamily="34" charset="0"/>
                        </a:rPr>
                        <a:t> </a:t>
                      </a:r>
                      <a:r>
                        <a:rPr lang="en-US" sz="1600" dirty="0" err="1">
                          <a:effectLst/>
                          <a:latin typeface="Trebuchet MS" panose="020B0603020202020204" pitchFamily="34" charset="0"/>
                        </a:rPr>
                        <a:t>anterioara</a:t>
                      </a:r>
                      <a:r>
                        <a:rPr lang="en-US" sz="1600" dirty="0">
                          <a:effectLst/>
                          <a:latin typeface="Trebuchet MS" panose="020B0603020202020204" pitchFamily="34" charset="0"/>
                        </a:rPr>
                        <a:t> </a:t>
                      </a:r>
                      <a:r>
                        <a:rPr lang="en-US" sz="1600" dirty="0" err="1">
                          <a:effectLst/>
                          <a:latin typeface="Trebuchet MS" panose="020B0603020202020204" pitchFamily="34" charset="0"/>
                        </a:rPr>
                        <a:t>datei</a:t>
                      </a:r>
                      <a:r>
                        <a:rPr lang="en-US" sz="1600" dirty="0">
                          <a:effectLst/>
                          <a:latin typeface="Trebuchet MS" panose="020B0603020202020204" pitchFamily="34" charset="0"/>
                        </a:rPr>
                        <a:t> AGA.</a:t>
                      </a:r>
                      <a:endParaRPr lang="en-US" sz="1600" dirty="0">
                        <a:effectLst/>
                        <a:latin typeface="Trebuchet MS" panose="020B0603020202020204" pitchFamily="34" charset="0"/>
                        <a:ea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63394646"/>
                  </a:ext>
                </a:extLst>
              </a:tr>
              <a:tr h="1259944">
                <a:tc>
                  <a:txBody>
                    <a:bodyPr/>
                    <a:lstStyle/>
                    <a:p>
                      <a:pPr marL="0" marR="0" algn="just">
                        <a:spcBef>
                          <a:spcPts val="0"/>
                        </a:spcBef>
                        <a:spcAft>
                          <a:spcPts val="0"/>
                        </a:spcAft>
                      </a:pPr>
                      <a:r>
                        <a:rPr lang="en-US" sz="1600" dirty="0">
                          <a:effectLst/>
                          <a:latin typeface="Trebuchet MS" panose="020B0603020202020204" pitchFamily="34" charset="0"/>
                        </a:rPr>
                        <a:t>Data de </a:t>
                      </a:r>
                      <a:r>
                        <a:rPr lang="en-US" sz="1600" dirty="0" err="1">
                          <a:effectLst/>
                          <a:latin typeface="Trebuchet MS" panose="020B0603020202020204" pitchFamily="34" charset="0"/>
                        </a:rPr>
                        <a:t>inregistrare</a:t>
                      </a:r>
                      <a:endParaRPr lang="en-US" sz="1600" dirty="0">
                        <a:effectLst/>
                        <a:latin typeface="Trebuchet MS" panose="020B0603020202020204" pitchFamily="34" charset="0"/>
                        <a:ea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algn="just">
                        <a:spcBef>
                          <a:spcPts val="0"/>
                        </a:spcBef>
                        <a:spcAft>
                          <a:spcPts val="0"/>
                        </a:spcAft>
                      </a:pPr>
                      <a:r>
                        <a:rPr lang="ro-RO" sz="1600" dirty="0">
                          <a:effectLst/>
                          <a:latin typeface="Trebuchet MS" panose="020B0603020202020204" pitchFamily="34" charset="0"/>
                        </a:rPr>
                        <a:t>=</a:t>
                      </a:r>
                      <a:r>
                        <a:rPr lang="en-US" sz="1600" dirty="0">
                          <a:effectLst/>
                          <a:latin typeface="Trebuchet MS" panose="020B0603020202020204" pitchFamily="34" charset="0"/>
                        </a:rPr>
                        <a:t> Data </a:t>
                      </a:r>
                      <a:r>
                        <a:rPr lang="en-US" sz="1600" dirty="0" err="1">
                          <a:effectLst/>
                          <a:latin typeface="Trebuchet MS" panose="020B0603020202020204" pitchFamily="34" charset="0"/>
                        </a:rPr>
                        <a:t>calendaristica</a:t>
                      </a:r>
                      <a:r>
                        <a:rPr lang="en-US" sz="1600" dirty="0">
                          <a:effectLst/>
                          <a:latin typeface="Trebuchet MS" panose="020B0603020202020204" pitchFamily="34" charset="0"/>
                        </a:rPr>
                        <a:t> </a:t>
                      </a:r>
                      <a:r>
                        <a:rPr lang="en-US" sz="1600" dirty="0" err="1">
                          <a:effectLst/>
                          <a:latin typeface="Trebuchet MS" panose="020B0603020202020204" pitchFamily="34" charset="0"/>
                        </a:rPr>
                        <a:t>expres</a:t>
                      </a:r>
                      <a:r>
                        <a:rPr lang="en-US" sz="1600" dirty="0">
                          <a:effectLst/>
                          <a:latin typeface="Trebuchet MS" panose="020B0603020202020204" pitchFamily="34" charset="0"/>
                        </a:rPr>
                        <a:t> </a:t>
                      </a:r>
                      <a:r>
                        <a:rPr lang="en-US" sz="1600" dirty="0" err="1">
                          <a:effectLst/>
                          <a:latin typeface="Trebuchet MS" panose="020B0603020202020204" pitchFamily="34" charset="0"/>
                        </a:rPr>
                        <a:t>specificata</a:t>
                      </a:r>
                      <a:r>
                        <a:rPr lang="en-US" sz="1600" dirty="0">
                          <a:effectLst/>
                          <a:latin typeface="Trebuchet MS" panose="020B0603020202020204" pitchFamily="34" charset="0"/>
                        </a:rPr>
                        <a:t>, respective zi/</a:t>
                      </a:r>
                      <a:r>
                        <a:rPr lang="en-US" sz="1600" dirty="0" err="1">
                          <a:effectLst/>
                          <a:latin typeface="Trebuchet MS" panose="020B0603020202020204" pitchFamily="34" charset="0"/>
                        </a:rPr>
                        <a:t>luna</a:t>
                      </a:r>
                      <a:r>
                        <a:rPr lang="en-US" sz="1600" dirty="0">
                          <a:effectLst/>
                          <a:latin typeface="Trebuchet MS" panose="020B0603020202020204" pitchFamily="34" charset="0"/>
                        </a:rPr>
                        <a:t>/an, </a:t>
                      </a:r>
                      <a:r>
                        <a:rPr lang="en-US" sz="1600" dirty="0" err="1">
                          <a:effectLst/>
                          <a:latin typeface="Trebuchet MS" panose="020B0603020202020204" pitchFamily="34" charset="0"/>
                        </a:rPr>
                        <a:t>stabilita</a:t>
                      </a:r>
                      <a:r>
                        <a:rPr lang="en-US" sz="1600" dirty="0">
                          <a:effectLst/>
                          <a:latin typeface="Trebuchet MS" panose="020B0603020202020204" pitchFamily="34" charset="0"/>
                        </a:rPr>
                        <a:t> de </a:t>
                      </a:r>
                      <a:r>
                        <a:rPr lang="en-US" sz="1600" dirty="0" err="1">
                          <a:effectLst/>
                          <a:latin typeface="Trebuchet MS" panose="020B0603020202020204" pitchFamily="34" charset="0"/>
                        </a:rPr>
                        <a:t>catre</a:t>
                      </a:r>
                      <a:r>
                        <a:rPr lang="en-US" sz="1600" dirty="0">
                          <a:effectLst/>
                          <a:latin typeface="Trebuchet MS" panose="020B0603020202020204" pitchFamily="34" charset="0"/>
                        </a:rPr>
                        <a:t> AGA, care </a:t>
                      </a:r>
                      <a:r>
                        <a:rPr lang="en-US" sz="1600" dirty="0" err="1">
                          <a:effectLst/>
                          <a:latin typeface="Trebuchet MS" panose="020B0603020202020204" pitchFamily="34" charset="0"/>
                        </a:rPr>
                        <a:t>serveste</a:t>
                      </a:r>
                      <a:r>
                        <a:rPr lang="en-US" sz="1600" dirty="0">
                          <a:effectLst/>
                          <a:latin typeface="Trebuchet MS" panose="020B0603020202020204" pitchFamily="34" charset="0"/>
                        </a:rPr>
                        <a:t> la </a:t>
                      </a:r>
                      <a:r>
                        <a:rPr lang="en-US" sz="1600" dirty="0" err="1">
                          <a:effectLst/>
                          <a:latin typeface="Trebuchet MS" panose="020B0603020202020204" pitchFamily="34" charset="0"/>
                        </a:rPr>
                        <a:t>identificarea</a:t>
                      </a:r>
                      <a:r>
                        <a:rPr lang="en-US" sz="1600" dirty="0">
                          <a:effectLst/>
                          <a:latin typeface="Trebuchet MS" panose="020B0603020202020204" pitchFamily="34" charset="0"/>
                        </a:rPr>
                        <a:t> </a:t>
                      </a:r>
                      <a:r>
                        <a:rPr lang="en-US" sz="1600" dirty="0" err="1">
                          <a:effectLst/>
                          <a:latin typeface="Trebuchet MS" panose="020B0603020202020204" pitchFamily="34" charset="0"/>
                        </a:rPr>
                        <a:t>actionarilor</a:t>
                      </a:r>
                      <a:r>
                        <a:rPr lang="en-US" sz="1600" dirty="0">
                          <a:effectLst/>
                          <a:latin typeface="Trebuchet MS" panose="020B0603020202020204" pitchFamily="34" charset="0"/>
                        </a:rPr>
                        <a:t> care </a:t>
                      </a:r>
                      <a:r>
                        <a:rPr lang="en-US" sz="1600" dirty="0" err="1">
                          <a:effectLst/>
                          <a:latin typeface="Trebuchet MS" panose="020B0603020202020204" pitchFamily="34" charset="0"/>
                        </a:rPr>
                        <a:t>beneficiaza</a:t>
                      </a:r>
                      <a:r>
                        <a:rPr lang="en-US" sz="1600" dirty="0">
                          <a:effectLst/>
                          <a:latin typeface="Trebuchet MS" panose="020B0603020202020204" pitchFamily="34" charset="0"/>
                        </a:rPr>
                        <a:t> de dividend </a:t>
                      </a:r>
                      <a:r>
                        <a:rPr lang="en-US" sz="1600" dirty="0" err="1">
                          <a:effectLst/>
                          <a:latin typeface="Trebuchet MS" panose="020B0603020202020204" pitchFamily="34" charset="0"/>
                        </a:rPr>
                        <a:t>sau</a:t>
                      </a:r>
                      <a:r>
                        <a:rPr lang="en-US" sz="1600" dirty="0">
                          <a:effectLst/>
                          <a:latin typeface="Trebuchet MS" panose="020B0603020202020204" pitchFamily="34" charset="0"/>
                        </a:rPr>
                        <a:t> de </a:t>
                      </a:r>
                      <a:r>
                        <a:rPr lang="en-US" sz="1600" dirty="0" err="1">
                          <a:effectLst/>
                          <a:latin typeface="Trebuchet MS" panose="020B0603020202020204" pitchFamily="34" charset="0"/>
                        </a:rPr>
                        <a:t>alte</a:t>
                      </a:r>
                      <a:r>
                        <a:rPr lang="en-US" sz="1600" dirty="0">
                          <a:effectLst/>
                          <a:latin typeface="Trebuchet MS" panose="020B0603020202020204" pitchFamily="34" charset="0"/>
                        </a:rPr>
                        <a:t> </a:t>
                      </a:r>
                      <a:r>
                        <a:rPr lang="en-US" sz="1600" dirty="0" err="1">
                          <a:effectLst/>
                          <a:latin typeface="Trebuchet MS" panose="020B0603020202020204" pitchFamily="34" charset="0"/>
                        </a:rPr>
                        <a:t>drepturi</a:t>
                      </a:r>
                      <a:r>
                        <a:rPr lang="en-US" sz="1600" dirty="0">
                          <a:effectLst/>
                          <a:latin typeface="Trebuchet MS" panose="020B0603020202020204" pitchFamily="34" charset="0"/>
                        </a:rPr>
                        <a:t> </a:t>
                      </a:r>
                      <a:r>
                        <a:rPr lang="en-US" sz="1600" dirty="0" err="1">
                          <a:effectLst/>
                          <a:latin typeface="Trebuchet MS" panose="020B0603020202020204" pitchFamily="34" charset="0"/>
                        </a:rPr>
                        <a:t>si</a:t>
                      </a:r>
                      <a:r>
                        <a:rPr lang="en-US" sz="1600" dirty="0">
                          <a:effectLst/>
                          <a:latin typeface="Trebuchet MS" panose="020B0603020202020204" pitchFamily="34" charset="0"/>
                        </a:rPr>
                        <a:t> </a:t>
                      </a:r>
                      <a:r>
                        <a:rPr lang="en-US" sz="1600" dirty="0" err="1">
                          <a:effectLst/>
                          <a:latin typeface="Trebuchet MS" panose="020B0603020202020204" pitchFamily="34" charset="0"/>
                        </a:rPr>
                        <a:t>asupra</a:t>
                      </a:r>
                      <a:r>
                        <a:rPr lang="en-US" sz="1600" dirty="0">
                          <a:effectLst/>
                          <a:latin typeface="Trebuchet MS" panose="020B0603020202020204" pitchFamily="34" charset="0"/>
                        </a:rPr>
                        <a:t> </a:t>
                      </a:r>
                      <a:r>
                        <a:rPr lang="en-US" sz="1600" dirty="0" err="1">
                          <a:effectLst/>
                          <a:latin typeface="Trebuchet MS" panose="020B0603020202020204" pitchFamily="34" charset="0"/>
                        </a:rPr>
                        <a:t>carora</a:t>
                      </a:r>
                      <a:r>
                        <a:rPr lang="en-US" sz="1600" dirty="0">
                          <a:effectLst/>
                          <a:latin typeface="Trebuchet MS" panose="020B0603020202020204" pitchFamily="34" charset="0"/>
                        </a:rPr>
                        <a:t> se </a:t>
                      </a:r>
                      <a:r>
                        <a:rPr lang="en-US" sz="1600" dirty="0" err="1">
                          <a:effectLst/>
                          <a:latin typeface="Trebuchet MS" panose="020B0603020202020204" pitchFamily="34" charset="0"/>
                        </a:rPr>
                        <a:t>rasfrang</a:t>
                      </a:r>
                      <a:r>
                        <a:rPr lang="en-US" sz="1600" dirty="0">
                          <a:effectLst/>
                          <a:latin typeface="Trebuchet MS" panose="020B0603020202020204" pitchFamily="34" charset="0"/>
                        </a:rPr>
                        <a:t> </a:t>
                      </a:r>
                      <a:r>
                        <a:rPr lang="en-US" sz="1600" dirty="0" err="1">
                          <a:effectLst/>
                          <a:latin typeface="Trebuchet MS" panose="020B0603020202020204" pitchFamily="34" charset="0"/>
                        </a:rPr>
                        <a:t>efectele</a:t>
                      </a:r>
                      <a:r>
                        <a:rPr lang="en-US" sz="1600" dirty="0">
                          <a:effectLst/>
                          <a:latin typeface="Trebuchet MS" panose="020B0603020202020204" pitchFamily="34" charset="0"/>
                        </a:rPr>
                        <a:t> </a:t>
                      </a:r>
                      <a:r>
                        <a:rPr lang="en-US" sz="1600" dirty="0" err="1">
                          <a:effectLst/>
                          <a:latin typeface="Trebuchet MS" panose="020B0603020202020204" pitchFamily="34" charset="0"/>
                        </a:rPr>
                        <a:t>hotararilor</a:t>
                      </a:r>
                      <a:r>
                        <a:rPr lang="en-US" sz="1600" dirty="0">
                          <a:effectLst/>
                          <a:latin typeface="Trebuchet MS" panose="020B0603020202020204" pitchFamily="34" charset="0"/>
                        </a:rPr>
                        <a:t> AGA. Conform </a:t>
                      </a:r>
                      <a:r>
                        <a:rPr lang="en-US" sz="1600" dirty="0" err="1">
                          <a:effectLst/>
                          <a:latin typeface="Trebuchet MS" panose="020B0603020202020204" pitchFamily="34" charset="0"/>
                        </a:rPr>
                        <a:t>legislatiei</a:t>
                      </a:r>
                      <a:r>
                        <a:rPr lang="en-US" sz="1600" dirty="0">
                          <a:effectLst/>
                          <a:latin typeface="Trebuchet MS" panose="020B0603020202020204" pitchFamily="34" charset="0"/>
                        </a:rPr>
                        <a:t> </a:t>
                      </a:r>
                      <a:r>
                        <a:rPr lang="en-US" sz="1600" dirty="0" err="1">
                          <a:effectLst/>
                          <a:latin typeface="Trebuchet MS" panose="020B0603020202020204" pitchFamily="34" charset="0"/>
                        </a:rPr>
                        <a:t>aceasta</a:t>
                      </a:r>
                      <a:r>
                        <a:rPr lang="en-US" sz="1600" dirty="0">
                          <a:effectLst/>
                          <a:latin typeface="Trebuchet MS" panose="020B0603020202020204" pitchFamily="34" charset="0"/>
                        </a:rPr>
                        <a:t> data </a:t>
                      </a:r>
                      <a:r>
                        <a:rPr lang="en-US" sz="1600" dirty="0" err="1">
                          <a:effectLst/>
                          <a:latin typeface="Trebuchet MS" panose="020B0603020202020204" pitchFamily="34" charset="0"/>
                        </a:rPr>
                        <a:t>va</a:t>
                      </a:r>
                      <a:r>
                        <a:rPr lang="en-US" sz="1600" dirty="0">
                          <a:effectLst/>
                          <a:latin typeface="Trebuchet MS" panose="020B0603020202020204" pitchFamily="34" charset="0"/>
                        </a:rPr>
                        <a:t> fi </a:t>
                      </a:r>
                      <a:r>
                        <a:rPr lang="en-US" sz="1600" dirty="0" err="1">
                          <a:effectLst/>
                          <a:latin typeface="Trebuchet MS" panose="020B0603020202020204" pitchFamily="34" charset="0"/>
                        </a:rPr>
                        <a:t>ulterioara</a:t>
                      </a:r>
                      <a:r>
                        <a:rPr lang="en-US" sz="1600" dirty="0">
                          <a:effectLst/>
                          <a:latin typeface="Trebuchet MS" panose="020B0603020202020204" pitchFamily="34" charset="0"/>
                        </a:rPr>
                        <a:t> cu </a:t>
                      </a:r>
                      <a:r>
                        <a:rPr lang="en-US" sz="1600" dirty="0" err="1">
                          <a:effectLst/>
                          <a:latin typeface="Trebuchet MS" panose="020B0603020202020204" pitchFamily="34" charset="0"/>
                        </a:rPr>
                        <a:t>cel</a:t>
                      </a:r>
                      <a:r>
                        <a:rPr lang="en-US" sz="1600" dirty="0">
                          <a:effectLst/>
                          <a:latin typeface="Trebuchet MS" panose="020B0603020202020204" pitchFamily="34" charset="0"/>
                        </a:rPr>
                        <a:t> </a:t>
                      </a:r>
                      <a:r>
                        <a:rPr lang="en-US" sz="1600" dirty="0" err="1">
                          <a:effectLst/>
                          <a:latin typeface="Trebuchet MS" panose="020B0603020202020204" pitchFamily="34" charset="0"/>
                        </a:rPr>
                        <a:t>putin</a:t>
                      </a:r>
                      <a:r>
                        <a:rPr lang="en-US" sz="1600" dirty="0">
                          <a:effectLst/>
                          <a:latin typeface="Trebuchet MS" panose="020B0603020202020204" pitchFamily="34" charset="0"/>
                        </a:rPr>
                        <a:t> 10 </a:t>
                      </a:r>
                      <a:r>
                        <a:rPr lang="en-US" sz="1600" dirty="0" err="1">
                          <a:effectLst/>
                          <a:latin typeface="Trebuchet MS" panose="020B0603020202020204" pitchFamily="34" charset="0"/>
                        </a:rPr>
                        <a:t>zile</a:t>
                      </a:r>
                      <a:r>
                        <a:rPr lang="en-US" sz="1600" dirty="0">
                          <a:effectLst/>
                          <a:latin typeface="Trebuchet MS" panose="020B0603020202020204" pitchFamily="34" charset="0"/>
                        </a:rPr>
                        <a:t> </a:t>
                      </a:r>
                      <a:r>
                        <a:rPr lang="en-US" sz="1600" dirty="0" err="1">
                          <a:effectLst/>
                          <a:latin typeface="Trebuchet MS" panose="020B0603020202020204" pitchFamily="34" charset="0"/>
                        </a:rPr>
                        <a:t>lucratoare</a:t>
                      </a:r>
                      <a:r>
                        <a:rPr lang="en-US" sz="1600" dirty="0">
                          <a:effectLst/>
                          <a:latin typeface="Trebuchet MS" panose="020B0603020202020204" pitchFamily="34" charset="0"/>
                        </a:rPr>
                        <a:t> </a:t>
                      </a:r>
                      <a:r>
                        <a:rPr lang="en-US" sz="1600" dirty="0" err="1">
                          <a:effectLst/>
                          <a:latin typeface="Trebuchet MS" panose="020B0603020202020204" pitchFamily="34" charset="0"/>
                        </a:rPr>
                        <a:t>datei</a:t>
                      </a:r>
                      <a:r>
                        <a:rPr lang="en-US" sz="1600" dirty="0">
                          <a:effectLst/>
                          <a:latin typeface="Trebuchet MS" panose="020B0603020202020204" pitchFamily="34" charset="0"/>
                        </a:rPr>
                        <a:t> AGA.</a:t>
                      </a:r>
                    </a:p>
                    <a:p>
                      <a:pPr marL="0" marR="0" algn="just">
                        <a:spcBef>
                          <a:spcPts val="0"/>
                        </a:spcBef>
                        <a:spcAft>
                          <a:spcPts val="0"/>
                        </a:spcAft>
                      </a:pPr>
                      <a:endParaRPr lang="en-US" sz="1600" dirty="0">
                        <a:effectLst/>
                        <a:latin typeface="Trebuchet MS" panose="020B0603020202020204" pitchFamily="34" charset="0"/>
                        <a:ea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18998998"/>
                  </a:ext>
                </a:extLst>
              </a:tr>
              <a:tr h="1259944">
                <a:tc>
                  <a:txBody>
                    <a:bodyPr/>
                    <a:lstStyle/>
                    <a:p>
                      <a:pPr marL="0" marR="0" algn="just">
                        <a:spcBef>
                          <a:spcPts val="0"/>
                        </a:spcBef>
                        <a:spcAft>
                          <a:spcPts val="0"/>
                        </a:spcAft>
                      </a:pPr>
                      <a:r>
                        <a:rPr lang="en-US" sz="1600" dirty="0">
                          <a:effectLst/>
                          <a:latin typeface="Trebuchet MS" panose="020B0603020202020204" pitchFamily="34" charset="0"/>
                        </a:rPr>
                        <a:t>Data </a:t>
                      </a:r>
                      <a:r>
                        <a:rPr lang="en-US" sz="1600" dirty="0" err="1">
                          <a:effectLst/>
                          <a:latin typeface="Trebuchet MS" panose="020B0603020202020204" pitchFamily="34" charset="0"/>
                        </a:rPr>
                        <a:t>platii</a:t>
                      </a:r>
                      <a:endParaRPr lang="en-US" sz="1600" dirty="0">
                        <a:effectLst/>
                        <a:latin typeface="Trebuchet MS" panose="020B0603020202020204" pitchFamily="34" charset="0"/>
                        <a:ea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algn="just">
                        <a:spcBef>
                          <a:spcPts val="0"/>
                        </a:spcBef>
                        <a:spcAft>
                          <a:spcPts val="0"/>
                        </a:spcAft>
                      </a:pPr>
                      <a:r>
                        <a:rPr lang="ro-RO" sz="1600" dirty="0">
                          <a:effectLst/>
                          <a:latin typeface="Trebuchet MS" panose="020B0603020202020204" pitchFamily="34" charset="0"/>
                        </a:rPr>
                        <a:t>=</a:t>
                      </a:r>
                      <a:r>
                        <a:rPr lang="en-US" sz="1600" dirty="0">
                          <a:effectLst/>
                          <a:latin typeface="Trebuchet MS" panose="020B0603020202020204" pitchFamily="34" charset="0"/>
                        </a:rPr>
                        <a:t> Data </a:t>
                      </a:r>
                      <a:r>
                        <a:rPr lang="en-US" sz="1600" b="0" i="0" u="none" strike="noStrike" kern="1200" dirty="0" err="1">
                          <a:solidFill>
                            <a:schemeClr val="dk1"/>
                          </a:solidFill>
                          <a:effectLst/>
                          <a:latin typeface="Trebuchet MS" panose="020B0603020202020204" pitchFamily="34" charset="0"/>
                          <a:ea typeface="+mn-ea"/>
                          <a:cs typeface="+mn-cs"/>
                        </a:rPr>
                        <a:t>calendaristică</a:t>
                      </a:r>
                      <a:r>
                        <a:rPr lang="en-US" sz="1600" b="0" i="0" u="none" strike="noStrike" kern="1200" dirty="0">
                          <a:solidFill>
                            <a:schemeClr val="dk1"/>
                          </a:solidFill>
                          <a:effectLst/>
                          <a:latin typeface="Trebuchet MS" panose="020B0603020202020204" pitchFamily="34" charset="0"/>
                          <a:ea typeface="+mn-ea"/>
                          <a:cs typeface="+mn-cs"/>
                        </a:rPr>
                        <a:t> </a:t>
                      </a:r>
                      <a:r>
                        <a:rPr lang="en-US" sz="1600" b="0" i="0" u="none" strike="noStrike" kern="1200" dirty="0" err="1">
                          <a:solidFill>
                            <a:schemeClr val="dk1"/>
                          </a:solidFill>
                          <a:effectLst/>
                          <a:latin typeface="Trebuchet MS" panose="020B0603020202020204" pitchFamily="34" charset="0"/>
                          <a:ea typeface="+mn-ea"/>
                          <a:cs typeface="+mn-cs"/>
                        </a:rPr>
                        <a:t>expres</a:t>
                      </a:r>
                      <a:r>
                        <a:rPr lang="en-US" sz="1600" b="0" i="0" u="none" strike="noStrike" kern="1200" dirty="0">
                          <a:solidFill>
                            <a:schemeClr val="dk1"/>
                          </a:solidFill>
                          <a:effectLst/>
                          <a:latin typeface="Trebuchet MS" panose="020B0603020202020204" pitchFamily="34" charset="0"/>
                          <a:ea typeface="+mn-ea"/>
                          <a:cs typeface="+mn-cs"/>
                        </a:rPr>
                        <a:t> </a:t>
                      </a:r>
                      <a:r>
                        <a:rPr lang="en-US" sz="1600" b="0" i="0" u="none" strike="noStrike" kern="1200" dirty="0" err="1">
                          <a:solidFill>
                            <a:schemeClr val="dk1"/>
                          </a:solidFill>
                          <a:effectLst/>
                          <a:latin typeface="Trebuchet MS" panose="020B0603020202020204" pitchFamily="34" charset="0"/>
                          <a:ea typeface="+mn-ea"/>
                          <a:cs typeface="+mn-cs"/>
                        </a:rPr>
                        <a:t>specificată</a:t>
                      </a:r>
                      <a:r>
                        <a:rPr lang="en-US" sz="1600" b="0" i="0" u="none" strike="noStrike" kern="1200" dirty="0">
                          <a:solidFill>
                            <a:schemeClr val="dk1"/>
                          </a:solidFill>
                          <a:effectLst/>
                          <a:latin typeface="Trebuchet MS" panose="020B0603020202020204" pitchFamily="34" charset="0"/>
                          <a:ea typeface="+mn-ea"/>
                          <a:cs typeface="+mn-cs"/>
                        </a:rPr>
                        <a:t>, </a:t>
                      </a:r>
                      <a:r>
                        <a:rPr lang="en-US" sz="1600" b="0" i="0" u="none" strike="noStrike" kern="1200" dirty="0" err="1">
                          <a:solidFill>
                            <a:schemeClr val="dk1"/>
                          </a:solidFill>
                          <a:effectLst/>
                          <a:latin typeface="Trebuchet MS" panose="020B0603020202020204" pitchFamily="34" charset="0"/>
                          <a:ea typeface="+mn-ea"/>
                          <a:cs typeface="+mn-cs"/>
                        </a:rPr>
                        <a:t>respectiv</a:t>
                      </a:r>
                      <a:r>
                        <a:rPr lang="en-US" sz="1600" b="0" i="0" u="none" strike="noStrike" kern="1200" dirty="0">
                          <a:solidFill>
                            <a:schemeClr val="dk1"/>
                          </a:solidFill>
                          <a:effectLst/>
                          <a:latin typeface="Trebuchet MS" panose="020B0603020202020204" pitchFamily="34" charset="0"/>
                          <a:ea typeface="+mn-ea"/>
                          <a:cs typeface="+mn-cs"/>
                        </a:rPr>
                        <a:t> </a:t>
                      </a:r>
                      <a:r>
                        <a:rPr lang="en-US" sz="1600" b="0" i="0" u="none" strike="noStrike" kern="1200" dirty="0" err="1">
                          <a:solidFill>
                            <a:schemeClr val="dk1"/>
                          </a:solidFill>
                          <a:effectLst/>
                          <a:latin typeface="Trebuchet MS" panose="020B0603020202020204" pitchFamily="34" charset="0"/>
                          <a:ea typeface="+mn-ea"/>
                          <a:cs typeface="+mn-cs"/>
                        </a:rPr>
                        <a:t>zz</a:t>
                      </a:r>
                      <a:r>
                        <a:rPr lang="en-US" sz="1600" b="0" i="0" u="none" strike="noStrike" kern="1200" dirty="0">
                          <a:solidFill>
                            <a:schemeClr val="dk1"/>
                          </a:solidFill>
                          <a:effectLst/>
                          <a:latin typeface="Trebuchet MS" panose="020B0603020202020204" pitchFamily="34" charset="0"/>
                          <a:ea typeface="+mn-ea"/>
                          <a:cs typeface="+mn-cs"/>
                        </a:rPr>
                        <a:t>/</a:t>
                      </a:r>
                      <a:r>
                        <a:rPr lang="en-US" sz="1600" b="0" i="0" u="none" strike="noStrike" kern="1200" dirty="0" err="1">
                          <a:solidFill>
                            <a:schemeClr val="dk1"/>
                          </a:solidFill>
                          <a:effectLst/>
                          <a:latin typeface="Trebuchet MS" panose="020B0603020202020204" pitchFamily="34" charset="0"/>
                          <a:ea typeface="+mn-ea"/>
                          <a:cs typeface="+mn-cs"/>
                        </a:rPr>
                        <a:t>ll</a:t>
                      </a:r>
                      <a:r>
                        <a:rPr lang="en-US" sz="1600" b="0" i="0" u="none" strike="noStrike" kern="1200" dirty="0">
                          <a:solidFill>
                            <a:schemeClr val="dk1"/>
                          </a:solidFill>
                          <a:effectLst/>
                          <a:latin typeface="Trebuchet MS" panose="020B0603020202020204" pitchFamily="34" charset="0"/>
                          <a:ea typeface="+mn-ea"/>
                          <a:cs typeface="+mn-cs"/>
                        </a:rPr>
                        <a:t>/an, la care </a:t>
                      </a:r>
                      <a:r>
                        <a:rPr lang="en-US" sz="1600" b="0" i="0" u="none" strike="noStrike" kern="1200" dirty="0" err="1">
                          <a:solidFill>
                            <a:schemeClr val="dk1"/>
                          </a:solidFill>
                          <a:effectLst/>
                          <a:latin typeface="Trebuchet MS" panose="020B0603020202020204" pitchFamily="34" charset="0"/>
                          <a:ea typeface="+mn-ea"/>
                          <a:cs typeface="+mn-cs"/>
                        </a:rPr>
                        <a:t>rezultatele</a:t>
                      </a:r>
                      <a:r>
                        <a:rPr lang="en-US" sz="1600" b="0" i="0" u="none" strike="noStrike" kern="1200" dirty="0">
                          <a:solidFill>
                            <a:schemeClr val="dk1"/>
                          </a:solidFill>
                          <a:effectLst/>
                          <a:latin typeface="Trebuchet MS" panose="020B0603020202020204" pitchFamily="34" charset="0"/>
                          <a:ea typeface="+mn-ea"/>
                          <a:cs typeface="+mn-cs"/>
                        </a:rPr>
                        <a:t> </a:t>
                      </a:r>
                      <a:r>
                        <a:rPr lang="en-US" sz="1600" b="0" i="0" u="none" strike="noStrike" kern="1200" dirty="0" err="1">
                          <a:solidFill>
                            <a:schemeClr val="dk1"/>
                          </a:solidFill>
                          <a:effectLst/>
                          <a:latin typeface="Trebuchet MS" panose="020B0603020202020204" pitchFamily="34" charset="0"/>
                          <a:ea typeface="+mn-ea"/>
                          <a:cs typeface="+mn-cs"/>
                        </a:rPr>
                        <a:t>unui</a:t>
                      </a:r>
                      <a:r>
                        <a:rPr lang="en-US" sz="1600" b="0" i="0" u="none" strike="noStrike" kern="1200" dirty="0">
                          <a:solidFill>
                            <a:schemeClr val="dk1"/>
                          </a:solidFill>
                          <a:effectLst/>
                          <a:latin typeface="Trebuchet MS" panose="020B0603020202020204" pitchFamily="34" charset="0"/>
                          <a:ea typeface="+mn-ea"/>
                          <a:cs typeface="+mn-cs"/>
                        </a:rPr>
                        <a:t> </a:t>
                      </a:r>
                      <a:r>
                        <a:rPr lang="en-US" sz="1600" b="0" i="0" u="none" strike="noStrike" kern="1200" dirty="0" err="1">
                          <a:solidFill>
                            <a:schemeClr val="dk1"/>
                          </a:solidFill>
                          <a:effectLst/>
                          <a:latin typeface="Trebuchet MS" panose="020B0603020202020204" pitchFamily="34" charset="0"/>
                          <a:ea typeface="+mn-ea"/>
                          <a:cs typeface="+mn-cs"/>
                        </a:rPr>
                        <a:t>eveniment</a:t>
                      </a:r>
                      <a:r>
                        <a:rPr lang="en-US" sz="1600" b="0" i="0" u="none" strike="noStrike" kern="1200" dirty="0">
                          <a:solidFill>
                            <a:schemeClr val="dk1"/>
                          </a:solidFill>
                          <a:effectLst/>
                          <a:latin typeface="Trebuchet MS" panose="020B0603020202020204" pitchFamily="34" charset="0"/>
                          <a:ea typeface="+mn-ea"/>
                          <a:cs typeface="+mn-cs"/>
                        </a:rPr>
                        <a:t> </a:t>
                      </a:r>
                      <a:r>
                        <a:rPr lang="en-US" sz="1600" b="0" i="0" u="none" strike="noStrike" kern="1200" dirty="0" err="1">
                          <a:solidFill>
                            <a:schemeClr val="dk1"/>
                          </a:solidFill>
                          <a:effectLst/>
                          <a:latin typeface="Trebuchet MS" panose="020B0603020202020204" pitchFamily="34" charset="0"/>
                          <a:ea typeface="+mn-ea"/>
                          <a:cs typeface="+mn-cs"/>
                        </a:rPr>
                        <a:t>corporativ</a:t>
                      </a:r>
                      <a:r>
                        <a:rPr lang="en-US" sz="1600" b="0" i="0" u="none" strike="noStrike" kern="1200" dirty="0">
                          <a:solidFill>
                            <a:schemeClr val="dk1"/>
                          </a:solidFill>
                          <a:effectLst/>
                          <a:latin typeface="Trebuchet MS" panose="020B0603020202020204" pitchFamily="34" charset="0"/>
                          <a:ea typeface="+mn-ea"/>
                          <a:cs typeface="+mn-cs"/>
                        </a:rPr>
                        <a:t>, </a:t>
                      </a:r>
                      <a:r>
                        <a:rPr lang="en-US" sz="1600" b="0" i="0" u="none" strike="noStrike" kern="1200" dirty="0" err="1">
                          <a:solidFill>
                            <a:schemeClr val="dk1"/>
                          </a:solidFill>
                          <a:effectLst/>
                          <a:latin typeface="Trebuchet MS" panose="020B0603020202020204" pitchFamily="34" charset="0"/>
                          <a:ea typeface="+mn-ea"/>
                          <a:cs typeface="+mn-cs"/>
                        </a:rPr>
                        <a:t>aferente</a:t>
                      </a:r>
                      <a:r>
                        <a:rPr lang="en-US" sz="1600" b="0" i="0" u="none" strike="noStrike" kern="1200" dirty="0">
                          <a:solidFill>
                            <a:schemeClr val="dk1"/>
                          </a:solidFill>
                          <a:effectLst/>
                          <a:latin typeface="Trebuchet MS" panose="020B0603020202020204" pitchFamily="34" charset="0"/>
                          <a:ea typeface="+mn-ea"/>
                          <a:cs typeface="+mn-cs"/>
                        </a:rPr>
                        <a:t> </a:t>
                      </a:r>
                      <a:r>
                        <a:rPr lang="en-US" sz="1600" b="0" i="0" u="none" strike="noStrike" kern="1200" dirty="0" err="1">
                          <a:solidFill>
                            <a:schemeClr val="dk1"/>
                          </a:solidFill>
                          <a:effectLst/>
                          <a:latin typeface="Trebuchet MS" panose="020B0603020202020204" pitchFamily="34" charset="0"/>
                          <a:ea typeface="+mn-ea"/>
                          <a:cs typeface="+mn-cs"/>
                        </a:rPr>
                        <a:t>deţinerii</a:t>
                      </a:r>
                      <a:r>
                        <a:rPr lang="en-US" sz="1600" b="0" i="0" u="none" strike="noStrike" kern="1200" dirty="0">
                          <a:solidFill>
                            <a:schemeClr val="dk1"/>
                          </a:solidFill>
                          <a:effectLst/>
                          <a:latin typeface="Trebuchet MS" panose="020B0603020202020204" pitchFamily="34" charset="0"/>
                          <a:ea typeface="+mn-ea"/>
                          <a:cs typeface="+mn-cs"/>
                        </a:rPr>
                        <a:t> de </a:t>
                      </a:r>
                      <a:r>
                        <a:rPr lang="en-US" sz="1600" b="0" i="0" u="none" strike="noStrike" kern="1200" dirty="0" err="1">
                          <a:solidFill>
                            <a:schemeClr val="dk1"/>
                          </a:solidFill>
                          <a:effectLst/>
                          <a:latin typeface="Trebuchet MS" panose="020B0603020202020204" pitchFamily="34" charset="0"/>
                          <a:ea typeface="+mn-ea"/>
                          <a:cs typeface="+mn-cs"/>
                        </a:rPr>
                        <a:t>instrumente</a:t>
                      </a:r>
                      <a:r>
                        <a:rPr lang="en-US" sz="1600" b="0" i="0" u="none" strike="noStrike" kern="1200" dirty="0">
                          <a:solidFill>
                            <a:schemeClr val="dk1"/>
                          </a:solidFill>
                          <a:effectLst/>
                          <a:latin typeface="Trebuchet MS" panose="020B0603020202020204" pitchFamily="34" charset="0"/>
                          <a:ea typeface="+mn-ea"/>
                          <a:cs typeface="+mn-cs"/>
                        </a:rPr>
                        <a:t> </a:t>
                      </a:r>
                      <a:r>
                        <a:rPr lang="en-US" sz="1600" b="0" i="0" u="none" strike="noStrike" kern="1200" dirty="0" err="1">
                          <a:solidFill>
                            <a:schemeClr val="dk1"/>
                          </a:solidFill>
                          <a:effectLst/>
                          <a:latin typeface="Trebuchet MS" panose="020B0603020202020204" pitchFamily="34" charset="0"/>
                          <a:ea typeface="+mn-ea"/>
                          <a:cs typeface="+mn-cs"/>
                        </a:rPr>
                        <a:t>financiare</a:t>
                      </a:r>
                      <a:r>
                        <a:rPr lang="en-US" sz="1600" b="0" i="0" u="none" strike="noStrike" kern="1200" dirty="0">
                          <a:solidFill>
                            <a:schemeClr val="dk1"/>
                          </a:solidFill>
                          <a:effectLst/>
                          <a:latin typeface="Trebuchet MS" panose="020B0603020202020204" pitchFamily="34" charset="0"/>
                          <a:ea typeface="+mn-ea"/>
                          <a:cs typeface="+mn-cs"/>
                        </a:rPr>
                        <a:t>, sunt </a:t>
                      </a:r>
                      <a:r>
                        <a:rPr lang="en-US" sz="1600" b="0" i="0" u="none" strike="noStrike" kern="1200" dirty="0" err="1">
                          <a:solidFill>
                            <a:schemeClr val="dk1"/>
                          </a:solidFill>
                          <a:effectLst/>
                          <a:latin typeface="Trebuchet MS" panose="020B0603020202020204" pitchFamily="34" charset="0"/>
                          <a:ea typeface="+mn-ea"/>
                          <a:cs typeface="+mn-cs"/>
                        </a:rPr>
                        <a:t>datorate</a:t>
                      </a:r>
                      <a:r>
                        <a:rPr lang="en-US" sz="1600" b="0" i="0" u="none" strike="noStrike" kern="1200" dirty="0">
                          <a:solidFill>
                            <a:schemeClr val="dk1"/>
                          </a:solidFill>
                          <a:effectLst/>
                          <a:latin typeface="Trebuchet MS" panose="020B0603020202020204" pitchFamily="34" charset="0"/>
                          <a:ea typeface="+mn-ea"/>
                          <a:cs typeface="+mn-cs"/>
                        </a:rPr>
                        <a:t>, </a:t>
                      </a:r>
                      <a:r>
                        <a:rPr lang="en-US" sz="1600" b="0" i="0" u="none" strike="noStrike" kern="1200" dirty="0" err="1">
                          <a:solidFill>
                            <a:schemeClr val="dk1"/>
                          </a:solidFill>
                          <a:effectLst/>
                          <a:latin typeface="Trebuchet MS" panose="020B0603020202020204" pitchFamily="34" charset="0"/>
                          <a:ea typeface="+mn-ea"/>
                          <a:cs typeface="+mn-cs"/>
                        </a:rPr>
                        <a:t>respectiv</a:t>
                      </a:r>
                      <a:r>
                        <a:rPr lang="en-US" sz="1600" b="0" i="0" u="none" strike="noStrike" kern="1200" dirty="0">
                          <a:solidFill>
                            <a:schemeClr val="dk1"/>
                          </a:solidFill>
                          <a:effectLst/>
                          <a:latin typeface="Trebuchet MS" panose="020B0603020202020204" pitchFamily="34" charset="0"/>
                          <a:ea typeface="+mn-ea"/>
                          <a:cs typeface="+mn-cs"/>
                        </a:rPr>
                        <a:t> la care </a:t>
                      </a:r>
                      <a:r>
                        <a:rPr lang="en-US" sz="1600" b="0" i="0" u="none" strike="noStrike" kern="1200" dirty="0" err="1">
                          <a:solidFill>
                            <a:schemeClr val="dk1"/>
                          </a:solidFill>
                          <a:effectLst/>
                          <a:latin typeface="Trebuchet MS" panose="020B0603020202020204" pitchFamily="34" charset="0"/>
                          <a:ea typeface="+mn-ea"/>
                          <a:cs typeface="+mn-cs"/>
                        </a:rPr>
                        <a:t>trebuie</a:t>
                      </a:r>
                      <a:r>
                        <a:rPr lang="en-US" sz="1600" b="0" i="0" u="none" strike="noStrike" kern="1200" dirty="0">
                          <a:solidFill>
                            <a:schemeClr val="dk1"/>
                          </a:solidFill>
                          <a:effectLst/>
                          <a:latin typeface="Trebuchet MS" panose="020B0603020202020204" pitchFamily="34" charset="0"/>
                          <a:ea typeface="+mn-ea"/>
                          <a:cs typeface="+mn-cs"/>
                        </a:rPr>
                        <a:t> </a:t>
                      </a:r>
                      <a:r>
                        <a:rPr lang="en-US" sz="1600" b="0" i="0" u="none" strike="noStrike" kern="1200" dirty="0" err="1">
                          <a:solidFill>
                            <a:schemeClr val="dk1"/>
                          </a:solidFill>
                          <a:effectLst/>
                          <a:latin typeface="Trebuchet MS" panose="020B0603020202020204" pitchFamily="34" charset="0"/>
                          <a:ea typeface="+mn-ea"/>
                          <a:cs typeface="+mn-cs"/>
                        </a:rPr>
                        <a:t>realizată</a:t>
                      </a:r>
                      <a:r>
                        <a:rPr lang="en-US" sz="1600" b="0" i="0" u="none" strike="noStrike" kern="1200" dirty="0">
                          <a:solidFill>
                            <a:schemeClr val="dk1"/>
                          </a:solidFill>
                          <a:effectLst/>
                          <a:latin typeface="Trebuchet MS" panose="020B0603020202020204" pitchFamily="34" charset="0"/>
                          <a:ea typeface="+mn-ea"/>
                          <a:cs typeface="+mn-cs"/>
                        </a:rPr>
                        <a:t> </a:t>
                      </a:r>
                      <a:r>
                        <a:rPr lang="en-US" sz="1600" b="0" i="0" u="none" strike="noStrike" kern="1200" dirty="0" err="1">
                          <a:solidFill>
                            <a:schemeClr val="dk1"/>
                          </a:solidFill>
                          <a:effectLst/>
                          <a:latin typeface="Trebuchet MS" panose="020B0603020202020204" pitchFamily="34" charset="0"/>
                          <a:ea typeface="+mn-ea"/>
                          <a:cs typeface="+mn-cs"/>
                        </a:rPr>
                        <a:t>debitarea</a:t>
                      </a:r>
                      <a:r>
                        <a:rPr lang="en-US" sz="1600" b="0" i="0" u="none" strike="noStrike" kern="1200" dirty="0">
                          <a:solidFill>
                            <a:schemeClr val="dk1"/>
                          </a:solidFill>
                          <a:effectLst/>
                          <a:latin typeface="Trebuchet MS" panose="020B0603020202020204" pitchFamily="34" charset="0"/>
                          <a:ea typeface="+mn-ea"/>
                          <a:cs typeface="+mn-cs"/>
                        </a:rPr>
                        <a:t> </a:t>
                      </a:r>
                      <a:r>
                        <a:rPr lang="en-US" sz="1600" b="0" i="0" u="none" strike="noStrike" kern="1200" dirty="0" err="1">
                          <a:solidFill>
                            <a:schemeClr val="dk1"/>
                          </a:solidFill>
                          <a:effectLst/>
                          <a:latin typeface="Trebuchet MS" panose="020B0603020202020204" pitchFamily="34" charset="0"/>
                          <a:ea typeface="+mn-ea"/>
                          <a:cs typeface="+mn-cs"/>
                        </a:rPr>
                        <a:t>si</a:t>
                      </a:r>
                      <a:r>
                        <a:rPr lang="en-US" sz="1600" b="0" i="0" u="none" strike="noStrike" kern="1200" dirty="0">
                          <a:solidFill>
                            <a:schemeClr val="dk1"/>
                          </a:solidFill>
                          <a:effectLst/>
                          <a:latin typeface="Trebuchet MS" panose="020B0603020202020204" pitchFamily="34" charset="0"/>
                          <a:ea typeface="+mn-ea"/>
                          <a:cs typeface="+mn-cs"/>
                        </a:rPr>
                        <a:t>/</a:t>
                      </a:r>
                      <a:r>
                        <a:rPr lang="en-US" sz="1600" b="0" i="0" u="none" strike="noStrike" kern="1200" dirty="0" err="1">
                          <a:solidFill>
                            <a:schemeClr val="dk1"/>
                          </a:solidFill>
                          <a:effectLst/>
                          <a:latin typeface="Trebuchet MS" panose="020B0603020202020204" pitchFamily="34" charset="0"/>
                          <a:ea typeface="+mn-ea"/>
                          <a:cs typeface="+mn-cs"/>
                        </a:rPr>
                        <a:t>sau</a:t>
                      </a:r>
                      <a:r>
                        <a:rPr lang="en-US" sz="1600" b="0" i="0" u="none" strike="noStrike" kern="1200" dirty="0">
                          <a:solidFill>
                            <a:schemeClr val="dk1"/>
                          </a:solidFill>
                          <a:effectLst/>
                          <a:latin typeface="Trebuchet MS" panose="020B0603020202020204" pitchFamily="34" charset="0"/>
                          <a:ea typeface="+mn-ea"/>
                          <a:cs typeface="+mn-cs"/>
                        </a:rPr>
                        <a:t> </a:t>
                      </a:r>
                      <a:r>
                        <a:rPr lang="en-US" sz="1600" b="0" i="0" u="none" strike="noStrike" kern="1200" dirty="0" err="1">
                          <a:solidFill>
                            <a:schemeClr val="dk1"/>
                          </a:solidFill>
                          <a:effectLst/>
                          <a:latin typeface="Trebuchet MS" panose="020B0603020202020204" pitchFamily="34" charset="0"/>
                          <a:ea typeface="+mn-ea"/>
                          <a:cs typeface="+mn-cs"/>
                        </a:rPr>
                        <a:t>creditarea</a:t>
                      </a:r>
                      <a:r>
                        <a:rPr lang="en-US" sz="1600" b="0" i="0" u="none" strike="noStrike" kern="1200" dirty="0">
                          <a:solidFill>
                            <a:schemeClr val="dk1"/>
                          </a:solidFill>
                          <a:effectLst/>
                          <a:latin typeface="Trebuchet MS" panose="020B0603020202020204" pitchFamily="34" charset="0"/>
                          <a:ea typeface="+mn-ea"/>
                          <a:cs typeface="+mn-cs"/>
                        </a:rPr>
                        <a:t> de </a:t>
                      </a:r>
                      <a:r>
                        <a:rPr lang="en-US" sz="1600" b="0" i="0" u="none" strike="noStrike" kern="1200" dirty="0" err="1">
                          <a:solidFill>
                            <a:schemeClr val="dk1"/>
                          </a:solidFill>
                          <a:effectLst/>
                          <a:latin typeface="Trebuchet MS" panose="020B0603020202020204" pitchFamily="34" charset="0"/>
                          <a:ea typeface="+mn-ea"/>
                          <a:cs typeface="+mn-cs"/>
                        </a:rPr>
                        <a:t>sume</a:t>
                      </a:r>
                      <a:r>
                        <a:rPr lang="en-US" sz="1600" b="0" i="0" u="none" strike="noStrike" kern="1200" dirty="0">
                          <a:solidFill>
                            <a:schemeClr val="dk1"/>
                          </a:solidFill>
                          <a:effectLst/>
                          <a:latin typeface="Trebuchet MS" panose="020B0603020202020204" pitchFamily="34" charset="0"/>
                          <a:ea typeface="+mn-ea"/>
                          <a:cs typeface="+mn-cs"/>
                        </a:rPr>
                        <a:t> de </a:t>
                      </a:r>
                      <a:r>
                        <a:rPr lang="en-US" sz="1600" b="0" i="0" u="none" strike="noStrike" kern="1200" dirty="0" err="1">
                          <a:solidFill>
                            <a:schemeClr val="dk1"/>
                          </a:solidFill>
                          <a:effectLst/>
                          <a:latin typeface="Trebuchet MS" panose="020B0603020202020204" pitchFamily="34" charset="0"/>
                          <a:ea typeface="+mn-ea"/>
                          <a:cs typeface="+mn-cs"/>
                        </a:rPr>
                        <a:t>bani</a:t>
                      </a:r>
                      <a:r>
                        <a:rPr lang="en-US" sz="1600" b="0" i="0" u="none" strike="noStrike" kern="1200" dirty="0">
                          <a:solidFill>
                            <a:schemeClr val="dk1"/>
                          </a:solidFill>
                          <a:effectLst/>
                          <a:latin typeface="Trebuchet MS" panose="020B0603020202020204" pitchFamily="34" charset="0"/>
                          <a:ea typeface="+mn-ea"/>
                          <a:cs typeface="+mn-cs"/>
                        </a:rPr>
                        <a:t> </a:t>
                      </a:r>
                      <a:r>
                        <a:rPr lang="en-US" sz="1600" b="0" i="0" u="none" strike="noStrike" kern="1200" dirty="0" err="1">
                          <a:solidFill>
                            <a:schemeClr val="dk1"/>
                          </a:solidFill>
                          <a:effectLst/>
                          <a:latin typeface="Trebuchet MS" panose="020B0603020202020204" pitchFamily="34" charset="0"/>
                          <a:ea typeface="+mn-ea"/>
                          <a:cs typeface="+mn-cs"/>
                        </a:rPr>
                        <a:t>si</a:t>
                      </a:r>
                      <a:r>
                        <a:rPr lang="en-US" sz="1600" b="0" i="0" u="none" strike="noStrike" kern="1200" dirty="0">
                          <a:solidFill>
                            <a:schemeClr val="dk1"/>
                          </a:solidFill>
                          <a:effectLst/>
                          <a:latin typeface="Trebuchet MS" panose="020B0603020202020204" pitchFamily="34" charset="0"/>
                          <a:ea typeface="+mn-ea"/>
                          <a:cs typeface="+mn-cs"/>
                        </a:rPr>
                        <a:t>/</a:t>
                      </a:r>
                      <a:r>
                        <a:rPr lang="en-US" sz="1600" b="0" i="0" u="none" strike="noStrike" kern="1200" dirty="0" err="1">
                          <a:solidFill>
                            <a:schemeClr val="dk1"/>
                          </a:solidFill>
                          <a:effectLst/>
                          <a:latin typeface="Trebuchet MS" panose="020B0603020202020204" pitchFamily="34" charset="0"/>
                          <a:ea typeface="+mn-ea"/>
                          <a:cs typeface="+mn-cs"/>
                        </a:rPr>
                        <a:t>sau</a:t>
                      </a:r>
                      <a:r>
                        <a:rPr lang="en-US" sz="1600" b="0" i="0" u="none" strike="noStrike" kern="1200" dirty="0">
                          <a:solidFill>
                            <a:schemeClr val="dk1"/>
                          </a:solidFill>
                          <a:effectLst/>
                          <a:latin typeface="Trebuchet MS" panose="020B0603020202020204" pitchFamily="34" charset="0"/>
                          <a:ea typeface="+mn-ea"/>
                          <a:cs typeface="+mn-cs"/>
                        </a:rPr>
                        <a:t> </a:t>
                      </a:r>
                      <a:r>
                        <a:rPr lang="en-US" sz="1600" b="0" i="0" u="none" strike="noStrike" kern="1200" dirty="0" err="1">
                          <a:solidFill>
                            <a:schemeClr val="dk1"/>
                          </a:solidFill>
                          <a:effectLst/>
                          <a:latin typeface="Trebuchet MS" panose="020B0603020202020204" pitchFamily="34" charset="0"/>
                          <a:ea typeface="+mn-ea"/>
                          <a:cs typeface="+mn-cs"/>
                        </a:rPr>
                        <a:t>instrumente</a:t>
                      </a:r>
                      <a:r>
                        <a:rPr lang="en-US" sz="1600" b="0" i="0" u="none" strike="noStrike" kern="1200" dirty="0">
                          <a:solidFill>
                            <a:schemeClr val="dk1"/>
                          </a:solidFill>
                          <a:effectLst/>
                          <a:latin typeface="Trebuchet MS" panose="020B0603020202020204" pitchFamily="34" charset="0"/>
                          <a:ea typeface="+mn-ea"/>
                          <a:cs typeface="+mn-cs"/>
                        </a:rPr>
                        <a:t> </a:t>
                      </a:r>
                      <a:r>
                        <a:rPr lang="en-US" sz="1600" b="0" i="0" u="none" strike="noStrike" kern="1200" dirty="0" err="1">
                          <a:solidFill>
                            <a:schemeClr val="dk1"/>
                          </a:solidFill>
                          <a:effectLst/>
                          <a:latin typeface="Trebuchet MS" panose="020B0603020202020204" pitchFamily="34" charset="0"/>
                          <a:ea typeface="+mn-ea"/>
                          <a:cs typeface="+mn-cs"/>
                        </a:rPr>
                        <a:t>financiare</a:t>
                      </a:r>
                      <a:r>
                        <a:rPr lang="en-US" sz="1600" b="0" i="0" u="none" strike="noStrike" kern="1200" dirty="0">
                          <a:solidFill>
                            <a:schemeClr val="dk1"/>
                          </a:solidFill>
                          <a:effectLst/>
                          <a:latin typeface="Trebuchet MS" panose="020B0603020202020204" pitchFamily="34" charset="0"/>
                          <a:ea typeface="+mn-ea"/>
                          <a:cs typeface="+mn-cs"/>
                        </a:rPr>
                        <a:t>;  </a:t>
                      </a:r>
                    </a:p>
                    <a:p>
                      <a:pPr marL="0" marR="0" algn="just">
                        <a:spcBef>
                          <a:spcPts val="0"/>
                        </a:spcBef>
                        <a:spcAft>
                          <a:spcPts val="0"/>
                        </a:spcAft>
                      </a:pPr>
                      <a:endParaRPr lang="en-US" sz="1600" dirty="0">
                        <a:effectLst/>
                        <a:latin typeface="Trebuchet MS" panose="020B0603020202020204" pitchFamily="34" charset="0"/>
                        <a:ea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01361648"/>
                  </a:ext>
                </a:extLst>
              </a:tr>
              <a:tr h="1007955">
                <a:tc>
                  <a:txBody>
                    <a:bodyPr/>
                    <a:lstStyle/>
                    <a:p>
                      <a:pPr marL="0" marR="0" algn="just">
                        <a:spcBef>
                          <a:spcPts val="0"/>
                        </a:spcBef>
                        <a:spcAft>
                          <a:spcPts val="0"/>
                        </a:spcAft>
                      </a:pPr>
                      <a:r>
                        <a:rPr lang="en-US" sz="1600" dirty="0">
                          <a:effectLst/>
                          <a:latin typeface="Trebuchet MS" panose="020B0603020202020204" pitchFamily="34" charset="0"/>
                        </a:rPr>
                        <a:t>Ex Date</a:t>
                      </a:r>
                      <a:endParaRPr lang="en-US" sz="1600" dirty="0">
                        <a:effectLst/>
                        <a:latin typeface="Trebuchet MS" panose="020B0603020202020204" pitchFamily="34" charset="0"/>
                        <a:ea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algn="just">
                        <a:spcBef>
                          <a:spcPts val="0"/>
                        </a:spcBef>
                        <a:spcAft>
                          <a:spcPts val="0"/>
                        </a:spcAft>
                      </a:pPr>
                      <a:r>
                        <a:rPr lang="ro-RO" sz="1600" dirty="0">
                          <a:effectLst/>
                          <a:latin typeface="Trebuchet MS" panose="020B0603020202020204" pitchFamily="34" charset="0"/>
                        </a:rPr>
                        <a:t>=</a:t>
                      </a:r>
                      <a:r>
                        <a:rPr lang="en-US" sz="1600" dirty="0">
                          <a:effectLst/>
                          <a:latin typeface="Trebuchet MS" panose="020B0603020202020204" pitchFamily="34" charset="0"/>
                        </a:rPr>
                        <a:t> Data </a:t>
                      </a:r>
                      <a:r>
                        <a:rPr lang="en-US" sz="1600" b="0" i="0" u="none" strike="noStrike" kern="1200" dirty="0" err="1">
                          <a:solidFill>
                            <a:schemeClr val="dk1"/>
                          </a:solidFill>
                          <a:effectLst/>
                          <a:latin typeface="Trebuchet MS" panose="020B0603020202020204" pitchFamily="34" charset="0"/>
                          <a:ea typeface="+mn-ea"/>
                          <a:cs typeface="+mn-cs"/>
                        </a:rPr>
                        <a:t>data</a:t>
                      </a:r>
                      <a:r>
                        <a:rPr lang="en-US" sz="1600" b="0" i="0" u="none" strike="noStrike" kern="1200" dirty="0">
                          <a:solidFill>
                            <a:schemeClr val="dk1"/>
                          </a:solidFill>
                          <a:effectLst/>
                          <a:latin typeface="Trebuchet MS" panose="020B0603020202020204" pitchFamily="34" charset="0"/>
                          <a:ea typeface="+mn-ea"/>
                          <a:cs typeface="+mn-cs"/>
                        </a:rPr>
                        <a:t> </a:t>
                      </a:r>
                      <a:r>
                        <a:rPr lang="en-US" sz="1600" b="0" i="0" u="none" strike="noStrike" kern="1200" dirty="0" err="1">
                          <a:solidFill>
                            <a:schemeClr val="dk1"/>
                          </a:solidFill>
                          <a:effectLst/>
                          <a:latin typeface="Trebuchet MS" panose="020B0603020202020204" pitchFamily="34" charset="0"/>
                          <a:ea typeface="+mn-ea"/>
                          <a:cs typeface="+mn-cs"/>
                        </a:rPr>
                        <a:t>anterioară</a:t>
                      </a:r>
                      <a:r>
                        <a:rPr lang="en-US" sz="1600" b="0" i="0" u="none" strike="noStrike" kern="1200" dirty="0">
                          <a:solidFill>
                            <a:schemeClr val="dk1"/>
                          </a:solidFill>
                          <a:effectLst/>
                          <a:latin typeface="Trebuchet MS" panose="020B0603020202020204" pitchFamily="34" charset="0"/>
                          <a:ea typeface="+mn-ea"/>
                          <a:cs typeface="+mn-cs"/>
                        </a:rPr>
                        <a:t> </a:t>
                      </a:r>
                      <a:r>
                        <a:rPr lang="en-US" sz="1600" b="0" i="0" u="none" strike="noStrike" kern="1200" dirty="0" err="1">
                          <a:solidFill>
                            <a:schemeClr val="dk1"/>
                          </a:solidFill>
                          <a:effectLst/>
                          <a:latin typeface="Trebuchet MS" panose="020B0603020202020204" pitchFamily="34" charset="0"/>
                          <a:ea typeface="+mn-ea"/>
                          <a:cs typeface="+mn-cs"/>
                        </a:rPr>
                        <a:t>datei</a:t>
                      </a:r>
                      <a:r>
                        <a:rPr lang="en-US" sz="1600" b="0" i="0" u="none" strike="noStrike" kern="1200" dirty="0">
                          <a:solidFill>
                            <a:schemeClr val="dk1"/>
                          </a:solidFill>
                          <a:effectLst/>
                          <a:latin typeface="Trebuchet MS" panose="020B0603020202020204" pitchFamily="34" charset="0"/>
                          <a:ea typeface="+mn-ea"/>
                          <a:cs typeface="+mn-cs"/>
                        </a:rPr>
                        <a:t> de </a:t>
                      </a:r>
                      <a:r>
                        <a:rPr lang="en-US" sz="1600" b="0" i="0" u="none" strike="noStrike" kern="1200" dirty="0" err="1">
                          <a:solidFill>
                            <a:schemeClr val="dk1"/>
                          </a:solidFill>
                          <a:effectLst/>
                          <a:latin typeface="Trebuchet MS" panose="020B0603020202020204" pitchFamily="34" charset="0"/>
                          <a:ea typeface="+mn-ea"/>
                          <a:cs typeface="+mn-cs"/>
                        </a:rPr>
                        <a:t>înregistrare</a:t>
                      </a:r>
                      <a:r>
                        <a:rPr lang="en-US" sz="1600" b="0" i="0" u="none" strike="noStrike" kern="1200" dirty="0">
                          <a:solidFill>
                            <a:schemeClr val="dk1"/>
                          </a:solidFill>
                          <a:effectLst/>
                          <a:latin typeface="Trebuchet MS" panose="020B0603020202020204" pitchFamily="34" charset="0"/>
                          <a:ea typeface="+mn-ea"/>
                          <a:cs typeface="+mn-cs"/>
                        </a:rPr>
                        <a:t> cu un </a:t>
                      </a:r>
                      <a:r>
                        <a:rPr lang="en-US" sz="1600" b="0" i="0" u="none" strike="noStrike" kern="1200" dirty="0" err="1">
                          <a:solidFill>
                            <a:schemeClr val="dk1"/>
                          </a:solidFill>
                          <a:effectLst/>
                          <a:latin typeface="Trebuchet MS" panose="020B0603020202020204" pitchFamily="34" charset="0"/>
                          <a:ea typeface="+mn-ea"/>
                          <a:cs typeface="+mn-cs"/>
                        </a:rPr>
                        <a:t>ciclu</a:t>
                      </a:r>
                      <a:r>
                        <a:rPr lang="en-US" sz="1600" b="0" i="0" u="none" strike="noStrike" kern="1200" dirty="0">
                          <a:solidFill>
                            <a:schemeClr val="dk1"/>
                          </a:solidFill>
                          <a:effectLst/>
                          <a:latin typeface="Trebuchet MS" panose="020B0603020202020204" pitchFamily="34" charset="0"/>
                          <a:ea typeface="+mn-ea"/>
                          <a:cs typeface="+mn-cs"/>
                        </a:rPr>
                        <a:t> de </a:t>
                      </a:r>
                      <a:r>
                        <a:rPr lang="en-US" sz="1600" b="0" i="0" u="none" strike="noStrike" kern="1200" dirty="0" err="1">
                          <a:solidFill>
                            <a:schemeClr val="dk1"/>
                          </a:solidFill>
                          <a:effectLst/>
                          <a:latin typeface="Trebuchet MS" panose="020B0603020202020204" pitchFamily="34" charset="0"/>
                          <a:ea typeface="+mn-ea"/>
                          <a:cs typeface="+mn-cs"/>
                        </a:rPr>
                        <a:t>decontare</a:t>
                      </a:r>
                      <a:r>
                        <a:rPr lang="en-US" sz="1600" b="0" i="0" u="none" strike="noStrike" kern="1200" dirty="0">
                          <a:solidFill>
                            <a:schemeClr val="dk1"/>
                          </a:solidFill>
                          <a:effectLst/>
                          <a:latin typeface="Trebuchet MS" panose="020B0603020202020204" pitchFamily="34" charset="0"/>
                          <a:ea typeface="+mn-ea"/>
                          <a:cs typeface="+mn-cs"/>
                        </a:rPr>
                        <a:t> minus o zi </a:t>
                      </a:r>
                      <a:r>
                        <a:rPr lang="en-US" sz="1600" b="0" i="0" u="none" strike="noStrike" kern="1200" dirty="0" err="1">
                          <a:solidFill>
                            <a:schemeClr val="dk1"/>
                          </a:solidFill>
                          <a:effectLst/>
                          <a:latin typeface="Trebuchet MS" panose="020B0603020202020204" pitchFamily="34" charset="0"/>
                          <a:ea typeface="+mn-ea"/>
                          <a:cs typeface="+mn-cs"/>
                        </a:rPr>
                        <a:t>lucrătoare</a:t>
                      </a:r>
                      <a:r>
                        <a:rPr lang="en-US" sz="1600" b="0" i="0" u="none" strike="noStrike" kern="1200" dirty="0">
                          <a:solidFill>
                            <a:schemeClr val="dk1"/>
                          </a:solidFill>
                          <a:effectLst/>
                          <a:latin typeface="Trebuchet MS" panose="020B0603020202020204" pitchFamily="34" charset="0"/>
                          <a:ea typeface="+mn-ea"/>
                          <a:cs typeface="+mn-cs"/>
                        </a:rPr>
                        <a:t>, de la care </a:t>
                      </a:r>
                      <a:r>
                        <a:rPr lang="en-US" sz="1600" b="0" i="0" u="none" strike="noStrike" kern="1200" dirty="0" err="1">
                          <a:solidFill>
                            <a:schemeClr val="dk1"/>
                          </a:solidFill>
                          <a:effectLst/>
                          <a:latin typeface="Trebuchet MS" panose="020B0603020202020204" pitchFamily="34" charset="0"/>
                          <a:ea typeface="+mn-ea"/>
                          <a:cs typeface="+mn-cs"/>
                        </a:rPr>
                        <a:t>instrumentele</a:t>
                      </a:r>
                      <a:r>
                        <a:rPr lang="en-US" sz="1600" b="0" i="0" u="none" strike="noStrike" kern="1200" dirty="0">
                          <a:solidFill>
                            <a:schemeClr val="dk1"/>
                          </a:solidFill>
                          <a:effectLst/>
                          <a:latin typeface="Trebuchet MS" panose="020B0603020202020204" pitchFamily="34" charset="0"/>
                          <a:ea typeface="+mn-ea"/>
                          <a:cs typeface="+mn-cs"/>
                        </a:rPr>
                        <a:t> </a:t>
                      </a:r>
                      <a:r>
                        <a:rPr lang="en-US" sz="1600" b="0" i="0" u="none" strike="noStrike" kern="1200" dirty="0" err="1">
                          <a:solidFill>
                            <a:schemeClr val="dk1"/>
                          </a:solidFill>
                          <a:effectLst/>
                          <a:latin typeface="Trebuchet MS" panose="020B0603020202020204" pitchFamily="34" charset="0"/>
                          <a:ea typeface="+mn-ea"/>
                          <a:cs typeface="+mn-cs"/>
                        </a:rPr>
                        <a:t>financiare</a:t>
                      </a:r>
                      <a:r>
                        <a:rPr lang="en-US" sz="1600" b="0" i="0" u="none" strike="noStrike" kern="1200" dirty="0">
                          <a:solidFill>
                            <a:schemeClr val="dk1"/>
                          </a:solidFill>
                          <a:effectLst/>
                          <a:latin typeface="Trebuchet MS" panose="020B0603020202020204" pitchFamily="34" charset="0"/>
                          <a:ea typeface="+mn-ea"/>
                          <a:cs typeface="+mn-cs"/>
                        </a:rPr>
                        <a:t> </a:t>
                      </a:r>
                      <a:r>
                        <a:rPr lang="en-US" sz="1600" b="0" i="0" u="none" strike="noStrike" kern="1200" dirty="0" err="1">
                          <a:solidFill>
                            <a:schemeClr val="dk1"/>
                          </a:solidFill>
                          <a:effectLst/>
                          <a:latin typeface="Trebuchet MS" panose="020B0603020202020204" pitchFamily="34" charset="0"/>
                          <a:ea typeface="+mn-ea"/>
                          <a:cs typeface="+mn-cs"/>
                        </a:rPr>
                        <a:t>obiect</a:t>
                      </a:r>
                      <a:r>
                        <a:rPr lang="en-US" sz="1600" b="0" i="0" u="none" strike="noStrike" kern="1200" dirty="0">
                          <a:solidFill>
                            <a:schemeClr val="dk1"/>
                          </a:solidFill>
                          <a:effectLst/>
                          <a:latin typeface="Trebuchet MS" panose="020B0603020202020204" pitchFamily="34" charset="0"/>
                          <a:ea typeface="+mn-ea"/>
                          <a:cs typeface="+mn-cs"/>
                        </a:rPr>
                        <a:t> al </a:t>
                      </a:r>
                      <a:r>
                        <a:rPr lang="en-US" sz="1600" b="0" i="0" u="none" strike="noStrike" kern="1200" dirty="0" err="1">
                          <a:solidFill>
                            <a:schemeClr val="dk1"/>
                          </a:solidFill>
                          <a:effectLst/>
                          <a:latin typeface="Trebuchet MS" panose="020B0603020202020204" pitchFamily="34" charset="0"/>
                          <a:ea typeface="+mn-ea"/>
                          <a:cs typeface="+mn-cs"/>
                        </a:rPr>
                        <a:t>hotărârilor</a:t>
                      </a:r>
                      <a:r>
                        <a:rPr lang="en-US" sz="1600" b="0" i="0" u="none" strike="noStrike" kern="1200" dirty="0">
                          <a:solidFill>
                            <a:schemeClr val="dk1"/>
                          </a:solidFill>
                          <a:effectLst/>
                          <a:latin typeface="Trebuchet MS" panose="020B0603020202020204" pitchFamily="34" charset="0"/>
                          <a:ea typeface="+mn-ea"/>
                          <a:cs typeface="+mn-cs"/>
                        </a:rPr>
                        <a:t> </a:t>
                      </a:r>
                      <a:r>
                        <a:rPr lang="en-US" sz="1600" b="0" i="0" u="none" strike="noStrike" kern="1200" dirty="0" err="1">
                          <a:solidFill>
                            <a:schemeClr val="dk1"/>
                          </a:solidFill>
                          <a:effectLst/>
                          <a:latin typeface="Trebuchet MS" panose="020B0603020202020204" pitchFamily="34" charset="0"/>
                          <a:ea typeface="+mn-ea"/>
                          <a:cs typeface="+mn-cs"/>
                        </a:rPr>
                        <a:t>organelor</a:t>
                      </a:r>
                      <a:r>
                        <a:rPr lang="en-US" sz="1600" b="0" i="0" u="none" strike="noStrike" kern="1200" dirty="0">
                          <a:solidFill>
                            <a:schemeClr val="dk1"/>
                          </a:solidFill>
                          <a:effectLst/>
                          <a:latin typeface="Trebuchet MS" panose="020B0603020202020204" pitchFamily="34" charset="0"/>
                          <a:ea typeface="+mn-ea"/>
                          <a:cs typeface="+mn-cs"/>
                        </a:rPr>
                        <a:t> </a:t>
                      </a:r>
                      <a:r>
                        <a:rPr lang="en-US" sz="1600" b="0" i="0" u="none" strike="noStrike" kern="1200" dirty="0" err="1">
                          <a:solidFill>
                            <a:schemeClr val="dk1"/>
                          </a:solidFill>
                          <a:effectLst/>
                          <a:latin typeface="Trebuchet MS" panose="020B0603020202020204" pitchFamily="34" charset="0"/>
                          <a:ea typeface="+mn-ea"/>
                          <a:cs typeface="+mn-cs"/>
                        </a:rPr>
                        <a:t>societare</a:t>
                      </a:r>
                      <a:r>
                        <a:rPr lang="en-US" sz="1600" b="0" i="0" u="none" strike="noStrike" kern="1200" dirty="0">
                          <a:solidFill>
                            <a:schemeClr val="dk1"/>
                          </a:solidFill>
                          <a:effectLst/>
                          <a:latin typeface="Trebuchet MS" panose="020B0603020202020204" pitchFamily="34" charset="0"/>
                          <a:ea typeface="+mn-ea"/>
                          <a:cs typeface="+mn-cs"/>
                        </a:rPr>
                        <a:t> se </a:t>
                      </a:r>
                      <a:r>
                        <a:rPr lang="en-US" sz="1600" b="0" i="0" u="none" strike="noStrike" kern="1200" dirty="0" err="1">
                          <a:solidFill>
                            <a:schemeClr val="dk1"/>
                          </a:solidFill>
                          <a:effectLst/>
                          <a:latin typeface="Trebuchet MS" panose="020B0603020202020204" pitchFamily="34" charset="0"/>
                          <a:ea typeface="+mn-ea"/>
                          <a:cs typeface="+mn-cs"/>
                        </a:rPr>
                        <a:t>tranzacţionează</a:t>
                      </a:r>
                      <a:r>
                        <a:rPr lang="en-US" sz="1600" b="0" i="0" u="none" strike="noStrike" kern="1200" dirty="0">
                          <a:solidFill>
                            <a:schemeClr val="dk1"/>
                          </a:solidFill>
                          <a:effectLst/>
                          <a:latin typeface="Trebuchet MS" panose="020B0603020202020204" pitchFamily="34" charset="0"/>
                          <a:ea typeface="+mn-ea"/>
                          <a:cs typeface="+mn-cs"/>
                        </a:rPr>
                        <a:t> </a:t>
                      </a:r>
                      <a:r>
                        <a:rPr lang="en-US" sz="1600" b="0" i="0" u="none" strike="noStrike" kern="1200" dirty="0" err="1">
                          <a:solidFill>
                            <a:schemeClr val="dk1"/>
                          </a:solidFill>
                          <a:effectLst/>
                          <a:latin typeface="Trebuchet MS" panose="020B0603020202020204" pitchFamily="34" charset="0"/>
                          <a:ea typeface="+mn-ea"/>
                          <a:cs typeface="+mn-cs"/>
                        </a:rPr>
                        <a:t>fără</a:t>
                      </a:r>
                      <a:r>
                        <a:rPr lang="en-US" sz="1600" b="0" i="0" u="none" strike="noStrike" kern="1200" dirty="0">
                          <a:solidFill>
                            <a:schemeClr val="dk1"/>
                          </a:solidFill>
                          <a:effectLst/>
                          <a:latin typeface="Trebuchet MS" panose="020B0603020202020204" pitchFamily="34" charset="0"/>
                          <a:ea typeface="+mn-ea"/>
                          <a:cs typeface="+mn-cs"/>
                        </a:rPr>
                        <a:t> </a:t>
                      </a:r>
                      <a:r>
                        <a:rPr lang="en-US" sz="1600" b="0" i="0" u="none" strike="noStrike" kern="1200" dirty="0" err="1">
                          <a:solidFill>
                            <a:schemeClr val="dk1"/>
                          </a:solidFill>
                          <a:effectLst/>
                          <a:latin typeface="Trebuchet MS" panose="020B0603020202020204" pitchFamily="34" charset="0"/>
                          <a:ea typeface="+mn-ea"/>
                          <a:cs typeface="+mn-cs"/>
                        </a:rPr>
                        <a:t>drepturile</a:t>
                      </a:r>
                      <a:r>
                        <a:rPr lang="en-US" sz="1600" b="0" i="0" u="none" strike="noStrike" kern="1200" dirty="0">
                          <a:solidFill>
                            <a:schemeClr val="dk1"/>
                          </a:solidFill>
                          <a:effectLst/>
                          <a:latin typeface="Trebuchet MS" panose="020B0603020202020204" pitchFamily="34" charset="0"/>
                          <a:ea typeface="+mn-ea"/>
                          <a:cs typeface="+mn-cs"/>
                        </a:rPr>
                        <a:t> care </a:t>
                      </a:r>
                      <a:r>
                        <a:rPr lang="en-US" sz="1600" b="0" i="0" u="none" strike="noStrike" kern="1200" dirty="0" err="1">
                          <a:solidFill>
                            <a:schemeClr val="dk1"/>
                          </a:solidFill>
                          <a:effectLst/>
                          <a:latin typeface="Trebuchet MS" panose="020B0603020202020204" pitchFamily="34" charset="0"/>
                          <a:ea typeface="+mn-ea"/>
                          <a:cs typeface="+mn-cs"/>
                        </a:rPr>
                        <a:t>derivă</a:t>
                      </a:r>
                      <a:r>
                        <a:rPr lang="en-US" sz="1600" b="0" i="0" u="none" strike="noStrike" kern="1200" dirty="0">
                          <a:solidFill>
                            <a:schemeClr val="dk1"/>
                          </a:solidFill>
                          <a:effectLst/>
                          <a:latin typeface="Trebuchet MS" panose="020B0603020202020204" pitchFamily="34" charset="0"/>
                          <a:ea typeface="+mn-ea"/>
                          <a:cs typeface="+mn-cs"/>
                        </a:rPr>
                        <a:t> din </a:t>
                      </a:r>
                      <a:r>
                        <a:rPr lang="en-US" sz="1600" b="0" i="0" u="none" strike="noStrike" kern="1200" dirty="0" err="1">
                          <a:solidFill>
                            <a:schemeClr val="dk1"/>
                          </a:solidFill>
                          <a:effectLst/>
                          <a:latin typeface="Trebuchet MS" panose="020B0603020202020204" pitchFamily="34" charset="0"/>
                          <a:ea typeface="+mn-ea"/>
                          <a:cs typeface="+mn-cs"/>
                        </a:rPr>
                        <a:t>respectiva</a:t>
                      </a:r>
                      <a:r>
                        <a:rPr lang="en-US" sz="1600" b="0" i="0" u="none" strike="noStrike" kern="1200" dirty="0">
                          <a:solidFill>
                            <a:schemeClr val="dk1"/>
                          </a:solidFill>
                          <a:effectLst/>
                          <a:latin typeface="Trebuchet MS" panose="020B0603020202020204" pitchFamily="34" charset="0"/>
                          <a:ea typeface="+mn-ea"/>
                          <a:cs typeface="+mn-cs"/>
                        </a:rPr>
                        <a:t> </a:t>
                      </a:r>
                      <a:r>
                        <a:rPr lang="en-US" sz="1600" b="0" i="0" u="none" strike="noStrike" kern="1200" dirty="0" err="1">
                          <a:solidFill>
                            <a:schemeClr val="dk1"/>
                          </a:solidFill>
                          <a:effectLst/>
                          <a:latin typeface="Trebuchet MS" panose="020B0603020202020204" pitchFamily="34" charset="0"/>
                          <a:ea typeface="+mn-ea"/>
                          <a:cs typeface="+mn-cs"/>
                        </a:rPr>
                        <a:t>hotărâre</a:t>
                      </a:r>
                      <a:r>
                        <a:rPr lang="en-US" sz="1600" b="0" i="0" u="none" strike="noStrike" kern="1200" dirty="0">
                          <a:solidFill>
                            <a:schemeClr val="dk1"/>
                          </a:solidFill>
                          <a:effectLst/>
                          <a:latin typeface="Trebuchet MS" panose="020B0603020202020204" pitchFamily="34" charset="0"/>
                          <a:ea typeface="+mn-ea"/>
                          <a:cs typeface="+mn-cs"/>
                        </a:rPr>
                        <a:t>. Ex date se </a:t>
                      </a:r>
                      <a:r>
                        <a:rPr lang="en-US" sz="1600" b="0" i="0" u="none" strike="noStrike" kern="1200" dirty="0" err="1">
                          <a:solidFill>
                            <a:schemeClr val="dk1"/>
                          </a:solidFill>
                          <a:effectLst/>
                          <a:latin typeface="Trebuchet MS" panose="020B0603020202020204" pitchFamily="34" charset="0"/>
                          <a:ea typeface="+mn-ea"/>
                          <a:cs typeface="+mn-cs"/>
                        </a:rPr>
                        <a:t>calculează</a:t>
                      </a:r>
                      <a:r>
                        <a:rPr lang="en-US" sz="1600" b="0" i="0" u="none" strike="noStrike" kern="1200" dirty="0">
                          <a:solidFill>
                            <a:schemeClr val="dk1"/>
                          </a:solidFill>
                          <a:effectLst/>
                          <a:latin typeface="Trebuchet MS" panose="020B0603020202020204" pitchFamily="34" charset="0"/>
                          <a:ea typeface="+mn-ea"/>
                          <a:cs typeface="+mn-cs"/>
                        </a:rPr>
                        <a:t> cu </a:t>
                      </a:r>
                      <a:r>
                        <a:rPr lang="en-US" sz="1600" b="0" i="0" u="none" strike="noStrike" kern="1200" dirty="0" err="1">
                          <a:solidFill>
                            <a:schemeClr val="dk1"/>
                          </a:solidFill>
                          <a:effectLst/>
                          <a:latin typeface="Trebuchet MS" panose="020B0603020202020204" pitchFamily="34" charset="0"/>
                          <a:ea typeface="+mn-ea"/>
                          <a:cs typeface="+mn-cs"/>
                        </a:rPr>
                        <a:t>luarea</a:t>
                      </a:r>
                      <a:r>
                        <a:rPr lang="en-US" sz="1600" b="0" i="0" u="none" strike="noStrike" kern="1200" dirty="0">
                          <a:solidFill>
                            <a:schemeClr val="dk1"/>
                          </a:solidFill>
                          <a:effectLst/>
                          <a:latin typeface="Trebuchet MS" panose="020B0603020202020204" pitchFamily="34" charset="0"/>
                          <a:ea typeface="+mn-ea"/>
                          <a:cs typeface="+mn-cs"/>
                        </a:rPr>
                        <a:t> </a:t>
                      </a:r>
                      <a:r>
                        <a:rPr lang="en-US" sz="1600" b="0" i="0" u="none" strike="noStrike" kern="1200" dirty="0" err="1">
                          <a:solidFill>
                            <a:schemeClr val="dk1"/>
                          </a:solidFill>
                          <a:effectLst/>
                          <a:latin typeface="Trebuchet MS" panose="020B0603020202020204" pitchFamily="34" charset="0"/>
                          <a:ea typeface="+mn-ea"/>
                          <a:cs typeface="+mn-cs"/>
                        </a:rPr>
                        <a:t>în</a:t>
                      </a:r>
                      <a:r>
                        <a:rPr lang="en-US" sz="1600" b="0" i="0" u="none" strike="noStrike" kern="1200" dirty="0">
                          <a:solidFill>
                            <a:schemeClr val="dk1"/>
                          </a:solidFill>
                          <a:effectLst/>
                          <a:latin typeface="Trebuchet MS" panose="020B0603020202020204" pitchFamily="34" charset="0"/>
                          <a:ea typeface="+mn-ea"/>
                          <a:cs typeface="+mn-cs"/>
                        </a:rPr>
                        <a:t> </a:t>
                      </a:r>
                      <a:r>
                        <a:rPr lang="en-US" sz="1600" b="0" i="0" u="none" strike="noStrike" kern="1200" dirty="0" err="1">
                          <a:solidFill>
                            <a:schemeClr val="dk1"/>
                          </a:solidFill>
                          <a:effectLst/>
                          <a:latin typeface="Trebuchet MS" panose="020B0603020202020204" pitchFamily="34" charset="0"/>
                          <a:ea typeface="+mn-ea"/>
                          <a:cs typeface="+mn-cs"/>
                        </a:rPr>
                        <a:t>considerare</a:t>
                      </a:r>
                      <a:r>
                        <a:rPr lang="en-US" sz="1600" b="0" i="0" u="none" strike="noStrike" kern="1200" dirty="0">
                          <a:solidFill>
                            <a:schemeClr val="dk1"/>
                          </a:solidFill>
                          <a:effectLst/>
                          <a:latin typeface="Trebuchet MS" panose="020B0603020202020204" pitchFamily="34" charset="0"/>
                          <a:ea typeface="+mn-ea"/>
                          <a:cs typeface="+mn-cs"/>
                        </a:rPr>
                        <a:t> a </a:t>
                      </a:r>
                      <a:r>
                        <a:rPr lang="en-US" sz="1600" b="0" i="0" u="none" strike="noStrike" kern="1200" dirty="0" err="1">
                          <a:solidFill>
                            <a:schemeClr val="dk1"/>
                          </a:solidFill>
                          <a:effectLst/>
                          <a:latin typeface="Trebuchet MS" panose="020B0603020202020204" pitchFamily="34" charset="0"/>
                          <a:ea typeface="+mn-ea"/>
                          <a:cs typeface="+mn-cs"/>
                        </a:rPr>
                        <a:t>ciclului</a:t>
                      </a:r>
                      <a:r>
                        <a:rPr lang="en-US" sz="1600" b="0" i="0" u="none" strike="noStrike" kern="1200" dirty="0">
                          <a:solidFill>
                            <a:schemeClr val="dk1"/>
                          </a:solidFill>
                          <a:effectLst/>
                          <a:latin typeface="Trebuchet MS" panose="020B0603020202020204" pitchFamily="34" charset="0"/>
                          <a:ea typeface="+mn-ea"/>
                          <a:cs typeface="+mn-cs"/>
                        </a:rPr>
                        <a:t> de </a:t>
                      </a:r>
                      <a:r>
                        <a:rPr lang="en-US" sz="1600" b="0" i="0" u="none" strike="noStrike" kern="1200" dirty="0" err="1">
                          <a:solidFill>
                            <a:schemeClr val="dk1"/>
                          </a:solidFill>
                          <a:effectLst/>
                          <a:latin typeface="Trebuchet MS" panose="020B0603020202020204" pitchFamily="34" charset="0"/>
                          <a:ea typeface="+mn-ea"/>
                          <a:cs typeface="+mn-cs"/>
                        </a:rPr>
                        <a:t>decontare</a:t>
                      </a:r>
                      <a:r>
                        <a:rPr lang="en-US" sz="1600" b="0" i="0" u="none" strike="noStrike" kern="1200" dirty="0">
                          <a:solidFill>
                            <a:schemeClr val="dk1"/>
                          </a:solidFill>
                          <a:effectLst/>
                          <a:latin typeface="Trebuchet MS" panose="020B0603020202020204" pitchFamily="34" charset="0"/>
                          <a:ea typeface="+mn-ea"/>
                          <a:cs typeface="+mn-cs"/>
                        </a:rPr>
                        <a:t> T + 2 </a:t>
                      </a:r>
                      <a:r>
                        <a:rPr lang="en-US" sz="1600" b="0" i="0" u="none" strike="noStrike" kern="1200" dirty="0" err="1">
                          <a:solidFill>
                            <a:schemeClr val="dk1"/>
                          </a:solidFill>
                          <a:effectLst/>
                          <a:latin typeface="Trebuchet MS" panose="020B0603020202020204" pitchFamily="34" charset="0"/>
                          <a:ea typeface="+mn-ea"/>
                          <a:cs typeface="+mn-cs"/>
                        </a:rPr>
                        <a:t>zile</a:t>
                      </a:r>
                      <a:r>
                        <a:rPr lang="en-US" sz="1600" b="0" i="0" u="none" strike="noStrike" kern="1200" dirty="0">
                          <a:solidFill>
                            <a:schemeClr val="dk1"/>
                          </a:solidFill>
                          <a:effectLst/>
                          <a:latin typeface="Trebuchet MS" panose="020B0603020202020204" pitchFamily="34" charset="0"/>
                          <a:ea typeface="+mn-ea"/>
                          <a:cs typeface="+mn-cs"/>
                        </a:rPr>
                        <a:t> </a:t>
                      </a:r>
                      <a:r>
                        <a:rPr lang="en-US" sz="1600" b="0" i="0" u="none" strike="noStrike" kern="1200" dirty="0" err="1">
                          <a:solidFill>
                            <a:schemeClr val="dk1"/>
                          </a:solidFill>
                          <a:effectLst/>
                          <a:latin typeface="Trebuchet MS" panose="020B0603020202020204" pitchFamily="34" charset="0"/>
                          <a:ea typeface="+mn-ea"/>
                          <a:cs typeface="+mn-cs"/>
                        </a:rPr>
                        <a:t>lucrătoare</a:t>
                      </a:r>
                      <a:r>
                        <a:rPr lang="en-US" sz="1600" b="0" i="0" u="none" strike="noStrike" kern="1200" dirty="0">
                          <a:solidFill>
                            <a:schemeClr val="dk1"/>
                          </a:solidFill>
                          <a:effectLst/>
                          <a:latin typeface="Trebuchet MS" panose="020B0603020202020204" pitchFamily="34" charset="0"/>
                          <a:ea typeface="+mn-ea"/>
                          <a:cs typeface="+mn-cs"/>
                        </a:rPr>
                        <a:t>;  </a:t>
                      </a:r>
                      <a:endParaRPr lang="en-US" sz="1600" dirty="0">
                        <a:effectLst/>
                        <a:latin typeface="Trebuchet MS" panose="020B0603020202020204" pitchFamily="34" charset="0"/>
                        <a:ea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41841259"/>
                  </a:ext>
                </a:extLst>
              </a:tr>
            </a:tbl>
          </a:graphicData>
        </a:graphic>
      </p:graphicFrame>
      <p:sp>
        <p:nvSpPr>
          <p:cNvPr id="9" name="TextBox 8">
            <a:extLst>
              <a:ext uri="{FF2B5EF4-FFF2-40B4-BE49-F238E27FC236}">
                <a16:creationId xmlns:a16="http://schemas.microsoft.com/office/drawing/2014/main" id="{FF4FFCA4-A5C2-4567-85A2-CB6916C44AD4}"/>
              </a:ext>
            </a:extLst>
          </p:cNvPr>
          <p:cNvSpPr txBox="1"/>
          <p:nvPr/>
        </p:nvSpPr>
        <p:spPr>
          <a:xfrm>
            <a:off x="679117" y="664312"/>
            <a:ext cx="2454700" cy="338554"/>
          </a:xfrm>
          <a:prstGeom prst="rect">
            <a:avLst/>
          </a:prstGeom>
          <a:noFill/>
        </p:spPr>
        <p:txBody>
          <a:bodyPr wrap="square">
            <a:spAutoFit/>
          </a:bodyPr>
          <a:lstStyle/>
          <a:p>
            <a:pPr marL="285750" indent="-285750">
              <a:buFont typeface="Wingdings" panose="05000000000000000000" pitchFamily="2" charset="2"/>
              <a:buChar char="v"/>
            </a:pPr>
            <a:r>
              <a:rPr kumimoji="0" lang="ro-RO" altLang="en-US" sz="1600" b="1" i="0" u="none" strike="noStrike" cap="none" normalizeH="0" baseline="0" dirty="0">
                <a:ln>
                  <a:noFill/>
                </a:ln>
                <a:solidFill>
                  <a:schemeClr val="tx1"/>
                </a:solidFill>
                <a:effectLst/>
                <a:latin typeface="Trebuchet MS" panose="020B0603020202020204" pitchFamily="34" charset="0"/>
                <a:ea typeface="Times New Roman" panose="02020603050405020304" pitchFamily="18" charset="0"/>
              </a:rPr>
              <a:t>Definitii si abrevieri:</a:t>
            </a:r>
            <a:endParaRPr lang="en-US" sz="1600" dirty="0">
              <a:latin typeface="Trebuchet MS" panose="020B0603020202020204" pitchFamily="34" charset="0"/>
            </a:endParaRPr>
          </a:p>
        </p:txBody>
      </p:sp>
    </p:spTree>
    <p:extLst>
      <p:ext uri="{BB962C8B-B14F-4D97-AF65-F5344CB8AC3E}">
        <p14:creationId xmlns:p14="http://schemas.microsoft.com/office/powerpoint/2010/main" val="2951822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0184A5F-FDD1-499B-9F83-CF71208AE970}"/>
              </a:ext>
            </a:extLst>
          </p:cNvPr>
          <p:cNvSpPr>
            <a:spLocks noGrp="1"/>
          </p:cNvSpPr>
          <p:nvPr>
            <p:ph type="sldNum" sz="quarter" idx="16"/>
          </p:nvPr>
        </p:nvSpPr>
        <p:spPr/>
        <p:txBody>
          <a:bodyPr/>
          <a:lstStyle/>
          <a:p>
            <a:fld id="{5A12E19C-F0D7-470F-8E3A-FEF858791E3B}" type="slidenum">
              <a:rPr lang="uk-UA" smtClean="0"/>
              <a:pPr/>
              <a:t>5</a:t>
            </a:fld>
            <a:endParaRPr lang="uk-UA"/>
          </a:p>
        </p:txBody>
      </p:sp>
      <p:sp>
        <p:nvSpPr>
          <p:cNvPr id="6" name="Content Placeholder 3">
            <a:extLst>
              <a:ext uri="{FF2B5EF4-FFF2-40B4-BE49-F238E27FC236}">
                <a16:creationId xmlns:a16="http://schemas.microsoft.com/office/drawing/2014/main" id="{2961AC05-95D1-407E-824A-BA571EF8E732}"/>
              </a:ext>
            </a:extLst>
          </p:cNvPr>
          <p:cNvSpPr>
            <a:spLocks noGrp="1"/>
          </p:cNvSpPr>
          <p:nvPr>
            <p:ph sz="quarter" idx="19"/>
          </p:nvPr>
        </p:nvSpPr>
        <p:spPr>
          <a:xfrm>
            <a:off x="825622" y="814689"/>
            <a:ext cx="11082075" cy="386717"/>
          </a:xfrm>
        </p:spPr>
        <p:txBody>
          <a:bodyPr>
            <a:normAutofit/>
          </a:bodyPr>
          <a:lstStyle/>
          <a:p>
            <a:pPr marL="285750" indent="-285750">
              <a:buFont typeface="Wingdings" panose="05000000000000000000" pitchFamily="2" charset="2"/>
              <a:buChar char="v"/>
            </a:pPr>
            <a:r>
              <a:rPr lang="en-US" sz="1600" dirty="0" err="1">
                <a:effectLst/>
                <a:latin typeface="Trebuchet MS" panose="020B0603020202020204" pitchFamily="34" charset="0"/>
                <a:ea typeface="Times New Roman" panose="02020603050405020304" pitchFamily="18" charset="0"/>
                <a:cs typeface="Arial" panose="020B0604020202020204" pitchFamily="34" charset="0"/>
              </a:rPr>
              <a:t>Adunarile</a:t>
            </a:r>
            <a:r>
              <a:rPr lang="en-US" sz="1600" dirty="0">
                <a:effectLst/>
                <a:latin typeface="Trebuchet MS" panose="020B0603020202020204" pitchFamily="34" charset="0"/>
                <a:ea typeface="Times New Roman" panose="02020603050405020304" pitchFamily="18" charset="0"/>
                <a:cs typeface="Arial" panose="020B0604020202020204" pitchFamily="34" charset="0"/>
              </a:rPr>
              <a:t> </a:t>
            </a:r>
            <a:r>
              <a:rPr lang="en-US" sz="1600" dirty="0" err="1">
                <a:effectLst/>
                <a:latin typeface="Trebuchet MS" panose="020B0603020202020204" pitchFamily="34" charset="0"/>
                <a:ea typeface="Times New Roman" panose="02020603050405020304" pitchFamily="18" charset="0"/>
                <a:cs typeface="Arial" panose="020B0604020202020204" pitchFamily="34" charset="0"/>
              </a:rPr>
              <a:t>generale</a:t>
            </a:r>
            <a:r>
              <a:rPr lang="en-US" sz="1600" dirty="0">
                <a:effectLst/>
                <a:latin typeface="Trebuchet MS" panose="020B0603020202020204" pitchFamily="34" charset="0"/>
                <a:ea typeface="Times New Roman" panose="02020603050405020304" pitchFamily="18" charset="0"/>
                <a:cs typeface="Arial" panose="020B0604020202020204" pitchFamily="34" charset="0"/>
              </a:rPr>
              <a:t> ale </a:t>
            </a:r>
            <a:r>
              <a:rPr lang="en-US" sz="1600" dirty="0" err="1">
                <a:effectLst/>
                <a:latin typeface="Trebuchet MS" panose="020B0603020202020204" pitchFamily="34" charset="0"/>
                <a:ea typeface="Times New Roman" panose="02020603050405020304" pitchFamily="18" charset="0"/>
                <a:cs typeface="Arial" panose="020B0604020202020204" pitchFamily="34" charset="0"/>
              </a:rPr>
              <a:t>actionarilor</a:t>
            </a:r>
            <a:r>
              <a:rPr lang="en-US" sz="1600" dirty="0">
                <a:effectLst/>
                <a:latin typeface="Trebuchet MS" panose="020B0603020202020204" pitchFamily="34" charset="0"/>
                <a:ea typeface="Times New Roman" panose="02020603050405020304" pitchFamily="18" charset="0"/>
                <a:cs typeface="Arial" panose="020B0604020202020204" pitchFamily="34" charset="0"/>
              </a:rPr>
              <a:t> sunt </a:t>
            </a:r>
            <a:r>
              <a:rPr lang="en-US" sz="1600" dirty="0" err="1">
                <a:effectLst/>
                <a:latin typeface="Trebuchet MS" panose="020B0603020202020204" pitchFamily="34" charset="0"/>
                <a:ea typeface="Times New Roman" panose="02020603050405020304" pitchFamily="18" charset="0"/>
                <a:cs typeface="Arial" panose="020B0604020202020204" pitchFamily="34" charset="0"/>
              </a:rPr>
              <a:t>ordinare</a:t>
            </a:r>
            <a:r>
              <a:rPr lang="en-US" sz="1600" dirty="0">
                <a:effectLst/>
                <a:latin typeface="Trebuchet MS" panose="020B0603020202020204" pitchFamily="34" charset="0"/>
                <a:ea typeface="Times New Roman" panose="02020603050405020304" pitchFamily="18" charset="0"/>
                <a:cs typeface="Arial" panose="020B0604020202020204" pitchFamily="34" charset="0"/>
              </a:rPr>
              <a:t> </a:t>
            </a:r>
            <a:r>
              <a:rPr lang="en-US" sz="1600" dirty="0" err="1">
                <a:effectLst/>
                <a:latin typeface="Trebuchet MS" panose="020B0603020202020204" pitchFamily="34" charset="0"/>
                <a:ea typeface="Times New Roman" panose="02020603050405020304" pitchFamily="18" charset="0"/>
                <a:cs typeface="Arial" panose="020B0604020202020204" pitchFamily="34" charset="0"/>
              </a:rPr>
              <a:t>si</a:t>
            </a:r>
            <a:r>
              <a:rPr lang="en-US" sz="1600" dirty="0">
                <a:effectLst/>
                <a:latin typeface="Trebuchet MS" panose="020B0603020202020204" pitchFamily="34" charset="0"/>
                <a:ea typeface="Times New Roman" panose="02020603050405020304" pitchFamily="18" charset="0"/>
                <a:cs typeface="Arial" panose="020B0604020202020204" pitchFamily="34" charset="0"/>
              </a:rPr>
              <a:t> </a:t>
            </a:r>
            <a:r>
              <a:rPr lang="en-US" sz="1600" dirty="0" err="1">
                <a:effectLst/>
                <a:latin typeface="Trebuchet MS" panose="020B0603020202020204" pitchFamily="34" charset="0"/>
                <a:ea typeface="Times New Roman" panose="02020603050405020304" pitchFamily="18" charset="0"/>
                <a:cs typeface="Arial" panose="020B0604020202020204" pitchFamily="34" charset="0"/>
              </a:rPr>
              <a:t>extraordinare</a:t>
            </a:r>
            <a:r>
              <a:rPr lang="en-US" sz="1600" dirty="0">
                <a:effectLst/>
                <a:latin typeface="Trebuchet MS" panose="020B0603020202020204" pitchFamily="34" charset="0"/>
                <a:ea typeface="Times New Roman" panose="02020603050405020304" pitchFamily="18" charset="0"/>
                <a:cs typeface="Arial" panose="020B0604020202020204" pitchFamily="34" charset="0"/>
              </a:rPr>
              <a:t>.</a:t>
            </a:r>
          </a:p>
        </p:txBody>
      </p:sp>
      <p:sp>
        <p:nvSpPr>
          <p:cNvPr id="10" name="TextBox 9">
            <a:extLst>
              <a:ext uri="{FF2B5EF4-FFF2-40B4-BE49-F238E27FC236}">
                <a16:creationId xmlns:a16="http://schemas.microsoft.com/office/drawing/2014/main" id="{2B337764-0FC8-4E23-83A9-5A28A785448D}"/>
              </a:ext>
            </a:extLst>
          </p:cNvPr>
          <p:cNvSpPr txBox="1"/>
          <p:nvPr/>
        </p:nvSpPr>
        <p:spPr>
          <a:xfrm>
            <a:off x="737132" y="1580226"/>
            <a:ext cx="10717735" cy="4308872"/>
          </a:xfrm>
          <a:prstGeom prst="rect">
            <a:avLst/>
          </a:prstGeom>
          <a:noFill/>
        </p:spPr>
        <p:txBody>
          <a:bodyPr wrap="square" rtlCol="0">
            <a:spAutoFit/>
          </a:bodyPr>
          <a:lstStyle/>
          <a:p>
            <a:pPr marL="285750" indent="-285750">
              <a:buFont typeface="Wingdings" panose="05000000000000000000" pitchFamily="2" charset="2"/>
              <a:buChar char="q"/>
            </a:pPr>
            <a:r>
              <a:rPr lang="en-US" sz="1600" b="0" i="1" u="none" strike="noStrike" dirty="0" err="1">
                <a:solidFill>
                  <a:srgbClr val="FF0000"/>
                </a:solidFill>
                <a:effectLst/>
                <a:latin typeface="Trebuchet MS" panose="020B0603020202020204" pitchFamily="34" charset="0"/>
              </a:rPr>
              <a:t>Adunarea</a:t>
            </a:r>
            <a:r>
              <a:rPr lang="en-US" sz="1600" b="0" i="1" u="none" strike="noStrike" dirty="0">
                <a:solidFill>
                  <a:srgbClr val="FF0000"/>
                </a:solidFill>
                <a:effectLst/>
                <a:latin typeface="Trebuchet MS" panose="020B0603020202020204" pitchFamily="34" charset="0"/>
              </a:rPr>
              <a:t> </a:t>
            </a:r>
            <a:r>
              <a:rPr lang="en-US" sz="1600" i="1" dirty="0" err="1">
                <a:solidFill>
                  <a:srgbClr val="FF0000"/>
                </a:solidFill>
                <a:latin typeface="Trebuchet MS" panose="020B0603020202020204" pitchFamily="34" charset="0"/>
              </a:rPr>
              <a:t>G</a:t>
            </a:r>
            <a:r>
              <a:rPr lang="en-US" sz="1600" b="0" i="1" u="none" strike="noStrike" dirty="0" err="1">
                <a:solidFill>
                  <a:srgbClr val="FF0000"/>
                </a:solidFill>
                <a:effectLst/>
                <a:latin typeface="Trebuchet MS" panose="020B0603020202020204" pitchFamily="34" charset="0"/>
              </a:rPr>
              <a:t>enerală</a:t>
            </a:r>
            <a:r>
              <a:rPr lang="en-US" sz="1600" b="0" i="1" u="none" strike="noStrike" dirty="0">
                <a:solidFill>
                  <a:srgbClr val="FF0000"/>
                </a:solidFill>
                <a:effectLst/>
                <a:latin typeface="Trebuchet MS" panose="020B0603020202020204" pitchFamily="34" charset="0"/>
              </a:rPr>
              <a:t> a </a:t>
            </a:r>
            <a:r>
              <a:rPr lang="en-US" sz="1600" b="0" i="1" u="none" strike="noStrike" dirty="0" err="1">
                <a:solidFill>
                  <a:srgbClr val="FF0000"/>
                </a:solidFill>
                <a:effectLst/>
                <a:latin typeface="Trebuchet MS" panose="020B0603020202020204" pitchFamily="34" charset="0"/>
              </a:rPr>
              <a:t>Actionarilor</a:t>
            </a:r>
            <a:r>
              <a:rPr lang="en-US" sz="1600" b="0" i="1" u="none" strike="noStrike" dirty="0">
                <a:solidFill>
                  <a:srgbClr val="FF0000"/>
                </a:solidFill>
                <a:effectLst/>
                <a:latin typeface="Trebuchet MS" panose="020B0603020202020204" pitchFamily="34" charset="0"/>
              </a:rPr>
              <a:t> </a:t>
            </a:r>
            <a:r>
              <a:rPr lang="en-US" sz="1600" i="1" dirty="0" err="1">
                <a:solidFill>
                  <a:srgbClr val="FF0000"/>
                </a:solidFill>
                <a:latin typeface="Trebuchet MS" panose="020B0603020202020204" pitchFamily="34" charset="0"/>
              </a:rPr>
              <a:t>O</a:t>
            </a:r>
            <a:r>
              <a:rPr lang="en-US" sz="1600" b="0" i="1" u="none" strike="noStrike" dirty="0" err="1">
                <a:solidFill>
                  <a:srgbClr val="FF0000"/>
                </a:solidFill>
                <a:effectLst/>
                <a:latin typeface="Trebuchet MS" panose="020B0603020202020204" pitchFamily="34" charset="0"/>
              </a:rPr>
              <a:t>rdinară</a:t>
            </a:r>
            <a:r>
              <a:rPr lang="en-US" sz="1600" b="0" i="1" u="none" strike="noStrike" dirty="0">
                <a:solidFill>
                  <a:srgbClr val="FF0000"/>
                </a:solidFill>
                <a:effectLst/>
                <a:latin typeface="Trebuchet MS" panose="020B0603020202020204" pitchFamily="34" charset="0"/>
              </a:rPr>
              <a:t> –</a:t>
            </a:r>
            <a:r>
              <a:rPr lang="en-US" sz="1600" i="1" dirty="0">
                <a:solidFill>
                  <a:srgbClr val="FF0000"/>
                </a:solidFill>
                <a:latin typeface="Trebuchet MS" panose="020B0603020202020204" pitchFamily="34" charset="0"/>
              </a:rPr>
              <a:t> </a:t>
            </a:r>
            <a:r>
              <a:rPr lang="en-US" sz="1600" b="0" i="1" u="none" strike="noStrike" dirty="0">
                <a:solidFill>
                  <a:srgbClr val="FF0000"/>
                </a:solidFill>
                <a:effectLst/>
                <a:latin typeface="Trebuchet MS" panose="020B0603020202020204" pitchFamily="34" charset="0"/>
              </a:rPr>
              <a:t>A.G.A.O</a:t>
            </a:r>
            <a:r>
              <a:rPr lang="en-US" sz="1600" b="0" i="1" u="none" strike="noStrike" dirty="0">
                <a:solidFill>
                  <a:srgbClr val="FF0000"/>
                </a:solidFill>
                <a:effectLst/>
                <a:latin typeface="Arial" panose="020B0604020202020204" pitchFamily="34" charset="0"/>
              </a:rPr>
              <a:t>.</a:t>
            </a:r>
          </a:p>
          <a:p>
            <a:pPr algn="just"/>
            <a:endParaRPr lang="en-US" sz="1600" b="0" i="1" u="none" strike="noStrike" dirty="0">
              <a:solidFill>
                <a:srgbClr val="FF0000"/>
              </a:solidFill>
              <a:effectLst/>
              <a:latin typeface="Arial" panose="020B0604020202020204" pitchFamily="34" charset="0"/>
            </a:endParaRPr>
          </a:p>
          <a:p>
            <a:pPr algn="just"/>
            <a:r>
              <a:rPr lang="en-US" sz="1600" b="0" i="0" u="none" strike="noStrike" dirty="0" err="1">
                <a:solidFill>
                  <a:srgbClr val="000000"/>
                </a:solidFill>
                <a:effectLst/>
                <a:latin typeface="Trebuchet MS" panose="020B0603020202020204" pitchFamily="34" charset="0"/>
              </a:rPr>
              <a:t>Adunarea</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generală</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ordinară</a:t>
            </a:r>
            <a:r>
              <a:rPr lang="en-US" sz="1600" b="0" i="0" u="none" strike="noStrike" dirty="0">
                <a:solidFill>
                  <a:srgbClr val="000000"/>
                </a:solidFill>
                <a:effectLst/>
                <a:latin typeface="Trebuchet MS" panose="020B0603020202020204" pitchFamily="34" charset="0"/>
              </a:rPr>
              <a:t> se </a:t>
            </a:r>
            <a:r>
              <a:rPr lang="en-US" sz="1600" b="0" i="0" u="none" strike="noStrike" dirty="0" err="1">
                <a:solidFill>
                  <a:srgbClr val="000000"/>
                </a:solidFill>
                <a:effectLst/>
                <a:latin typeface="Trebuchet MS" panose="020B0603020202020204" pitchFamily="34" charset="0"/>
              </a:rPr>
              <a:t>întruneşte</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cel</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puţin</a:t>
            </a:r>
            <a:r>
              <a:rPr lang="en-US" sz="1600" b="0" i="0" u="none" strike="noStrike" dirty="0">
                <a:solidFill>
                  <a:srgbClr val="000000"/>
                </a:solidFill>
                <a:effectLst/>
                <a:latin typeface="Trebuchet MS" panose="020B0603020202020204" pitchFamily="34" charset="0"/>
              </a:rPr>
              <a:t> o </a:t>
            </a:r>
            <a:r>
              <a:rPr lang="en-US" sz="1600" b="0" i="0" u="none" strike="noStrike" dirty="0" err="1">
                <a:solidFill>
                  <a:srgbClr val="000000"/>
                </a:solidFill>
                <a:effectLst/>
                <a:latin typeface="Trebuchet MS" panose="020B0603020202020204" pitchFamily="34" charset="0"/>
              </a:rPr>
              <a:t>dată</a:t>
            </a:r>
            <a:r>
              <a:rPr lang="en-US" sz="1600" b="0" i="0" u="none" strike="noStrike" dirty="0">
                <a:solidFill>
                  <a:srgbClr val="000000"/>
                </a:solidFill>
                <a:effectLst/>
                <a:latin typeface="Trebuchet MS" panose="020B0603020202020204" pitchFamily="34" charset="0"/>
              </a:rPr>
              <a:t> pe an, </a:t>
            </a:r>
            <a:r>
              <a:rPr lang="en-US" sz="1600" b="0" i="0" u="none" strike="noStrike" dirty="0" err="1">
                <a:solidFill>
                  <a:srgbClr val="000000"/>
                </a:solidFill>
                <a:effectLst/>
                <a:latin typeface="Trebuchet MS" panose="020B0603020202020204" pitchFamily="34" charset="0"/>
              </a:rPr>
              <a:t>în</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cel</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mult</a:t>
            </a:r>
            <a:r>
              <a:rPr lang="en-US" sz="1600" b="0" i="0" u="none" strike="noStrike" dirty="0">
                <a:solidFill>
                  <a:srgbClr val="000000"/>
                </a:solidFill>
                <a:effectLst/>
                <a:latin typeface="Trebuchet MS" panose="020B0603020202020204" pitchFamily="34" charset="0"/>
              </a:rPr>
              <a:t> 5 </a:t>
            </a:r>
            <a:r>
              <a:rPr lang="en-US" sz="1600" b="0" i="0" u="none" strike="noStrike" dirty="0" err="1">
                <a:solidFill>
                  <a:srgbClr val="000000"/>
                </a:solidFill>
                <a:effectLst/>
                <a:latin typeface="Trebuchet MS" panose="020B0603020202020204" pitchFamily="34" charset="0"/>
              </a:rPr>
              <a:t>luni</a:t>
            </a:r>
            <a:r>
              <a:rPr lang="en-US" sz="1600" b="0" i="0" u="none" strike="noStrike" dirty="0">
                <a:solidFill>
                  <a:srgbClr val="000000"/>
                </a:solidFill>
                <a:effectLst/>
                <a:latin typeface="Trebuchet MS" panose="020B0603020202020204" pitchFamily="34" charset="0"/>
              </a:rPr>
              <a:t> de la </a:t>
            </a:r>
            <a:r>
              <a:rPr lang="en-US" sz="1600" b="0" i="0" u="none" strike="noStrike" dirty="0" err="1">
                <a:solidFill>
                  <a:srgbClr val="000000"/>
                </a:solidFill>
                <a:effectLst/>
                <a:latin typeface="Trebuchet MS" panose="020B0603020202020204" pitchFamily="34" charset="0"/>
              </a:rPr>
              <a:t>încheierea</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exerciţiului</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financiar</a:t>
            </a:r>
            <a:r>
              <a:rPr lang="en-US" sz="1600" dirty="0">
                <a:solidFill>
                  <a:srgbClr val="000000"/>
                </a:solidFill>
                <a:latin typeface="Trebuchet MS" panose="020B0603020202020204" pitchFamily="34" charset="0"/>
              </a:rPr>
              <a:t> </a:t>
            </a:r>
            <a:r>
              <a:rPr lang="en-US" sz="1600" dirty="0" err="1">
                <a:solidFill>
                  <a:srgbClr val="000000"/>
                </a:solidFill>
                <a:latin typeface="Trebuchet MS" panose="020B0603020202020204" pitchFamily="34" charset="0"/>
              </a:rPr>
              <a:t>si</a:t>
            </a:r>
            <a:r>
              <a:rPr lang="en-US" sz="1600" dirty="0">
                <a:solidFill>
                  <a:srgbClr val="000000"/>
                </a:solidFill>
                <a:latin typeface="Trebuchet MS" panose="020B0603020202020204" pitchFamily="34" charset="0"/>
              </a:rPr>
              <a:t> are </a:t>
            </a:r>
            <a:r>
              <a:rPr lang="en-US" sz="1600" dirty="0" err="1">
                <a:solidFill>
                  <a:srgbClr val="000000"/>
                </a:solidFill>
                <a:latin typeface="Trebuchet MS" panose="020B0603020202020204" pitchFamily="34" charset="0"/>
              </a:rPr>
              <a:t>obligatia</a:t>
            </a:r>
            <a:r>
              <a:rPr lang="en-US" sz="1600" dirty="0">
                <a:solidFill>
                  <a:srgbClr val="000000"/>
                </a:solidFill>
                <a:latin typeface="Trebuchet MS" panose="020B0603020202020204" pitchFamily="34" charset="0"/>
              </a:rPr>
              <a:t>:</a:t>
            </a:r>
            <a:endParaRPr lang="en-US" sz="1600" b="0" i="0" u="none" strike="noStrike" dirty="0">
              <a:solidFill>
                <a:srgbClr val="000000"/>
              </a:solidFill>
              <a:effectLst/>
              <a:latin typeface="Trebuchet MS" panose="020B0603020202020204" pitchFamily="34" charset="0"/>
            </a:endParaRPr>
          </a:p>
          <a:p>
            <a:pPr algn="just"/>
            <a:endParaRPr lang="en-US" sz="1600" b="0" i="0" u="none" strike="noStrike" dirty="0">
              <a:solidFill>
                <a:srgbClr val="000000"/>
              </a:solidFill>
              <a:effectLst/>
              <a:latin typeface="Trebuchet MS" panose="020B0603020202020204" pitchFamily="34" charset="0"/>
            </a:endParaRPr>
          </a:p>
          <a:p>
            <a:pPr lvl="1" indent="-285750" algn="just">
              <a:buFont typeface="Arial" panose="020B0604020202020204" pitchFamily="34" charset="0"/>
              <a:buChar char="•"/>
            </a:pPr>
            <a:r>
              <a:rPr lang="ro-RO" sz="1600" dirty="0">
                <a:solidFill>
                  <a:srgbClr val="000000"/>
                </a:solidFill>
                <a:latin typeface="Trebuchet MS" panose="020B0603020202020204" pitchFamily="34" charset="0"/>
              </a:rPr>
              <a:t>să discute, să aprobe sau să modifice situaţiile financiare anuale, pe baza rapoartelor prezentate de Consiliul de Administraţie şi de auditorul financiar, şi să fixeze dividendul;</a:t>
            </a:r>
            <a:endParaRPr lang="en-US" sz="1600" dirty="0">
              <a:solidFill>
                <a:srgbClr val="000000"/>
              </a:solidFill>
              <a:latin typeface="Trebuchet MS" panose="020B0603020202020204" pitchFamily="34" charset="0"/>
            </a:endParaRPr>
          </a:p>
          <a:p>
            <a:pPr lvl="1" indent="-285750" algn="just">
              <a:buFont typeface="Arial" panose="020B0604020202020204" pitchFamily="34" charset="0"/>
              <a:buChar char="•"/>
            </a:pPr>
            <a:r>
              <a:rPr lang="ro-RO" sz="1600" dirty="0">
                <a:solidFill>
                  <a:srgbClr val="000000"/>
                </a:solidFill>
                <a:latin typeface="Trebuchet MS" panose="020B0603020202020204" pitchFamily="34" charset="0"/>
              </a:rPr>
              <a:t>să aleagă şi să revoce membrii Consiliului de Administraţie, să numească şi să fixeze durata minimă a contractului de audit financiar, şi să revoce auditorul financiar ;</a:t>
            </a:r>
            <a:endParaRPr lang="en-US" sz="1600" dirty="0">
              <a:solidFill>
                <a:srgbClr val="000000"/>
              </a:solidFill>
              <a:latin typeface="Trebuchet MS" panose="020B0603020202020204" pitchFamily="34" charset="0"/>
            </a:endParaRPr>
          </a:p>
          <a:p>
            <a:pPr lvl="1" indent="-285750" algn="just">
              <a:buFont typeface="Arial" panose="020B0604020202020204" pitchFamily="34" charset="0"/>
              <a:buChar char="•"/>
            </a:pPr>
            <a:r>
              <a:rPr lang="pt-BR" sz="1600" dirty="0">
                <a:solidFill>
                  <a:srgbClr val="000000"/>
                </a:solidFill>
                <a:latin typeface="Trebuchet MS" panose="020B0603020202020204" pitchFamily="34" charset="0"/>
              </a:rPr>
              <a:t>să fixeze remuneraţia cuvenită pentru exerciţiul în curs, membrilor Consiliului de Administraţie;</a:t>
            </a:r>
            <a:endParaRPr lang="en-US" sz="1600" dirty="0">
              <a:solidFill>
                <a:srgbClr val="000000"/>
              </a:solidFill>
              <a:latin typeface="Trebuchet MS" panose="020B0603020202020204" pitchFamily="34" charset="0"/>
            </a:endParaRPr>
          </a:p>
          <a:p>
            <a:pPr lvl="1" indent="-285750" algn="just">
              <a:buFont typeface="Arial" panose="020B0604020202020204" pitchFamily="34" charset="0"/>
              <a:buChar char="•"/>
            </a:pPr>
            <a:r>
              <a:rPr lang="pt-BR" sz="1600" dirty="0">
                <a:solidFill>
                  <a:srgbClr val="000000"/>
                </a:solidFill>
                <a:latin typeface="Trebuchet MS" panose="020B0603020202020204" pitchFamily="34" charset="0"/>
              </a:rPr>
              <a:t>să se pronunţe asupra gestiunii Consiliului de Administraţie; </a:t>
            </a:r>
            <a:endParaRPr lang="en-US" sz="1600" dirty="0">
              <a:solidFill>
                <a:srgbClr val="000000"/>
              </a:solidFill>
              <a:latin typeface="Trebuchet MS" panose="020B0603020202020204" pitchFamily="34" charset="0"/>
            </a:endParaRPr>
          </a:p>
          <a:p>
            <a:pPr lvl="1" indent="-285750" algn="just">
              <a:buFont typeface="Arial" panose="020B0604020202020204" pitchFamily="34" charset="0"/>
              <a:buChar char="•"/>
            </a:pPr>
            <a:r>
              <a:rPr lang="pt-BR" sz="1600" dirty="0">
                <a:solidFill>
                  <a:srgbClr val="000000"/>
                </a:solidFill>
                <a:latin typeface="Trebuchet MS" panose="020B0603020202020204" pitchFamily="34" charset="0"/>
              </a:rPr>
              <a:t>să stabilească bugetul de  venituri şi cheltuieli şi după caz, programul de activitate, pe exerciţiul financiar următor;</a:t>
            </a:r>
            <a:endParaRPr lang="en-US" sz="1600" dirty="0">
              <a:solidFill>
                <a:srgbClr val="000000"/>
              </a:solidFill>
              <a:latin typeface="Trebuchet MS" panose="020B0603020202020204" pitchFamily="34" charset="0"/>
            </a:endParaRPr>
          </a:p>
          <a:p>
            <a:pPr lvl="1" indent="-285750" algn="just">
              <a:buFont typeface="Arial" panose="020B0604020202020204" pitchFamily="34" charset="0"/>
              <a:buChar char="•"/>
            </a:pPr>
            <a:r>
              <a:rPr lang="pt-BR" sz="1600" dirty="0">
                <a:solidFill>
                  <a:srgbClr val="000000"/>
                </a:solidFill>
                <a:latin typeface="Trebuchet MS" panose="020B0603020202020204" pitchFamily="34" charset="0"/>
              </a:rPr>
              <a:t>să hotărască gajarea, închirierea sau desfiinţarea uneia sau a mai multor unităţi ale societăţii.</a:t>
            </a:r>
            <a:endParaRPr lang="en-US" sz="1600" dirty="0">
              <a:solidFill>
                <a:srgbClr val="000000"/>
              </a:solidFill>
              <a:latin typeface="Trebuchet MS" panose="020B0603020202020204" pitchFamily="34" charset="0"/>
            </a:endParaRPr>
          </a:p>
          <a:p>
            <a:pPr lvl="1" indent="-285750" algn="just">
              <a:buFont typeface="Arial" panose="020B0604020202020204" pitchFamily="34" charset="0"/>
              <a:buChar char="•"/>
            </a:pPr>
            <a:r>
              <a:rPr lang="pt-BR" sz="1600" dirty="0">
                <a:solidFill>
                  <a:srgbClr val="000000"/>
                </a:solidFill>
                <a:latin typeface="Trebuchet MS" panose="020B0603020202020204" pitchFamily="34" charset="0"/>
              </a:rPr>
              <a:t>decide iniţierea acţiunii în răspundere contra administratorilor, auditorilor financiari şi directorilor, cu majoritatea prevăzută de lege.</a:t>
            </a:r>
            <a:endParaRPr lang="en-US" sz="1600" dirty="0">
              <a:solidFill>
                <a:srgbClr val="000000"/>
              </a:solidFill>
              <a:latin typeface="Trebuchet MS" panose="020B0603020202020204" pitchFamily="34" charset="0"/>
            </a:endParaRPr>
          </a:p>
          <a:p>
            <a:pPr marL="0" marR="0" algn="just">
              <a:spcBef>
                <a:spcPts val="0"/>
              </a:spcBef>
              <a:spcAft>
                <a:spcPts val="0"/>
              </a:spcAft>
            </a:pPr>
            <a:r>
              <a:rPr lang="pt-BR" sz="1600" spc="60" dirty="0">
                <a:solidFill>
                  <a:srgbClr val="000000"/>
                </a:solidFill>
                <a:effectLst/>
                <a:latin typeface="Trebuchet MS" panose="020B0603020202020204" pitchFamily="34" charset="0"/>
                <a:ea typeface="Times New Roman" panose="02020603050405020304" pitchFamily="18" charset="0"/>
                <a:cs typeface="Trebuchet MS" panose="020B0603020202020204" pitchFamily="34" charset="0"/>
              </a:rPr>
              <a:t> </a:t>
            </a:r>
            <a:endParaRPr lang="en-US" sz="1600" spc="60" dirty="0">
              <a:solidFill>
                <a:srgbClr val="000000"/>
              </a:solidFill>
              <a:effectLst/>
              <a:latin typeface="Times R"/>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8643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0184A5F-FDD1-499B-9F83-CF71208AE970}"/>
              </a:ext>
            </a:extLst>
          </p:cNvPr>
          <p:cNvSpPr>
            <a:spLocks noGrp="1"/>
          </p:cNvSpPr>
          <p:nvPr>
            <p:ph type="sldNum" sz="quarter" idx="16"/>
          </p:nvPr>
        </p:nvSpPr>
        <p:spPr/>
        <p:txBody>
          <a:bodyPr/>
          <a:lstStyle/>
          <a:p>
            <a:fld id="{5A12E19C-F0D7-470F-8E3A-FEF858791E3B}" type="slidenum">
              <a:rPr lang="uk-UA" smtClean="0"/>
              <a:pPr/>
              <a:t>6</a:t>
            </a:fld>
            <a:endParaRPr lang="uk-UA"/>
          </a:p>
        </p:txBody>
      </p:sp>
      <p:sp>
        <p:nvSpPr>
          <p:cNvPr id="10" name="TextBox 9">
            <a:extLst>
              <a:ext uri="{FF2B5EF4-FFF2-40B4-BE49-F238E27FC236}">
                <a16:creationId xmlns:a16="http://schemas.microsoft.com/office/drawing/2014/main" id="{2B337764-0FC8-4E23-83A9-5A28A785448D}"/>
              </a:ext>
            </a:extLst>
          </p:cNvPr>
          <p:cNvSpPr txBox="1"/>
          <p:nvPr/>
        </p:nvSpPr>
        <p:spPr>
          <a:xfrm>
            <a:off x="825624" y="1008747"/>
            <a:ext cx="10173810" cy="4801314"/>
          </a:xfrm>
          <a:prstGeom prst="rect">
            <a:avLst/>
          </a:prstGeom>
          <a:noFill/>
        </p:spPr>
        <p:txBody>
          <a:bodyPr wrap="square" rtlCol="0">
            <a:spAutoFit/>
          </a:bodyPr>
          <a:lstStyle/>
          <a:p>
            <a:pPr marL="285750" indent="-285750">
              <a:buFont typeface="Wingdings" panose="05000000000000000000" pitchFamily="2" charset="2"/>
              <a:buChar char="q"/>
            </a:pPr>
            <a:r>
              <a:rPr lang="en-US" sz="1600" b="0" i="1" u="none" strike="noStrike" dirty="0" err="1">
                <a:solidFill>
                  <a:srgbClr val="FF0000"/>
                </a:solidFill>
                <a:effectLst/>
                <a:latin typeface="Trebuchet MS" panose="020B0603020202020204" pitchFamily="34" charset="0"/>
              </a:rPr>
              <a:t>Adunarea</a:t>
            </a:r>
            <a:r>
              <a:rPr lang="en-US" sz="1600" b="0" i="1" u="none" strike="noStrike" dirty="0">
                <a:solidFill>
                  <a:srgbClr val="FF0000"/>
                </a:solidFill>
                <a:effectLst/>
                <a:latin typeface="Trebuchet MS" panose="020B0603020202020204" pitchFamily="34" charset="0"/>
              </a:rPr>
              <a:t> </a:t>
            </a:r>
            <a:r>
              <a:rPr lang="en-US" sz="1600" i="1" dirty="0" err="1">
                <a:solidFill>
                  <a:srgbClr val="FF0000"/>
                </a:solidFill>
                <a:latin typeface="Trebuchet MS" panose="020B0603020202020204" pitchFamily="34" charset="0"/>
              </a:rPr>
              <a:t>G</a:t>
            </a:r>
            <a:r>
              <a:rPr lang="en-US" sz="1600" b="0" i="1" u="none" strike="noStrike" dirty="0" err="1">
                <a:solidFill>
                  <a:srgbClr val="FF0000"/>
                </a:solidFill>
                <a:effectLst/>
                <a:latin typeface="Trebuchet MS" panose="020B0603020202020204" pitchFamily="34" charset="0"/>
              </a:rPr>
              <a:t>enerală</a:t>
            </a:r>
            <a:r>
              <a:rPr lang="en-US" sz="1600" b="0" i="1" u="none" strike="noStrike" dirty="0">
                <a:solidFill>
                  <a:srgbClr val="FF0000"/>
                </a:solidFill>
                <a:effectLst/>
                <a:latin typeface="Trebuchet MS" panose="020B0603020202020204" pitchFamily="34" charset="0"/>
              </a:rPr>
              <a:t> a </a:t>
            </a:r>
            <a:r>
              <a:rPr lang="en-US" sz="1600" b="0" i="1" u="none" strike="noStrike" dirty="0" err="1">
                <a:solidFill>
                  <a:srgbClr val="FF0000"/>
                </a:solidFill>
                <a:effectLst/>
                <a:latin typeface="Trebuchet MS" panose="020B0603020202020204" pitchFamily="34" charset="0"/>
              </a:rPr>
              <a:t>Actionarilor</a:t>
            </a:r>
            <a:r>
              <a:rPr lang="en-US" sz="1600" b="0" i="1" u="none" strike="noStrike" dirty="0">
                <a:solidFill>
                  <a:srgbClr val="FF0000"/>
                </a:solidFill>
                <a:effectLst/>
                <a:latin typeface="Trebuchet MS" panose="020B0603020202020204" pitchFamily="34" charset="0"/>
              </a:rPr>
              <a:t> </a:t>
            </a:r>
            <a:r>
              <a:rPr lang="en-US" sz="1600" i="1" dirty="0" err="1">
                <a:solidFill>
                  <a:srgbClr val="FF0000"/>
                </a:solidFill>
                <a:latin typeface="Trebuchet MS" panose="020B0603020202020204" pitchFamily="34" charset="0"/>
              </a:rPr>
              <a:t>Extrao</a:t>
            </a:r>
            <a:r>
              <a:rPr lang="en-US" sz="1600" b="0" i="1" u="none" strike="noStrike" dirty="0" err="1">
                <a:solidFill>
                  <a:srgbClr val="FF0000"/>
                </a:solidFill>
                <a:effectLst/>
                <a:latin typeface="Trebuchet MS" panose="020B0603020202020204" pitchFamily="34" charset="0"/>
              </a:rPr>
              <a:t>rdinară</a:t>
            </a:r>
            <a:r>
              <a:rPr lang="en-US" sz="1600" b="0" i="1" u="none" strike="noStrike" dirty="0">
                <a:solidFill>
                  <a:srgbClr val="FF0000"/>
                </a:solidFill>
                <a:effectLst/>
                <a:latin typeface="Trebuchet MS" panose="020B0603020202020204" pitchFamily="34" charset="0"/>
              </a:rPr>
              <a:t> – A.G.A.E.</a:t>
            </a:r>
          </a:p>
          <a:p>
            <a:endParaRPr lang="en-US" b="0" i="1" u="none" strike="noStrike" dirty="0">
              <a:solidFill>
                <a:srgbClr val="FF0000"/>
              </a:solidFill>
              <a:effectLst/>
              <a:latin typeface="Trebuchet MS" panose="020B0603020202020204" pitchFamily="34" charset="0"/>
            </a:endParaRPr>
          </a:p>
          <a:p>
            <a:pPr algn="just"/>
            <a:r>
              <a:rPr lang="en-US" sz="1600" b="0" i="0" u="none" strike="noStrike" dirty="0" err="1">
                <a:solidFill>
                  <a:srgbClr val="000000"/>
                </a:solidFill>
                <a:effectLst/>
                <a:latin typeface="Trebuchet MS" panose="020B0603020202020204" pitchFamily="34" charset="0"/>
              </a:rPr>
              <a:t>Adunarea</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generală</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extraordinară</a:t>
            </a:r>
            <a:r>
              <a:rPr lang="en-US" sz="1600" b="0" i="0" u="none" strike="noStrike" dirty="0">
                <a:solidFill>
                  <a:srgbClr val="000000"/>
                </a:solidFill>
                <a:effectLst/>
                <a:latin typeface="Trebuchet MS" panose="020B0603020202020204" pitchFamily="34" charset="0"/>
              </a:rPr>
              <a:t> se </a:t>
            </a:r>
            <a:r>
              <a:rPr lang="en-US" sz="1600" b="0" i="0" u="none" strike="noStrike" dirty="0" err="1">
                <a:solidFill>
                  <a:srgbClr val="000000"/>
                </a:solidFill>
                <a:effectLst/>
                <a:latin typeface="Trebuchet MS" panose="020B0603020202020204" pitchFamily="34" charset="0"/>
              </a:rPr>
              <a:t>întruneşte</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ori</a:t>
            </a:r>
            <a:r>
              <a:rPr lang="en-US" sz="1600" b="0" i="0" u="none" strike="noStrike" dirty="0">
                <a:solidFill>
                  <a:srgbClr val="000000"/>
                </a:solidFill>
                <a:effectLst/>
                <a:latin typeface="Trebuchet MS" panose="020B0603020202020204" pitchFamily="34" charset="0"/>
              </a:rPr>
              <a:t> de </a:t>
            </a:r>
            <a:r>
              <a:rPr lang="en-US" sz="1600" b="0" i="0" u="none" strike="noStrike" dirty="0" err="1">
                <a:solidFill>
                  <a:srgbClr val="000000"/>
                </a:solidFill>
                <a:effectLst/>
                <a:latin typeface="Trebuchet MS" panose="020B0603020202020204" pitchFamily="34" charset="0"/>
              </a:rPr>
              <a:t>câte</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ori</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este</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necesar</a:t>
            </a:r>
            <a:r>
              <a:rPr lang="en-US" sz="1600" b="0" i="0" u="none" strike="noStrike" dirty="0">
                <a:solidFill>
                  <a:srgbClr val="000000"/>
                </a:solidFill>
                <a:effectLst/>
                <a:latin typeface="Trebuchet MS" panose="020B0603020202020204" pitchFamily="34" charset="0"/>
              </a:rPr>
              <a:t> a se </a:t>
            </a:r>
            <a:r>
              <a:rPr lang="en-US" sz="1600" b="0" i="0" u="none" strike="noStrike" dirty="0" err="1">
                <a:solidFill>
                  <a:srgbClr val="000000"/>
                </a:solidFill>
                <a:effectLst/>
                <a:latin typeface="Trebuchet MS" panose="020B0603020202020204" pitchFamily="34" charset="0"/>
              </a:rPr>
              <a:t>lua</a:t>
            </a:r>
            <a:r>
              <a:rPr lang="en-US" sz="1600" b="0" i="0" u="none" strike="noStrike" dirty="0">
                <a:solidFill>
                  <a:srgbClr val="000000"/>
                </a:solidFill>
                <a:effectLst/>
                <a:latin typeface="Trebuchet MS" panose="020B0603020202020204" pitchFamily="34" charset="0"/>
              </a:rPr>
              <a:t> o </a:t>
            </a:r>
            <a:r>
              <a:rPr lang="en-US" sz="1600" b="0" i="0" u="none" strike="noStrike" dirty="0" err="1">
                <a:solidFill>
                  <a:srgbClr val="000000"/>
                </a:solidFill>
                <a:effectLst/>
                <a:latin typeface="Trebuchet MS" panose="020B0603020202020204" pitchFamily="34" charset="0"/>
              </a:rPr>
              <a:t>hotărâre</a:t>
            </a:r>
            <a:r>
              <a:rPr lang="en-US" sz="1600" b="0" i="0" u="none" strike="noStrike" dirty="0">
                <a:solidFill>
                  <a:srgbClr val="000000"/>
                </a:solidFill>
                <a:effectLst/>
                <a:latin typeface="Trebuchet MS" panose="020B0603020202020204" pitchFamily="34" charset="0"/>
              </a:rPr>
              <a:t> </a:t>
            </a:r>
            <a:r>
              <a:rPr lang="en-US" sz="1600" b="0" i="0" u="none" strike="noStrike" dirty="0" err="1">
                <a:solidFill>
                  <a:srgbClr val="000000"/>
                </a:solidFill>
                <a:effectLst/>
                <a:latin typeface="Trebuchet MS" panose="020B0603020202020204" pitchFamily="34" charset="0"/>
              </a:rPr>
              <a:t>pentru</a:t>
            </a:r>
            <a:r>
              <a:rPr lang="en-US" sz="1600" b="0" i="0" u="none" strike="noStrike" dirty="0">
                <a:solidFill>
                  <a:srgbClr val="000000"/>
                </a:solidFill>
                <a:effectLst/>
                <a:latin typeface="Trebuchet MS" panose="020B0603020202020204" pitchFamily="34" charset="0"/>
              </a:rPr>
              <a:t>:  </a:t>
            </a:r>
          </a:p>
          <a:p>
            <a:pPr lvl="1" indent="-285750" algn="just">
              <a:buFont typeface="Arial" panose="020B0604020202020204" pitchFamily="34" charset="0"/>
              <a:buChar char="•"/>
            </a:pPr>
            <a:r>
              <a:rPr lang="it-IT" sz="1600" dirty="0">
                <a:solidFill>
                  <a:srgbClr val="000000"/>
                </a:solidFill>
                <a:latin typeface="Trebuchet MS" panose="020B0603020202020204" pitchFamily="34" charset="0"/>
              </a:rPr>
              <a:t>schimbarea formei juridice a societăţii;</a:t>
            </a:r>
            <a:endParaRPr lang="en-US" sz="1600" dirty="0">
              <a:solidFill>
                <a:srgbClr val="000000"/>
              </a:solidFill>
              <a:latin typeface="Trebuchet MS" panose="020B0603020202020204" pitchFamily="34" charset="0"/>
            </a:endParaRPr>
          </a:p>
          <a:p>
            <a:pPr lvl="1" indent="-285750" algn="just">
              <a:buFont typeface="Arial" panose="020B0604020202020204" pitchFamily="34" charset="0"/>
              <a:buChar char="•"/>
            </a:pPr>
            <a:r>
              <a:rPr lang="it-IT" sz="1600" dirty="0">
                <a:solidFill>
                  <a:srgbClr val="000000"/>
                </a:solidFill>
                <a:latin typeface="Trebuchet MS" panose="020B0603020202020204" pitchFamily="34" charset="0"/>
              </a:rPr>
              <a:t>mutarea sediului societăţii;</a:t>
            </a:r>
            <a:endParaRPr lang="en-US" sz="1600" dirty="0">
              <a:solidFill>
                <a:srgbClr val="000000"/>
              </a:solidFill>
              <a:latin typeface="Trebuchet MS" panose="020B0603020202020204" pitchFamily="34" charset="0"/>
            </a:endParaRPr>
          </a:p>
          <a:p>
            <a:pPr lvl="1" indent="-285750" algn="just">
              <a:buFont typeface="Arial" panose="020B0604020202020204" pitchFamily="34" charset="0"/>
              <a:buChar char="•"/>
            </a:pPr>
            <a:r>
              <a:rPr lang="it-IT" sz="1600" dirty="0">
                <a:solidFill>
                  <a:srgbClr val="000000"/>
                </a:solidFill>
                <a:latin typeface="Trebuchet MS" panose="020B0603020202020204" pitchFamily="34" charset="0"/>
              </a:rPr>
              <a:t>schimbarea obiectului de activitate al societăţii;</a:t>
            </a:r>
            <a:endParaRPr lang="en-US" sz="1600" dirty="0">
              <a:solidFill>
                <a:srgbClr val="000000"/>
              </a:solidFill>
              <a:latin typeface="Trebuchet MS" panose="020B0603020202020204" pitchFamily="34" charset="0"/>
            </a:endParaRPr>
          </a:p>
          <a:p>
            <a:pPr lvl="1" indent="-285750" algn="just">
              <a:buFont typeface="Arial" panose="020B0604020202020204" pitchFamily="34" charset="0"/>
              <a:buChar char="•"/>
            </a:pPr>
            <a:r>
              <a:rPr lang="it-IT" sz="1600" dirty="0">
                <a:solidFill>
                  <a:srgbClr val="000000"/>
                </a:solidFill>
                <a:latin typeface="Trebuchet MS" panose="020B0603020202020204" pitchFamily="34" charset="0"/>
              </a:rPr>
              <a:t>înfiinţarea sau desfiinţarea unor sedii secundare: sucursale, agenţii, reprezentanţe sau alte asemenea unităţi fără personalitate juridică, dacă prin actul constitutiv nu se prevede altfel;</a:t>
            </a:r>
            <a:endParaRPr lang="en-US" sz="1600" dirty="0">
              <a:solidFill>
                <a:srgbClr val="000000"/>
              </a:solidFill>
              <a:latin typeface="Trebuchet MS" panose="020B0603020202020204" pitchFamily="34" charset="0"/>
            </a:endParaRPr>
          </a:p>
          <a:p>
            <a:pPr lvl="1" indent="-285750" algn="just">
              <a:buFont typeface="Arial" panose="020B0604020202020204" pitchFamily="34" charset="0"/>
              <a:buChar char="•"/>
            </a:pPr>
            <a:r>
              <a:rPr lang="it-IT" sz="1600" dirty="0">
                <a:solidFill>
                  <a:srgbClr val="000000"/>
                </a:solidFill>
                <a:latin typeface="Trebuchet MS" panose="020B0603020202020204" pitchFamily="34" charset="0"/>
              </a:rPr>
              <a:t>prelungirea duratei societăţii;</a:t>
            </a:r>
            <a:endParaRPr lang="en-US" sz="1600" dirty="0">
              <a:solidFill>
                <a:srgbClr val="000000"/>
              </a:solidFill>
              <a:latin typeface="Trebuchet MS" panose="020B0603020202020204" pitchFamily="34" charset="0"/>
            </a:endParaRPr>
          </a:p>
          <a:p>
            <a:pPr lvl="1" indent="-285750" algn="just">
              <a:buFont typeface="Arial" panose="020B0604020202020204" pitchFamily="34" charset="0"/>
              <a:buChar char="•"/>
            </a:pPr>
            <a:r>
              <a:rPr lang="it-IT" sz="1600" dirty="0">
                <a:solidFill>
                  <a:srgbClr val="000000"/>
                </a:solidFill>
                <a:latin typeface="Trebuchet MS" panose="020B0603020202020204" pitchFamily="34" charset="0"/>
              </a:rPr>
              <a:t>majorarea capitalului social;</a:t>
            </a:r>
            <a:endParaRPr lang="en-US" sz="1600" dirty="0">
              <a:solidFill>
                <a:srgbClr val="000000"/>
              </a:solidFill>
              <a:latin typeface="Trebuchet MS" panose="020B0603020202020204" pitchFamily="34" charset="0"/>
            </a:endParaRPr>
          </a:p>
          <a:p>
            <a:pPr lvl="1" indent="-285750" algn="just">
              <a:buFont typeface="Arial" panose="020B0604020202020204" pitchFamily="34" charset="0"/>
              <a:buChar char="•"/>
            </a:pPr>
            <a:r>
              <a:rPr lang="it-IT" sz="1600" dirty="0">
                <a:solidFill>
                  <a:srgbClr val="000000"/>
                </a:solidFill>
                <a:latin typeface="Trebuchet MS" panose="020B0603020202020204" pitchFamily="34" charset="0"/>
              </a:rPr>
              <a:t>reducerea capitalului social sau reîntregirea lui prin emisiunea de noi acţiuni;</a:t>
            </a:r>
            <a:endParaRPr lang="en-US" sz="1600" dirty="0">
              <a:solidFill>
                <a:srgbClr val="000000"/>
              </a:solidFill>
              <a:latin typeface="Trebuchet MS" panose="020B0603020202020204" pitchFamily="34" charset="0"/>
            </a:endParaRPr>
          </a:p>
          <a:p>
            <a:pPr lvl="1" indent="-285750" algn="just">
              <a:buFont typeface="Arial" panose="020B0604020202020204" pitchFamily="34" charset="0"/>
              <a:buChar char="•"/>
            </a:pPr>
            <a:r>
              <a:rPr lang="it-IT" sz="1600" dirty="0">
                <a:solidFill>
                  <a:srgbClr val="000000"/>
                </a:solidFill>
                <a:latin typeface="Trebuchet MS" panose="020B0603020202020204" pitchFamily="34" charset="0"/>
              </a:rPr>
              <a:t>fuziunea cu alte societăţi sau divizarea societăţii;</a:t>
            </a:r>
            <a:endParaRPr lang="en-US" sz="1600" dirty="0">
              <a:solidFill>
                <a:srgbClr val="000000"/>
              </a:solidFill>
              <a:latin typeface="Trebuchet MS" panose="020B0603020202020204" pitchFamily="34" charset="0"/>
            </a:endParaRPr>
          </a:p>
          <a:p>
            <a:pPr lvl="1" indent="-285750" algn="just">
              <a:buFont typeface="Arial" panose="020B0604020202020204" pitchFamily="34" charset="0"/>
              <a:buChar char="•"/>
            </a:pPr>
            <a:r>
              <a:rPr lang="it-IT" sz="1600" dirty="0">
                <a:solidFill>
                  <a:srgbClr val="000000"/>
                </a:solidFill>
                <a:latin typeface="Trebuchet MS" panose="020B0603020202020204" pitchFamily="34" charset="0"/>
              </a:rPr>
              <a:t>dizolvarea anticipată a societăţii;</a:t>
            </a:r>
            <a:endParaRPr lang="en-US" sz="1600" dirty="0">
              <a:solidFill>
                <a:srgbClr val="000000"/>
              </a:solidFill>
              <a:latin typeface="Trebuchet MS" panose="020B0603020202020204" pitchFamily="34" charset="0"/>
            </a:endParaRPr>
          </a:p>
          <a:p>
            <a:pPr lvl="1" indent="-285750" algn="just">
              <a:buFont typeface="Arial" panose="020B0604020202020204" pitchFamily="34" charset="0"/>
              <a:buChar char="•"/>
            </a:pPr>
            <a:r>
              <a:rPr lang="it-IT" sz="1600" dirty="0">
                <a:solidFill>
                  <a:srgbClr val="000000"/>
                </a:solidFill>
                <a:latin typeface="Trebuchet MS" panose="020B0603020202020204" pitchFamily="34" charset="0"/>
              </a:rPr>
              <a:t>conversia acţiunilor nominative în acţiuni la purtător sau a acţiunilor la purtător în acţiuni nominative;</a:t>
            </a:r>
            <a:endParaRPr lang="en-US" sz="1600" dirty="0">
              <a:solidFill>
                <a:srgbClr val="000000"/>
              </a:solidFill>
              <a:latin typeface="Trebuchet MS" panose="020B0603020202020204" pitchFamily="34" charset="0"/>
            </a:endParaRPr>
          </a:p>
          <a:p>
            <a:pPr lvl="1" indent="-285750" algn="just">
              <a:buFont typeface="Arial" panose="020B0604020202020204" pitchFamily="34" charset="0"/>
              <a:buChar char="•"/>
            </a:pPr>
            <a:r>
              <a:rPr lang="it-IT" sz="1600" dirty="0">
                <a:solidFill>
                  <a:srgbClr val="000000"/>
                </a:solidFill>
                <a:latin typeface="Trebuchet MS" panose="020B0603020202020204" pitchFamily="34" charset="0"/>
              </a:rPr>
              <a:t>conversia acţiunilor dintr-o categorie în cealaltă;</a:t>
            </a:r>
            <a:endParaRPr lang="en-US" sz="1600" dirty="0">
              <a:solidFill>
                <a:srgbClr val="000000"/>
              </a:solidFill>
              <a:latin typeface="Trebuchet MS" panose="020B0603020202020204" pitchFamily="34" charset="0"/>
            </a:endParaRPr>
          </a:p>
          <a:p>
            <a:pPr lvl="1" indent="-285750" algn="just">
              <a:buFont typeface="Arial" panose="020B0604020202020204" pitchFamily="34" charset="0"/>
              <a:buChar char="•"/>
            </a:pPr>
            <a:r>
              <a:rPr lang="it-IT" sz="1600" dirty="0">
                <a:solidFill>
                  <a:srgbClr val="000000"/>
                </a:solidFill>
                <a:latin typeface="Trebuchet MS" panose="020B0603020202020204" pitchFamily="34" charset="0"/>
              </a:rPr>
              <a:t>conversia unei categorii de obligaţiuni în alta sau în acţiuni;</a:t>
            </a:r>
            <a:endParaRPr lang="en-US" sz="1600" dirty="0">
              <a:solidFill>
                <a:srgbClr val="000000"/>
              </a:solidFill>
              <a:latin typeface="Trebuchet MS" panose="020B0603020202020204" pitchFamily="34" charset="0"/>
            </a:endParaRPr>
          </a:p>
          <a:p>
            <a:pPr lvl="1" indent="-285750" algn="just">
              <a:buFont typeface="Arial" panose="020B0604020202020204" pitchFamily="34" charset="0"/>
              <a:buChar char="•"/>
            </a:pPr>
            <a:r>
              <a:rPr lang="it-IT" sz="1600" dirty="0">
                <a:solidFill>
                  <a:srgbClr val="000000"/>
                </a:solidFill>
                <a:latin typeface="Trebuchet MS" panose="020B0603020202020204" pitchFamily="34" charset="0"/>
              </a:rPr>
              <a:t>emisiunea de obligaţiuni;</a:t>
            </a:r>
            <a:endParaRPr lang="en-US" sz="1600" dirty="0">
              <a:solidFill>
                <a:srgbClr val="000000"/>
              </a:solidFill>
              <a:latin typeface="Trebuchet MS" panose="020B0603020202020204" pitchFamily="34" charset="0"/>
            </a:endParaRPr>
          </a:p>
          <a:p>
            <a:pPr lvl="1" indent="-285750" algn="just">
              <a:buFont typeface="Arial" panose="020B0604020202020204" pitchFamily="34" charset="0"/>
              <a:buChar char="•"/>
            </a:pPr>
            <a:r>
              <a:rPr lang="it-IT" sz="1600" dirty="0">
                <a:solidFill>
                  <a:srgbClr val="000000"/>
                </a:solidFill>
                <a:latin typeface="Trebuchet MS" panose="020B0603020202020204" pitchFamily="34" charset="0"/>
              </a:rPr>
              <a:t>oricare altă modificare  a actului constitutiv sau oricare altă hotărâre pentru care este cerută aprobarea Adunării Generale Extraordinare a Acţionarilor.</a:t>
            </a:r>
            <a:r>
              <a:rPr lang="en-US" sz="1600" dirty="0">
                <a:solidFill>
                  <a:srgbClr val="000000"/>
                </a:solidFill>
                <a:latin typeface="Trebuchet MS" panose="020B0603020202020204" pitchFamily="34" charset="0"/>
              </a:rPr>
              <a:t>  </a:t>
            </a:r>
          </a:p>
        </p:txBody>
      </p:sp>
    </p:spTree>
    <p:extLst>
      <p:ext uri="{BB962C8B-B14F-4D97-AF65-F5344CB8AC3E}">
        <p14:creationId xmlns:p14="http://schemas.microsoft.com/office/powerpoint/2010/main" val="1036649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B435C-6A20-4D5C-BDDE-14C32ADB9872}"/>
              </a:ext>
            </a:extLst>
          </p:cNvPr>
          <p:cNvSpPr>
            <a:spLocks noGrp="1"/>
          </p:cNvSpPr>
          <p:nvPr>
            <p:ph type="title"/>
          </p:nvPr>
        </p:nvSpPr>
        <p:spPr>
          <a:xfrm>
            <a:off x="601549" y="692641"/>
            <a:ext cx="4165759" cy="266147"/>
          </a:xfrm>
        </p:spPr>
        <p:txBody>
          <a:bodyPr>
            <a:normAutofit fontScale="90000"/>
          </a:bodyPr>
          <a:lstStyle/>
          <a:p>
            <a:pPr marL="285750" indent="-285750">
              <a:buFont typeface="Wingdings" panose="05000000000000000000" pitchFamily="2" charset="2"/>
              <a:buChar char="v"/>
            </a:pPr>
            <a:r>
              <a:rPr lang="en-US" sz="1800" b="1" dirty="0" err="1">
                <a:latin typeface="Trebuchet MS" panose="020B0603020202020204" pitchFamily="34" charset="0"/>
              </a:rPr>
              <a:t>Convocarea</a:t>
            </a:r>
            <a:r>
              <a:rPr lang="en-US" sz="1800" b="1" dirty="0">
                <a:latin typeface="Trebuchet MS" panose="020B0603020202020204" pitchFamily="34" charset="0"/>
              </a:rPr>
              <a:t> </a:t>
            </a:r>
            <a:r>
              <a:rPr lang="en-US" sz="1800" b="1" dirty="0" err="1">
                <a:latin typeface="Trebuchet MS" panose="020B0603020202020204" pitchFamily="34" charset="0"/>
              </a:rPr>
              <a:t>Adunarii</a:t>
            </a:r>
            <a:r>
              <a:rPr lang="en-US" sz="1800" b="1" dirty="0">
                <a:latin typeface="Trebuchet MS" panose="020B0603020202020204" pitchFamily="34" charset="0"/>
              </a:rPr>
              <a:t> </a:t>
            </a:r>
            <a:r>
              <a:rPr lang="en-US" sz="1800" b="1" dirty="0" err="1">
                <a:latin typeface="Trebuchet MS" panose="020B0603020202020204" pitchFamily="34" charset="0"/>
              </a:rPr>
              <a:t>Generale</a:t>
            </a:r>
            <a:endParaRPr lang="en-US" sz="1800" b="1" dirty="0">
              <a:latin typeface="Trebuchet MS" panose="020B0603020202020204" pitchFamily="34" charset="0"/>
            </a:endParaRPr>
          </a:p>
        </p:txBody>
      </p:sp>
      <p:sp>
        <p:nvSpPr>
          <p:cNvPr id="3" name="Slide Number Placeholder 2">
            <a:extLst>
              <a:ext uri="{FF2B5EF4-FFF2-40B4-BE49-F238E27FC236}">
                <a16:creationId xmlns:a16="http://schemas.microsoft.com/office/drawing/2014/main" id="{23A1B04B-8006-4BB1-8DFB-E40078CF1AED}"/>
              </a:ext>
            </a:extLst>
          </p:cNvPr>
          <p:cNvSpPr>
            <a:spLocks noGrp="1"/>
          </p:cNvSpPr>
          <p:nvPr>
            <p:ph type="sldNum" sz="quarter" idx="16"/>
          </p:nvPr>
        </p:nvSpPr>
        <p:spPr/>
        <p:txBody>
          <a:bodyPr/>
          <a:lstStyle/>
          <a:p>
            <a:fld id="{5A12E19C-F0D7-470F-8E3A-FEF858791E3B}" type="slidenum">
              <a:rPr lang="uk-UA" smtClean="0"/>
              <a:pPr/>
              <a:t>7</a:t>
            </a:fld>
            <a:endParaRPr lang="uk-UA"/>
          </a:p>
        </p:txBody>
      </p:sp>
      <p:sp>
        <p:nvSpPr>
          <p:cNvPr id="8" name="TextBox 7">
            <a:extLst>
              <a:ext uri="{FF2B5EF4-FFF2-40B4-BE49-F238E27FC236}">
                <a16:creationId xmlns:a16="http://schemas.microsoft.com/office/drawing/2014/main" id="{44916DDA-C7B5-4D71-923F-0A37B71C0A0D}"/>
              </a:ext>
            </a:extLst>
          </p:cNvPr>
          <p:cNvSpPr txBox="1"/>
          <p:nvPr/>
        </p:nvSpPr>
        <p:spPr>
          <a:xfrm>
            <a:off x="630728" y="1255632"/>
            <a:ext cx="10930544" cy="4062651"/>
          </a:xfrm>
          <a:prstGeom prst="rect">
            <a:avLst/>
          </a:prstGeom>
          <a:noFill/>
        </p:spPr>
        <p:txBody>
          <a:bodyPr wrap="square" rtlCol="0">
            <a:spAutoFit/>
          </a:bodyPr>
          <a:lstStyle/>
          <a:p>
            <a:pPr algn="just"/>
            <a:r>
              <a:rPr lang="en-US" sz="1600" b="1" i="1" dirty="0" err="1">
                <a:latin typeface="Trebuchet MS" panose="020B0603020202020204" pitchFamily="34" charset="0"/>
              </a:rPr>
              <a:t>Persoane</a:t>
            </a:r>
            <a:r>
              <a:rPr lang="en-US" sz="1600" b="1" i="1" dirty="0">
                <a:latin typeface="Trebuchet MS" panose="020B0603020202020204" pitchFamily="34" charset="0"/>
              </a:rPr>
              <a:t> </a:t>
            </a:r>
            <a:r>
              <a:rPr lang="en-US" sz="1600" b="1" i="1" dirty="0" err="1">
                <a:latin typeface="Trebuchet MS" panose="020B0603020202020204" pitchFamily="34" charset="0"/>
              </a:rPr>
              <a:t>indreptatite</a:t>
            </a:r>
            <a:r>
              <a:rPr lang="en-US" sz="1600" b="1" i="1" dirty="0">
                <a:latin typeface="Trebuchet MS" panose="020B0603020202020204" pitchFamily="34" charset="0"/>
              </a:rPr>
              <a:t> </a:t>
            </a:r>
            <a:r>
              <a:rPr lang="en-US" sz="1600" b="1" i="1" dirty="0" err="1">
                <a:latin typeface="Trebuchet MS" panose="020B0603020202020204" pitchFamily="34" charset="0"/>
              </a:rPr>
              <a:t>sa</a:t>
            </a:r>
            <a:r>
              <a:rPr lang="en-US" sz="1600" b="1" i="1" dirty="0">
                <a:latin typeface="Trebuchet MS" panose="020B0603020202020204" pitchFamily="34" charset="0"/>
              </a:rPr>
              <a:t> </a:t>
            </a:r>
            <a:r>
              <a:rPr lang="en-US" sz="1600" b="1" i="1" dirty="0" err="1">
                <a:latin typeface="Trebuchet MS" panose="020B0603020202020204" pitchFamily="34" charset="0"/>
              </a:rPr>
              <a:t>convoace</a:t>
            </a:r>
            <a:r>
              <a:rPr lang="en-US" sz="1600" b="1" i="1" dirty="0">
                <a:latin typeface="Trebuchet MS" panose="020B0603020202020204" pitchFamily="34" charset="0"/>
              </a:rPr>
              <a:t> </a:t>
            </a:r>
            <a:r>
              <a:rPr lang="en-US" sz="1600" b="1" i="1" dirty="0" err="1">
                <a:latin typeface="Trebuchet MS" panose="020B0603020202020204" pitchFamily="34" charset="0"/>
              </a:rPr>
              <a:t>Adunarea</a:t>
            </a:r>
            <a:r>
              <a:rPr lang="en-US" sz="1600" b="1" i="1" dirty="0">
                <a:latin typeface="Trebuchet MS" panose="020B0603020202020204" pitchFamily="34" charset="0"/>
              </a:rPr>
              <a:t> </a:t>
            </a:r>
            <a:r>
              <a:rPr lang="en-US" sz="1600" b="1" i="1" dirty="0" err="1">
                <a:latin typeface="Trebuchet MS" panose="020B0603020202020204" pitchFamily="34" charset="0"/>
              </a:rPr>
              <a:t>Generala</a:t>
            </a:r>
            <a:r>
              <a:rPr lang="en-US" sz="1600" b="1" i="1" dirty="0">
                <a:latin typeface="Trebuchet MS" panose="020B0603020202020204" pitchFamily="34" charset="0"/>
              </a:rPr>
              <a:t> a </a:t>
            </a:r>
            <a:r>
              <a:rPr lang="en-US" sz="1600" b="1" i="1" dirty="0" err="1">
                <a:latin typeface="Trebuchet MS" panose="020B0603020202020204" pitchFamily="34" charset="0"/>
              </a:rPr>
              <a:t>Actionarilor</a:t>
            </a:r>
            <a:endParaRPr lang="en-US" sz="1600" b="1" i="1" dirty="0">
              <a:latin typeface="Trebuchet MS" panose="020B0603020202020204" pitchFamily="34" charset="0"/>
            </a:endParaRPr>
          </a:p>
          <a:p>
            <a:pPr algn="just"/>
            <a:endParaRPr lang="en-US" sz="1600" b="1" i="1" dirty="0">
              <a:latin typeface="Trebuchet MS" panose="020B0603020202020204" pitchFamily="34" charset="0"/>
            </a:endParaRPr>
          </a:p>
          <a:p>
            <a:pPr marL="0" marR="0" algn="just">
              <a:spcBef>
                <a:spcPts val="0"/>
              </a:spcBef>
              <a:spcAft>
                <a:spcPts val="0"/>
              </a:spcAft>
            </a:pPr>
            <a:r>
              <a:rPr lang="ro-RO" sz="1600" spc="60" dirty="0">
                <a:solidFill>
                  <a:srgbClr val="000000"/>
                </a:solidFill>
                <a:effectLst/>
                <a:latin typeface="Trebuchet MS" panose="020B0603020202020204" pitchFamily="34" charset="0"/>
                <a:ea typeface="Times New Roman" panose="02020603050405020304" pitchFamily="18" charset="0"/>
                <a:cs typeface="Trebuchet MS" panose="020B0603020202020204" pitchFamily="34" charset="0"/>
              </a:rPr>
              <a:t>Consiliul de Administraţie convoacă de îndată Adunarea Generală, la cererea acţionarilor reprezentând, individual sau împreună, cel puţin 5% din capitalul social, şi dacă cererea cuprinde dispoziţii ce intră în atribuţiile Adunării. </a:t>
            </a:r>
            <a:endParaRPr lang="en-US" sz="1600" spc="60" dirty="0">
              <a:solidFill>
                <a:srgbClr val="000000"/>
              </a:solidFill>
              <a:effectLst/>
              <a:latin typeface="Trebuchet MS" panose="020B0603020202020204" pitchFamily="34" charset="0"/>
              <a:ea typeface="Times New Roman" panose="02020603050405020304" pitchFamily="18" charset="0"/>
              <a:cs typeface="Trebuchet MS" panose="020B0603020202020204" pitchFamily="34" charset="0"/>
            </a:endParaRPr>
          </a:p>
          <a:p>
            <a:pPr marL="0" marR="0" algn="just">
              <a:spcBef>
                <a:spcPts val="0"/>
              </a:spcBef>
              <a:spcAft>
                <a:spcPts val="0"/>
              </a:spcAft>
            </a:pPr>
            <a:endParaRPr lang="en-US" sz="1600" dirty="0">
              <a:solidFill>
                <a:srgbClr val="000000"/>
              </a:solidFill>
              <a:latin typeface="Trebuchet MS" panose="020B0603020202020204" pitchFamily="34" charset="0"/>
            </a:endParaRPr>
          </a:p>
          <a:p>
            <a:pPr algn="just"/>
            <a:r>
              <a:rPr lang="en-US" sz="1600" b="1" i="1" dirty="0" err="1">
                <a:solidFill>
                  <a:srgbClr val="000000"/>
                </a:solidFill>
                <a:latin typeface="Trebuchet MS" panose="020B0603020202020204" pitchFamily="34" charset="0"/>
              </a:rPr>
              <a:t>Termenul</a:t>
            </a:r>
            <a:r>
              <a:rPr lang="en-US" sz="1600" b="1" i="1" dirty="0">
                <a:solidFill>
                  <a:srgbClr val="000000"/>
                </a:solidFill>
                <a:latin typeface="Trebuchet MS" panose="020B0603020202020204" pitchFamily="34" charset="0"/>
              </a:rPr>
              <a:t> de </a:t>
            </a:r>
            <a:r>
              <a:rPr lang="en-US" sz="1600" b="1" i="1" dirty="0" err="1">
                <a:solidFill>
                  <a:srgbClr val="000000"/>
                </a:solidFill>
                <a:latin typeface="Trebuchet MS" panose="020B0603020202020204" pitchFamily="34" charset="0"/>
              </a:rPr>
              <a:t>intrunire</a:t>
            </a:r>
            <a:r>
              <a:rPr lang="en-US" sz="1600" b="1" i="1" dirty="0">
                <a:solidFill>
                  <a:srgbClr val="000000"/>
                </a:solidFill>
                <a:latin typeface="Trebuchet MS" panose="020B0603020202020204" pitchFamily="34" charset="0"/>
              </a:rPr>
              <a:t> al </a:t>
            </a:r>
            <a:r>
              <a:rPr lang="en-US" sz="1600" b="1" i="1" u="none" strike="noStrike" dirty="0" err="1">
                <a:solidFill>
                  <a:srgbClr val="000000"/>
                </a:solidFill>
                <a:effectLst/>
                <a:latin typeface="Trebuchet MS" panose="020B0603020202020204" pitchFamily="34" charset="0"/>
              </a:rPr>
              <a:t>Adunarii</a:t>
            </a:r>
            <a:r>
              <a:rPr lang="en-US" sz="1600" b="1" i="1" u="none" strike="noStrike" dirty="0">
                <a:solidFill>
                  <a:srgbClr val="000000"/>
                </a:solidFill>
                <a:effectLst/>
                <a:latin typeface="Trebuchet MS" panose="020B0603020202020204" pitchFamily="34" charset="0"/>
              </a:rPr>
              <a:t> </a:t>
            </a:r>
            <a:r>
              <a:rPr lang="en-US" sz="1600" b="1" i="1" u="none" strike="noStrike" dirty="0" err="1">
                <a:solidFill>
                  <a:srgbClr val="000000"/>
                </a:solidFill>
                <a:effectLst/>
                <a:latin typeface="Trebuchet MS" panose="020B0603020202020204" pitchFamily="34" charset="0"/>
              </a:rPr>
              <a:t>Generale</a:t>
            </a:r>
            <a:r>
              <a:rPr lang="en-US" sz="1600" b="1" i="1" u="none" strike="noStrike" dirty="0">
                <a:solidFill>
                  <a:srgbClr val="000000"/>
                </a:solidFill>
                <a:effectLst/>
                <a:latin typeface="Trebuchet MS" panose="020B0603020202020204" pitchFamily="34" charset="0"/>
              </a:rPr>
              <a:t> a </a:t>
            </a:r>
            <a:r>
              <a:rPr lang="en-US" sz="1600" b="1" i="1" u="none" strike="noStrike" dirty="0" err="1">
                <a:solidFill>
                  <a:srgbClr val="000000"/>
                </a:solidFill>
                <a:effectLst/>
                <a:latin typeface="Trebuchet MS" panose="020B0603020202020204" pitchFamily="34" charset="0"/>
              </a:rPr>
              <a:t>Actionarilor</a:t>
            </a:r>
            <a:r>
              <a:rPr lang="en-US" sz="1600" b="1" i="1" u="none" strike="noStrike" dirty="0">
                <a:solidFill>
                  <a:srgbClr val="000000"/>
                </a:solidFill>
                <a:effectLst/>
                <a:latin typeface="Trebuchet MS" panose="020B0603020202020204" pitchFamily="34" charset="0"/>
              </a:rPr>
              <a:t> </a:t>
            </a:r>
            <a:endParaRPr lang="en-US" sz="1600" b="1" i="1" dirty="0">
              <a:latin typeface="Trebuchet MS" panose="020B0603020202020204" pitchFamily="34" charset="0"/>
            </a:endParaRPr>
          </a:p>
          <a:p>
            <a:pPr algn="just"/>
            <a:endParaRPr lang="en-US" sz="1600" dirty="0">
              <a:latin typeface="Trebuchet MS" panose="020B0603020202020204" pitchFamily="34" charset="0"/>
            </a:endParaRPr>
          </a:p>
          <a:p>
            <a:pPr marL="0" marR="0" algn="just">
              <a:spcBef>
                <a:spcPts val="0"/>
              </a:spcBef>
              <a:spcAft>
                <a:spcPts val="0"/>
              </a:spcAft>
            </a:pPr>
            <a:r>
              <a:rPr lang="ro-RO" sz="1600" spc="60" dirty="0">
                <a:solidFill>
                  <a:srgbClr val="000000"/>
                </a:solidFill>
                <a:effectLst/>
                <a:latin typeface="Trebuchet MS" panose="020B0603020202020204" pitchFamily="34" charset="0"/>
                <a:ea typeface="Times New Roman" panose="02020603050405020304" pitchFamily="18" charset="0"/>
                <a:cs typeface="Trebuchet MS" panose="020B0603020202020204" pitchFamily="34" charset="0"/>
              </a:rPr>
              <a:t>Adunarea Generală a Acţionarilor va fi convocată în termen de cel mult 30 de zile şi se va întruni în termen de cel mult 60 de zile de la data primirii cererii</a:t>
            </a:r>
            <a:r>
              <a:rPr lang="en-US" sz="1600" spc="60" dirty="0">
                <a:solidFill>
                  <a:srgbClr val="000000"/>
                </a:solidFill>
                <a:effectLst/>
                <a:latin typeface="Trebuchet MS" panose="020B0603020202020204" pitchFamily="34" charset="0"/>
                <a:ea typeface="Times New Roman" panose="02020603050405020304" pitchFamily="18" charset="0"/>
                <a:cs typeface="Trebuchet MS" panose="020B0603020202020204" pitchFamily="34" charset="0"/>
              </a:rPr>
              <a:t> de </a:t>
            </a:r>
            <a:r>
              <a:rPr lang="en-US" sz="1600" spc="60" dirty="0" err="1">
                <a:solidFill>
                  <a:srgbClr val="000000"/>
                </a:solidFill>
                <a:effectLst/>
                <a:latin typeface="Trebuchet MS" panose="020B0603020202020204" pitchFamily="34" charset="0"/>
                <a:ea typeface="Times New Roman" panose="02020603050405020304" pitchFamily="18" charset="0"/>
                <a:cs typeface="Trebuchet MS" panose="020B0603020202020204" pitchFamily="34" charset="0"/>
              </a:rPr>
              <a:t>catre</a:t>
            </a:r>
            <a:r>
              <a:rPr lang="en-US" sz="1600" spc="60" dirty="0">
                <a:solidFill>
                  <a:srgbClr val="000000"/>
                </a:solidFill>
                <a:effectLst/>
                <a:latin typeface="Trebuchet MS" panose="020B0603020202020204" pitchFamily="34" charset="0"/>
                <a:ea typeface="Times New Roman" panose="02020603050405020304" pitchFamily="18" charset="0"/>
                <a:cs typeface="Trebuchet MS" panose="020B0603020202020204" pitchFamily="34" charset="0"/>
              </a:rPr>
              <a:t> </a:t>
            </a:r>
            <a:r>
              <a:rPr lang="en-US" sz="1600" spc="60" dirty="0" err="1">
                <a:solidFill>
                  <a:srgbClr val="000000"/>
                </a:solidFill>
                <a:effectLst/>
                <a:latin typeface="Trebuchet MS" panose="020B0603020202020204" pitchFamily="34" charset="0"/>
                <a:ea typeface="Times New Roman" panose="02020603050405020304" pitchFamily="18" charset="0"/>
                <a:cs typeface="Trebuchet MS" panose="020B0603020202020204" pitchFamily="34" charset="0"/>
              </a:rPr>
              <a:t>Consiliul</a:t>
            </a:r>
            <a:r>
              <a:rPr lang="en-US" sz="1600" spc="60" dirty="0">
                <a:solidFill>
                  <a:srgbClr val="000000"/>
                </a:solidFill>
                <a:effectLst/>
                <a:latin typeface="Trebuchet MS" panose="020B0603020202020204" pitchFamily="34" charset="0"/>
                <a:ea typeface="Times New Roman" panose="02020603050405020304" pitchFamily="18" charset="0"/>
                <a:cs typeface="Trebuchet MS" panose="020B0603020202020204" pitchFamily="34" charset="0"/>
              </a:rPr>
              <a:t> de </a:t>
            </a:r>
            <a:r>
              <a:rPr lang="en-US" sz="1600" spc="60" dirty="0" err="1">
                <a:solidFill>
                  <a:srgbClr val="000000"/>
                </a:solidFill>
                <a:effectLst/>
                <a:latin typeface="Trebuchet MS" panose="020B0603020202020204" pitchFamily="34" charset="0"/>
                <a:ea typeface="Times New Roman" panose="02020603050405020304" pitchFamily="18" charset="0"/>
                <a:cs typeface="Trebuchet MS" panose="020B0603020202020204" pitchFamily="34" charset="0"/>
              </a:rPr>
              <a:t>Administratie</a:t>
            </a:r>
            <a:r>
              <a:rPr lang="en-US" sz="1600" spc="60" dirty="0">
                <a:solidFill>
                  <a:srgbClr val="000000"/>
                </a:solidFill>
                <a:effectLst/>
                <a:latin typeface="Trebuchet MS" panose="020B0603020202020204" pitchFamily="34" charset="0"/>
                <a:ea typeface="Times New Roman" panose="02020603050405020304" pitchFamily="18" charset="0"/>
                <a:cs typeface="Trebuchet MS" panose="020B0603020202020204" pitchFamily="34" charset="0"/>
              </a:rPr>
              <a:t>.</a:t>
            </a:r>
            <a:endParaRPr lang="en-US" sz="1600" spc="6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endParaRPr>
          </a:p>
          <a:p>
            <a:pPr algn="just"/>
            <a:endParaRPr lang="en-US" sz="1600" dirty="0">
              <a:latin typeface="Trebuchet MS" panose="020B0603020202020204" pitchFamily="34" charset="0"/>
            </a:endParaRPr>
          </a:p>
          <a:p>
            <a:pPr algn="just"/>
            <a:r>
              <a:rPr lang="en-US" sz="1600" b="1" i="1" dirty="0" err="1">
                <a:latin typeface="Trebuchet MS" panose="020B0603020202020204" pitchFamily="34" charset="0"/>
              </a:rPr>
              <a:t>Publicarea</a:t>
            </a:r>
            <a:r>
              <a:rPr lang="en-US" sz="1600" b="1" i="1" dirty="0">
                <a:latin typeface="Trebuchet MS" panose="020B0603020202020204" pitchFamily="34" charset="0"/>
              </a:rPr>
              <a:t> </a:t>
            </a:r>
            <a:r>
              <a:rPr lang="en-US" sz="1600" b="1" i="1" dirty="0" err="1">
                <a:latin typeface="Trebuchet MS" panose="020B0603020202020204" pitchFamily="34" charset="0"/>
              </a:rPr>
              <a:t>convocarii</a:t>
            </a:r>
            <a:r>
              <a:rPr lang="en-US" sz="1600" b="1" i="1" dirty="0">
                <a:latin typeface="Trebuchet MS" panose="020B0603020202020204" pitchFamily="34" charset="0"/>
              </a:rPr>
              <a:t> </a:t>
            </a:r>
            <a:r>
              <a:rPr lang="en-US" sz="1600" b="1" i="1" strike="noStrike" dirty="0" err="1">
                <a:solidFill>
                  <a:srgbClr val="000000"/>
                </a:solidFill>
                <a:effectLst/>
                <a:latin typeface="Trebuchet MS" panose="020B0603020202020204" pitchFamily="34" charset="0"/>
              </a:rPr>
              <a:t>Adunarii</a:t>
            </a:r>
            <a:r>
              <a:rPr lang="en-US" sz="1600" b="1" i="1" strike="noStrike" dirty="0">
                <a:solidFill>
                  <a:srgbClr val="000000"/>
                </a:solidFill>
                <a:effectLst/>
                <a:latin typeface="Trebuchet MS" panose="020B0603020202020204" pitchFamily="34" charset="0"/>
              </a:rPr>
              <a:t> </a:t>
            </a:r>
            <a:r>
              <a:rPr lang="en-US" sz="1600" b="1" i="1" strike="noStrike" dirty="0" err="1">
                <a:solidFill>
                  <a:srgbClr val="000000"/>
                </a:solidFill>
                <a:effectLst/>
                <a:latin typeface="Trebuchet MS" panose="020B0603020202020204" pitchFamily="34" charset="0"/>
              </a:rPr>
              <a:t>Generale</a:t>
            </a:r>
            <a:r>
              <a:rPr lang="en-US" sz="1600" b="1" i="1" strike="noStrike" dirty="0">
                <a:solidFill>
                  <a:srgbClr val="000000"/>
                </a:solidFill>
                <a:effectLst/>
                <a:latin typeface="Trebuchet MS" panose="020B0603020202020204" pitchFamily="34" charset="0"/>
              </a:rPr>
              <a:t> a </a:t>
            </a:r>
            <a:r>
              <a:rPr lang="en-US" sz="1600" b="1" i="1" strike="noStrike" dirty="0" err="1">
                <a:solidFill>
                  <a:srgbClr val="000000"/>
                </a:solidFill>
                <a:effectLst/>
                <a:latin typeface="Trebuchet MS" panose="020B0603020202020204" pitchFamily="34" charset="0"/>
              </a:rPr>
              <a:t>Actionarilor</a:t>
            </a:r>
            <a:r>
              <a:rPr lang="en-US" sz="1600" b="1" i="1" strike="noStrike" dirty="0">
                <a:solidFill>
                  <a:srgbClr val="000000"/>
                </a:solidFill>
                <a:effectLst/>
                <a:latin typeface="Trebuchet MS" panose="020B0603020202020204" pitchFamily="34" charset="0"/>
              </a:rPr>
              <a:t> </a:t>
            </a:r>
            <a:endParaRPr lang="en-US" sz="1600" b="1" i="1" dirty="0">
              <a:latin typeface="Trebuchet MS" panose="020B0603020202020204" pitchFamily="34" charset="0"/>
            </a:endParaRPr>
          </a:p>
          <a:p>
            <a:pPr algn="just"/>
            <a:endParaRPr lang="en-US" sz="1600" dirty="0">
              <a:latin typeface="Trebuchet MS" panose="020B0603020202020204" pitchFamily="34" charset="0"/>
            </a:endParaRPr>
          </a:p>
          <a:p>
            <a:pPr algn="just"/>
            <a:r>
              <a:rPr lang="en-US" sz="1600" dirty="0" err="1">
                <a:latin typeface="Trebuchet MS" panose="020B0603020202020204" pitchFamily="34" charset="0"/>
              </a:rPr>
              <a:t>Convocarea</a:t>
            </a:r>
            <a:r>
              <a:rPr lang="en-US" sz="1600" dirty="0">
                <a:latin typeface="Trebuchet MS" panose="020B0603020202020204" pitchFamily="34" charset="0"/>
              </a:rPr>
              <a:t> se </a:t>
            </a:r>
            <a:r>
              <a:rPr lang="en-US" sz="1600" dirty="0" err="1">
                <a:latin typeface="Trebuchet MS" panose="020B0603020202020204" pitchFamily="34" charset="0"/>
              </a:rPr>
              <a:t>publică</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Monitorul</a:t>
            </a:r>
            <a:r>
              <a:rPr lang="en-US" sz="1600" dirty="0">
                <a:latin typeface="Trebuchet MS" panose="020B0603020202020204" pitchFamily="34" charset="0"/>
              </a:rPr>
              <a:t> </a:t>
            </a:r>
            <a:r>
              <a:rPr lang="en-US" sz="1600" dirty="0" err="1">
                <a:latin typeface="Trebuchet MS" panose="020B0603020202020204" pitchFamily="34" charset="0"/>
              </a:rPr>
              <a:t>Oficial</a:t>
            </a:r>
            <a:r>
              <a:rPr lang="en-US" sz="1600" dirty="0">
                <a:latin typeface="Trebuchet MS" panose="020B0603020202020204" pitchFamily="34" charset="0"/>
              </a:rPr>
              <a:t> al </a:t>
            </a:r>
            <a:r>
              <a:rPr lang="en-US" sz="1600" dirty="0" err="1">
                <a:latin typeface="Trebuchet MS" panose="020B0603020202020204" pitchFamily="34" charset="0"/>
              </a:rPr>
              <a:t>României</a:t>
            </a:r>
            <a:r>
              <a:rPr lang="en-US" sz="1600" dirty="0">
                <a:latin typeface="Trebuchet MS" panose="020B0603020202020204" pitchFamily="34" charset="0"/>
              </a:rPr>
              <a:t>, </a:t>
            </a:r>
            <a:r>
              <a:rPr lang="en-US" sz="1600" dirty="0" err="1">
                <a:latin typeface="Trebuchet MS" panose="020B0603020202020204" pitchFamily="34" charset="0"/>
              </a:rPr>
              <a:t>Partea</a:t>
            </a:r>
            <a:r>
              <a:rPr lang="en-US" sz="1600" dirty="0">
                <a:latin typeface="Trebuchet MS" panose="020B0603020202020204" pitchFamily="34" charset="0"/>
              </a:rPr>
              <a:t> a IV-a, </a:t>
            </a:r>
            <a:r>
              <a:rPr lang="en-US" sz="1600" dirty="0" err="1">
                <a:latin typeface="Trebuchet MS" panose="020B0603020202020204" pitchFamily="34" charset="0"/>
              </a:rPr>
              <a:t>şi</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unul</a:t>
            </a:r>
            <a:r>
              <a:rPr lang="en-US" sz="1600" dirty="0">
                <a:latin typeface="Trebuchet MS" panose="020B0603020202020204" pitchFamily="34" charset="0"/>
              </a:rPr>
              <a:t> </a:t>
            </a:r>
            <a:r>
              <a:rPr lang="en-US" sz="1600" dirty="0" err="1">
                <a:latin typeface="Trebuchet MS" panose="020B0603020202020204" pitchFamily="34" charset="0"/>
              </a:rPr>
              <a:t>dintre</a:t>
            </a:r>
            <a:r>
              <a:rPr lang="en-US" sz="1600" dirty="0">
                <a:latin typeface="Trebuchet MS" panose="020B0603020202020204" pitchFamily="34" charset="0"/>
              </a:rPr>
              <a:t> </a:t>
            </a:r>
            <a:r>
              <a:rPr lang="en-US" sz="1600" dirty="0" err="1">
                <a:latin typeface="Trebuchet MS" panose="020B0603020202020204" pitchFamily="34" charset="0"/>
              </a:rPr>
              <a:t>ziarele</a:t>
            </a:r>
            <a:r>
              <a:rPr lang="en-US" sz="1600" dirty="0">
                <a:latin typeface="Trebuchet MS" panose="020B0603020202020204" pitchFamily="34" charset="0"/>
              </a:rPr>
              <a:t> de </a:t>
            </a:r>
            <a:r>
              <a:rPr lang="en-US" sz="1600" dirty="0" err="1">
                <a:latin typeface="Trebuchet MS" panose="020B0603020202020204" pitchFamily="34" charset="0"/>
              </a:rPr>
              <a:t>largă</a:t>
            </a:r>
            <a:r>
              <a:rPr lang="en-US" sz="1600" dirty="0">
                <a:latin typeface="Trebuchet MS" panose="020B0603020202020204" pitchFamily="34" charset="0"/>
              </a:rPr>
              <a:t> </a:t>
            </a:r>
            <a:r>
              <a:rPr lang="en-US" sz="1600" dirty="0" err="1">
                <a:latin typeface="Trebuchet MS" panose="020B0603020202020204" pitchFamily="34" charset="0"/>
              </a:rPr>
              <a:t>răspândire</a:t>
            </a:r>
            <a:r>
              <a:rPr lang="en-US" sz="1600" dirty="0">
                <a:latin typeface="Trebuchet MS" panose="020B0603020202020204" pitchFamily="34" charset="0"/>
              </a:rPr>
              <a:t> din </a:t>
            </a:r>
            <a:r>
              <a:rPr lang="en-US" sz="1600" dirty="0" err="1">
                <a:latin typeface="Trebuchet MS" panose="020B0603020202020204" pitchFamily="34" charset="0"/>
              </a:rPr>
              <a:t>localitatea</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care se </a:t>
            </a:r>
            <a:r>
              <a:rPr lang="en-US" sz="1600" dirty="0" err="1">
                <a:latin typeface="Trebuchet MS" panose="020B0603020202020204" pitchFamily="34" charset="0"/>
              </a:rPr>
              <a:t>află</a:t>
            </a:r>
            <a:r>
              <a:rPr lang="en-US" sz="1600" dirty="0">
                <a:latin typeface="Trebuchet MS" panose="020B0603020202020204" pitchFamily="34" charset="0"/>
              </a:rPr>
              <a:t> </a:t>
            </a:r>
            <a:r>
              <a:rPr lang="en-US" sz="1600" dirty="0" err="1">
                <a:latin typeface="Trebuchet MS" panose="020B0603020202020204" pitchFamily="34" charset="0"/>
              </a:rPr>
              <a:t>sediul</a:t>
            </a:r>
            <a:r>
              <a:rPr lang="en-US" sz="1600" dirty="0">
                <a:latin typeface="Trebuchet MS" panose="020B0603020202020204" pitchFamily="34" charset="0"/>
              </a:rPr>
              <a:t> </a:t>
            </a:r>
            <a:r>
              <a:rPr lang="en-US" sz="1600" dirty="0" err="1">
                <a:latin typeface="Trebuchet MS" panose="020B0603020202020204" pitchFamily="34" charset="0"/>
              </a:rPr>
              <a:t>societăţii</a:t>
            </a:r>
            <a:r>
              <a:rPr lang="en-US" sz="1600" dirty="0">
                <a:latin typeface="Trebuchet MS" panose="020B0603020202020204" pitchFamily="34" charset="0"/>
              </a:rPr>
              <a:t> </a:t>
            </a:r>
            <a:r>
              <a:rPr lang="en-US" sz="1600" dirty="0" err="1">
                <a:latin typeface="Trebuchet MS" panose="020B0603020202020204" pitchFamily="34" charset="0"/>
              </a:rPr>
              <a:t>sau</a:t>
            </a:r>
            <a:r>
              <a:rPr lang="en-US" sz="1600" dirty="0">
                <a:latin typeface="Trebuchet MS" panose="020B0603020202020204" pitchFamily="34" charset="0"/>
              </a:rPr>
              <a:t> din </a:t>
            </a:r>
            <a:r>
              <a:rPr lang="en-US" sz="1600" dirty="0" err="1">
                <a:latin typeface="Trebuchet MS" panose="020B0603020202020204" pitchFamily="34" charset="0"/>
              </a:rPr>
              <a:t>cea</a:t>
            </a:r>
            <a:r>
              <a:rPr lang="en-US" sz="1600" dirty="0">
                <a:latin typeface="Trebuchet MS" panose="020B0603020202020204" pitchFamily="34" charset="0"/>
              </a:rPr>
              <a:t> </a:t>
            </a:r>
            <a:r>
              <a:rPr lang="en-US" sz="1600" dirty="0" err="1">
                <a:latin typeface="Trebuchet MS" panose="020B0603020202020204" pitchFamily="34" charset="0"/>
              </a:rPr>
              <a:t>mai</a:t>
            </a:r>
            <a:r>
              <a:rPr lang="en-US" sz="1600" dirty="0">
                <a:latin typeface="Trebuchet MS" panose="020B0603020202020204" pitchFamily="34" charset="0"/>
              </a:rPr>
              <a:t> </a:t>
            </a:r>
            <a:r>
              <a:rPr lang="en-US" sz="1600" dirty="0" err="1">
                <a:latin typeface="Trebuchet MS" panose="020B0603020202020204" pitchFamily="34" charset="0"/>
              </a:rPr>
              <a:t>apropiată</a:t>
            </a:r>
            <a:r>
              <a:rPr lang="en-US" sz="1600" dirty="0">
                <a:latin typeface="Trebuchet MS" panose="020B0603020202020204" pitchFamily="34" charset="0"/>
              </a:rPr>
              <a:t> </a:t>
            </a:r>
            <a:r>
              <a:rPr lang="en-US" sz="1600" dirty="0" err="1">
                <a:latin typeface="Trebuchet MS" panose="020B0603020202020204" pitchFamily="34" charset="0"/>
              </a:rPr>
              <a:t>localitate</a:t>
            </a:r>
            <a:r>
              <a:rPr lang="en-US" sz="1600" dirty="0">
                <a:latin typeface="Trebuchet MS" panose="020B0603020202020204" pitchFamily="34" charset="0"/>
              </a:rPr>
              <a:t>.</a:t>
            </a:r>
          </a:p>
          <a:p>
            <a:endParaRPr lang="en-US" dirty="0"/>
          </a:p>
        </p:txBody>
      </p:sp>
    </p:spTree>
    <p:extLst>
      <p:ext uri="{BB962C8B-B14F-4D97-AF65-F5344CB8AC3E}">
        <p14:creationId xmlns:p14="http://schemas.microsoft.com/office/powerpoint/2010/main" val="3208175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B435C-6A20-4D5C-BDDE-14C32ADB9872}"/>
              </a:ext>
            </a:extLst>
          </p:cNvPr>
          <p:cNvSpPr>
            <a:spLocks noGrp="1"/>
          </p:cNvSpPr>
          <p:nvPr>
            <p:ph type="title"/>
          </p:nvPr>
        </p:nvSpPr>
        <p:spPr>
          <a:xfrm>
            <a:off x="601549" y="692641"/>
            <a:ext cx="4165759" cy="266147"/>
          </a:xfrm>
        </p:spPr>
        <p:txBody>
          <a:bodyPr>
            <a:normAutofit fontScale="90000"/>
          </a:bodyPr>
          <a:lstStyle/>
          <a:p>
            <a:pPr marL="285750" indent="-285750">
              <a:buFont typeface="Wingdings" panose="05000000000000000000" pitchFamily="2" charset="2"/>
              <a:buChar char="v"/>
            </a:pPr>
            <a:r>
              <a:rPr lang="en-US" sz="1800" b="1" dirty="0" err="1">
                <a:latin typeface="Trebuchet MS" panose="020B0603020202020204" pitchFamily="34" charset="0"/>
              </a:rPr>
              <a:t>Convocarea</a:t>
            </a:r>
            <a:r>
              <a:rPr lang="en-US" sz="1800" b="1" dirty="0">
                <a:latin typeface="Trebuchet MS" panose="020B0603020202020204" pitchFamily="34" charset="0"/>
              </a:rPr>
              <a:t> </a:t>
            </a:r>
            <a:r>
              <a:rPr lang="en-US" sz="1800" b="1" dirty="0" err="1">
                <a:latin typeface="Trebuchet MS" panose="020B0603020202020204" pitchFamily="34" charset="0"/>
              </a:rPr>
              <a:t>Adunarii</a:t>
            </a:r>
            <a:r>
              <a:rPr lang="en-US" sz="1800" b="1" dirty="0">
                <a:latin typeface="Trebuchet MS" panose="020B0603020202020204" pitchFamily="34" charset="0"/>
              </a:rPr>
              <a:t> </a:t>
            </a:r>
            <a:r>
              <a:rPr lang="en-US" sz="1800" b="1" dirty="0" err="1">
                <a:latin typeface="Trebuchet MS" panose="020B0603020202020204" pitchFamily="34" charset="0"/>
              </a:rPr>
              <a:t>Generale</a:t>
            </a:r>
            <a:endParaRPr lang="en-US" sz="1800" b="1" dirty="0">
              <a:latin typeface="Trebuchet MS" panose="020B0603020202020204" pitchFamily="34" charset="0"/>
            </a:endParaRPr>
          </a:p>
        </p:txBody>
      </p:sp>
      <p:sp>
        <p:nvSpPr>
          <p:cNvPr id="3" name="Slide Number Placeholder 2">
            <a:extLst>
              <a:ext uri="{FF2B5EF4-FFF2-40B4-BE49-F238E27FC236}">
                <a16:creationId xmlns:a16="http://schemas.microsoft.com/office/drawing/2014/main" id="{23A1B04B-8006-4BB1-8DFB-E40078CF1AED}"/>
              </a:ext>
            </a:extLst>
          </p:cNvPr>
          <p:cNvSpPr>
            <a:spLocks noGrp="1"/>
          </p:cNvSpPr>
          <p:nvPr>
            <p:ph type="sldNum" sz="quarter" idx="16"/>
          </p:nvPr>
        </p:nvSpPr>
        <p:spPr/>
        <p:txBody>
          <a:bodyPr/>
          <a:lstStyle/>
          <a:p>
            <a:fld id="{5A12E19C-F0D7-470F-8E3A-FEF858791E3B}" type="slidenum">
              <a:rPr lang="uk-UA" smtClean="0"/>
              <a:pPr/>
              <a:t>8</a:t>
            </a:fld>
            <a:endParaRPr lang="uk-UA"/>
          </a:p>
        </p:txBody>
      </p:sp>
      <p:sp>
        <p:nvSpPr>
          <p:cNvPr id="8" name="TextBox 7">
            <a:extLst>
              <a:ext uri="{FF2B5EF4-FFF2-40B4-BE49-F238E27FC236}">
                <a16:creationId xmlns:a16="http://schemas.microsoft.com/office/drawing/2014/main" id="{44916DDA-C7B5-4D71-923F-0A37B71C0A0D}"/>
              </a:ext>
            </a:extLst>
          </p:cNvPr>
          <p:cNvSpPr txBox="1"/>
          <p:nvPr/>
        </p:nvSpPr>
        <p:spPr>
          <a:xfrm>
            <a:off x="601549" y="1091953"/>
            <a:ext cx="10930544" cy="5139869"/>
          </a:xfrm>
          <a:prstGeom prst="rect">
            <a:avLst/>
          </a:prstGeom>
          <a:noFill/>
        </p:spPr>
        <p:txBody>
          <a:bodyPr wrap="square" rtlCol="0">
            <a:spAutoFit/>
          </a:bodyPr>
          <a:lstStyle/>
          <a:p>
            <a:pPr algn="just"/>
            <a:r>
              <a:rPr lang="en-US" sz="1600" dirty="0" err="1">
                <a:latin typeface="Trebuchet MS" panose="020B0603020202020204" pitchFamily="34" charset="0"/>
              </a:rPr>
              <a:t>Convocatorul</a:t>
            </a:r>
            <a:r>
              <a:rPr lang="en-US" sz="1600" dirty="0">
                <a:latin typeface="Trebuchet MS" panose="020B0603020202020204" pitchFamily="34" charset="0"/>
              </a:rPr>
              <a:t> </a:t>
            </a:r>
            <a:r>
              <a:rPr lang="en-US" sz="1600" dirty="0" err="1">
                <a:latin typeface="Trebuchet MS" panose="020B0603020202020204" pitchFamily="34" charset="0"/>
              </a:rPr>
              <a:t>va</a:t>
            </a:r>
            <a:r>
              <a:rPr lang="en-US" sz="1600" dirty="0">
                <a:latin typeface="Trebuchet MS" panose="020B0603020202020204" pitchFamily="34" charset="0"/>
              </a:rPr>
              <a:t> </a:t>
            </a:r>
            <a:r>
              <a:rPr lang="en-US" sz="1600" dirty="0" err="1">
                <a:latin typeface="Trebuchet MS" panose="020B0603020202020204" pitchFamily="34" charset="0"/>
              </a:rPr>
              <a:t>cuprinde</a:t>
            </a:r>
            <a:r>
              <a:rPr lang="en-US" sz="1600" dirty="0">
                <a:latin typeface="Trebuchet MS" panose="020B0603020202020204" pitchFamily="34" charset="0"/>
              </a:rPr>
              <a:t>: </a:t>
            </a:r>
          </a:p>
          <a:p>
            <a:pPr algn="just"/>
            <a:endParaRPr lang="en-US" sz="800" dirty="0">
              <a:latin typeface="Trebuchet MS" panose="020B0603020202020204" pitchFamily="34" charset="0"/>
            </a:endParaRPr>
          </a:p>
          <a:p>
            <a:pPr marL="342900" indent="-342900" algn="just">
              <a:buAutoNum type="alphaLcParenR"/>
            </a:pPr>
            <a:r>
              <a:rPr lang="en-US" sz="1600" dirty="0" err="1">
                <a:latin typeface="Trebuchet MS" panose="020B0603020202020204" pitchFamily="34" charset="0"/>
              </a:rPr>
              <a:t>denumirea</a:t>
            </a:r>
            <a:r>
              <a:rPr lang="en-US" sz="1600" dirty="0">
                <a:latin typeface="Trebuchet MS" panose="020B0603020202020204" pitchFamily="34" charset="0"/>
              </a:rPr>
              <a:t> </a:t>
            </a:r>
            <a:r>
              <a:rPr lang="en-US" sz="1600" dirty="0" err="1">
                <a:latin typeface="Trebuchet MS" panose="020B0603020202020204" pitchFamily="34" charset="0"/>
              </a:rPr>
              <a:t>Societăţii</a:t>
            </a:r>
            <a:r>
              <a:rPr lang="en-US" sz="1600" dirty="0">
                <a:latin typeface="Trebuchet MS" panose="020B0603020202020204" pitchFamily="34" charset="0"/>
              </a:rPr>
              <a:t>; </a:t>
            </a:r>
          </a:p>
          <a:p>
            <a:pPr marL="342900" indent="-342900" algn="just">
              <a:buAutoNum type="alphaLcParenR"/>
            </a:pPr>
            <a:endParaRPr lang="en-US" sz="800" dirty="0">
              <a:latin typeface="Trebuchet MS" panose="020B0603020202020204" pitchFamily="34" charset="0"/>
            </a:endParaRPr>
          </a:p>
          <a:p>
            <a:pPr marL="342900" indent="-342900" algn="just">
              <a:buAutoNum type="alphaLcParenR"/>
            </a:pPr>
            <a:r>
              <a:rPr lang="en-US" sz="1600" dirty="0">
                <a:latin typeface="Trebuchet MS" panose="020B0603020202020204" pitchFamily="34" charset="0"/>
              </a:rPr>
              <a:t>data, </a:t>
            </a:r>
            <a:r>
              <a:rPr lang="en-US" sz="1600" dirty="0" err="1">
                <a:latin typeface="Trebuchet MS" panose="020B0603020202020204" pitchFamily="34" charset="0"/>
              </a:rPr>
              <a:t>ora</a:t>
            </a:r>
            <a:r>
              <a:rPr lang="en-US" sz="1600" dirty="0">
                <a:latin typeface="Trebuchet MS" panose="020B0603020202020204" pitchFamily="34" charset="0"/>
              </a:rPr>
              <a:t> </a:t>
            </a:r>
            <a:r>
              <a:rPr lang="en-US" sz="1600" dirty="0" err="1">
                <a:latin typeface="Trebuchet MS" panose="020B0603020202020204" pitchFamily="34" charset="0"/>
              </a:rPr>
              <a:t>şi</a:t>
            </a:r>
            <a:r>
              <a:rPr lang="en-US" sz="1600" dirty="0">
                <a:latin typeface="Trebuchet MS" panose="020B0603020202020204" pitchFamily="34" charset="0"/>
              </a:rPr>
              <a:t> </a:t>
            </a:r>
            <a:r>
              <a:rPr lang="en-US" sz="1600" dirty="0" err="1">
                <a:latin typeface="Trebuchet MS" panose="020B0603020202020204" pitchFamily="34" charset="0"/>
              </a:rPr>
              <a:t>locul</a:t>
            </a:r>
            <a:r>
              <a:rPr lang="en-US" sz="1600" dirty="0">
                <a:latin typeface="Trebuchet MS" panose="020B0603020202020204" pitchFamily="34" charset="0"/>
              </a:rPr>
              <a:t> de </a:t>
            </a:r>
            <a:r>
              <a:rPr lang="en-US" sz="1600" dirty="0" err="1">
                <a:latin typeface="Trebuchet MS" panose="020B0603020202020204" pitchFamily="34" charset="0"/>
              </a:rPr>
              <a:t>desfăşurare</a:t>
            </a:r>
            <a:r>
              <a:rPr lang="en-US" sz="1600" dirty="0">
                <a:latin typeface="Trebuchet MS" panose="020B0603020202020204" pitchFamily="34" charset="0"/>
              </a:rPr>
              <a:t> a AGA;</a:t>
            </a:r>
          </a:p>
          <a:p>
            <a:pPr marL="342900" indent="-342900" algn="just">
              <a:buAutoNum type="alphaLcParenR"/>
            </a:pPr>
            <a:endParaRPr lang="en-US" sz="800" dirty="0">
              <a:latin typeface="Trebuchet MS" panose="020B0603020202020204" pitchFamily="34" charset="0"/>
            </a:endParaRPr>
          </a:p>
          <a:p>
            <a:pPr marL="342900" indent="-342900" algn="just">
              <a:buAutoNum type="alphaLcParenR"/>
            </a:pPr>
            <a:r>
              <a:rPr lang="en-US" sz="1600" dirty="0" err="1">
                <a:latin typeface="Trebuchet MS" panose="020B0603020202020204" pitchFamily="34" charset="0"/>
              </a:rPr>
              <a:t>ordinea</a:t>
            </a:r>
            <a:r>
              <a:rPr lang="en-US" sz="1600" dirty="0">
                <a:latin typeface="Trebuchet MS" panose="020B0603020202020204" pitchFamily="34" charset="0"/>
              </a:rPr>
              <a:t> de zi </a:t>
            </a:r>
            <a:r>
              <a:rPr lang="en-US" sz="1600" dirty="0" err="1">
                <a:latin typeface="Trebuchet MS" panose="020B0603020202020204" pitchFamily="34" charset="0"/>
              </a:rPr>
              <a:t>propusă</a:t>
            </a:r>
            <a:r>
              <a:rPr lang="en-US" sz="1600" dirty="0">
                <a:latin typeface="Trebuchet MS" panose="020B0603020202020204" pitchFamily="34" charset="0"/>
              </a:rPr>
              <a:t>; </a:t>
            </a:r>
          </a:p>
          <a:p>
            <a:pPr marL="342900" indent="-342900" algn="just">
              <a:buAutoNum type="alphaLcParenR"/>
            </a:pPr>
            <a:endParaRPr lang="en-US" sz="800" dirty="0">
              <a:latin typeface="Trebuchet MS" panose="020B0603020202020204" pitchFamily="34" charset="0"/>
            </a:endParaRPr>
          </a:p>
          <a:p>
            <a:pPr marL="342900" indent="-342900" algn="just">
              <a:buAutoNum type="alphaLcParenR"/>
            </a:pPr>
            <a:r>
              <a:rPr lang="en-US" sz="1600" dirty="0" err="1">
                <a:latin typeface="Trebuchet MS" panose="020B0603020202020204" pitchFamily="34" charset="0"/>
              </a:rPr>
              <a:t>descrierea</a:t>
            </a:r>
            <a:r>
              <a:rPr lang="en-US" sz="1600" dirty="0">
                <a:latin typeface="Trebuchet MS" panose="020B0603020202020204" pitchFamily="34" charset="0"/>
              </a:rPr>
              <a:t> </a:t>
            </a:r>
            <a:r>
              <a:rPr lang="en-US" sz="1600" dirty="0" err="1">
                <a:latin typeface="Trebuchet MS" panose="020B0603020202020204" pitchFamily="34" charset="0"/>
              </a:rPr>
              <a:t>clară</a:t>
            </a:r>
            <a:r>
              <a:rPr lang="en-US" sz="1600" dirty="0">
                <a:latin typeface="Trebuchet MS" panose="020B0603020202020204" pitchFamily="34" charset="0"/>
              </a:rPr>
              <a:t> </a:t>
            </a:r>
            <a:r>
              <a:rPr lang="en-US" sz="1600" dirty="0" err="1">
                <a:latin typeface="Trebuchet MS" panose="020B0603020202020204" pitchFamily="34" charset="0"/>
              </a:rPr>
              <a:t>şi</a:t>
            </a:r>
            <a:r>
              <a:rPr lang="en-US" sz="1600" dirty="0">
                <a:latin typeface="Trebuchet MS" panose="020B0603020202020204" pitchFamily="34" charset="0"/>
              </a:rPr>
              <a:t> </a:t>
            </a:r>
            <a:r>
              <a:rPr lang="en-US" sz="1600" dirty="0" err="1">
                <a:latin typeface="Trebuchet MS" panose="020B0603020202020204" pitchFamily="34" charset="0"/>
              </a:rPr>
              <a:t>precisă</a:t>
            </a:r>
            <a:r>
              <a:rPr lang="en-US" sz="1600" dirty="0">
                <a:latin typeface="Trebuchet MS" panose="020B0603020202020204" pitchFamily="34" charset="0"/>
              </a:rPr>
              <a:t> a </a:t>
            </a:r>
            <a:r>
              <a:rPr lang="en-US" sz="1600" dirty="0" err="1">
                <a:latin typeface="Trebuchet MS" panose="020B0603020202020204" pitchFamily="34" charset="0"/>
              </a:rPr>
              <a:t>procedurilor</a:t>
            </a:r>
            <a:r>
              <a:rPr lang="en-US" sz="1600" dirty="0">
                <a:latin typeface="Trebuchet MS" panose="020B0603020202020204" pitchFamily="34" charset="0"/>
              </a:rPr>
              <a:t> care </a:t>
            </a:r>
            <a:r>
              <a:rPr lang="en-US" sz="1600" dirty="0" err="1">
                <a:latin typeface="Trebuchet MS" panose="020B0603020202020204" pitchFamily="34" charset="0"/>
              </a:rPr>
              <a:t>trebuie</a:t>
            </a:r>
            <a:r>
              <a:rPr lang="en-US" sz="1600" dirty="0">
                <a:latin typeface="Trebuchet MS" panose="020B0603020202020204" pitchFamily="34" charset="0"/>
              </a:rPr>
              <a:t> </a:t>
            </a:r>
            <a:r>
              <a:rPr lang="en-US" sz="1600" dirty="0" err="1">
                <a:latin typeface="Trebuchet MS" panose="020B0603020202020204" pitchFamily="34" charset="0"/>
              </a:rPr>
              <a:t>respectate</a:t>
            </a:r>
            <a:r>
              <a:rPr lang="en-US" sz="1600" dirty="0">
                <a:latin typeface="Trebuchet MS" panose="020B0603020202020204" pitchFamily="34" charset="0"/>
              </a:rPr>
              <a:t> de </a:t>
            </a:r>
            <a:r>
              <a:rPr lang="en-US" sz="1600" dirty="0" err="1">
                <a:latin typeface="Trebuchet MS" panose="020B0603020202020204" pitchFamily="34" charset="0"/>
              </a:rPr>
              <a:t>acţionari</a:t>
            </a:r>
            <a:r>
              <a:rPr lang="en-US" sz="1600" dirty="0">
                <a:latin typeface="Trebuchet MS" panose="020B0603020202020204" pitchFamily="34" charset="0"/>
              </a:rPr>
              <a:t> </a:t>
            </a:r>
            <a:r>
              <a:rPr lang="en-US" sz="1600" dirty="0" err="1">
                <a:latin typeface="Trebuchet MS" panose="020B0603020202020204" pitchFamily="34" charset="0"/>
              </a:rPr>
              <a:t>pentru</a:t>
            </a:r>
            <a:r>
              <a:rPr lang="en-US" sz="1600" dirty="0">
                <a:latin typeface="Trebuchet MS" panose="020B0603020202020204" pitchFamily="34" charset="0"/>
              </a:rPr>
              <a:t> a </a:t>
            </a:r>
            <a:r>
              <a:rPr lang="en-US" sz="1600" dirty="0" err="1">
                <a:latin typeface="Trebuchet MS" panose="020B0603020202020204" pitchFamily="34" charset="0"/>
              </a:rPr>
              <a:t>putea</a:t>
            </a:r>
            <a:r>
              <a:rPr lang="en-US" sz="1600" dirty="0">
                <a:latin typeface="Trebuchet MS" panose="020B0603020202020204" pitchFamily="34" charset="0"/>
              </a:rPr>
              <a:t> </a:t>
            </a:r>
            <a:r>
              <a:rPr lang="en-US" sz="1600" dirty="0" err="1">
                <a:latin typeface="Trebuchet MS" panose="020B0603020202020204" pitchFamily="34" charset="0"/>
              </a:rPr>
              <a:t>participa</a:t>
            </a:r>
            <a:r>
              <a:rPr lang="en-US" sz="1600" dirty="0">
                <a:latin typeface="Trebuchet MS" panose="020B0603020202020204" pitchFamily="34" charset="0"/>
              </a:rPr>
              <a:t> </a:t>
            </a:r>
            <a:r>
              <a:rPr lang="en-US" sz="1600" dirty="0" err="1">
                <a:latin typeface="Trebuchet MS" panose="020B0603020202020204" pitchFamily="34" charset="0"/>
              </a:rPr>
              <a:t>şi</a:t>
            </a:r>
            <a:r>
              <a:rPr lang="en-US" sz="1600" dirty="0">
                <a:latin typeface="Trebuchet MS" panose="020B0603020202020204" pitchFamily="34" charset="0"/>
              </a:rPr>
              <a:t> </a:t>
            </a:r>
            <a:r>
              <a:rPr lang="en-US" sz="1600" dirty="0" err="1">
                <a:latin typeface="Trebuchet MS" panose="020B0603020202020204" pitchFamily="34" charset="0"/>
              </a:rPr>
              <a:t>vota</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cadrul</a:t>
            </a:r>
            <a:r>
              <a:rPr lang="en-US" sz="1600" dirty="0">
                <a:latin typeface="Trebuchet MS" panose="020B0603020202020204" pitchFamily="34" charset="0"/>
              </a:rPr>
              <a:t> AGA; se </a:t>
            </a:r>
            <a:r>
              <a:rPr lang="en-US" sz="1600" dirty="0" err="1">
                <a:latin typeface="Trebuchet MS" panose="020B0603020202020204" pitchFamily="34" charset="0"/>
              </a:rPr>
              <a:t>vor</a:t>
            </a:r>
            <a:r>
              <a:rPr lang="en-US" sz="1600" dirty="0">
                <a:latin typeface="Trebuchet MS" panose="020B0603020202020204" pitchFamily="34" charset="0"/>
              </a:rPr>
              <a:t> include </a:t>
            </a:r>
            <a:r>
              <a:rPr lang="en-US" sz="1600" dirty="0" err="1">
                <a:latin typeface="Trebuchet MS" panose="020B0603020202020204" pitchFamily="34" charset="0"/>
              </a:rPr>
              <a:t>informaţii</a:t>
            </a:r>
            <a:r>
              <a:rPr lang="en-US" sz="1600" dirty="0">
                <a:latin typeface="Trebuchet MS" panose="020B0603020202020204" pitchFamily="34" charset="0"/>
              </a:rPr>
              <a:t> cu </a:t>
            </a:r>
            <a:r>
              <a:rPr lang="en-US" sz="1600" dirty="0" err="1">
                <a:latin typeface="Trebuchet MS" panose="020B0603020202020204" pitchFamily="34" charset="0"/>
              </a:rPr>
              <a:t>privire</a:t>
            </a:r>
            <a:r>
              <a:rPr lang="en-US" sz="1600" dirty="0">
                <a:latin typeface="Trebuchet MS" panose="020B0603020202020204" pitchFamily="34" charset="0"/>
              </a:rPr>
              <a:t> la: </a:t>
            </a:r>
          </a:p>
          <a:p>
            <a:pPr marL="800100" lvl="1" indent="-342900" algn="just">
              <a:buFont typeface="Arial" panose="020B0604020202020204" pitchFamily="34" charset="0"/>
              <a:buChar char="•"/>
            </a:pPr>
            <a:r>
              <a:rPr lang="en-US" sz="1600" dirty="0" err="1">
                <a:latin typeface="Trebuchet MS" panose="020B0603020202020204" pitchFamily="34" charset="0"/>
              </a:rPr>
              <a:t>drepturile</a:t>
            </a:r>
            <a:r>
              <a:rPr lang="en-US" sz="1600" dirty="0">
                <a:latin typeface="Trebuchet MS" panose="020B0603020202020204" pitchFamily="34" charset="0"/>
              </a:rPr>
              <a:t> </a:t>
            </a:r>
            <a:r>
              <a:rPr lang="en-US" sz="1600" dirty="0" err="1">
                <a:latin typeface="Trebuchet MS" panose="020B0603020202020204" pitchFamily="34" charset="0"/>
              </a:rPr>
              <a:t>acţionarilor</a:t>
            </a:r>
            <a:r>
              <a:rPr lang="en-US" sz="1600" dirty="0">
                <a:latin typeface="Trebuchet MS" panose="020B0603020202020204" pitchFamily="34" charset="0"/>
              </a:rPr>
              <a:t> de a introduce </a:t>
            </a:r>
            <a:r>
              <a:rPr lang="en-US" sz="1600" dirty="0" err="1">
                <a:latin typeface="Trebuchet MS" panose="020B0603020202020204" pitchFamily="34" charset="0"/>
              </a:rPr>
              <a:t>noi</a:t>
            </a:r>
            <a:r>
              <a:rPr lang="en-US" sz="1600" dirty="0">
                <a:latin typeface="Trebuchet MS" panose="020B0603020202020204" pitchFamily="34" charset="0"/>
              </a:rPr>
              <a:t> </a:t>
            </a:r>
            <a:r>
              <a:rPr lang="en-US" sz="1600" dirty="0" err="1">
                <a:latin typeface="Trebuchet MS" panose="020B0603020202020204" pitchFamily="34" charset="0"/>
              </a:rPr>
              <a:t>puncte</a:t>
            </a:r>
            <a:r>
              <a:rPr lang="en-US" sz="1600" dirty="0">
                <a:latin typeface="Trebuchet MS" panose="020B0603020202020204" pitchFamily="34" charset="0"/>
              </a:rPr>
              <a:t> pe </a:t>
            </a:r>
            <a:r>
              <a:rPr lang="en-US" sz="1600" dirty="0" err="1">
                <a:latin typeface="Trebuchet MS" panose="020B0603020202020204" pitchFamily="34" charset="0"/>
              </a:rPr>
              <a:t>ordinea</a:t>
            </a:r>
            <a:r>
              <a:rPr lang="en-US" sz="1600" dirty="0">
                <a:latin typeface="Trebuchet MS" panose="020B0603020202020204" pitchFamily="34" charset="0"/>
              </a:rPr>
              <a:t> de zi, de a </a:t>
            </a:r>
            <a:r>
              <a:rPr lang="en-US" sz="1600" dirty="0" err="1">
                <a:latin typeface="Trebuchet MS" panose="020B0603020202020204" pitchFamily="34" charset="0"/>
              </a:rPr>
              <a:t>prezenta</a:t>
            </a:r>
            <a:r>
              <a:rPr lang="en-US" sz="1600" dirty="0">
                <a:latin typeface="Trebuchet MS" panose="020B0603020202020204" pitchFamily="34" charset="0"/>
              </a:rPr>
              <a:t> </a:t>
            </a:r>
            <a:r>
              <a:rPr lang="en-US" sz="1600" dirty="0" err="1">
                <a:latin typeface="Trebuchet MS" panose="020B0603020202020204" pitchFamily="34" charset="0"/>
              </a:rPr>
              <a:t>proiecte</a:t>
            </a:r>
            <a:r>
              <a:rPr lang="en-US" sz="1600" dirty="0">
                <a:latin typeface="Trebuchet MS" panose="020B0603020202020204" pitchFamily="34" charset="0"/>
              </a:rPr>
              <a:t> de </a:t>
            </a:r>
            <a:r>
              <a:rPr lang="en-US" sz="1600" dirty="0" err="1">
                <a:latin typeface="Trebuchet MS" panose="020B0603020202020204" pitchFamily="34" charset="0"/>
              </a:rPr>
              <a:t>hotărâri</a:t>
            </a:r>
            <a:r>
              <a:rPr lang="en-US" sz="1600" dirty="0">
                <a:latin typeface="Trebuchet MS" panose="020B0603020202020204" pitchFamily="34" charset="0"/>
              </a:rPr>
              <a:t> </a:t>
            </a:r>
            <a:r>
              <a:rPr lang="en-US" sz="1600" dirty="0" err="1">
                <a:latin typeface="Trebuchet MS" panose="020B0603020202020204" pitchFamily="34" charset="0"/>
              </a:rPr>
              <a:t>şi</a:t>
            </a:r>
            <a:r>
              <a:rPr lang="en-US" sz="1600" dirty="0">
                <a:latin typeface="Trebuchet MS" panose="020B0603020202020204" pitchFamily="34" charset="0"/>
              </a:rPr>
              <a:t>/</a:t>
            </a:r>
            <a:r>
              <a:rPr lang="en-US" sz="1600" dirty="0" err="1">
                <a:latin typeface="Trebuchet MS" panose="020B0603020202020204" pitchFamily="34" charset="0"/>
              </a:rPr>
              <a:t>sau</a:t>
            </a:r>
            <a:r>
              <a:rPr lang="en-US" sz="1600" dirty="0">
                <a:latin typeface="Trebuchet MS" panose="020B0603020202020204" pitchFamily="34" charset="0"/>
              </a:rPr>
              <a:t> </a:t>
            </a:r>
            <a:r>
              <a:rPr lang="en-US" sz="1600" dirty="0" err="1">
                <a:latin typeface="Trebuchet MS" panose="020B0603020202020204" pitchFamily="34" charset="0"/>
              </a:rPr>
              <a:t>întrebări</a:t>
            </a:r>
            <a:r>
              <a:rPr lang="en-US" sz="1600" dirty="0">
                <a:latin typeface="Trebuchet MS" panose="020B0603020202020204" pitchFamily="34" charset="0"/>
              </a:rPr>
              <a:t> </a:t>
            </a:r>
            <a:r>
              <a:rPr lang="en-US" sz="1600" dirty="0" err="1">
                <a:latin typeface="Trebuchet MS" panose="020B0603020202020204" pitchFamily="34" charset="0"/>
              </a:rPr>
              <a:t>scrise</a:t>
            </a:r>
            <a:r>
              <a:rPr lang="en-US" sz="1600" dirty="0">
                <a:latin typeface="Trebuchet MS" panose="020B0603020202020204" pitchFamily="34" charset="0"/>
              </a:rPr>
              <a:t> cu </a:t>
            </a:r>
            <a:r>
              <a:rPr lang="en-US" sz="1600" dirty="0" err="1">
                <a:latin typeface="Trebuchet MS" panose="020B0603020202020204" pitchFamily="34" charset="0"/>
              </a:rPr>
              <a:t>privire</a:t>
            </a:r>
            <a:r>
              <a:rPr lang="en-US" sz="1600" dirty="0">
                <a:latin typeface="Trebuchet MS" panose="020B0603020202020204" pitchFamily="34" charset="0"/>
              </a:rPr>
              <a:t> la </a:t>
            </a:r>
            <a:r>
              <a:rPr lang="en-US" sz="1600" dirty="0" err="1">
                <a:latin typeface="Trebuchet MS" panose="020B0603020202020204" pitchFamily="34" charset="0"/>
              </a:rPr>
              <a:t>punctele</a:t>
            </a:r>
            <a:r>
              <a:rPr lang="en-US" sz="1600" dirty="0">
                <a:latin typeface="Trebuchet MS" panose="020B0603020202020204" pitchFamily="34" charset="0"/>
              </a:rPr>
              <a:t> de pe </a:t>
            </a:r>
            <a:r>
              <a:rPr lang="en-US" sz="1600" dirty="0" err="1">
                <a:latin typeface="Trebuchet MS" panose="020B0603020202020204" pitchFamily="34" charset="0"/>
              </a:rPr>
              <a:t>ordinea</a:t>
            </a:r>
            <a:r>
              <a:rPr lang="en-US" sz="1600" dirty="0">
                <a:latin typeface="Trebuchet MS" panose="020B0603020202020204" pitchFamily="34" charset="0"/>
              </a:rPr>
              <a:t> de zi, precum </a:t>
            </a:r>
            <a:r>
              <a:rPr lang="en-US" sz="1600" dirty="0" err="1">
                <a:latin typeface="Trebuchet MS" panose="020B0603020202020204" pitchFamily="34" charset="0"/>
              </a:rPr>
              <a:t>şi</a:t>
            </a:r>
            <a:r>
              <a:rPr lang="en-US" sz="1600" dirty="0">
                <a:latin typeface="Trebuchet MS" panose="020B0603020202020204" pitchFamily="34" charset="0"/>
              </a:rPr>
              <a:t> </a:t>
            </a:r>
            <a:r>
              <a:rPr lang="en-US" sz="1600" dirty="0" err="1">
                <a:latin typeface="Trebuchet MS" panose="020B0603020202020204" pitchFamily="34" charset="0"/>
              </a:rPr>
              <a:t>termenele</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care </a:t>
            </a:r>
            <a:r>
              <a:rPr lang="en-US" sz="1600" dirty="0" err="1">
                <a:latin typeface="Trebuchet MS" panose="020B0603020202020204" pitchFamily="34" charset="0"/>
              </a:rPr>
              <a:t>drepturile</a:t>
            </a:r>
            <a:r>
              <a:rPr lang="en-US" sz="1600" dirty="0">
                <a:latin typeface="Trebuchet MS" panose="020B0603020202020204" pitchFamily="34" charset="0"/>
              </a:rPr>
              <a:t> respective pot fi </a:t>
            </a:r>
            <a:r>
              <a:rPr lang="en-US" sz="1600" dirty="0" err="1">
                <a:latin typeface="Trebuchet MS" panose="020B0603020202020204" pitchFamily="34" charset="0"/>
              </a:rPr>
              <a:t>exercitate</a:t>
            </a:r>
            <a:r>
              <a:rPr lang="en-US" sz="1600" dirty="0">
                <a:latin typeface="Trebuchet MS" panose="020B0603020202020204" pitchFamily="34" charset="0"/>
              </a:rPr>
              <a:t>; </a:t>
            </a:r>
          </a:p>
          <a:p>
            <a:pPr marL="800100" lvl="1" indent="-342900" algn="just">
              <a:buFont typeface="Arial" panose="020B0604020202020204" pitchFamily="34" charset="0"/>
              <a:buChar char="•"/>
            </a:pPr>
            <a:r>
              <a:rPr lang="en-US" sz="1600" dirty="0" err="1">
                <a:latin typeface="Trebuchet MS" panose="020B0603020202020204" pitchFamily="34" charset="0"/>
              </a:rPr>
              <a:t>procedura</a:t>
            </a:r>
            <a:r>
              <a:rPr lang="en-US" sz="1600" dirty="0">
                <a:latin typeface="Trebuchet MS" panose="020B0603020202020204" pitchFamily="34" charset="0"/>
              </a:rPr>
              <a:t> de </a:t>
            </a:r>
            <a:r>
              <a:rPr lang="en-US" sz="1600" dirty="0" err="1">
                <a:latin typeface="Trebuchet MS" panose="020B0603020202020204" pitchFamily="34" charset="0"/>
              </a:rPr>
              <a:t>vot</a:t>
            </a:r>
            <a:r>
              <a:rPr lang="en-US" sz="1600" dirty="0">
                <a:latin typeface="Trebuchet MS" panose="020B0603020202020204" pitchFamily="34" charset="0"/>
              </a:rPr>
              <a:t> </a:t>
            </a:r>
            <a:r>
              <a:rPr lang="en-US" sz="1600" dirty="0" err="1">
                <a:latin typeface="Trebuchet MS" panose="020B0603020202020204" pitchFamily="34" charset="0"/>
              </a:rPr>
              <a:t>prin</a:t>
            </a:r>
            <a:r>
              <a:rPr lang="en-US" sz="1600" dirty="0">
                <a:latin typeface="Trebuchet MS" panose="020B0603020202020204" pitchFamily="34" charset="0"/>
              </a:rPr>
              <a:t> </a:t>
            </a:r>
            <a:r>
              <a:rPr lang="en-US" sz="1600" dirty="0" err="1">
                <a:latin typeface="Trebuchet MS" panose="020B0603020202020204" pitchFamily="34" charset="0"/>
              </a:rPr>
              <a:t>împuternicire</a:t>
            </a:r>
            <a:r>
              <a:rPr lang="en-US" sz="1600" dirty="0">
                <a:latin typeface="Trebuchet MS" panose="020B0603020202020204" pitchFamily="34" charset="0"/>
              </a:rPr>
              <a:t> (</a:t>
            </a:r>
            <a:r>
              <a:rPr lang="en-US" sz="1600" dirty="0" err="1">
                <a:latin typeface="Trebuchet MS" panose="020B0603020202020204" pitchFamily="34" charset="0"/>
              </a:rPr>
              <a:t>prin</a:t>
            </a:r>
            <a:r>
              <a:rPr lang="en-US" sz="1600" dirty="0">
                <a:latin typeface="Trebuchet MS" panose="020B0603020202020204" pitchFamily="34" charset="0"/>
              </a:rPr>
              <a:t> </a:t>
            </a:r>
            <a:r>
              <a:rPr lang="en-US" sz="1600" dirty="0" err="1">
                <a:latin typeface="Trebuchet MS" panose="020B0603020202020204" pitchFamily="34" charset="0"/>
              </a:rPr>
              <a:t>reprezentare</a:t>
            </a:r>
            <a:r>
              <a:rPr lang="en-US" sz="1600" dirty="0">
                <a:latin typeface="Trebuchet MS" panose="020B0603020202020204" pitchFamily="34" charset="0"/>
              </a:rPr>
              <a:t>), precum </a:t>
            </a:r>
            <a:r>
              <a:rPr lang="en-US" sz="1600" dirty="0" err="1">
                <a:latin typeface="Trebuchet MS" panose="020B0603020202020204" pitchFamily="34" charset="0"/>
              </a:rPr>
              <a:t>şi</a:t>
            </a:r>
            <a:r>
              <a:rPr lang="en-US" sz="1600" dirty="0">
                <a:latin typeface="Trebuchet MS" panose="020B0603020202020204" pitchFamily="34" charset="0"/>
              </a:rPr>
              <a:t> </a:t>
            </a:r>
            <a:r>
              <a:rPr lang="en-US" sz="1600" dirty="0" err="1">
                <a:latin typeface="Trebuchet MS" panose="020B0603020202020204" pitchFamily="34" charset="0"/>
              </a:rPr>
              <a:t>faptul</a:t>
            </a:r>
            <a:r>
              <a:rPr lang="en-US" sz="1600" dirty="0">
                <a:latin typeface="Trebuchet MS" panose="020B0603020202020204" pitchFamily="34" charset="0"/>
              </a:rPr>
              <a:t> </a:t>
            </a:r>
            <a:r>
              <a:rPr lang="en-US" sz="1600" dirty="0" err="1">
                <a:latin typeface="Trebuchet MS" panose="020B0603020202020204" pitchFamily="34" charset="0"/>
              </a:rPr>
              <a:t>că</a:t>
            </a:r>
            <a:r>
              <a:rPr lang="en-US" sz="1600" dirty="0">
                <a:latin typeface="Trebuchet MS" panose="020B0603020202020204" pitchFamily="34" charset="0"/>
              </a:rPr>
              <a:t> </a:t>
            </a:r>
            <a:r>
              <a:rPr lang="en-US" sz="1600" dirty="0" err="1">
                <a:latin typeface="Trebuchet MS" panose="020B0603020202020204" pitchFamily="34" charset="0"/>
              </a:rPr>
              <a:t>pentru</a:t>
            </a:r>
            <a:r>
              <a:rPr lang="en-US" sz="1600" dirty="0">
                <a:latin typeface="Trebuchet MS" panose="020B0603020202020204" pitchFamily="34" charset="0"/>
              </a:rPr>
              <a:t> </a:t>
            </a:r>
            <a:r>
              <a:rPr lang="en-US" sz="1600" dirty="0" err="1">
                <a:latin typeface="Trebuchet MS" panose="020B0603020202020204" pitchFamily="34" charset="0"/>
              </a:rPr>
              <a:t>votul</a:t>
            </a:r>
            <a:r>
              <a:rPr lang="en-US" sz="1600" dirty="0">
                <a:latin typeface="Trebuchet MS" panose="020B0603020202020204" pitchFamily="34" charset="0"/>
              </a:rPr>
              <a:t> </a:t>
            </a:r>
            <a:r>
              <a:rPr lang="en-US" sz="1600" dirty="0" err="1">
                <a:latin typeface="Trebuchet MS" panose="020B0603020202020204" pitchFamily="34" charset="0"/>
              </a:rPr>
              <a:t>prin</a:t>
            </a:r>
            <a:r>
              <a:rPr lang="en-US" sz="1600" dirty="0">
                <a:latin typeface="Trebuchet MS" panose="020B0603020202020204" pitchFamily="34" charset="0"/>
              </a:rPr>
              <a:t> </a:t>
            </a:r>
            <a:r>
              <a:rPr lang="en-US" sz="1600" dirty="0" err="1">
                <a:latin typeface="Trebuchet MS" panose="020B0603020202020204" pitchFamily="34" charset="0"/>
              </a:rPr>
              <a:t>reprezentare</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baza</a:t>
            </a:r>
            <a:r>
              <a:rPr lang="en-US" sz="1600" dirty="0">
                <a:latin typeface="Trebuchet MS" panose="020B0603020202020204" pitchFamily="34" charset="0"/>
              </a:rPr>
              <a:t> </a:t>
            </a:r>
            <a:r>
              <a:rPr lang="en-US" sz="1600" dirty="0" err="1">
                <a:latin typeface="Trebuchet MS" panose="020B0603020202020204" pitchFamily="34" charset="0"/>
              </a:rPr>
              <a:t>unei</a:t>
            </a:r>
            <a:r>
              <a:rPr lang="en-US" sz="1600" dirty="0">
                <a:latin typeface="Trebuchet MS" panose="020B0603020202020204" pitchFamily="34" charset="0"/>
              </a:rPr>
              <a:t> </a:t>
            </a:r>
            <a:r>
              <a:rPr lang="en-US" sz="1600" dirty="0" err="1">
                <a:latin typeface="Trebuchet MS" panose="020B0603020202020204" pitchFamily="34" charset="0"/>
              </a:rPr>
              <a:t>împuterniciri</a:t>
            </a:r>
            <a:r>
              <a:rPr lang="en-US" sz="1600" dirty="0">
                <a:latin typeface="Trebuchet MS" panose="020B0603020202020204" pitchFamily="34" charset="0"/>
              </a:rPr>
              <a:t> </a:t>
            </a:r>
            <a:r>
              <a:rPr lang="en-US" sz="1600" dirty="0" err="1">
                <a:latin typeface="Trebuchet MS" panose="020B0603020202020204" pitchFamily="34" charset="0"/>
              </a:rPr>
              <a:t>speciale</a:t>
            </a:r>
            <a:r>
              <a:rPr lang="en-US" sz="1600" dirty="0">
                <a:latin typeface="Trebuchet MS" panose="020B0603020202020204" pitchFamily="34" charset="0"/>
              </a:rPr>
              <a:t> </a:t>
            </a:r>
            <a:r>
              <a:rPr lang="en-US" sz="1600" dirty="0" err="1">
                <a:latin typeface="Trebuchet MS" panose="020B0603020202020204" pitchFamily="34" charset="0"/>
              </a:rPr>
              <a:t>trebuie</a:t>
            </a:r>
            <a:r>
              <a:rPr lang="en-US" sz="1600" dirty="0">
                <a:latin typeface="Trebuchet MS" panose="020B0603020202020204" pitchFamily="34" charset="0"/>
              </a:rPr>
              <a:t> </a:t>
            </a:r>
            <a:r>
              <a:rPr lang="en-US" sz="1600" dirty="0" err="1">
                <a:latin typeface="Trebuchet MS" panose="020B0603020202020204" pitchFamily="34" charset="0"/>
              </a:rPr>
              <a:t>utilizate</a:t>
            </a:r>
            <a:r>
              <a:rPr lang="en-US" sz="1600" dirty="0">
                <a:latin typeface="Trebuchet MS" panose="020B0603020202020204" pitchFamily="34" charset="0"/>
              </a:rPr>
              <a:t> </a:t>
            </a:r>
            <a:r>
              <a:rPr lang="en-US" sz="1600" dirty="0" err="1">
                <a:latin typeface="Trebuchet MS" panose="020B0603020202020204" pitchFamily="34" charset="0"/>
              </a:rPr>
              <a:t>formularele</a:t>
            </a:r>
            <a:r>
              <a:rPr lang="en-US" sz="1600" dirty="0">
                <a:latin typeface="Trebuchet MS" panose="020B0603020202020204" pitchFamily="34" charset="0"/>
              </a:rPr>
              <a:t> de </a:t>
            </a:r>
            <a:r>
              <a:rPr lang="en-US" sz="1600" dirty="0" err="1">
                <a:latin typeface="Trebuchet MS" panose="020B0603020202020204" pitchFamily="34" charset="0"/>
              </a:rPr>
              <a:t>împuternicire</a:t>
            </a:r>
            <a:r>
              <a:rPr lang="en-US" sz="1600" dirty="0">
                <a:latin typeface="Trebuchet MS" panose="020B0603020202020204" pitchFamily="34" charset="0"/>
              </a:rPr>
              <a:t> </a:t>
            </a:r>
            <a:r>
              <a:rPr lang="en-US" sz="1600" dirty="0" err="1">
                <a:latin typeface="Trebuchet MS" panose="020B0603020202020204" pitchFamily="34" charset="0"/>
              </a:rPr>
              <a:t>puse</a:t>
            </a:r>
            <a:r>
              <a:rPr lang="en-US" sz="1600" dirty="0">
                <a:latin typeface="Trebuchet MS" panose="020B0603020202020204" pitchFamily="34" charset="0"/>
              </a:rPr>
              <a:t> la </a:t>
            </a:r>
            <a:r>
              <a:rPr lang="en-US" sz="1600" dirty="0" err="1">
                <a:latin typeface="Trebuchet MS" panose="020B0603020202020204" pitchFamily="34" charset="0"/>
              </a:rPr>
              <a:t>dispoziţie</a:t>
            </a:r>
            <a:r>
              <a:rPr lang="en-US" sz="1600" dirty="0">
                <a:latin typeface="Trebuchet MS" panose="020B0603020202020204" pitchFamily="34" charset="0"/>
              </a:rPr>
              <a:t> de </a:t>
            </a:r>
            <a:r>
              <a:rPr lang="en-US" sz="1600" dirty="0" err="1">
                <a:latin typeface="Trebuchet MS" panose="020B0603020202020204" pitchFamily="34" charset="0"/>
              </a:rPr>
              <a:t>Societate</a:t>
            </a:r>
            <a:r>
              <a:rPr lang="en-US" sz="1600" dirty="0">
                <a:latin typeface="Trebuchet MS" panose="020B0603020202020204" pitchFamily="34" charset="0"/>
              </a:rPr>
              <a:t>; </a:t>
            </a:r>
            <a:r>
              <a:rPr lang="en-US" sz="1600" dirty="0" err="1">
                <a:latin typeface="Trebuchet MS" panose="020B0603020202020204" pitchFamily="34" charset="0"/>
              </a:rPr>
              <a:t>modalitatea</a:t>
            </a:r>
            <a:r>
              <a:rPr lang="en-US" sz="1600" dirty="0">
                <a:latin typeface="Trebuchet MS" panose="020B0603020202020204" pitchFamily="34" charset="0"/>
              </a:rPr>
              <a:t> de </a:t>
            </a:r>
            <a:r>
              <a:rPr lang="en-US" sz="1600" dirty="0" err="1">
                <a:latin typeface="Trebuchet MS" panose="020B0603020202020204" pitchFamily="34" charset="0"/>
              </a:rPr>
              <a:t>obţinere</a:t>
            </a:r>
            <a:r>
              <a:rPr lang="en-US" sz="1600" dirty="0">
                <a:latin typeface="Trebuchet MS" panose="020B0603020202020204" pitchFamily="34" charset="0"/>
              </a:rPr>
              <a:t> a </a:t>
            </a:r>
            <a:r>
              <a:rPr lang="en-US" sz="1600" dirty="0" err="1">
                <a:latin typeface="Trebuchet MS" panose="020B0603020202020204" pitchFamily="34" charset="0"/>
              </a:rPr>
              <a:t>formularelor</a:t>
            </a:r>
            <a:r>
              <a:rPr lang="en-US" sz="1600" dirty="0">
                <a:latin typeface="Trebuchet MS" panose="020B0603020202020204" pitchFamily="34" charset="0"/>
              </a:rPr>
              <a:t> de </a:t>
            </a:r>
            <a:r>
              <a:rPr lang="en-US" sz="1600" dirty="0" err="1">
                <a:latin typeface="Trebuchet MS" panose="020B0603020202020204" pitchFamily="34" charset="0"/>
              </a:rPr>
              <a:t>împuternicire</a:t>
            </a:r>
            <a:r>
              <a:rPr lang="en-US" sz="1600" dirty="0">
                <a:latin typeface="Trebuchet MS" panose="020B0603020202020204" pitchFamily="34" charset="0"/>
              </a:rPr>
              <a:t> </a:t>
            </a:r>
            <a:r>
              <a:rPr lang="en-US" sz="1600" dirty="0" err="1">
                <a:latin typeface="Trebuchet MS" panose="020B0603020202020204" pitchFamily="34" charset="0"/>
              </a:rPr>
              <a:t>pentru</a:t>
            </a:r>
            <a:r>
              <a:rPr lang="en-US" sz="1600" dirty="0">
                <a:latin typeface="Trebuchet MS" panose="020B0603020202020204" pitchFamily="34" charset="0"/>
              </a:rPr>
              <a:t> </a:t>
            </a:r>
            <a:r>
              <a:rPr lang="en-US" sz="1600" dirty="0" err="1">
                <a:latin typeface="Trebuchet MS" panose="020B0603020202020204" pitchFamily="34" charset="0"/>
              </a:rPr>
              <a:t>reprezentare</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AGA, data-</a:t>
            </a:r>
            <a:r>
              <a:rPr lang="en-US" sz="1600" dirty="0" err="1">
                <a:latin typeface="Trebuchet MS" panose="020B0603020202020204" pitchFamily="34" charset="0"/>
              </a:rPr>
              <a:t>limită</a:t>
            </a:r>
            <a:r>
              <a:rPr lang="en-US" sz="1600" dirty="0">
                <a:latin typeface="Trebuchet MS" panose="020B0603020202020204" pitchFamily="34" charset="0"/>
              </a:rPr>
              <a:t> </a:t>
            </a:r>
            <a:r>
              <a:rPr lang="en-US" sz="1600" dirty="0" err="1">
                <a:latin typeface="Trebuchet MS" panose="020B0603020202020204" pitchFamily="34" charset="0"/>
              </a:rPr>
              <a:t>şi</a:t>
            </a:r>
            <a:r>
              <a:rPr lang="en-US" sz="1600" dirty="0">
                <a:latin typeface="Trebuchet MS" panose="020B0603020202020204" pitchFamily="34" charset="0"/>
              </a:rPr>
              <a:t> </a:t>
            </a:r>
            <a:r>
              <a:rPr lang="en-US" sz="1600" dirty="0" err="1">
                <a:latin typeface="Trebuchet MS" panose="020B0603020202020204" pitchFamily="34" charset="0"/>
              </a:rPr>
              <a:t>locul</a:t>
            </a:r>
            <a:r>
              <a:rPr lang="en-US" sz="1600" dirty="0">
                <a:latin typeface="Trebuchet MS" panose="020B0603020202020204" pitchFamily="34" charset="0"/>
              </a:rPr>
              <a:t> </a:t>
            </a:r>
            <a:r>
              <a:rPr lang="en-US" sz="1600" dirty="0" err="1">
                <a:latin typeface="Trebuchet MS" panose="020B0603020202020204" pitchFamily="34" charset="0"/>
              </a:rPr>
              <a:t>unde</a:t>
            </a:r>
            <a:r>
              <a:rPr lang="en-US" sz="1600" dirty="0">
                <a:latin typeface="Trebuchet MS" panose="020B0603020202020204" pitchFamily="34" charset="0"/>
              </a:rPr>
              <a:t> </a:t>
            </a:r>
            <a:r>
              <a:rPr lang="en-US" sz="1600" dirty="0" err="1">
                <a:latin typeface="Trebuchet MS" panose="020B0603020202020204" pitchFamily="34" charset="0"/>
              </a:rPr>
              <a:t>vor</a:t>
            </a:r>
            <a:r>
              <a:rPr lang="en-US" sz="1600" dirty="0">
                <a:latin typeface="Trebuchet MS" panose="020B0603020202020204" pitchFamily="34" charset="0"/>
              </a:rPr>
              <a:t> fi </a:t>
            </a:r>
            <a:r>
              <a:rPr lang="en-US" sz="1600" dirty="0" err="1">
                <a:latin typeface="Trebuchet MS" panose="020B0603020202020204" pitchFamily="34" charset="0"/>
              </a:rPr>
              <a:t>depuse</a:t>
            </a:r>
            <a:r>
              <a:rPr lang="en-US" sz="1600" dirty="0">
                <a:latin typeface="Trebuchet MS" panose="020B0603020202020204" pitchFamily="34" charset="0"/>
              </a:rPr>
              <a:t>/</a:t>
            </a:r>
            <a:r>
              <a:rPr lang="en-US" sz="1600" dirty="0" err="1">
                <a:latin typeface="Trebuchet MS" panose="020B0603020202020204" pitchFamily="34" charset="0"/>
              </a:rPr>
              <a:t>primite</a:t>
            </a:r>
            <a:r>
              <a:rPr lang="en-US" sz="1600" dirty="0">
                <a:latin typeface="Trebuchet MS" panose="020B0603020202020204" pitchFamily="34" charset="0"/>
              </a:rPr>
              <a:t> </a:t>
            </a:r>
            <a:r>
              <a:rPr lang="en-US" sz="1600" dirty="0" err="1">
                <a:latin typeface="Trebuchet MS" panose="020B0603020202020204" pitchFamily="34" charset="0"/>
              </a:rPr>
              <a:t>împuternicirile</a:t>
            </a:r>
            <a:r>
              <a:rPr lang="en-US" sz="1600" dirty="0">
                <a:latin typeface="Trebuchet MS" panose="020B0603020202020204" pitchFamily="34" charset="0"/>
              </a:rPr>
              <a:t>;</a:t>
            </a:r>
          </a:p>
          <a:p>
            <a:pPr marL="800100" lvl="1" indent="-342900" algn="just">
              <a:buFont typeface="Arial" panose="020B0604020202020204" pitchFamily="34" charset="0"/>
              <a:buChar char="•"/>
            </a:pPr>
            <a:r>
              <a:rPr lang="en-US" sz="1600" dirty="0" err="1">
                <a:latin typeface="Trebuchet MS" panose="020B0603020202020204" pitchFamily="34" charset="0"/>
              </a:rPr>
              <a:t>procedurile</a:t>
            </a:r>
            <a:r>
              <a:rPr lang="en-US" sz="1600" dirty="0">
                <a:latin typeface="Trebuchet MS" panose="020B0603020202020204" pitchFamily="34" charset="0"/>
              </a:rPr>
              <a:t> care permit </a:t>
            </a:r>
            <a:r>
              <a:rPr lang="en-US" sz="1600" dirty="0" err="1">
                <a:latin typeface="Trebuchet MS" panose="020B0603020202020204" pitchFamily="34" charset="0"/>
              </a:rPr>
              <a:t>votul</a:t>
            </a:r>
            <a:r>
              <a:rPr lang="en-US" sz="1600" dirty="0">
                <a:latin typeface="Trebuchet MS" panose="020B0603020202020204" pitchFamily="34" charset="0"/>
              </a:rPr>
              <a:t> </a:t>
            </a:r>
            <a:r>
              <a:rPr lang="en-US" sz="1600" dirty="0" err="1">
                <a:latin typeface="Trebuchet MS" panose="020B0603020202020204" pitchFamily="34" charset="0"/>
              </a:rPr>
              <a:t>prin</a:t>
            </a:r>
            <a:r>
              <a:rPr lang="en-US" sz="1600" dirty="0">
                <a:latin typeface="Trebuchet MS" panose="020B0603020202020204" pitchFamily="34" charset="0"/>
              </a:rPr>
              <a:t> </a:t>
            </a:r>
            <a:r>
              <a:rPr lang="en-US" sz="1600" dirty="0" err="1">
                <a:latin typeface="Trebuchet MS" panose="020B0603020202020204" pitchFamily="34" charset="0"/>
              </a:rPr>
              <a:t>corespondenţă</a:t>
            </a:r>
            <a:r>
              <a:rPr lang="en-US" sz="1600" dirty="0">
                <a:latin typeface="Trebuchet MS" panose="020B0603020202020204" pitchFamily="34" charset="0"/>
              </a:rPr>
              <a:t>; </a:t>
            </a:r>
            <a:r>
              <a:rPr lang="en-US" sz="1600" dirty="0" err="1">
                <a:latin typeface="Trebuchet MS" panose="020B0603020202020204" pitchFamily="34" charset="0"/>
              </a:rPr>
              <a:t>modalitatea</a:t>
            </a:r>
            <a:r>
              <a:rPr lang="en-US" sz="1600" dirty="0">
                <a:latin typeface="Trebuchet MS" panose="020B0603020202020204" pitchFamily="34" charset="0"/>
              </a:rPr>
              <a:t> de </a:t>
            </a:r>
            <a:r>
              <a:rPr lang="en-US" sz="1600" dirty="0" err="1">
                <a:latin typeface="Trebuchet MS" panose="020B0603020202020204" pitchFamily="34" charset="0"/>
              </a:rPr>
              <a:t>obţinere</a:t>
            </a:r>
            <a:r>
              <a:rPr lang="en-US" sz="1600" dirty="0">
                <a:latin typeface="Trebuchet MS" panose="020B0603020202020204" pitchFamily="34" charset="0"/>
              </a:rPr>
              <a:t> a </a:t>
            </a:r>
            <a:r>
              <a:rPr lang="en-US" sz="1600" dirty="0" err="1">
                <a:latin typeface="Trebuchet MS" panose="020B0603020202020204" pitchFamily="34" charset="0"/>
              </a:rPr>
              <a:t>buletinelor</a:t>
            </a:r>
            <a:r>
              <a:rPr lang="en-US" sz="1600" dirty="0">
                <a:latin typeface="Trebuchet MS" panose="020B0603020202020204" pitchFamily="34" charset="0"/>
              </a:rPr>
              <a:t> de </a:t>
            </a:r>
            <a:r>
              <a:rPr lang="en-US" sz="1600" dirty="0" err="1">
                <a:latin typeface="Trebuchet MS" panose="020B0603020202020204" pitchFamily="34" charset="0"/>
              </a:rPr>
              <a:t>vot</a:t>
            </a:r>
            <a:r>
              <a:rPr lang="en-US" sz="1600" dirty="0">
                <a:latin typeface="Trebuchet MS" panose="020B0603020202020204" pitchFamily="34" charset="0"/>
              </a:rPr>
              <a:t>, data-</a:t>
            </a:r>
            <a:r>
              <a:rPr lang="en-US" sz="1600" dirty="0" err="1">
                <a:latin typeface="Trebuchet MS" panose="020B0603020202020204" pitchFamily="34" charset="0"/>
              </a:rPr>
              <a:t>limită</a:t>
            </a:r>
            <a:r>
              <a:rPr lang="en-US" sz="1600" dirty="0">
                <a:latin typeface="Trebuchet MS" panose="020B0603020202020204" pitchFamily="34" charset="0"/>
              </a:rPr>
              <a:t> </a:t>
            </a:r>
            <a:r>
              <a:rPr lang="en-US" sz="1600" dirty="0" err="1">
                <a:latin typeface="Trebuchet MS" panose="020B0603020202020204" pitchFamily="34" charset="0"/>
              </a:rPr>
              <a:t>şi</a:t>
            </a:r>
            <a:r>
              <a:rPr lang="en-US" sz="1600" dirty="0">
                <a:latin typeface="Trebuchet MS" panose="020B0603020202020204" pitchFamily="34" charset="0"/>
              </a:rPr>
              <a:t> </a:t>
            </a:r>
            <a:r>
              <a:rPr lang="en-US" sz="1600" dirty="0" err="1">
                <a:latin typeface="Trebuchet MS" panose="020B0603020202020204" pitchFamily="34" charset="0"/>
              </a:rPr>
              <a:t>locul</a:t>
            </a:r>
            <a:r>
              <a:rPr lang="en-US" sz="1600" dirty="0">
                <a:latin typeface="Trebuchet MS" panose="020B0603020202020204" pitchFamily="34" charset="0"/>
              </a:rPr>
              <a:t> </a:t>
            </a:r>
            <a:r>
              <a:rPr lang="en-US" sz="1600" dirty="0" err="1">
                <a:latin typeface="Trebuchet MS" panose="020B0603020202020204" pitchFamily="34" charset="0"/>
              </a:rPr>
              <a:t>unde</a:t>
            </a:r>
            <a:r>
              <a:rPr lang="en-US" sz="1600" dirty="0">
                <a:latin typeface="Trebuchet MS" panose="020B0603020202020204" pitchFamily="34" charset="0"/>
              </a:rPr>
              <a:t> </a:t>
            </a:r>
            <a:r>
              <a:rPr lang="en-US" sz="1600" dirty="0" err="1">
                <a:latin typeface="Trebuchet MS" panose="020B0603020202020204" pitchFamily="34" charset="0"/>
              </a:rPr>
              <a:t>vor</a:t>
            </a:r>
            <a:r>
              <a:rPr lang="en-US" sz="1600" dirty="0">
                <a:latin typeface="Trebuchet MS" panose="020B0603020202020204" pitchFamily="34" charset="0"/>
              </a:rPr>
              <a:t> fi </a:t>
            </a:r>
            <a:r>
              <a:rPr lang="en-US" sz="1600" dirty="0" err="1">
                <a:latin typeface="Trebuchet MS" panose="020B0603020202020204" pitchFamily="34" charset="0"/>
              </a:rPr>
              <a:t>depuse</a:t>
            </a:r>
            <a:r>
              <a:rPr lang="en-US" sz="1600" dirty="0">
                <a:latin typeface="Trebuchet MS" panose="020B0603020202020204" pitchFamily="34" charset="0"/>
              </a:rPr>
              <a:t>/</a:t>
            </a:r>
            <a:r>
              <a:rPr lang="en-US" sz="1600" dirty="0" err="1">
                <a:latin typeface="Trebuchet MS" panose="020B0603020202020204" pitchFamily="34" charset="0"/>
              </a:rPr>
              <a:t>primite</a:t>
            </a:r>
            <a:r>
              <a:rPr lang="en-US" sz="1600" dirty="0">
                <a:latin typeface="Trebuchet MS" panose="020B0603020202020204" pitchFamily="34" charset="0"/>
              </a:rPr>
              <a:t> </a:t>
            </a:r>
            <a:r>
              <a:rPr lang="en-US" sz="1600" dirty="0" err="1">
                <a:latin typeface="Trebuchet MS" panose="020B0603020202020204" pitchFamily="34" charset="0"/>
              </a:rPr>
              <a:t>buletinele</a:t>
            </a:r>
            <a:r>
              <a:rPr lang="en-US" sz="1600" dirty="0">
                <a:latin typeface="Trebuchet MS" panose="020B0603020202020204" pitchFamily="34" charset="0"/>
              </a:rPr>
              <a:t> de </a:t>
            </a:r>
            <a:r>
              <a:rPr lang="en-US" sz="1600" dirty="0" err="1">
                <a:latin typeface="Trebuchet MS" panose="020B0603020202020204" pitchFamily="34" charset="0"/>
              </a:rPr>
              <a:t>vot</a:t>
            </a:r>
            <a:r>
              <a:rPr lang="en-US" sz="1600" dirty="0">
                <a:latin typeface="Trebuchet MS" panose="020B0603020202020204" pitchFamily="34" charset="0"/>
              </a:rPr>
              <a:t>; </a:t>
            </a:r>
          </a:p>
          <a:p>
            <a:pPr lvl="1" algn="just"/>
            <a:endParaRPr lang="en-US" sz="800" dirty="0">
              <a:latin typeface="Trebuchet MS" panose="020B0603020202020204" pitchFamily="34" charset="0"/>
            </a:endParaRPr>
          </a:p>
          <a:p>
            <a:pPr algn="just"/>
            <a:r>
              <a:rPr lang="en-US" sz="1600" dirty="0">
                <a:latin typeface="Trebuchet MS" panose="020B0603020202020204" pitchFamily="34" charset="0"/>
              </a:rPr>
              <a:t>e) Data de </a:t>
            </a:r>
            <a:r>
              <a:rPr lang="en-US" sz="1600" dirty="0" err="1">
                <a:latin typeface="Trebuchet MS" panose="020B0603020202020204" pitchFamily="34" charset="0"/>
              </a:rPr>
              <a:t>Referinţă</a:t>
            </a:r>
            <a:r>
              <a:rPr lang="en-US" sz="1600" dirty="0">
                <a:latin typeface="Trebuchet MS" panose="020B0603020202020204" pitchFamily="34" charset="0"/>
              </a:rPr>
              <a:t>, precum </a:t>
            </a:r>
            <a:r>
              <a:rPr lang="en-US" sz="1600" dirty="0" err="1">
                <a:latin typeface="Trebuchet MS" panose="020B0603020202020204" pitchFamily="34" charset="0"/>
              </a:rPr>
              <a:t>şi</a:t>
            </a:r>
            <a:r>
              <a:rPr lang="en-US" sz="1600" dirty="0">
                <a:latin typeface="Trebuchet MS" panose="020B0603020202020204" pitchFamily="34" charset="0"/>
              </a:rPr>
              <a:t> </a:t>
            </a:r>
            <a:r>
              <a:rPr lang="en-US" sz="1600" dirty="0" err="1">
                <a:latin typeface="Trebuchet MS" panose="020B0603020202020204" pitchFamily="34" charset="0"/>
              </a:rPr>
              <a:t>menţionarea</a:t>
            </a:r>
            <a:r>
              <a:rPr lang="en-US" sz="1600" dirty="0">
                <a:latin typeface="Trebuchet MS" panose="020B0603020202020204" pitchFamily="34" charset="0"/>
              </a:rPr>
              <a:t> </a:t>
            </a:r>
            <a:r>
              <a:rPr lang="en-US" sz="1600" dirty="0" err="1">
                <a:latin typeface="Trebuchet MS" panose="020B0603020202020204" pitchFamily="34" charset="0"/>
              </a:rPr>
              <a:t>faptului</a:t>
            </a:r>
            <a:r>
              <a:rPr lang="en-US" sz="1600" dirty="0">
                <a:latin typeface="Trebuchet MS" panose="020B0603020202020204" pitchFamily="34" charset="0"/>
              </a:rPr>
              <a:t> </a:t>
            </a:r>
            <a:r>
              <a:rPr lang="en-US" sz="1600" dirty="0" err="1">
                <a:latin typeface="Trebuchet MS" panose="020B0603020202020204" pitchFamily="34" charset="0"/>
              </a:rPr>
              <a:t>că</a:t>
            </a:r>
            <a:r>
              <a:rPr lang="en-US" sz="1600" dirty="0">
                <a:latin typeface="Trebuchet MS" panose="020B0603020202020204" pitchFamily="34" charset="0"/>
              </a:rPr>
              <a:t> </a:t>
            </a:r>
            <a:r>
              <a:rPr lang="en-US" sz="1600" dirty="0" err="1">
                <a:latin typeface="Trebuchet MS" panose="020B0603020202020204" pitchFamily="34" charset="0"/>
              </a:rPr>
              <a:t>doar</a:t>
            </a:r>
            <a:r>
              <a:rPr lang="en-US" sz="1600" dirty="0">
                <a:latin typeface="Trebuchet MS" panose="020B0603020202020204" pitchFamily="34" charset="0"/>
              </a:rPr>
              <a:t> </a:t>
            </a:r>
            <a:r>
              <a:rPr lang="en-US" sz="1600" dirty="0" err="1">
                <a:latin typeface="Trebuchet MS" panose="020B0603020202020204" pitchFamily="34" charset="0"/>
              </a:rPr>
              <a:t>persoanele</a:t>
            </a:r>
            <a:r>
              <a:rPr lang="en-US" sz="1600" dirty="0">
                <a:latin typeface="Trebuchet MS" panose="020B0603020202020204" pitchFamily="34" charset="0"/>
              </a:rPr>
              <a:t> care sunt </a:t>
            </a:r>
            <a:r>
              <a:rPr lang="en-US" sz="1600" dirty="0" err="1">
                <a:latin typeface="Trebuchet MS" panose="020B0603020202020204" pitchFamily="34" charset="0"/>
              </a:rPr>
              <a:t>acţionari</a:t>
            </a:r>
            <a:r>
              <a:rPr lang="en-US" sz="1600" dirty="0">
                <a:latin typeface="Trebuchet MS" panose="020B0603020202020204" pitchFamily="34" charset="0"/>
              </a:rPr>
              <a:t> la </a:t>
            </a:r>
            <a:r>
              <a:rPr lang="en-US" sz="1600" dirty="0" err="1">
                <a:latin typeface="Trebuchet MS" panose="020B0603020202020204" pitchFamily="34" charset="0"/>
              </a:rPr>
              <a:t>această</a:t>
            </a:r>
            <a:r>
              <a:rPr lang="en-US" sz="1600" dirty="0">
                <a:latin typeface="Trebuchet MS" panose="020B0603020202020204" pitchFamily="34" charset="0"/>
              </a:rPr>
              <a:t> </a:t>
            </a:r>
            <a:r>
              <a:rPr lang="en-US" sz="1600" dirty="0" err="1">
                <a:latin typeface="Trebuchet MS" panose="020B0603020202020204" pitchFamily="34" charset="0"/>
              </a:rPr>
              <a:t>dată</a:t>
            </a:r>
            <a:r>
              <a:rPr lang="en-US" sz="1600" dirty="0">
                <a:latin typeface="Trebuchet MS" panose="020B0603020202020204" pitchFamily="34" charset="0"/>
              </a:rPr>
              <a:t> au </a:t>
            </a:r>
            <a:r>
              <a:rPr lang="en-US" sz="1600" dirty="0" err="1">
                <a:latin typeface="Trebuchet MS" panose="020B0603020202020204" pitchFamily="34" charset="0"/>
              </a:rPr>
              <a:t>dreptul</a:t>
            </a:r>
            <a:r>
              <a:rPr lang="en-US" sz="1600" dirty="0">
                <a:latin typeface="Trebuchet MS" panose="020B0603020202020204" pitchFamily="34" charset="0"/>
              </a:rPr>
              <a:t> de a </a:t>
            </a:r>
            <a:r>
              <a:rPr lang="en-US" sz="1600" dirty="0" err="1">
                <a:latin typeface="Trebuchet MS" panose="020B0603020202020204" pitchFamily="34" charset="0"/>
              </a:rPr>
              <a:t>participa</a:t>
            </a:r>
            <a:r>
              <a:rPr lang="en-US" sz="1600" dirty="0">
                <a:latin typeface="Trebuchet MS" panose="020B0603020202020204" pitchFamily="34" charset="0"/>
              </a:rPr>
              <a:t> </a:t>
            </a:r>
            <a:r>
              <a:rPr lang="en-US" sz="1600" dirty="0" err="1">
                <a:latin typeface="Trebuchet MS" panose="020B0603020202020204" pitchFamily="34" charset="0"/>
              </a:rPr>
              <a:t>şi</a:t>
            </a:r>
            <a:r>
              <a:rPr lang="en-US" sz="1600" dirty="0">
                <a:latin typeface="Trebuchet MS" panose="020B0603020202020204" pitchFamily="34" charset="0"/>
              </a:rPr>
              <a:t> de a </a:t>
            </a:r>
            <a:r>
              <a:rPr lang="en-US" sz="1600" dirty="0" err="1">
                <a:latin typeface="Trebuchet MS" panose="020B0603020202020204" pitchFamily="34" charset="0"/>
              </a:rPr>
              <a:t>vota</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cadrul</a:t>
            </a:r>
            <a:r>
              <a:rPr lang="en-US" sz="1600" dirty="0">
                <a:latin typeface="Trebuchet MS" panose="020B0603020202020204" pitchFamily="34" charset="0"/>
              </a:rPr>
              <a:t> AGA; </a:t>
            </a:r>
            <a:r>
              <a:rPr lang="ro-RO" sz="1600" spc="60" dirty="0">
                <a:solidFill>
                  <a:srgbClr val="000000"/>
                </a:solidFill>
                <a:effectLst/>
                <a:latin typeface="Trebuchet MS" panose="020B0603020202020204" pitchFamily="34" charset="0"/>
                <a:ea typeface="Times New Roman" panose="02020603050405020304" pitchFamily="18" charset="0"/>
                <a:cs typeface="Trebuchet MS" panose="020B0603020202020204" pitchFamily="34" charset="0"/>
              </a:rPr>
              <a:t>Data de referinţă va fi ulterioară publicării convocatorului şi nu va depăşi 60 de zile înainte de data la care Adunarea Generală este convocată pentru prima oară.</a:t>
            </a:r>
            <a:endParaRPr lang="en-US" dirty="0"/>
          </a:p>
        </p:txBody>
      </p:sp>
    </p:spTree>
    <p:extLst>
      <p:ext uri="{BB962C8B-B14F-4D97-AF65-F5344CB8AC3E}">
        <p14:creationId xmlns:p14="http://schemas.microsoft.com/office/powerpoint/2010/main" val="1837975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B435C-6A20-4D5C-BDDE-14C32ADB9872}"/>
              </a:ext>
            </a:extLst>
          </p:cNvPr>
          <p:cNvSpPr>
            <a:spLocks noGrp="1"/>
          </p:cNvSpPr>
          <p:nvPr>
            <p:ph type="title"/>
          </p:nvPr>
        </p:nvSpPr>
        <p:spPr>
          <a:xfrm>
            <a:off x="601549" y="692641"/>
            <a:ext cx="4165759" cy="266147"/>
          </a:xfrm>
        </p:spPr>
        <p:txBody>
          <a:bodyPr>
            <a:normAutofit fontScale="90000"/>
          </a:bodyPr>
          <a:lstStyle/>
          <a:p>
            <a:pPr marL="285750" indent="-285750">
              <a:buFont typeface="Wingdings" panose="05000000000000000000" pitchFamily="2" charset="2"/>
              <a:buChar char="v"/>
            </a:pPr>
            <a:r>
              <a:rPr lang="en-US" sz="1800" b="1" dirty="0" err="1">
                <a:latin typeface="Trebuchet MS" panose="020B0603020202020204" pitchFamily="34" charset="0"/>
              </a:rPr>
              <a:t>Convocarea</a:t>
            </a:r>
            <a:r>
              <a:rPr lang="en-US" sz="1800" b="1" dirty="0">
                <a:latin typeface="Trebuchet MS" panose="020B0603020202020204" pitchFamily="34" charset="0"/>
              </a:rPr>
              <a:t> </a:t>
            </a:r>
            <a:r>
              <a:rPr lang="en-US" sz="1800" b="1" dirty="0" err="1">
                <a:latin typeface="Trebuchet MS" panose="020B0603020202020204" pitchFamily="34" charset="0"/>
              </a:rPr>
              <a:t>Adunarii</a:t>
            </a:r>
            <a:r>
              <a:rPr lang="en-US" sz="1800" b="1" dirty="0">
                <a:latin typeface="Trebuchet MS" panose="020B0603020202020204" pitchFamily="34" charset="0"/>
              </a:rPr>
              <a:t> </a:t>
            </a:r>
            <a:r>
              <a:rPr lang="en-US" sz="1800" b="1" dirty="0" err="1">
                <a:latin typeface="Trebuchet MS" panose="020B0603020202020204" pitchFamily="34" charset="0"/>
              </a:rPr>
              <a:t>Generale</a:t>
            </a:r>
            <a:endParaRPr lang="en-US" sz="1800" b="1" dirty="0">
              <a:latin typeface="Trebuchet MS" panose="020B0603020202020204" pitchFamily="34" charset="0"/>
            </a:endParaRPr>
          </a:p>
        </p:txBody>
      </p:sp>
      <p:sp>
        <p:nvSpPr>
          <p:cNvPr id="3" name="Slide Number Placeholder 2">
            <a:extLst>
              <a:ext uri="{FF2B5EF4-FFF2-40B4-BE49-F238E27FC236}">
                <a16:creationId xmlns:a16="http://schemas.microsoft.com/office/drawing/2014/main" id="{23A1B04B-8006-4BB1-8DFB-E40078CF1AED}"/>
              </a:ext>
            </a:extLst>
          </p:cNvPr>
          <p:cNvSpPr>
            <a:spLocks noGrp="1"/>
          </p:cNvSpPr>
          <p:nvPr>
            <p:ph type="sldNum" sz="quarter" idx="16"/>
          </p:nvPr>
        </p:nvSpPr>
        <p:spPr/>
        <p:txBody>
          <a:bodyPr/>
          <a:lstStyle/>
          <a:p>
            <a:fld id="{5A12E19C-F0D7-470F-8E3A-FEF858791E3B}" type="slidenum">
              <a:rPr lang="uk-UA" smtClean="0"/>
              <a:pPr/>
              <a:t>9</a:t>
            </a:fld>
            <a:endParaRPr lang="uk-UA"/>
          </a:p>
        </p:txBody>
      </p:sp>
      <p:sp>
        <p:nvSpPr>
          <p:cNvPr id="8" name="TextBox 7">
            <a:extLst>
              <a:ext uri="{FF2B5EF4-FFF2-40B4-BE49-F238E27FC236}">
                <a16:creationId xmlns:a16="http://schemas.microsoft.com/office/drawing/2014/main" id="{44916DDA-C7B5-4D71-923F-0A37B71C0A0D}"/>
              </a:ext>
            </a:extLst>
          </p:cNvPr>
          <p:cNvSpPr txBox="1"/>
          <p:nvPr/>
        </p:nvSpPr>
        <p:spPr>
          <a:xfrm>
            <a:off x="601549" y="825714"/>
            <a:ext cx="10930544" cy="5047536"/>
          </a:xfrm>
          <a:prstGeom prst="rect">
            <a:avLst/>
          </a:prstGeom>
          <a:noFill/>
        </p:spPr>
        <p:txBody>
          <a:bodyPr wrap="square" rtlCol="0">
            <a:spAutoFit/>
          </a:bodyPr>
          <a:lstStyle/>
          <a:p>
            <a:pPr algn="just"/>
            <a:endParaRPr lang="en-US" sz="1600" dirty="0">
              <a:latin typeface="Trebuchet MS" panose="020B0603020202020204" pitchFamily="34" charset="0"/>
            </a:endParaRPr>
          </a:p>
          <a:p>
            <a:pPr algn="just"/>
            <a:r>
              <a:rPr lang="en-US" sz="1600" dirty="0">
                <a:latin typeface="Trebuchet MS" panose="020B0603020202020204" pitchFamily="34" charset="0"/>
              </a:rPr>
              <a:t>f) data </a:t>
            </a:r>
            <a:r>
              <a:rPr lang="en-US" sz="1600" dirty="0" err="1">
                <a:latin typeface="Trebuchet MS" panose="020B0603020202020204" pitchFamily="34" charset="0"/>
              </a:rPr>
              <a:t>limită</a:t>
            </a:r>
            <a:r>
              <a:rPr lang="en-US" sz="1600" dirty="0">
                <a:latin typeface="Trebuchet MS" panose="020B0603020202020204" pitchFamily="34" charset="0"/>
              </a:rPr>
              <a:t> </a:t>
            </a:r>
            <a:r>
              <a:rPr lang="en-US" sz="1600" dirty="0" err="1">
                <a:latin typeface="Trebuchet MS" panose="020B0603020202020204" pitchFamily="34" charset="0"/>
              </a:rPr>
              <a:t>până</a:t>
            </a:r>
            <a:r>
              <a:rPr lang="en-US" sz="1600" dirty="0">
                <a:latin typeface="Trebuchet MS" panose="020B0603020202020204" pitchFamily="34" charset="0"/>
              </a:rPr>
              <a:t> la care se pot face </a:t>
            </a:r>
            <a:r>
              <a:rPr lang="en-US" sz="1600" dirty="0" err="1">
                <a:latin typeface="Trebuchet MS" panose="020B0603020202020204" pitchFamily="34" charset="0"/>
              </a:rPr>
              <a:t>propuneri</a:t>
            </a:r>
            <a:r>
              <a:rPr lang="en-US" sz="1600" dirty="0">
                <a:latin typeface="Trebuchet MS" panose="020B0603020202020204" pitchFamily="34" charset="0"/>
              </a:rPr>
              <a:t> </a:t>
            </a:r>
            <a:r>
              <a:rPr lang="en-US" sz="1600" dirty="0" err="1">
                <a:latin typeface="Trebuchet MS" panose="020B0603020202020204" pitchFamily="34" charset="0"/>
              </a:rPr>
              <a:t>privind</a:t>
            </a:r>
            <a:r>
              <a:rPr lang="en-US" sz="1600" dirty="0">
                <a:latin typeface="Trebuchet MS" panose="020B0603020202020204" pitchFamily="34" charset="0"/>
              </a:rPr>
              <a:t> </a:t>
            </a:r>
            <a:r>
              <a:rPr lang="en-US" sz="1600" dirty="0" err="1">
                <a:latin typeface="Trebuchet MS" panose="020B0603020202020204" pitchFamily="34" charset="0"/>
              </a:rPr>
              <a:t>candidaţi</a:t>
            </a:r>
            <a:r>
              <a:rPr lang="en-US" sz="1600" dirty="0">
                <a:latin typeface="Trebuchet MS" panose="020B0603020202020204" pitchFamily="34" charset="0"/>
              </a:rPr>
              <a:t> </a:t>
            </a:r>
            <a:r>
              <a:rPr lang="en-US" sz="1600" dirty="0" err="1">
                <a:latin typeface="Trebuchet MS" panose="020B0603020202020204" pitchFamily="34" charset="0"/>
              </a:rPr>
              <a:t>pentru</a:t>
            </a:r>
            <a:r>
              <a:rPr lang="en-US" sz="1600" dirty="0">
                <a:latin typeface="Trebuchet MS" panose="020B0603020202020204" pitchFamily="34" charset="0"/>
              </a:rPr>
              <a:t> </a:t>
            </a:r>
            <a:r>
              <a:rPr lang="en-US" sz="1600" dirty="0" err="1">
                <a:latin typeface="Trebuchet MS" panose="020B0603020202020204" pitchFamily="34" charset="0"/>
              </a:rPr>
              <a:t>Consiliul</a:t>
            </a:r>
            <a:r>
              <a:rPr lang="en-US" sz="1600" dirty="0">
                <a:latin typeface="Trebuchet MS" panose="020B0603020202020204" pitchFamily="34" charset="0"/>
              </a:rPr>
              <a:t> de </a:t>
            </a:r>
            <a:r>
              <a:rPr lang="en-US" sz="1600" dirty="0" err="1">
                <a:latin typeface="Trebuchet MS" panose="020B0603020202020204" pitchFamily="34" charset="0"/>
              </a:rPr>
              <a:t>Supraveghere</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cazul</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care pe </a:t>
            </a:r>
            <a:r>
              <a:rPr lang="en-US" sz="1600" dirty="0" err="1">
                <a:latin typeface="Trebuchet MS" panose="020B0603020202020204" pitchFamily="34" charset="0"/>
              </a:rPr>
              <a:t>ordinea</a:t>
            </a:r>
            <a:r>
              <a:rPr lang="en-US" sz="1600" dirty="0">
                <a:latin typeface="Trebuchet MS" panose="020B0603020202020204" pitchFamily="34" charset="0"/>
              </a:rPr>
              <a:t> de zi </a:t>
            </a:r>
            <a:r>
              <a:rPr lang="en-US" sz="1600" dirty="0" err="1">
                <a:latin typeface="Trebuchet MS" panose="020B0603020202020204" pitchFamily="34" charset="0"/>
              </a:rPr>
              <a:t>este</a:t>
            </a:r>
            <a:r>
              <a:rPr lang="en-US" sz="1600" dirty="0">
                <a:latin typeface="Trebuchet MS" panose="020B0603020202020204" pitchFamily="34" charset="0"/>
              </a:rPr>
              <a:t> </a:t>
            </a:r>
            <a:r>
              <a:rPr lang="en-US" sz="1600" dirty="0" err="1">
                <a:latin typeface="Trebuchet MS" panose="020B0603020202020204" pitchFamily="34" charset="0"/>
              </a:rPr>
              <a:t>înscrisă</a:t>
            </a:r>
            <a:r>
              <a:rPr lang="en-US" sz="1600" dirty="0">
                <a:latin typeface="Trebuchet MS" panose="020B0603020202020204" pitchFamily="34" charset="0"/>
              </a:rPr>
              <a:t> </a:t>
            </a:r>
            <a:r>
              <a:rPr lang="en-US" sz="1600" dirty="0" err="1">
                <a:latin typeface="Trebuchet MS" panose="020B0603020202020204" pitchFamily="34" charset="0"/>
              </a:rPr>
              <a:t>alegerea</a:t>
            </a:r>
            <a:r>
              <a:rPr lang="en-US" sz="1600" dirty="0">
                <a:latin typeface="Trebuchet MS" panose="020B0603020202020204" pitchFamily="34" charset="0"/>
              </a:rPr>
              <a:t> </a:t>
            </a:r>
            <a:r>
              <a:rPr lang="en-US" sz="1600" dirty="0" err="1">
                <a:latin typeface="Trebuchet MS" panose="020B0603020202020204" pitchFamily="34" charset="0"/>
              </a:rPr>
              <a:t>acestor</a:t>
            </a:r>
            <a:r>
              <a:rPr lang="en-US" sz="1600" dirty="0">
                <a:latin typeface="Trebuchet MS" panose="020B0603020202020204" pitchFamily="34" charset="0"/>
              </a:rPr>
              <a:t> </a:t>
            </a:r>
            <a:r>
              <a:rPr lang="en-US" sz="1600" dirty="0" err="1">
                <a:latin typeface="Trebuchet MS" panose="020B0603020202020204" pitchFamily="34" charset="0"/>
              </a:rPr>
              <a:t>membri</a:t>
            </a:r>
            <a:r>
              <a:rPr lang="en-US" sz="1600" dirty="0">
                <a:latin typeface="Trebuchet MS" panose="020B0603020202020204" pitchFamily="34" charset="0"/>
              </a:rPr>
              <a:t>; data </a:t>
            </a:r>
            <a:r>
              <a:rPr lang="en-US" sz="1600" dirty="0" err="1">
                <a:latin typeface="Trebuchet MS" panose="020B0603020202020204" pitchFamily="34" charset="0"/>
              </a:rPr>
              <a:t>limită</a:t>
            </a:r>
            <a:r>
              <a:rPr lang="en-US" sz="1600" dirty="0">
                <a:latin typeface="Trebuchet MS" panose="020B0603020202020204" pitchFamily="34" charset="0"/>
              </a:rPr>
              <a:t> se </a:t>
            </a:r>
            <a:r>
              <a:rPr lang="en-US" sz="1600" dirty="0" err="1">
                <a:latin typeface="Trebuchet MS" panose="020B0603020202020204" pitchFamily="34" charset="0"/>
              </a:rPr>
              <a:t>fixează</a:t>
            </a:r>
            <a:r>
              <a:rPr lang="en-US" sz="1600" dirty="0">
                <a:latin typeface="Trebuchet MS" panose="020B0603020202020204" pitchFamily="34" charset="0"/>
              </a:rPr>
              <a:t> </a:t>
            </a:r>
            <a:r>
              <a:rPr lang="en-US" sz="1600" dirty="0" err="1">
                <a:latin typeface="Trebuchet MS" panose="020B0603020202020204" pitchFamily="34" charset="0"/>
              </a:rPr>
              <a:t>astfel</a:t>
            </a:r>
            <a:r>
              <a:rPr lang="en-US" sz="1600" dirty="0">
                <a:latin typeface="Trebuchet MS" panose="020B0603020202020204" pitchFamily="34" charset="0"/>
              </a:rPr>
              <a:t> </a:t>
            </a:r>
            <a:r>
              <a:rPr lang="en-US" sz="1600" dirty="0" err="1">
                <a:latin typeface="Trebuchet MS" panose="020B0603020202020204" pitchFamily="34" charset="0"/>
              </a:rPr>
              <a:t>încât</a:t>
            </a:r>
            <a:r>
              <a:rPr lang="en-US" sz="1600" dirty="0">
                <a:latin typeface="Trebuchet MS" panose="020B0603020202020204" pitchFamily="34" charset="0"/>
              </a:rPr>
              <a:t> </a:t>
            </a:r>
            <a:r>
              <a:rPr lang="en-US" sz="1600" dirty="0" err="1">
                <a:latin typeface="Trebuchet MS" panose="020B0603020202020204" pitchFamily="34" charset="0"/>
              </a:rPr>
              <a:t>perioada</a:t>
            </a:r>
            <a:r>
              <a:rPr lang="en-US" sz="1600" dirty="0">
                <a:latin typeface="Trebuchet MS" panose="020B0603020202020204" pitchFamily="34" charset="0"/>
              </a:rPr>
              <a:t> in care se pot face </a:t>
            </a:r>
            <a:r>
              <a:rPr lang="en-US" sz="1600" dirty="0" err="1">
                <a:latin typeface="Trebuchet MS" panose="020B0603020202020204" pitchFamily="34" charset="0"/>
              </a:rPr>
              <a:t>propunerile</a:t>
            </a:r>
            <a:r>
              <a:rPr lang="en-US" sz="1600" dirty="0">
                <a:latin typeface="Trebuchet MS" panose="020B0603020202020204" pitchFamily="34" charset="0"/>
              </a:rPr>
              <a:t> de </a:t>
            </a:r>
            <a:r>
              <a:rPr lang="en-US" sz="1600" dirty="0" err="1">
                <a:latin typeface="Trebuchet MS" panose="020B0603020202020204" pitchFamily="34" charset="0"/>
              </a:rPr>
              <a:t>candidați</a:t>
            </a:r>
            <a:r>
              <a:rPr lang="en-US" sz="1600" dirty="0">
                <a:latin typeface="Trebuchet MS" panose="020B0603020202020204" pitchFamily="34" charset="0"/>
              </a:rPr>
              <a:t> </a:t>
            </a:r>
            <a:r>
              <a:rPr lang="en-US" sz="1600" dirty="0" err="1">
                <a:latin typeface="Trebuchet MS" panose="020B0603020202020204" pitchFamily="34" charset="0"/>
              </a:rPr>
              <a:t>să</a:t>
            </a:r>
            <a:r>
              <a:rPr lang="en-US" sz="1600" dirty="0">
                <a:latin typeface="Trebuchet MS" panose="020B0603020202020204" pitchFamily="34" charset="0"/>
              </a:rPr>
              <a:t> fie de minimum 3 </a:t>
            </a:r>
            <a:r>
              <a:rPr lang="en-US" sz="1600" dirty="0" err="1">
                <a:latin typeface="Trebuchet MS" panose="020B0603020202020204" pitchFamily="34" charset="0"/>
              </a:rPr>
              <a:t>zile</a:t>
            </a:r>
            <a:r>
              <a:rPr lang="en-US" sz="1600" dirty="0">
                <a:latin typeface="Trebuchet MS" panose="020B0603020202020204" pitchFamily="34" charset="0"/>
              </a:rPr>
              <a:t> </a:t>
            </a:r>
            <a:r>
              <a:rPr lang="en-US" sz="1600" dirty="0" err="1">
                <a:latin typeface="Trebuchet MS" panose="020B0603020202020204" pitchFamily="34" charset="0"/>
              </a:rPr>
              <a:t>lucrătoare</a:t>
            </a:r>
            <a:r>
              <a:rPr lang="en-US" sz="1600" dirty="0">
                <a:latin typeface="Trebuchet MS" panose="020B0603020202020204" pitchFamily="34" charset="0"/>
              </a:rPr>
              <a:t> </a:t>
            </a:r>
            <a:r>
              <a:rPr lang="en-US" sz="1600" dirty="0" err="1">
                <a:latin typeface="Trebuchet MS" panose="020B0603020202020204" pitchFamily="34" charset="0"/>
              </a:rPr>
              <a:t>ulterioare</a:t>
            </a:r>
            <a:r>
              <a:rPr lang="en-US" sz="1600" dirty="0">
                <a:latin typeface="Trebuchet MS" panose="020B0603020202020204" pitchFamily="34" charset="0"/>
              </a:rPr>
              <a:t> </a:t>
            </a:r>
            <a:r>
              <a:rPr lang="en-US" sz="1600" dirty="0" err="1">
                <a:latin typeface="Trebuchet MS" panose="020B0603020202020204" pitchFamily="34" charset="0"/>
              </a:rPr>
              <a:t>publicării</a:t>
            </a:r>
            <a:r>
              <a:rPr lang="en-US" sz="1600" dirty="0">
                <a:latin typeface="Trebuchet MS" panose="020B0603020202020204" pitchFamily="34" charset="0"/>
              </a:rPr>
              <a:t> </a:t>
            </a:r>
            <a:r>
              <a:rPr lang="en-US" sz="1600" dirty="0" err="1">
                <a:latin typeface="Trebuchet MS" panose="020B0603020202020204" pitchFamily="34" charset="0"/>
              </a:rPr>
              <a:t>convocatorului</a:t>
            </a:r>
            <a:r>
              <a:rPr lang="en-US" sz="1600" dirty="0">
                <a:latin typeface="Trebuchet MS" panose="020B0603020202020204" pitchFamily="34" charset="0"/>
              </a:rPr>
              <a:t>/ </a:t>
            </a:r>
            <a:r>
              <a:rPr lang="en-US" sz="1600" dirty="0" err="1">
                <a:latin typeface="Trebuchet MS" panose="020B0603020202020204" pitchFamily="34" charset="0"/>
              </a:rPr>
              <a:t>convocatorului</a:t>
            </a:r>
            <a:r>
              <a:rPr lang="en-US" sz="1600" dirty="0">
                <a:latin typeface="Trebuchet MS" panose="020B0603020202020204" pitchFamily="34" charset="0"/>
              </a:rPr>
              <a:t> </a:t>
            </a:r>
            <a:r>
              <a:rPr lang="en-US" sz="1600" dirty="0" err="1">
                <a:latin typeface="Trebuchet MS" panose="020B0603020202020204" pitchFamily="34" charset="0"/>
              </a:rPr>
              <a:t>completat</a:t>
            </a:r>
            <a:r>
              <a:rPr lang="en-US" sz="1600" dirty="0">
                <a:latin typeface="Trebuchet MS" panose="020B0603020202020204" pitchFamily="34" charset="0"/>
              </a:rPr>
              <a:t> </a:t>
            </a:r>
            <a:r>
              <a:rPr lang="en-US" sz="1600" dirty="0" err="1">
                <a:latin typeface="Trebuchet MS" panose="020B0603020202020204" pitchFamily="34" charset="0"/>
              </a:rPr>
              <a:t>având</a:t>
            </a:r>
            <a:r>
              <a:rPr lang="en-US" sz="1600" dirty="0">
                <a:latin typeface="Trebuchet MS" panose="020B0603020202020204" pitchFamily="34" charset="0"/>
              </a:rPr>
              <a:t> pe </a:t>
            </a:r>
            <a:r>
              <a:rPr lang="en-US" sz="1600" dirty="0" err="1">
                <a:latin typeface="Trebuchet MS" panose="020B0603020202020204" pitchFamily="34" charset="0"/>
              </a:rPr>
              <a:t>ordinea</a:t>
            </a:r>
            <a:r>
              <a:rPr lang="en-US" sz="1600" dirty="0">
                <a:latin typeface="Trebuchet MS" panose="020B0603020202020204" pitchFamily="34" charset="0"/>
              </a:rPr>
              <a:t> de zi </a:t>
            </a:r>
            <a:r>
              <a:rPr lang="en-US" sz="1600" dirty="0" err="1">
                <a:latin typeface="Trebuchet MS" panose="020B0603020202020204" pitchFamily="34" charset="0"/>
              </a:rPr>
              <a:t>alegerea</a:t>
            </a:r>
            <a:r>
              <a:rPr lang="en-US" sz="1600" dirty="0">
                <a:latin typeface="Trebuchet MS" panose="020B0603020202020204" pitchFamily="34" charset="0"/>
              </a:rPr>
              <a:t> </a:t>
            </a:r>
            <a:r>
              <a:rPr lang="en-US" sz="1600" dirty="0" err="1">
                <a:latin typeface="Trebuchet MS" panose="020B0603020202020204" pitchFamily="34" charset="0"/>
              </a:rPr>
              <a:t>membrilor</a:t>
            </a:r>
            <a:r>
              <a:rPr lang="en-US" sz="1600" dirty="0">
                <a:latin typeface="Trebuchet MS" panose="020B0603020202020204" pitchFamily="34" charset="0"/>
              </a:rPr>
              <a:t> </a:t>
            </a:r>
            <a:r>
              <a:rPr lang="en-US" sz="1600" dirty="0" err="1">
                <a:latin typeface="Trebuchet MS" panose="020B0603020202020204" pitchFamily="34" charset="0"/>
              </a:rPr>
              <a:t>Consiliului</a:t>
            </a:r>
            <a:r>
              <a:rPr lang="en-US" sz="1600" dirty="0">
                <a:latin typeface="Trebuchet MS" panose="020B0603020202020204" pitchFamily="34" charset="0"/>
              </a:rPr>
              <a:t> de </a:t>
            </a:r>
            <a:r>
              <a:rPr lang="en-US" sz="1600" dirty="0" err="1">
                <a:latin typeface="Trebuchet MS" panose="020B0603020202020204" pitchFamily="34" charset="0"/>
              </a:rPr>
              <a:t>Administratie</a:t>
            </a:r>
            <a:r>
              <a:rPr lang="en-US" sz="1600" dirty="0">
                <a:latin typeface="Trebuchet MS" panose="020B0603020202020204" pitchFamily="34" charset="0"/>
              </a:rPr>
              <a:t>; </a:t>
            </a:r>
          </a:p>
          <a:p>
            <a:pPr algn="just"/>
            <a:endParaRPr lang="en-US" sz="800" dirty="0">
              <a:latin typeface="Trebuchet MS" panose="020B0603020202020204" pitchFamily="34" charset="0"/>
            </a:endParaRPr>
          </a:p>
          <a:p>
            <a:pPr algn="just"/>
            <a:r>
              <a:rPr lang="en-US" sz="1600" dirty="0">
                <a:latin typeface="Trebuchet MS" panose="020B0603020202020204" pitchFamily="34" charset="0"/>
              </a:rPr>
              <a:t>g) </a:t>
            </a:r>
            <a:r>
              <a:rPr lang="en-US" sz="1600" dirty="0" err="1">
                <a:latin typeface="Trebuchet MS" panose="020B0603020202020204" pitchFamily="34" charset="0"/>
              </a:rPr>
              <a:t>locul</a:t>
            </a:r>
            <a:r>
              <a:rPr lang="en-US" sz="1600" dirty="0">
                <a:latin typeface="Trebuchet MS" panose="020B0603020202020204" pitchFamily="34" charset="0"/>
              </a:rPr>
              <a:t> de </a:t>
            </a:r>
            <a:r>
              <a:rPr lang="en-US" sz="1600" dirty="0" err="1">
                <a:latin typeface="Trebuchet MS" panose="020B0603020202020204" pitchFamily="34" charset="0"/>
              </a:rPr>
              <a:t>unde</a:t>
            </a:r>
            <a:r>
              <a:rPr lang="en-US" sz="1600" dirty="0">
                <a:latin typeface="Trebuchet MS" panose="020B0603020202020204" pitchFamily="34" charset="0"/>
              </a:rPr>
              <a:t> </a:t>
            </a:r>
            <a:r>
              <a:rPr lang="en-US" sz="1600" dirty="0" err="1">
                <a:latin typeface="Trebuchet MS" panose="020B0603020202020204" pitchFamily="34" charset="0"/>
              </a:rPr>
              <a:t>este</a:t>
            </a:r>
            <a:r>
              <a:rPr lang="en-US" sz="1600" dirty="0">
                <a:latin typeface="Trebuchet MS" panose="020B0603020202020204" pitchFamily="34" charset="0"/>
              </a:rPr>
              <a:t> </a:t>
            </a:r>
            <a:r>
              <a:rPr lang="en-US" sz="1600" dirty="0" err="1">
                <a:latin typeface="Trebuchet MS" panose="020B0603020202020204" pitchFamily="34" charset="0"/>
              </a:rPr>
              <a:t>posibil</a:t>
            </a:r>
            <a:r>
              <a:rPr lang="en-US" sz="1600" dirty="0">
                <a:latin typeface="Trebuchet MS" panose="020B0603020202020204" pitchFamily="34" charset="0"/>
              </a:rPr>
              <a:t> </a:t>
            </a:r>
            <a:r>
              <a:rPr lang="en-US" sz="1600" dirty="0" err="1">
                <a:latin typeface="Trebuchet MS" panose="020B0603020202020204" pitchFamily="34" charset="0"/>
              </a:rPr>
              <a:t>să</a:t>
            </a:r>
            <a:r>
              <a:rPr lang="en-US" sz="1600" dirty="0">
                <a:latin typeface="Trebuchet MS" panose="020B0603020202020204" pitchFamily="34" charset="0"/>
              </a:rPr>
              <a:t> se </a:t>
            </a:r>
            <a:r>
              <a:rPr lang="en-US" sz="1600" dirty="0" err="1">
                <a:latin typeface="Trebuchet MS" panose="020B0603020202020204" pitchFamily="34" charset="0"/>
              </a:rPr>
              <a:t>obţină</a:t>
            </a:r>
            <a:r>
              <a:rPr lang="en-US" sz="1600" dirty="0">
                <a:latin typeface="Trebuchet MS" panose="020B0603020202020204" pitchFamily="34" charset="0"/>
              </a:rPr>
              <a:t> </a:t>
            </a:r>
            <a:r>
              <a:rPr lang="en-US" sz="1600" dirty="0" err="1">
                <a:latin typeface="Trebuchet MS" panose="020B0603020202020204" pitchFamily="34" charset="0"/>
              </a:rPr>
              <a:t>textul</a:t>
            </a:r>
            <a:r>
              <a:rPr lang="en-US" sz="1600" dirty="0">
                <a:latin typeface="Trebuchet MS" panose="020B0603020202020204" pitchFamily="34" charset="0"/>
              </a:rPr>
              <a:t> integral al </a:t>
            </a:r>
            <a:r>
              <a:rPr lang="en-US" sz="1600" dirty="0" err="1">
                <a:latin typeface="Trebuchet MS" panose="020B0603020202020204" pitchFamily="34" charset="0"/>
              </a:rPr>
              <a:t>documentelor</a:t>
            </a:r>
            <a:r>
              <a:rPr lang="en-US" sz="1600" dirty="0">
                <a:latin typeface="Trebuchet MS" panose="020B0603020202020204" pitchFamily="34" charset="0"/>
              </a:rPr>
              <a:t> </a:t>
            </a:r>
            <a:r>
              <a:rPr lang="en-US" sz="1600" dirty="0" err="1">
                <a:latin typeface="Trebuchet MS" panose="020B0603020202020204" pitchFamily="34" charset="0"/>
              </a:rPr>
              <a:t>şi</a:t>
            </a:r>
            <a:r>
              <a:rPr lang="en-US" sz="1600" dirty="0">
                <a:latin typeface="Trebuchet MS" panose="020B0603020202020204" pitchFamily="34" charset="0"/>
              </a:rPr>
              <a:t> </a:t>
            </a:r>
            <a:r>
              <a:rPr lang="en-US" sz="1600" dirty="0" err="1">
                <a:latin typeface="Trebuchet MS" panose="020B0603020202020204" pitchFamily="34" charset="0"/>
              </a:rPr>
              <a:t>proiectelor</a:t>
            </a:r>
            <a:r>
              <a:rPr lang="en-US" sz="1600" dirty="0">
                <a:latin typeface="Trebuchet MS" panose="020B0603020202020204" pitchFamily="34" charset="0"/>
              </a:rPr>
              <a:t> de </a:t>
            </a:r>
            <a:r>
              <a:rPr lang="en-US" sz="1600" dirty="0" err="1">
                <a:latin typeface="Trebuchet MS" panose="020B0603020202020204" pitchFamily="34" charset="0"/>
              </a:rPr>
              <a:t>hotărâri</a:t>
            </a:r>
            <a:r>
              <a:rPr lang="en-US" sz="1600" dirty="0">
                <a:latin typeface="Trebuchet MS" panose="020B0603020202020204" pitchFamily="34" charset="0"/>
              </a:rPr>
              <a:t>, </a:t>
            </a:r>
            <a:r>
              <a:rPr lang="en-US" sz="1600" dirty="0" err="1">
                <a:latin typeface="Trebuchet MS" panose="020B0603020202020204" pitchFamily="34" charset="0"/>
              </a:rPr>
              <a:t>alte</a:t>
            </a:r>
            <a:r>
              <a:rPr lang="en-US" sz="1600" dirty="0">
                <a:latin typeface="Trebuchet MS" panose="020B0603020202020204" pitchFamily="34" charset="0"/>
              </a:rPr>
              <a:t> </a:t>
            </a:r>
            <a:r>
              <a:rPr lang="en-US" sz="1600" dirty="0" err="1">
                <a:latin typeface="Trebuchet MS" panose="020B0603020202020204" pitchFamily="34" charset="0"/>
              </a:rPr>
              <a:t>informaţii</a:t>
            </a:r>
            <a:r>
              <a:rPr lang="en-US" sz="1600" dirty="0">
                <a:latin typeface="Trebuchet MS" panose="020B0603020202020204" pitchFamily="34" charset="0"/>
              </a:rPr>
              <a:t> </a:t>
            </a:r>
            <a:r>
              <a:rPr lang="en-US" sz="1600" dirty="0" err="1">
                <a:latin typeface="Trebuchet MS" panose="020B0603020202020204" pitchFamily="34" charset="0"/>
              </a:rPr>
              <a:t>referitoare</a:t>
            </a:r>
            <a:r>
              <a:rPr lang="en-US" sz="1600" dirty="0">
                <a:latin typeface="Trebuchet MS" panose="020B0603020202020204" pitchFamily="34" charset="0"/>
              </a:rPr>
              <a:t> la </a:t>
            </a:r>
            <a:r>
              <a:rPr lang="en-US" sz="1600" dirty="0" err="1">
                <a:latin typeface="Trebuchet MS" panose="020B0603020202020204" pitchFamily="34" charset="0"/>
              </a:rPr>
              <a:t>problemele</a:t>
            </a:r>
            <a:r>
              <a:rPr lang="en-US" sz="1600" dirty="0">
                <a:latin typeface="Trebuchet MS" panose="020B0603020202020204" pitchFamily="34" charset="0"/>
              </a:rPr>
              <a:t> </a:t>
            </a:r>
            <a:r>
              <a:rPr lang="en-US" sz="1600" dirty="0" err="1">
                <a:latin typeface="Trebuchet MS" panose="020B0603020202020204" pitchFamily="34" charset="0"/>
              </a:rPr>
              <a:t>incluse</a:t>
            </a:r>
            <a:r>
              <a:rPr lang="en-US" sz="1600" dirty="0">
                <a:latin typeface="Trebuchet MS" panose="020B0603020202020204" pitchFamily="34" charset="0"/>
              </a:rPr>
              <a:t> pe </a:t>
            </a:r>
            <a:r>
              <a:rPr lang="en-US" sz="1600" dirty="0" err="1">
                <a:latin typeface="Trebuchet MS" panose="020B0603020202020204" pitchFamily="34" charset="0"/>
              </a:rPr>
              <a:t>ordinea</a:t>
            </a:r>
            <a:r>
              <a:rPr lang="en-US" sz="1600" dirty="0">
                <a:latin typeface="Trebuchet MS" panose="020B0603020202020204" pitchFamily="34" charset="0"/>
              </a:rPr>
              <a:t> de zi </a:t>
            </a:r>
            <a:r>
              <a:rPr lang="en-US" sz="1600" dirty="0" err="1">
                <a:latin typeface="Trebuchet MS" panose="020B0603020202020204" pitchFamily="34" charset="0"/>
              </a:rPr>
              <a:t>şi</a:t>
            </a:r>
            <a:r>
              <a:rPr lang="en-US" sz="1600" dirty="0">
                <a:latin typeface="Trebuchet MS" panose="020B0603020202020204" pitchFamily="34" charset="0"/>
              </a:rPr>
              <a:t> data </a:t>
            </a:r>
            <a:r>
              <a:rPr lang="en-US" sz="1600" dirty="0" err="1">
                <a:latin typeface="Trebuchet MS" panose="020B0603020202020204" pitchFamily="34" charset="0"/>
              </a:rPr>
              <a:t>începând</a:t>
            </a:r>
            <a:r>
              <a:rPr lang="en-US" sz="1600" dirty="0">
                <a:latin typeface="Trebuchet MS" panose="020B0603020202020204" pitchFamily="34" charset="0"/>
              </a:rPr>
              <a:t> cu care </a:t>
            </a:r>
            <a:r>
              <a:rPr lang="en-US" sz="1600" dirty="0" err="1">
                <a:latin typeface="Trebuchet MS" panose="020B0603020202020204" pitchFamily="34" charset="0"/>
              </a:rPr>
              <a:t>acestea</a:t>
            </a:r>
            <a:r>
              <a:rPr lang="en-US" sz="1600" dirty="0">
                <a:latin typeface="Trebuchet MS" panose="020B0603020202020204" pitchFamily="34" charset="0"/>
              </a:rPr>
              <a:t> </a:t>
            </a:r>
            <a:r>
              <a:rPr lang="en-US" sz="1600" dirty="0" err="1">
                <a:latin typeface="Trebuchet MS" panose="020B0603020202020204" pitchFamily="34" charset="0"/>
              </a:rPr>
              <a:t>vor</a:t>
            </a:r>
            <a:r>
              <a:rPr lang="en-US" sz="1600" dirty="0">
                <a:latin typeface="Trebuchet MS" panose="020B0603020202020204" pitchFamily="34" charset="0"/>
              </a:rPr>
              <a:t> fi </a:t>
            </a:r>
            <a:r>
              <a:rPr lang="en-US" sz="1600" dirty="0" err="1">
                <a:latin typeface="Trebuchet MS" panose="020B0603020202020204" pitchFamily="34" charset="0"/>
              </a:rPr>
              <a:t>disponibile</a:t>
            </a:r>
            <a:r>
              <a:rPr lang="en-US" sz="1600" dirty="0">
                <a:latin typeface="Trebuchet MS" panose="020B0603020202020204" pitchFamily="34" charset="0"/>
              </a:rPr>
              <a:t>, precum </a:t>
            </a:r>
            <a:r>
              <a:rPr lang="en-US" sz="1600" dirty="0" err="1">
                <a:latin typeface="Trebuchet MS" panose="020B0603020202020204" pitchFamily="34" charset="0"/>
              </a:rPr>
              <a:t>şi</a:t>
            </a:r>
            <a:r>
              <a:rPr lang="en-US" sz="1600" dirty="0">
                <a:latin typeface="Trebuchet MS" panose="020B0603020202020204" pitchFamily="34" charset="0"/>
              </a:rPr>
              <a:t> </a:t>
            </a:r>
            <a:r>
              <a:rPr lang="en-US" sz="1600" dirty="0" err="1">
                <a:latin typeface="Trebuchet MS" panose="020B0603020202020204" pitchFamily="34" charset="0"/>
              </a:rPr>
              <a:t>procedura</a:t>
            </a:r>
            <a:r>
              <a:rPr lang="en-US" sz="1600" dirty="0">
                <a:latin typeface="Trebuchet MS" panose="020B0603020202020204" pitchFamily="34" charset="0"/>
              </a:rPr>
              <a:t> care </a:t>
            </a:r>
            <a:r>
              <a:rPr lang="en-US" sz="1600" dirty="0" err="1">
                <a:latin typeface="Trebuchet MS" panose="020B0603020202020204" pitchFamily="34" charset="0"/>
              </a:rPr>
              <a:t>trebuie</a:t>
            </a:r>
            <a:r>
              <a:rPr lang="en-US" sz="1600" dirty="0">
                <a:latin typeface="Trebuchet MS" panose="020B0603020202020204" pitchFamily="34" charset="0"/>
              </a:rPr>
              <a:t> </a:t>
            </a:r>
            <a:r>
              <a:rPr lang="en-US" sz="1600" dirty="0" err="1">
                <a:latin typeface="Trebuchet MS" panose="020B0603020202020204" pitchFamily="34" charset="0"/>
              </a:rPr>
              <a:t>urmată</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acest</a:t>
            </a:r>
            <a:r>
              <a:rPr lang="en-US" sz="1600" dirty="0">
                <a:latin typeface="Trebuchet MS" panose="020B0603020202020204" pitchFamily="34" charset="0"/>
              </a:rPr>
              <a:t> </a:t>
            </a:r>
            <a:r>
              <a:rPr lang="en-US" sz="1600" dirty="0" err="1">
                <a:latin typeface="Trebuchet MS" panose="020B0603020202020204" pitchFamily="34" charset="0"/>
              </a:rPr>
              <a:t>sens</a:t>
            </a:r>
            <a:r>
              <a:rPr lang="en-US" sz="1600" dirty="0">
                <a:latin typeface="Trebuchet MS" panose="020B0603020202020204" pitchFamily="34" charset="0"/>
              </a:rPr>
              <a:t>; </a:t>
            </a:r>
          </a:p>
          <a:p>
            <a:pPr algn="just"/>
            <a:endParaRPr lang="en-US" sz="800" dirty="0">
              <a:latin typeface="Trebuchet MS" panose="020B0603020202020204" pitchFamily="34" charset="0"/>
            </a:endParaRPr>
          </a:p>
          <a:p>
            <a:pPr algn="just"/>
            <a:r>
              <a:rPr lang="en-US" sz="1600" dirty="0">
                <a:latin typeface="Trebuchet MS" panose="020B0603020202020204" pitchFamily="34" charset="0"/>
              </a:rPr>
              <a:t>h) website-ul </a:t>
            </a:r>
            <a:r>
              <a:rPr lang="en-US" sz="1600" dirty="0" err="1">
                <a:latin typeface="Trebuchet MS" panose="020B0603020202020204" pitchFamily="34" charset="0"/>
              </a:rPr>
              <a:t>Societăţii</a:t>
            </a:r>
            <a:r>
              <a:rPr lang="en-US" sz="1600" dirty="0">
                <a:latin typeface="Trebuchet MS" panose="020B0603020202020204" pitchFamily="34" charset="0"/>
              </a:rPr>
              <a:t> pe care </a:t>
            </a:r>
            <a:r>
              <a:rPr lang="en-US" sz="1600" dirty="0" err="1">
                <a:latin typeface="Trebuchet MS" panose="020B0603020202020204" pitchFamily="34" charset="0"/>
              </a:rPr>
              <a:t>urmează</a:t>
            </a:r>
            <a:r>
              <a:rPr lang="en-US" sz="1600" dirty="0">
                <a:latin typeface="Trebuchet MS" panose="020B0603020202020204" pitchFamily="34" charset="0"/>
              </a:rPr>
              <a:t> </a:t>
            </a:r>
            <a:r>
              <a:rPr lang="en-US" sz="1600" dirty="0" err="1">
                <a:latin typeface="Trebuchet MS" panose="020B0603020202020204" pitchFamily="34" charset="0"/>
              </a:rPr>
              <a:t>să</a:t>
            </a:r>
            <a:r>
              <a:rPr lang="en-US" sz="1600" dirty="0">
                <a:latin typeface="Trebuchet MS" panose="020B0603020202020204" pitchFamily="34" charset="0"/>
              </a:rPr>
              <a:t> fie </a:t>
            </a:r>
            <a:r>
              <a:rPr lang="en-US" sz="1600" dirty="0" err="1">
                <a:latin typeface="Trebuchet MS" panose="020B0603020202020204" pitchFamily="34" charset="0"/>
              </a:rPr>
              <a:t>disponibile</a:t>
            </a:r>
            <a:r>
              <a:rPr lang="en-US" sz="1600" dirty="0">
                <a:latin typeface="Trebuchet MS" panose="020B0603020202020204" pitchFamily="34" charset="0"/>
              </a:rPr>
              <a:t> </a:t>
            </a:r>
            <a:r>
              <a:rPr lang="en-US" sz="1600" dirty="0" err="1">
                <a:latin typeface="Trebuchet MS" panose="020B0603020202020204" pitchFamily="34" charset="0"/>
              </a:rPr>
              <a:t>toate</a:t>
            </a:r>
            <a:r>
              <a:rPr lang="en-US" sz="1600" dirty="0">
                <a:latin typeface="Trebuchet MS" panose="020B0603020202020204" pitchFamily="34" charset="0"/>
              </a:rPr>
              <a:t> </a:t>
            </a:r>
            <a:r>
              <a:rPr lang="en-US" sz="1600" dirty="0" err="1">
                <a:latin typeface="Trebuchet MS" panose="020B0603020202020204" pitchFamily="34" charset="0"/>
              </a:rPr>
              <a:t>informaţiile</a:t>
            </a:r>
            <a:r>
              <a:rPr lang="en-US" sz="1600" dirty="0">
                <a:latin typeface="Trebuchet MS" panose="020B0603020202020204" pitchFamily="34" charset="0"/>
              </a:rPr>
              <a:t> </a:t>
            </a:r>
            <a:r>
              <a:rPr lang="en-US" sz="1600" dirty="0" err="1">
                <a:latin typeface="Trebuchet MS" panose="020B0603020202020204" pitchFamily="34" charset="0"/>
              </a:rPr>
              <a:t>relevante</a:t>
            </a:r>
            <a:r>
              <a:rPr lang="en-US" sz="1600" dirty="0">
                <a:latin typeface="Trebuchet MS" panose="020B0603020202020204" pitchFamily="34" charset="0"/>
              </a:rPr>
              <a:t> </a:t>
            </a:r>
            <a:r>
              <a:rPr lang="en-US" sz="1600" dirty="0" err="1">
                <a:latin typeface="Trebuchet MS" panose="020B0603020202020204" pitchFamily="34" charset="0"/>
              </a:rPr>
              <a:t>pentru</a:t>
            </a:r>
            <a:r>
              <a:rPr lang="en-US" sz="1600" dirty="0">
                <a:latin typeface="Trebuchet MS" panose="020B0603020202020204" pitchFamily="34" charset="0"/>
              </a:rPr>
              <a:t> </a:t>
            </a:r>
            <a:r>
              <a:rPr lang="en-US" sz="1600" dirty="0" err="1">
                <a:latin typeface="Trebuchet MS" panose="020B0603020202020204" pitchFamily="34" charset="0"/>
              </a:rPr>
              <a:t>acţionari</a:t>
            </a:r>
            <a:r>
              <a:rPr lang="en-US" sz="1600" dirty="0">
                <a:latin typeface="Trebuchet MS" panose="020B0603020202020204" pitchFamily="34" charset="0"/>
              </a:rPr>
              <a:t>; </a:t>
            </a:r>
          </a:p>
          <a:p>
            <a:pPr algn="just"/>
            <a:endParaRPr lang="en-US" sz="800" dirty="0">
              <a:latin typeface="Trebuchet MS" panose="020B0603020202020204" pitchFamily="34" charset="0"/>
            </a:endParaRPr>
          </a:p>
          <a:p>
            <a:pPr marL="400050" indent="-400050" algn="just">
              <a:buAutoNum type="romanLcParenR"/>
            </a:pPr>
            <a:r>
              <a:rPr lang="en-US" sz="1600" dirty="0" err="1">
                <a:latin typeface="Trebuchet MS" panose="020B0603020202020204" pitchFamily="34" charset="0"/>
              </a:rPr>
              <a:t>propunerea</a:t>
            </a:r>
            <a:r>
              <a:rPr lang="en-US" sz="1600" dirty="0">
                <a:latin typeface="Trebuchet MS" panose="020B0603020202020204" pitchFamily="34" charset="0"/>
              </a:rPr>
              <a:t> cu </a:t>
            </a:r>
            <a:r>
              <a:rPr lang="en-US" sz="1600" dirty="0" err="1">
                <a:latin typeface="Trebuchet MS" panose="020B0603020202020204" pitchFamily="34" charset="0"/>
              </a:rPr>
              <a:t>privire</a:t>
            </a:r>
            <a:r>
              <a:rPr lang="en-US" sz="1600" dirty="0">
                <a:latin typeface="Trebuchet MS" panose="020B0603020202020204" pitchFamily="34" charset="0"/>
              </a:rPr>
              <a:t> la </a:t>
            </a:r>
            <a:r>
              <a:rPr lang="en-US" sz="1600" dirty="0" err="1">
                <a:latin typeface="Trebuchet MS" panose="020B0603020202020204" pitchFamily="34" charset="0"/>
              </a:rPr>
              <a:t>detaliile</a:t>
            </a:r>
            <a:r>
              <a:rPr lang="en-US" sz="1600" dirty="0">
                <a:latin typeface="Trebuchet MS" panose="020B0603020202020204" pitchFamily="34" charset="0"/>
              </a:rPr>
              <a:t> </a:t>
            </a:r>
            <a:r>
              <a:rPr lang="en-US" sz="1600" dirty="0" err="1">
                <a:latin typeface="Trebuchet MS" panose="020B0603020202020204" pitchFamily="34" charset="0"/>
              </a:rPr>
              <a:t>evenimentelor</a:t>
            </a:r>
            <a:r>
              <a:rPr lang="en-US" sz="1600" dirty="0">
                <a:latin typeface="Trebuchet MS" panose="020B0603020202020204" pitchFamily="34" charset="0"/>
              </a:rPr>
              <a:t> corporative </a:t>
            </a:r>
            <a:r>
              <a:rPr lang="en-US" sz="1600" dirty="0" err="1">
                <a:latin typeface="Trebuchet MS" panose="020B0603020202020204" pitchFamily="34" charset="0"/>
              </a:rPr>
              <a:t>obiect</a:t>
            </a:r>
            <a:r>
              <a:rPr lang="en-US" sz="1600" dirty="0">
                <a:latin typeface="Trebuchet MS" panose="020B0603020202020204" pitchFamily="34" charset="0"/>
              </a:rPr>
              <a:t> al AGA (dividend, </a:t>
            </a:r>
            <a:r>
              <a:rPr lang="en-US" sz="1600" dirty="0" err="1">
                <a:latin typeface="Trebuchet MS" panose="020B0603020202020204" pitchFamily="34" charset="0"/>
              </a:rPr>
              <a:t>majorari</a:t>
            </a:r>
            <a:r>
              <a:rPr lang="en-US" sz="1600" dirty="0">
                <a:latin typeface="Trebuchet MS" panose="020B0603020202020204" pitchFamily="34" charset="0"/>
              </a:rPr>
              <a:t> de capital social), precum, </a:t>
            </a:r>
            <a:r>
              <a:rPr lang="en-US" sz="1600" dirty="0" err="1">
                <a:latin typeface="Trebuchet MS" panose="020B0603020202020204" pitchFamily="34" charset="0"/>
              </a:rPr>
              <a:t>si</a:t>
            </a:r>
            <a:r>
              <a:rPr lang="en-US" sz="1600" dirty="0">
                <a:latin typeface="Trebuchet MS" panose="020B0603020202020204" pitchFamily="34" charset="0"/>
              </a:rPr>
              <a:t> in </a:t>
            </a:r>
            <a:r>
              <a:rPr lang="en-US" sz="1600" dirty="0" err="1">
                <a:latin typeface="Trebuchet MS" panose="020B0603020202020204" pitchFamily="34" charset="0"/>
              </a:rPr>
              <a:t>funcție</a:t>
            </a:r>
            <a:r>
              <a:rPr lang="en-US" sz="1600" dirty="0">
                <a:latin typeface="Trebuchet MS" panose="020B0603020202020204" pitchFamily="34" charset="0"/>
              </a:rPr>
              <a:t> de </a:t>
            </a:r>
            <a:r>
              <a:rPr lang="en-US" sz="1600" dirty="0" err="1">
                <a:latin typeface="Trebuchet MS" panose="020B0603020202020204" pitchFamily="34" charset="0"/>
              </a:rPr>
              <a:t>eveniment</a:t>
            </a:r>
            <a:r>
              <a:rPr lang="en-US" sz="1600" dirty="0">
                <a:latin typeface="Trebuchet MS" panose="020B0603020202020204" pitchFamily="34" charset="0"/>
              </a:rPr>
              <a:t>, Data de </a:t>
            </a:r>
            <a:r>
              <a:rPr lang="en-US" sz="1600" dirty="0" err="1">
                <a:latin typeface="Trebuchet MS" panose="020B0603020202020204" pitchFamily="34" charset="0"/>
              </a:rPr>
              <a:t>Înregistrare</a:t>
            </a:r>
            <a:r>
              <a:rPr lang="en-US" sz="1600" dirty="0">
                <a:latin typeface="Trebuchet MS" panose="020B0603020202020204" pitchFamily="34" charset="0"/>
              </a:rPr>
              <a:t>, Ex Date </a:t>
            </a:r>
            <a:r>
              <a:rPr lang="en-US" sz="1600" dirty="0" err="1">
                <a:latin typeface="Trebuchet MS" panose="020B0603020202020204" pitchFamily="34" charset="0"/>
              </a:rPr>
              <a:t>şi</a:t>
            </a:r>
            <a:r>
              <a:rPr lang="en-US" sz="1600" dirty="0">
                <a:latin typeface="Trebuchet MS" panose="020B0603020202020204" pitchFamily="34" charset="0"/>
              </a:rPr>
              <a:t> Data </a:t>
            </a:r>
            <a:r>
              <a:rPr lang="en-US" sz="1600" dirty="0" err="1">
                <a:latin typeface="Trebuchet MS" panose="020B0603020202020204" pitchFamily="34" charset="0"/>
              </a:rPr>
              <a:t>Plăţii</a:t>
            </a:r>
            <a:r>
              <a:rPr lang="en-US" sz="1600" dirty="0">
                <a:latin typeface="Trebuchet MS" panose="020B0603020202020204" pitchFamily="34" charset="0"/>
              </a:rPr>
              <a:t>; </a:t>
            </a:r>
          </a:p>
          <a:p>
            <a:pPr algn="just"/>
            <a:endParaRPr lang="en-US" sz="800" dirty="0">
              <a:latin typeface="Trebuchet MS" panose="020B0603020202020204" pitchFamily="34" charset="0"/>
            </a:endParaRPr>
          </a:p>
          <a:p>
            <a:pPr algn="just"/>
            <a:r>
              <a:rPr lang="en-US" sz="1600" dirty="0">
                <a:latin typeface="Trebuchet MS" panose="020B0603020202020204" pitchFamily="34" charset="0"/>
              </a:rPr>
              <a:t>j) data </a:t>
            </a:r>
            <a:r>
              <a:rPr lang="en-US" sz="1600" dirty="0" err="1">
                <a:latin typeface="Trebuchet MS" panose="020B0603020202020204" pitchFamily="34" charset="0"/>
              </a:rPr>
              <a:t>și</a:t>
            </a:r>
            <a:r>
              <a:rPr lang="en-US" sz="1600" dirty="0">
                <a:latin typeface="Trebuchet MS" panose="020B0603020202020204" pitchFamily="34" charset="0"/>
              </a:rPr>
              <a:t> </a:t>
            </a:r>
            <a:r>
              <a:rPr lang="en-US" sz="1600" dirty="0" err="1">
                <a:latin typeface="Trebuchet MS" panose="020B0603020202020204" pitchFamily="34" charset="0"/>
              </a:rPr>
              <a:t>ora</a:t>
            </a:r>
            <a:r>
              <a:rPr lang="en-US" sz="1600" dirty="0">
                <a:latin typeface="Trebuchet MS" panose="020B0603020202020204" pitchFamily="34" charset="0"/>
              </a:rPr>
              <a:t> la care AGA </a:t>
            </a:r>
            <a:r>
              <a:rPr lang="en-US" sz="1600" dirty="0" err="1">
                <a:latin typeface="Trebuchet MS" panose="020B0603020202020204" pitchFamily="34" charset="0"/>
              </a:rPr>
              <a:t>urmează</a:t>
            </a:r>
            <a:r>
              <a:rPr lang="en-US" sz="1600" dirty="0">
                <a:latin typeface="Trebuchet MS" panose="020B0603020202020204" pitchFamily="34" charset="0"/>
              </a:rPr>
              <a:t> </a:t>
            </a:r>
            <a:r>
              <a:rPr lang="en-US" sz="1600" dirty="0" err="1">
                <a:latin typeface="Trebuchet MS" panose="020B0603020202020204" pitchFamily="34" charset="0"/>
              </a:rPr>
              <a:t>să</a:t>
            </a:r>
            <a:r>
              <a:rPr lang="en-US" sz="1600" dirty="0">
                <a:latin typeface="Trebuchet MS" panose="020B0603020202020204" pitchFamily="34" charset="0"/>
              </a:rPr>
              <a:t> </a:t>
            </a:r>
            <a:r>
              <a:rPr lang="en-US" sz="1600" dirty="0" err="1">
                <a:latin typeface="Trebuchet MS" panose="020B0603020202020204" pitchFamily="34" charset="0"/>
              </a:rPr>
              <a:t>aibă</a:t>
            </a:r>
            <a:r>
              <a:rPr lang="en-US" sz="1600" dirty="0">
                <a:latin typeface="Trebuchet MS" panose="020B0603020202020204" pitchFamily="34" charset="0"/>
              </a:rPr>
              <a:t> loc la a </a:t>
            </a:r>
            <a:r>
              <a:rPr lang="en-US" sz="1600" dirty="0" err="1">
                <a:latin typeface="Trebuchet MS" panose="020B0603020202020204" pitchFamily="34" charset="0"/>
              </a:rPr>
              <a:t>doua</a:t>
            </a:r>
            <a:r>
              <a:rPr lang="en-US" sz="1600" dirty="0">
                <a:latin typeface="Trebuchet MS" panose="020B0603020202020204" pitchFamily="34" charset="0"/>
              </a:rPr>
              <a:t> </a:t>
            </a:r>
            <a:r>
              <a:rPr lang="en-US" sz="1600" dirty="0" err="1">
                <a:latin typeface="Trebuchet MS" panose="020B0603020202020204" pitchFamily="34" charset="0"/>
              </a:rPr>
              <a:t>convocare</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a:t>
            </a:r>
            <a:r>
              <a:rPr lang="en-US" sz="1600" dirty="0" err="1">
                <a:latin typeface="Trebuchet MS" panose="020B0603020202020204" pitchFamily="34" charset="0"/>
              </a:rPr>
              <a:t>cazul</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care AGA nu se </a:t>
            </a:r>
            <a:r>
              <a:rPr lang="en-US" sz="1600" dirty="0" err="1">
                <a:latin typeface="Trebuchet MS" panose="020B0603020202020204" pitchFamily="34" charset="0"/>
              </a:rPr>
              <a:t>întrunește</a:t>
            </a:r>
            <a:r>
              <a:rPr lang="en-US" sz="1600" dirty="0">
                <a:latin typeface="Trebuchet MS" panose="020B0603020202020204" pitchFamily="34" charset="0"/>
              </a:rPr>
              <a:t> </a:t>
            </a:r>
            <a:r>
              <a:rPr lang="en-US" sz="1600" dirty="0" err="1">
                <a:latin typeface="Trebuchet MS" panose="020B0603020202020204" pitchFamily="34" charset="0"/>
              </a:rPr>
              <a:t>în</a:t>
            </a:r>
            <a:r>
              <a:rPr lang="en-US" sz="1600" dirty="0">
                <a:latin typeface="Trebuchet MS" panose="020B0603020202020204" pitchFamily="34" charset="0"/>
              </a:rPr>
              <a:t> mod </a:t>
            </a:r>
            <a:r>
              <a:rPr lang="en-US" sz="1600" dirty="0" err="1">
                <a:latin typeface="Trebuchet MS" panose="020B0603020202020204" pitchFamily="34" charset="0"/>
              </a:rPr>
              <a:t>valabil</a:t>
            </a:r>
            <a:r>
              <a:rPr lang="en-US" sz="1600" dirty="0">
                <a:latin typeface="Trebuchet MS" panose="020B0603020202020204" pitchFamily="34" charset="0"/>
              </a:rPr>
              <a:t> la prima </a:t>
            </a:r>
            <a:r>
              <a:rPr lang="en-US" sz="1600" dirty="0" err="1">
                <a:latin typeface="Trebuchet MS" panose="020B0603020202020204" pitchFamily="34" charset="0"/>
              </a:rPr>
              <a:t>convocare</a:t>
            </a:r>
            <a:r>
              <a:rPr lang="en-US" sz="1600" dirty="0">
                <a:latin typeface="Trebuchet MS" panose="020B0603020202020204" pitchFamily="34" charset="0"/>
              </a:rPr>
              <a:t>. </a:t>
            </a:r>
          </a:p>
          <a:p>
            <a:pPr algn="just"/>
            <a:endParaRPr lang="en-US" sz="1600" dirty="0">
              <a:latin typeface="Trebuchet MS" panose="020B0603020202020204" pitchFamily="34" charset="0"/>
            </a:endParaRPr>
          </a:p>
          <a:p>
            <a:pPr algn="just"/>
            <a:endParaRPr lang="en-US" sz="1600" dirty="0">
              <a:latin typeface="Trebuchet MS" panose="020B0603020202020204" pitchFamily="34" charset="0"/>
            </a:endParaRPr>
          </a:p>
          <a:p>
            <a:pPr algn="just"/>
            <a:r>
              <a:rPr lang="en-US" sz="1600" dirty="0" err="1">
                <a:latin typeface="Trebuchet MS" panose="020B0603020202020204" pitchFamily="34" charset="0"/>
              </a:rPr>
              <a:t>Când</a:t>
            </a:r>
            <a:r>
              <a:rPr lang="en-US" sz="1600" dirty="0">
                <a:latin typeface="Trebuchet MS" panose="020B0603020202020204" pitchFamily="34" charset="0"/>
              </a:rPr>
              <a:t> pe </a:t>
            </a:r>
            <a:r>
              <a:rPr lang="en-US" sz="1600" dirty="0" err="1">
                <a:latin typeface="Trebuchet MS" panose="020B0603020202020204" pitchFamily="34" charset="0"/>
              </a:rPr>
              <a:t>ordinea</a:t>
            </a:r>
            <a:r>
              <a:rPr lang="en-US" sz="1600" dirty="0">
                <a:latin typeface="Trebuchet MS" panose="020B0603020202020204" pitchFamily="34" charset="0"/>
              </a:rPr>
              <a:t> de zi a AGA </a:t>
            </a:r>
            <a:r>
              <a:rPr lang="en-US" sz="1600" dirty="0" err="1">
                <a:latin typeface="Trebuchet MS" panose="020B0603020202020204" pitchFamily="34" charset="0"/>
              </a:rPr>
              <a:t>figurează</a:t>
            </a:r>
            <a:r>
              <a:rPr lang="en-US" sz="1600" dirty="0">
                <a:latin typeface="Trebuchet MS" panose="020B0603020202020204" pitchFamily="34" charset="0"/>
              </a:rPr>
              <a:t> </a:t>
            </a:r>
            <a:r>
              <a:rPr lang="en-US" sz="1600" dirty="0" err="1">
                <a:latin typeface="Trebuchet MS" panose="020B0603020202020204" pitchFamily="34" charset="0"/>
              </a:rPr>
              <a:t>propuneri</a:t>
            </a:r>
            <a:r>
              <a:rPr lang="en-US" sz="1600" dirty="0">
                <a:latin typeface="Trebuchet MS" panose="020B0603020202020204" pitchFamily="34" charset="0"/>
              </a:rPr>
              <a:t> </a:t>
            </a:r>
            <a:r>
              <a:rPr lang="en-US" sz="1600" dirty="0" err="1">
                <a:latin typeface="Trebuchet MS" panose="020B0603020202020204" pitchFamily="34" charset="0"/>
              </a:rPr>
              <a:t>pentru</a:t>
            </a:r>
            <a:r>
              <a:rPr lang="en-US" sz="1600" dirty="0">
                <a:latin typeface="Trebuchet MS" panose="020B0603020202020204" pitchFamily="34" charset="0"/>
              </a:rPr>
              <a:t> </a:t>
            </a:r>
            <a:r>
              <a:rPr lang="en-US" sz="1600" dirty="0" err="1">
                <a:latin typeface="Trebuchet MS" panose="020B0603020202020204" pitchFamily="34" charset="0"/>
              </a:rPr>
              <a:t>modificarea</a:t>
            </a:r>
            <a:r>
              <a:rPr lang="en-US" sz="1600" dirty="0">
                <a:latin typeface="Trebuchet MS" panose="020B0603020202020204" pitchFamily="34" charset="0"/>
              </a:rPr>
              <a:t> </a:t>
            </a:r>
            <a:r>
              <a:rPr lang="en-US" sz="1600" dirty="0" err="1">
                <a:latin typeface="Trebuchet MS" panose="020B0603020202020204" pitchFamily="34" charset="0"/>
              </a:rPr>
              <a:t>Actului</a:t>
            </a:r>
            <a:r>
              <a:rPr lang="en-US" sz="1600" dirty="0">
                <a:latin typeface="Trebuchet MS" panose="020B0603020202020204" pitchFamily="34" charset="0"/>
              </a:rPr>
              <a:t> </a:t>
            </a:r>
            <a:r>
              <a:rPr lang="en-US" sz="1600" dirty="0" err="1">
                <a:latin typeface="Trebuchet MS" panose="020B0603020202020204" pitchFamily="34" charset="0"/>
              </a:rPr>
              <a:t>Constitutiv</a:t>
            </a:r>
            <a:r>
              <a:rPr lang="en-US" sz="1600" dirty="0">
                <a:latin typeface="Trebuchet MS" panose="020B0603020202020204" pitchFamily="34" charset="0"/>
              </a:rPr>
              <a:t>, </a:t>
            </a:r>
            <a:r>
              <a:rPr lang="en-US" sz="1600" dirty="0" err="1">
                <a:latin typeface="Trebuchet MS" panose="020B0603020202020204" pitchFamily="34" charset="0"/>
              </a:rPr>
              <a:t>convocarea</a:t>
            </a:r>
            <a:r>
              <a:rPr lang="en-US" sz="1600" dirty="0">
                <a:latin typeface="Trebuchet MS" panose="020B0603020202020204" pitchFamily="34" charset="0"/>
              </a:rPr>
              <a:t> </a:t>
            </a:r>
            <a:r>
              <a:rPr lang="en-US" sz="1600" dirty="0" err="1">
                <a:latin typeface="Trebuchet MS" panose="020B0603020202020204" pitchFamily="34" charset="0"/>
              </a:rPr>
              <a:t>va</a:t>
            </a:r>
            <a:r>
              <a:rPr lang="en-US" sz="1600" dirty="0">
                <a:latin typeface="Trebuchet MS" panose="020B0603020202020204" pitchFamily="34" charset="0"/>
              </a:rPr>
              <a:t> </a:t>
            </a:r>
            <a:r>
              <a:rPr lang="en-US" sz="1600" dirty="0" err="1">
                <a:latin typeface="Trebuchet MS" panose="020B0603020202020204" pitchFamily="34" charset="0"/>
              </a:rPr>
              <a:t>cuprinde</a:t>
            </a:r>
            <a:r>
              <a:rPr lang="en-US" sz="1600" dirty="0">
                <a:latin typeface="Trebuchet MS" panose="020B0603020202020204" pitchFamily="34" charset="0"/>
              </a:rPr>
              <a:t> </a:t>
            </a:r>
            <a:r>
              <a:rPr lang="en-US" sz="1600" dirty="0" err="1">
                <a:latin typeface="Trebuchet MS" panose="020B0603020202020204" pitchFamily="34" charset="0"/>
              </a:rPr>
              <a:t>textul</a:t>
            </a:r>
            <a:r>
              <a:rPr lang="en-US" sz="1600" dirty="0">
                <a:latin typeface="Trebuchet MS" panose="020B0603020202020204" pitchFamily="34" charset="0"/>
              </a:rPr>
              <a:t> integral al </a:t>
            </a:r>
            <a:r>
              <a:rPr lang="en-US" sz="1600" dirty="0" err="1">
                <a:latin typeface="Trebuchet MS" panose="020B0603020202020204" pitchFamily="34" charset="0"/>
              </a:rPr>
              <a:t>propunerilor</a:t>
            </a:r>
            <a:r>
              <a:rPr lang="en-US" sz="1600" dirty="0">
                <a:latin typeface="Trebuchet MS" panose="020B0603020202020204" pitchFamily="34" charset="0"/>
              </a:rPr>
              <a:t>. </a:t>
            </a:r>
          </a:p>
          <a:p>
            <a:endParaRPr lang="en-US" dirty="0"/>
          </a:p>
        </p:txBody>
      </p:sp>
    </p:spTree>
    <p:extLst>
      <p:ext uri="{BB962C8B-B14F-4D97-AF65-F5344CB8AC3E}">
        <p14:creationId xmlns:p14="http://schemas.microsoft.com/office/powerpoint/2010/main" val="36550599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1008</TotalTime>
  <Words>4869</Words>
  <Application>Microsoft Office PowerPoint</Application>
  <PresentationFormat>Widescreen</PresentationFormat>
  <Paragraphs>287</Paragraphs>
  <Slides>21</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Calibri Light</vt:lpstr>
      <vt:lpstr>Times New Roman</vt:lpstr>
      <vt:lpstr>Times R</vt:lpstr>
      <vt:lpstr>Trebuchet MS</vt:lpstr>
      <vt:lpstr>Wingdings</vt:lpstr>
      <vt:lpstr>Office Theme</vt:lpstr>
      <vt:lpstr>PROCEDURA  A.G.A.  Actualizata la data de 26 octombrie 2021 </vt:lpstr>
      <vt:lpstr>Legislatie:   1. Actul constitutiv al societatii  2. Legea Societatilor Comerciale – Legea 31/1990 republicata cu modificarile si completarile ulterioare  3. Legea 24/2017 privind emitentii de instrumente financiare si operatiuni de piata  4. Legea nr. 455/2001, privind semnatura eletronica  5. Legea nr. 297/2004, privind piata de capital, republicata  6. Legea nr. 111/2016 din 27 mai 2016 pentru aprobarea Ordonanţei de urgenţă a Guvernului nr. 109/2011 privind guvernanţa corporativă a întreprinderilor publice  7. Regulamentului Autoritatii de Supraveghere Financiara nr. 5/2018 privind emitenţii şi operaţiunile de piata.</vt:lpstr>
      <vt:lpstr>PowerPoint Presentation</vt:lpstr>
      <vt:lpstr>PowerPoint Presentation</vt:lpstr>
      <vt:lpstr>PowerPoint Presentation</vt:lpstr>
      <vt:lpstr>PowerPoint Presentation</vt:lpstr>
      <vt:lpstr>Convocarea Adunarii Generale</vt:lpstr>
      <vt:lpstr>Convocarea Adunarii Generale</vt:lpstr>
      <vt:lpstr>Convocarea Adunarii Generale</vt:lpstr>
      <vt:lpstr>Materialele supuse dezbaterii Adunarii Generale a Actionarilor</vt:lpstr>
      <vt:lpstr>Introducerea de noi puncte pe  ordinea de zi a Adunarii Generale</vt:lpstr>
      <vt:lpstr>Propunerea de candidaţi pentru alegerea de membri în Consiliul de Administratie al Societăţii</vt:lpstr>
      <vt:lpstr> Adresarea de întrebari</vt:lpstr>
      <vt:lpstr>PowerPoint Presentation</vt:lpstr>
      <vt:lpstr>Cvorumul Adunarilor Generale ale Actionarilor</vt:lpstr>
      <vt:lpstr>Extraordinare</vt:lpstr>
      <vt:lpstr>Exercitarea dreptului de vot in cadrul AGA</vt:lpstr>
      <vt:lpstr>Procura specială sau generala</vt:lpstr>
      <vt:lpstr>Vot prin corespondenţă</vt:lpstr>
      <vt:lpstr>Votul direct</vt:lpstr>
      <vt:lpstr>Rezultatele votului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Antibiotice pe piața de capital</dc:title>
  <dc:creator>Dana Sacarescu</dc:creator>
  <cp:lastModifiedBy>CeraselaM</cp:lastModifiedBy>
  <cp:revision>46</cp:revision>
  <dcterms:created xsi:type="dcterms:W3CDTF">2021-03-29T06:16:23Z</dcterms:created>
  <dcterms:modified xsi:type="dcterms:W3CDTF">2021-11-04T13:33:23Z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LPManualFileClassification">
    <vt:lpwstr>{6063418C-960B-44AA-A8A1-99A8F9E1794C}</vt:lpwstr>
  </property>
  <property fmtid="{D5CDD505-2E9C-101B-9397-08002B2CF9AE}" pid="3" name="DLPManualFileClassificationLastModifiedBy">
    <vt:lpwstr>ANTIBIOTICE\CeraselaM</vt:lpwstr>
  </property>
  <property fmtid="{D5CDD505-2E9C-101B-9397-08002B2CF9AE}" pid="4" name="DLPManualFileClassificationLastModificationDate">
    <vt:lpwstr>1635852751</vt:lpwstr>
  </property>
  <property fmtid="{D5CDD505-2E9C-101B-9397-08002B2CF9AE}" pid="5" name="DLPManualFileClassificationVersion">
    <vt:lpwstr>11.6.300.5</vt:lpwstr>
  </property>
</Properties>
</file>