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401" r:id="rId2"/>
    <p:sldId id="500" r:id="rId3"/>
    <p:sldId id="455" r:id="rId4"/>
    <p:sldId id="450" r:id="rId5"/>
    <p:sldId id="493" r:id="rId6"/>
    <p:sldId id="443" r:id="rId7"/>
    <p:sldId id="503" r:id="rId8"/>
    <p:sldId id="501" r:id="rId9"/>
    <p:sldId id="417" r:id="rId10"/>
    <p:sldId id="426" r:id="rId11"/>
    <p:sldId id="429" r:id="rId12"/>
    <p:sldId id="456" r:id="rId13"/>
    <p:sldId id="457" r:id="rId14"/>
    <p:sldId id="458" r:id="rId15"/>
    <p:sldId id="444" r:id="rId16"/>
    <p:sldId id="433" r:id="rId17"/>
    <p:sldId id="504" r:id="rId18"/>
    <p:sldId id="441" r:id="rId19"/>
    <p:sldId id="459" r:id="rId20"/>
    <p:sldId id="460" r:id="rId21"/>
    <p:sldId id="439" r:id="rId22"/>
    <p:sldId id="400" r:id="rId23"/>
  </p:sldIdLst>
  <p:sldSz cx="9144000" cy="6858000" type="screen4x3"/>
  <p:notesSz cx="6888163" cy="100187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p15:clr>
            <a:srgbClr val="A4A3A4"/>
          </p15:clr>
        </p15:guide>
        <p15:guide id="2" orient="horz" pos="3884">
          <p15:clr>
            <a:srgbClr val="A4A3A4"/>
          </p15:clr>
        </p15:guide>
        <p15:guide id="3" orient="horz" pos="3113">
          <p15:clr>
            <a:srgbClr val="A4A3A4"/>
          </p15:clr>
        </p15:guide>
        <p15:guide id="4" pos="2835">
          <p15:clr>
            <a:srgbClr val="A4A3A4"/>
          </p15:clr>
        </p15:guide>
        <p15:guide id="5" pos="295">
          <p15:clr>
            <a:srgbClr val="A4A3A4"/>
          </p15:clr>
        </p15:guide>
        <p15:guide id="6" pos="5465">
          <p15:clr>
            <a:srgbClr val="A4A3A4"/>
          </p15:clr>
        </p15:guide>
        <p15:guide id="7" pos="3515">
          <p15:clr>
            <a:srgbClr val="A4A3A4"/>
          </p15:clr>
        </p15:guide>
        <p15:guide id="8" pos="1202">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a:srgbClr val="D41024"/>
    <a:srgbClr val="D50F1C"/>
    <a:srgbClr val="CF1720"/>
    <a:srgbClr val="333333"/>
    <a:srgbClr val="000000"/>
    <a:srgbClr val="1C1C1C"/>
    <a:srgbClr val="ED6065"/>
    <a:srgbClr val="6D6D6D"/>
    <a:srgbClr val="F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9" autoAdjust="0"/>
    <p:restoredTop sz="89587" autoAdjust="0"/>
  </p:normalViewPr>
  <p:slideViewPr>
    <p:cSldViewPr showGuides="1">
      <p:cViewPr varScale="1">
        <p:scale>
          <a:sx n="75" d="100"/>
          <a:sy n="75" d="100"/>
        </p:scale>
        <p:origin x="778" y="53"/>
      </p:cViewPr>
      <p:guideLst>
        <p:guide orient="horz" pos="1026"/>
        <p:guide orient="horz" pos="3884"/>
        <p:guide orient="horz" pos="3113"/>
        <p:guide pos="2835"/>
        <p:guide pos="295"/>
        <p:guide pos="5465"/>
        <p:guide pos="3515"/>
        <p:guide pos="1202"/>
      </p:guideLst>
    </p:cSldViewPr>
  </p:slideViewPr>
  <p:notesTextViewPr>
    <p:cViewPr>
      <p:scale>
        <a:sx n="1" d="1"/>
        <a:sy n="1" d="1"/>
      </p:scale>
      <p:origin x="0" y="0"/>
    </p:cViewPr>
  </p:notesTextViewPr>
  <p:sorterViewPr>
    <p:cViewPr>
      <p:scale>
        <a:sx n="100" d="100"/>
        <a:sy n="100" d="100"/>
      </p:scale>
      <p:origin x="0" y="12768"/>
    </p:cViewPr>
  </p:sorterViewPr>
  <p:notesViewPr>
    <p:cSldViewPr showGuides="1">
      <p:cViewPr varScale="1">
        <p:scale>
          <a:sx n="95" d="100"/>
          <a:sy n="95" d="100"/>
        </p:scale>
        <p:origin x="-3630" y="-10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a:scene3d>
              <a:camera prst="orthographicFront"/>
              <a:lightRig rig="threePt" dir="t"/>
            </a:scene3d>
            <a:sp3d>
              <a:bevelT/>
            </a:sp3d>
          </c:spPr>
          <c:dPt>
            <c:idx val="0"/>
            <c:bubble3D val="0"/>
            <c:spPr>
              <a:solidFill>
                <a:schemeClr val="bg1">
                  <a:lumMod val="65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1-619B-4A14-9400-6B387354EC86}"/>
              </c:ext>
            </c:extLst>
          </c:dPt>
          <c:dPt>
            <c:idx val="1"/>
            <c:bubble3D val="0"/>
            <c:spPr>
              <a:solidFill>
                <a:schemeClr val="bg1">
                  <a:lumMod val="95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3-619B-4A14-9400-6B387354EC86}"/>
              </c:ext>
            </c:extLst>
          </c:dPt>
          <c:dPt>
            <c:idx val="2"/>
            <c:bubble3D val="0"/>
            <c:spPr>
              <a:solidFill>
                <a:schemeClr val="accent3"/>
              </a:solidFill>
              <a:ln w="19050">
                <a:noFill/>
              </a:ln>
              <a:effectLst/>
              <a:scene3d>
                <a:camera prst="orthographicFront"/>
                <a:lightRig rig="threePt" dir="t"/>
              </a:scene3d>
              <a:sp3d>
                <a:bevelT/>
              </a:sp3d>
            </c:spPr>
            <c:extLst>
              <c:ext xmlns:c16="http://schemas.microsoft.com/office/drawing/2014/chart" uri="{C3380CC4-5D6E-409C-BE32-E72D297353CC}">
                <c16:uniqueId val="{00000005-619B-4A14-9400-6B387354EC86}"/>
              </c:ext>
            </c:extLst>
          </c:dPt>
          <c:dPt>
            <c:idx val="3"/>
            <c:bubble3D val="0"/>
            <c:spPr>
              <a:solidFill>
                <a:schemeClr val="accent4"/>
              </a:solidFill>
              <a:ln w="19050">
                <a:noFill/>
              </a:ln>
              <a:effectLst/>
              <a:scene3d>
                <a:camera prst="orthographicFront"/>
                <a:lightRig rig="threePt" dir="t"/>
              </a:scene3d>
              <a:sp3d>
                <a:bevelT/>
              </a:sp3d>
            </c:spPr>
            <c:extLst>
              <c:ext xmlns:c16="http://schemas.microsoft.com/office/drawing/2014/chart" uri="{C3380CC4-5D6E-409C-BE32-E72D297353CC}">
                <c16:uniqueId val="{00000007-619B-4A14-9400-6B387354EC86}"/>
              </c:ext>
            </c:extLst>
          </c:dPt>
          <c:cat>
            <c:strRef>
              <c:f>Sheet1!$A$2:$A$5</c:f>
              <c:strCache>
                <c:ptCount val="2"/>
                <c:pt idx="0">
                  <c:v>1st Qtr</c:v>
                </c:pt>
                <c:pt idx="1">
                  <c:v>2nd Qtr</c:v>
                </c:pt>
              </c:strCache>
            </c:strRef>
          </c:cat>
          <c:val>
            <c:numRef>
              <c:f>Sheet1!$B$2:$B$5</c:f>
              <c:numCache>
                <c:formatCode>General</c:formatCode>
                <c:ptCount val="4"/>
                <c:pt idx="0">
                  <c:v>8</c:v>
                </c:pt>
                <c:pt idx="1">
                  <c:v>4</c:v>
                </c:pt>
              </c:numCache>
            </c:numRef>
          </c:val>
          <c:extLst>
            <c:ext xmlns:c16="http://schemas.microsoft.com/office/drawing/2014/chart" uri="{C3380CC4-5D6E-409C-BE32-E72D297353CC}">
              <c16:uniqueId val="{00000008-619B-4A14-9400-6B387354EC86}"/>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6265982810871E-2"/>
          <c:y val="1.3803192558883659E-2"/>
          <c:w val="0.56544325456818645"/>
          <c:h val="0.84816488185227978"/>
        </c:manualLayout>
      </c:layout>
      <c:doughnutChart>
        <c:varyColors val="1"/>
        <c:ser>
          <c:idx val="0"/>
          <c:order val="0"/>
          <c:tx>
            <c:strRef>
              <c:f>Sheet1!$B$1</c:f>
              <c:strCache>
                <c:ptCount val="1"/>
                <c:pt idx="0">
                  <c:v>Sales</c:v>
                </c:pt>
              </c:strCache>
            </c:strRef>
          </c:tx>
          <c:spPr>
            <a:ln>
              <a:noFill/>
            </a:ln>
            <a:scene3d>
              <a:camera prst="orthographicFront"/>
              <a:lightRig rig="threePt" dir="t"/>
            </a:scene3d>
            <a:sp3d>
              <a:bevelT/>
            </a:sp3d>
          </c:spPr>
          <c:dPt>
            <c:idx val="0"/>
            <c:bubble3D val="0"/>
            <c:spPr>
              <a:solidFill>
                <a:srgbClr val="BABABA"/>
              </a:solidFill>
              <a:ln w="19050">
                <a:noFill/>
              </a:ln>
              <a:effectLst/>
              <a:scene3d>
                <a:camera prst="orthographicFront"/>
                <a:lightRig rig="threePt" dir="t"/>
              </a:scene3d>
              <a:sp3d>
                <a:bevelT/>
              </a:sp3d>
            </c:spPr>
            <c:extLst>
              <c:ext xmlns:c16="http://schemas.microsoft.com/office/drawing/2014/chart" uri="{C3380CC4-5D6E-409C-BE32-E72D297353CC}">
                <c16:uniqueId val="{00000001-5BA3-4B8D-89E2-DE51B1803F47}"/>
              </c:ext>
            </c:extLst>
          </c:dPt>
          <c:dPt>
            <c:idx val="1"/>
            <c:bubble3D val="0"/>
            <c:spPr>
              <a:solidFill>
                <a:srgbClr val="E6E6E6"/>
              </a:solidFill>
              <a:ln w="19050">
                <a:noFill/>
              </a:ln>
              <a:effectLst/>
              <a:scene3d>
                <a:camera prst="orthographicFront"/>
                <a:lightRig rig="threePt" dir="t"/>
              </a:scene3d>
              <a:sp3d>
                <a:bevelT/>
              </a:sp3d>
            </c:spPr>
            <c:extLst>
              <c:ext xmlns:c16="http://schemas.microsoft.com/office/drawing/2014/chart" uri="{C3380CC4-5D6E-409C-BE32-E72D297353CC}">
                <c16:uniqueId val="{00000003-5BA3-4B8D-89E2-DE51B1803F47}"/>
              </c:ext>
            </c:extLst>
          </c:dPt>
          <c:dPt>
            <c:idx val="2"/>
            <c:bubble3D val="0"/>
            <c:spPr>
              <a:solidFill>
                <a:schemeClr val="accent3"/>
              </a:solidFill>
              <a:ln w="19050">
                <a:noFill/>
              </a:ln>
              <a:effectLst/>
              <a:scene3d>
                <a:camera prst="orthographicFront"/>
                <a:lightRig rig="threePt" dir="t"/>
              </a:scene3d>
              <a:sp3d>
                <a:bevelT/>
              </a:sp3d>
            </c:spPr>
            <c:extLst>
              <c:ext xmlns:c16="http://schemas.microsoft.com/office/drawing/2014/chart" uri="{C3380CC4-5D6E-409C-BE32-E72D297353CC}">
                <c16:uniqueId val="{00000005-5BA3-4B8D-89E2-DE51B1803F47}"/>
              </c:ext>
            </c:extLst>
          </c:dPt>
          <c:dPt>
            <c:idx val="3"/>
            <c:bubble3D val="0"/>
            <c:spPr>
              <a:solidFill>
                <a:schemeClr val="accent4"/>
              </a:solidFill>
              <a:ln w="19050">
                <a:noFill/>
              </a:ln>
              <a:effectLst/>
              <a:scene3d>
                <a:camera prst="orthographicFront"/>
                <a:lightRig rig="threePt" dir="t"/>
              </a:scene3d>
              <a:sp3d>
                <a:bevelT/>
              </a:sp3d>
            </c:spPr>
            <c:extLst>
              <c:ext xmlns:c16="http://schemas.microsoft.com/office/drawing/2014/chart" uri="{C3380CC4-5D6E-409C-BE32-E72D297353CC}">
                <c16:uniqueId val="{00000007-5BA3-4B8D-89E2-DE51B1803F47}"/>
              </c:ext>
            </c:extLst>
          </c:dPt>
          <c:cat>
            <c:strRef>
              <c:f>Sheet1!$A$2:$A$5</c:f>
              <c:strCache>
                <c:ptCount val="2"/>
                <c:pt idx="0">
                  <c:v>1st Qtr</c:v>
                </c:pt>
                <c:pt idx="1">
                  <c:v>2nd Qtr</c:v>
                </c:pt>
              </c:strCache>
            </c:strRef>
          </c:cat>
          <c:val>
            <c:numRef>
              <c:f>Sheet1!$B$2:$B$5</c:f>
              <c:numCache>
                <c:formatCode>General</c:formatCode>
                <c:ptCount val="4"/>
                <c:pt idx="0">
                  <c:v>3</c:v>
                </c:pt>
                <c:pt idx="1">
                  <c:v>7</c:v>
                </c:pt>
              </c:numCache>
            </c:numRef>
          </c:val>
          <c:extLst>
            <c:ext xmlns:c16="http://schemas.microsoft.com/office/drawing/2014/chart" uri="{C3380CC4-5D6E-409C-BE32-E72D297353CC}">
              <c16:uniqueId val="{00000008-5BA3-4B8D-89E2-DE51B1803F47}"/>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a:scene3d>
              <a:camera prst="orthographicFront"/>
              <a:lightRig rig="threePt" dir="t"/>
            </a:scene3d>
            <a:sp3d>
              <a:bevelT/>
            </a:sp3d>
          </c:spPr>
          <c:dPt>
            <c:idx val="0"/>
            <c:bubble3D val="0"/>
            <c:spPr>
              <a:solidFill>
                <a:schemeClr val="bg1">
                  <a:lumMod val="65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1-5AE2-4D6B-A003-2E62567F24DF}"/>
              </c:ext>
            </c:extLst>
          </c:dPt>
          <c:dPt>
            <c:idx val="1"/>
            <c:bubble3D val="0"/>
            <c:spPr>
              <a:solidFill>
                <a:schemeClr val="bg1">
                  <a:lumMod val="95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3-5AE2-4D6B-A003-2E62567F24DF}"/>
              </c:ext>
            </c:extLst>
          </c:dPt>
          <c:dPt>
            <c:idx val="2"/>
            <c:bubble3D val="0"/>
            <c:spPr>
              <a:solidFill>
                <a:schemeClr val="accent3"/>
              </a:solidFill>
              <a:ln w="19050">
                <a:noFill/>
              </a:ln>
              <a:effectLst/>
              <a:scene3d>
                <a:camera prst="orthographicFront"/>
                <a:lightRig rig="threePt" dir="t"/>
              </a:scene3d>
              <a:sp3d>
                <a:bevelT/>
              </a:sp3d>
            </c:spPr>
            <c:extLst>
              <c:ext xmlns:c16="http://schemas.microsoft.com/office/drawing/2014/chart" uri="{C3380CC4-5D6E-409C-BE32-E72D297353CC}">
                <c16:uniqueId val="{00000005-5AE2-4D6B-A003-2E62567F24DF}"/>
              </c:ext>
            </c:extLst>
          </c:dPt>
          <c:dPt>
            <c:idx val="3"/>
            <c:bubble3D val="0"/>
            <c:spPr>
              <a:solidFill>
                <a:schemeClr val="accent4"/>
              </a:solidFill>
              <a:ln w="19050">
                <a:noFill/>
              </a:ln>
              <a:effectLst/>
              <a:scene3d>
                <a:camera prst="orthographicFront"/>
                <a:lightRig rig="threePt" dir="t"/>
              </a:scene3d>
              <a:sp3d>
                <a:bevelT/>
              </a:sp3d>
            </c:spPr>
            <c:extLst>
              <c:ext xmlns:c16="http://schemas.microsoft.com/office/drawing/2014/chart" uri="{C3380CC4-5D6E-409C-BE32-E72D297353CC}">
                <c16:uniqueId val="{00000007-5AE2-4D6B-A003-2E62567F24DF}"/>
              </c:ext>
            </c:extLst>
          </c:dPt>
          <c:cat>
            <c:strRef>
              <c:f>Sheet1!$A$2:$A$5</c:f>
              <c:strCache>
                <c:ptCount val="2"/>
                <c:pt idx="0">
                  <c:v>1st Qtr</c:v>
                </c:pt>
                <c:pt idx="1">
                  <c:v>2nd Qtr</c:v>
                </c:pt>
              </c:strCache>
            </c:strRef>
          </c:cat>
          <c:val>
            <c:numRef>
              <c:f>Sheet1!$B$2:$B$5</c:f>
              <c:numCache>
                <c:formatCode>General</c:formatCode>
                <c:ptCount val="4"/>
                <c:pt idx="0">
                  <c:v>8</c:v>
                </c:pt>
                <c:pt idx="1">
                  <c:v>4</c:v>
                </c:pt>
              </c:numCache>
            </c:numRef>
          </c:val>
          <c:extLst>
            <c:ext xmlns:c16="http://schemas.microsoft.com/office/drawing/2014/chart" uri="{C3380CC4-5D6E-409C-BE32-E72D297353CC}">
              <c16:uniqueId val="{00000008-5AE2-4D6B-A003-2E62567F24DF}"/>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lumMod val="75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1-1B5D-43C7-BD04-42EB7B4BC708}"/>
              </c:ext>
            </c:extLst>
          </c:dPt>
          <c:dPt>
            <c:idx val="1"/>
            <c:bubble3D val="0"/>
            <c:spPr>
              <a:solidFill>
                <a:schemeClr val="accent3">
                  <a:lumMod val="60000"/>
                  <a:lumOff val="40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3-1B5D-43C7-BD04-42EB7B4BC708}"/>
              </c:ext>
            </c:extLst>
          </c:dPt>
          <c:dPt>
            <c:idx val="2"/>
            <c:bubble3D val="0"/>
            <c:spPr>
              <a:solidFill>
                <a:schemeClr val="accent3"/>
              </a:solidFill>
              <a:ln w="19050">
                <a:noFill/>
              </a:ln>
              <a:effectLst/>
            </c:spPr>
            <c:extLst>
              <c:ext xmlns:c16="http://schemas.microsoft.com/office/drawing/2014/chart" uri="{C3380CC4-5D6E-409C-BE32-E72D297353CC}">
                <c16:uniqueId val="{00000005-1B5D-43C7-BD04-42EB7B4BC708}"/>
              </c:ext>
            </c:extLst>
          </c:dPt>
          <c:dPt>
            <c:idx val="3"/>
            <c:bubble3D val="0"/>
            <c:spPr>
              <a:solidFill>
                <a:schemeClr val="accent4"/>
              </a:solidFill>
              <a:ln w="19050">
                <a:noFill/>
              </a:ln>
              <a:effectLst/>
            </c:spPr>
            <c:extLst>
              <c:ext xmlns:c16="http://schemas.microsoft.com/office/drawing/2014/chart" uri="{C3380CC4-5D6E-409C-BE32-E72D297353CC}">
                <c16:uniqueId val="{00000007-1B5D-43C7-BD04-42EB7B4BC708}"/>
              </c:ext>
            </c:extLst>
          </c:dPt>
          <c:cat>
            <c:strRef>
              <c:f>Sheet1!$A$2:$A$5</c:f>
              <c:strCache>
                <c:ptCount val="2"/>
                <c:pt idx="0">
                  <c:v>1st Qtr</c:v>
                </c:pt>
                <c:pt idx="1">
                  <c:v>2nd Qtr</c:v>
                </c:pt>
              </c:strCache>
            </c:strRef>
          </c:cat>
          <c:val>
            <c:numRef>
              <c:f>Sheet1!$B$2:$B$5</c:f>
              <c:numCache>
                <c:formatCode>General</c:formatCode>
                <c:ptCount val="4"/>
                <c:pt idx="0">
                  <c:v>9</c:v>
                </c:pt>
                <c:pt idx="1">
                  <c:v>1</c:v>
                </c:pt>
              </c:numCache>
            </c:numRef>
          </c:val>
          <c:extLst>
            <c:ext xmlns:c16="http://schemas.microsoft.com/office/drawing/2014/chart" uri="{C3380CC4-5D6E-409C-BE32-E72D297353CC}">
              <c16:uniqueId val="{00000008-1B5D-43C7-BD04-42EB7B4BC708}"/>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249152145517308"/>
          <c:y val="0.16362850740059848"/>
          <c:w val="0.56544309713320995"/>
          <c:h val="0.84816479934005484"/>
        </c:manualLayout>
      </c:layout>
      <c:doughnutChart>
        <c:varyColors val="1"/>
        <c:ser>
          <c:idx val="0"/>
          <c:order val="0"/>
          <c:tx>
            <c:strRef>
              <c:f>Sheet1!$B$1</c:f>
              <c:strCache>
                <c:ptCount val="1"/>
                <c:pt idx="0">
                  <c:v>Sales</c:v>
                </c:pt>
              </c:strCache>
            </c:strRef>
          </c:tx>
          <c:spPr>
            <a:ln>
              <a:noFill/>
            </a:ln>
            <a:scene3d>
              <a:camera prst="orthographicFront"/>
              <a:lightRig rig="threePt" dir="t"/>
            </a:scene3d>
            <a:sp3d>
              <a:bevelT/>
            </a:sp3d>
          </c:spPr>
          <c:dPt>
            <c:idx val="0"/>
            <c:bubble3D val="0"/>
            <c:explosion val="1"/>
            <c:spPr>
              <a:solidFill>
                <a:schemeClr val="accent5">
                  <a:lumMod val="60000"/>
                  <a:lumOff val="40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1-D72C-4B41-AD92-E9F722DE15AB}"/>
              </c:ext>
            </c:extLst>
          </c:dPt>
          <c:dPt>
            <c:idx val="1"/>
            <c:bubble3D val="0"/>
            <c:spPr>
              <a:solidFill>
                <a:schemeClr val="accent1">
                  <a:lumMod val="75000"/>
                </a:schemeClr>
              </a:solidFill>
              <a:ln w="19050">
                <a:noFill/>
              </a:ln>
              <a:effectLst/>
              <a:scene3d>
                <a:camera prst="orthographicFront"/>
                <a:lightRig rig="threePt" dir="t"/>
              </a:scene3d>
              <a:sp3d>
                <a:bevelT/>
              </a:sp3d>
            </c:spPr>
            <c:extLst>
              <c:ext xmlns:c16="http://schemas.microsoft.com/office/drawing/2014/chart" uri="{C3380CC4-5D6E-409C-BE32-E72D297353CC}">
                <c16:uniqueId val="{00000003-D72C-4B41-AD92-E9F722DE15AB}"/>
              </c:ext>
            </c:extLst>
          </c:dPt>
          <c:dPt>
            <c:idx val="2"/>
            <c:bubble3D val="0"/>
            <c:spPr>
              <a:solidFill>
                <a:schemeClr val="accent3"/>
              </a:solidFill>
              <a:ln w="19050">
                <a:noFill/>
              </a:ln>
              <a:effectLst/>
              <a:scene3d>
                <a:camera prst="orthographicFront"/>
                <a:lightRig rig="threePt" dir="t"/>
              </a:scene3d>
              <a:sp3d>
                <a:bevelT/>
              </a:sp3d>
            </c:spPr>
            <c:extLst>
              <c:ext xmlns:c16="http://schemas.microsoft.com/office/drawing/2014/chart" uri="{C3380CC4-5D6E-409C-BE32-E72D297353CC}">
                <c16:uniqueId val="{00000005-D72C-4B41-AD92-E9F722DE15AB}"/>
              </c:ext>
            </c:extLst>
          </c:dPt>
          <c:dPt>
            <c:idx val="3"/>
            <c:bubble3D val="0"/>
            <c:spPr>
              <a:solidFill>
                <a:schemeClr val="accent4"/>
              </a:solidFill>
              <a:ln w="19050">
                <a:noFill/>
              </a:ln>
              <a:effectLst/>
              <a:scene3d>
                <a:camera prst="orthographicFront"/>
                <a:lightRig rig="threePt" dir="t"/>
              </a:scene3d>
              <a:sp3d>
                <a:bevelT/>
              </a:sp3d>
            </c:spPr>
            <c:extLst>
              <c:ext xmlns:c16="http://schemas.microsoft.com/office/drawing/2014/chart" uri="{C3380CC4-5D6E-409C-BE32-E72D297353CC}">
                <c16:uniqueId val="{00000007-D72C-4B41-AD92-E9F722DE15AB}"/>
              </c:ext>
            </c:extLst>
          </c:dPt>
          <c:cat>
            <c:strRef>
              <c:f>Sheet1!$A$2:$A$5</c:f>
              <c:strCache>
                <c:ptCount val="2"/>
                <c:pt idx="0">
                  <c:v>1st Qtr</c:v>
                </c:pt>
                <c:pt idx="1">
                  <c:v>2nd Qtr</c:v>
                </c:pt>
              </c:strCache>
            </c:strRef>
          </c:cat>
          <c:val>
            <c:numRef>
              <c:f>Sheet1!$B$2:$B$5</c:f>
              <c:numCache>
                <c:formatCode>General</c:formatCode>
                <c:ptCount val="4"/>
                <c:pt idx="0">
                  <c:v>9</c:v>
                </c:pt>
                <c:pt idx="1">
                  <c:v>1</c:v>
                </c:pt>
              </c:numCache>
            </c:numRef>
          </c:val>
          <c:extLst>
            <c:ext xmlns:c16="http://schemas.microsoft.com/office/drawing/2014/chart" uri="{C3380CC4-5D6E-409C-BE32-E72D297353CC}">
              <c16:uniqueId val="{00000008-D72C-4B41-AD92-E9F722DE15AB}"/>
            </c:ext>
          </c:extLst>
        </c:ser>
        <c:dLbls>
          <c:showLegendKey val="0"/>
          <c:showVal val="0"/>
          <c:showCatName val="0"/>
          <c:showSerName val="0"/>
          <c:showPercent val="0"/>
          <c:showBubbleSize val="0"/>
          <c:showLeaderLines val="1"/>
        </c:dLbls>
        <c:firstSliceAng val="0"/>
        <c:holeSize val="65"/>
      </c:doughnutChart>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05863E-5EC3-494E-9973-EE3CC336F45A}" type="doc">
      <dgm:prSet loTypeId="urn:microsoft.com/office/officeart/2005/8/layout/cycle4" loCatId="matrix" qsTypeId="urn:microsoft.com/office/officeart/2005/8/quickstyle/simple1" qsCatId="simple" csTypeId="urn:microsoft.com/office/officeart/2005/8/colors/colorful1" csCatId="colorful" phldr="1"/>
      <dgm:spPr/>
      <dgm:t>
        <a:bodyPr/>
        <a:lstStyle/>
        <a:p>
          <a:endParaRPr lang="en-US"/>
        </a:p>
      </dgm:t>
    </dgm:pt>
    <dgm:pt modelId="{61454088-F859-465D-9C19-48CED568F80B}">
      <dgm:prSet/>
      <dgm:spPr>
        <a:solidFill>
          <a:schemeClr val="bg2">
            <a:lumMod val="75000"/>
          </a:schemeClr>
        </a:solidFill>
        <a:scene3d>
          <a:camera prst="orthographicFront"/>
          <a:lightRig rig="threePt" dir="t"/>
        </a:scene3d>
        <a:sp3d>
          <a:bevelT/>
        </a:sp3d>
      </dgm:spPr>
      <dgm:t>
        <a:bodyPr/>
        <a:lstStyle/>
        <a:p>
          <a:r>
            <a:rPr lang="ro-RO" dirty="0">
              <a:latin typeface="Trebuchet MS" panose="020B0603020202020204" pitchFamily="34" charset="0"/>
            </a:rPr>
            <a:t>Sănatate</a:t>
          </a:r>
          <a:endParaRPr lang="en-US" dirty="0">
            <a:latin typeface="Trebuchet MS" panose="020B0603020202020204" pitchFamily="34" charset="0"/>
          </a:endParaRPr>
        </a:p>
      </dgm:t>
    </dgm:pt>
    <dgm:pt modelId="{A0AEF531-36B4-4B18-9F1F-CB390B6B384C}" type="parTrans" cxnId="{86BFD33F-C696-4C9A-9F12-EF9BFADA570B}">
      <dgm:prSet/>
      <dgm:spPr/>
      <dgm:t>
        <a:bodyPr/>
        <a:lstStyle/>
        <a:p>
          <a:endParaRPr lang="en-US"/>
        </a:p>
      </dgm:t>
    </dgm:pt>
    <dgm:pt modelId="{3BE56BDA-06FE-4967-8B4A-8E8F74348BCA}" type="sibTrans" cxnId="{86BFD33F-C696-4C9A-9F12-EF9BFADA570B}">
      <dgm:prSet/>
      <dgm:spPr/>
      <dgm:t>
        <a:bodyPr/>
        <a:lstStyle/>
        <a:p>
          <a:endParaRPr lang="en-US"/>
        </a:p>
      </dgm:t>
    </dgm:pt>
    <dgm:pt modelId="{37990E26-6C3C-4689-9633-8B203702ED0E}">
      <dgm:prSet/>
      <dgm:spPr>
        <a:solidFill>
          <a:schemeClr val="accent1">
            <a:lumMod val="75000"/>
          </a:schemeClr>
        </a:solidFill>
        <a:scene3d>
          <a:camera prst="orthographicFront"/>
          <a:lightRig rig="threePt" dir="t"/>
        </a:scene3d>
        <a:sp3d>
          <a:bevelT/>
        </a:sp3d>
      </dgm:spPr>
      <dgm:t>
        <a:bodyPr/>
        <a:lstStyle/>
        <a:p>
          <a:r>
            <a:rPr lang="ro-RO" dirty="0">
              <a:latin typeface="Trebuchet MS" panose="020B0603020202020204" pitchFamily="34" charset="0"/>
            </a:rPr>
            <a:t>Educa</a:t>
          </a:r>
          <a:r>
            <a:rPr lang="en-US" dirty="0">
              <a:latin typeface="Trebuchet MS" panose="020B0603020202020204" pitchFamily="34" charset="0"/>
            </a:rPr>
            <a:t>t</a:t>
          </a:r>
          <a:r>
            <a:rPr lang="ro-RO" dirty="0">
              <a:latin typeface="Trebuchet MS" panose="020B0603020202020204" pitchFamily="34" charset="0"/>
            </a:rPr>
            <a:t>ie</a:t>
          </a:r>
          <a:endParaRPr lang="en-US" dirty="0">
            <a:latin typeface="Trebuchet MS" panose="020B0603020202020204" pitchFamily="34" charset="0"/>
          </a:endParaRPr>
        </a:p>
      </dgm:t>
    </dgm:pt>
    <dgm:pt modelId="{B6ED8807-3A71-46A8-A998-92CDEAA1EF79}" type="parTrans" cxnId="{51A02732-F4CC-4A1B-A2E5-80D916582E70}">
      <dgm:prSet/>
      <dgm:spPr/>
      <dgm:t>
        <a:bodyPr/>
        <a:lstStyle/>
        <a:p>
          <a:endParaRPr lang="en-US"/>
        </a:p>
      </dgm:t>
    </dgm:pt>
    <dgm:pt modelId="{5E78534F-F1AE-4CD1-85CA-FF54752148CF}" type="sibTrans" cxnId="{51A02732-F4CC-4A1B-A2E5-80D916582E70}">
      <dgm:prSet/>
      <dgm:spPr/>
      <dgm:t>
        <a:bodyPr/>
        <a:lstStyle/>
        <a:p>
          <a:endParaRPr lang="en-US"/>
        </a:p>
      </dgm:t>
    </dgm:pt>
    <dgm:pt modelId="{43D1064F-1484-4766-91DE-00D0DF132A8E}">
      <dgm:prSet custT="1"/>
      <dgm:spPr/>
      <dgm:t>
        <a:bodyPr/>
        <a:lstStyle/>
        <a:p>
          <a:r>
            <a:rPr lang="ro-RO" sz="1300" dirty="0">
              <a:solidFill>
                <a:schemeClr val="tx2"/>
              </a:solidFill>
              <a:latin typeface="Trebuchet MS" panose="020B0603020202020204" pitchFamily="34" charset="0"/>
            </a:rPr>
            <a:t>Burse „</a:t>
          </a:r>
          <a:r>
            <a:rPr lang="en-US" sz="1300" dirty="0">
              <a:solidFill>
                <a:schemeClr val="tx2"/>
              </a:solidFill>
              <a:latin typeface="Trebuchet MS" panose="020B0603020202020204" pitchFamily="34" charset="0"/>
            </a:rPr>
            <a:t>S</a:t>
          </a:r>
          <a:r>
            <a:rPr lang="ro-RO" sz="1300" dirty="0">
              <a:solidFill>
                <a:schemeClr val="tx2"/>
              </a:solidFill>
              <a:latin typeface="Trebuchet MS" panose="020B0603020202020204" pitchFamily="34" charset="0"/>
            </a:rPr>
            <a:t>tiin</a:t>
          </a:r>
          <a:r>
            <a:rPr lang="en-US" sz="1300" dirty="0">
              <a:solidFill>
                <a:schemeClr val="tx2"/>
              </a:solidFill>
              <a:latin typeface="Trebuchet MS" panose="020B0603020202020204" pitchFamily="34" charset="0"/>
            </a:rPr>
            <a:t>ta</a:t>
          </a:r>
          <a:r>
            <a:rPr lang="ro-RO"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si</a:t>
          </a:r>
          <a:r>
            <a:rPr lang="ro-RO" sz="1300" dirty="0">
              <a:solidFill>
                <a:schemeClr val="tx2"/>
              </a:solidFill>
              <a:latin typeface="Trebuchet MS" panose="020B0603020202020204" pitchFamily="34" charset="0"/>
            </a:rPr>
            <a:t> Suflet”, </a:t>
          </a:r>
          <a:r>
            <a:rPr lang="pt-BR" sz="1300" dirty="0">
              <a:solidFill>
                <a:schemeClr val="tx2"/>
              </a:solidFill>
              <a:latin typeface="Trebuchet MS" panose="020B0603020202020204" pitchFamily="34" charset="0"/>
            </a:rPr>
            <a:t>program</a:t>
          </a:r>
          <a:r>
            <a:rPr lang="ro-RO" sz="1300" dirty="0">
              <a:solidFill>
                <a:schemeClr val="tx2"/>
              </a:solidFill>
              <a:latin typeface="Trebuchet MS" panose="020B0603020202020204" pitchFamily="34" charset="0"/>
            </a:rPr>
            <a:t> </a:t>
          </a:r>
          <a:r>
            <a:rPr lang="pt-BR" sz="1300" dirty="0">
              <a:solidFill>
                <a:schemeClr val="tx2"/>
              </a:solidFill>
              <a:latin typeface="Trebuchet MS" panose="020B0603020202020204" pitchFamily="34" charset="0"/>
            </a:rPr>
            <a:t>de sustinere a copii</a:t>
          </a:r>
          <a:r>
            <a:rPr lang="ro-RO" sz="1300" dirty="0">
              <a:solidFill>
                <a:schemeClr val="tx2"/>
              </a:solidFill>
              <a:latin typeface="Trebuchet MS" panose="020B0603020202020204" pitchFamily="34" charset="0"/>
            </a:rPr>
            <a:t>lor</a:t>
          </a:r>
          <a:r>
            <a:rPr lang="pt-BR" sz="1300" dirty="0">
              <a:solidFill>
                <a:schemeClr val="tx2"/>
              </a:solidFill>
              <a:latin typeface="Trebuchet MS" panose="020B0603020202020204" pitchFamily="34" charset="0"/>
            </a:rPr>
            <a:t> din</a:t>
          </a:r>
          <a:r>
            <a:rPr lang="ro-RO" sz="1300" dirty="0">
              <a:solidFill>
                <a:schemeClr val="tx2"/>
              </a:solidFill>
              <a:latin typeface="Trebuchet MS" panose="020B0603020202020204" pitchFamily="34" charset="0"/>
            </a:rPr>
            <a:t> </a:t>
          </a:r>
          <a:r>
            <a:rPr lang="pt-BR" sz="1300" dirty="0">
              <a:solidFill>
                <a:schemeClr val="tx2"/>
              </a:solidFill>
              <a:latin typeface="Trebuchet MS" panose="020B0603020202020204" pitchFamily="34" charset="0"/>
            </a:rPr>
            <a:t>mediul rural</a:t>
          </a:r>
          <a:endParaRPr lang="en-US" sz="1300" dirty="0">
            <a:solidFill>
              <a:schemeClr val="tx2"/>
            </a:solidFill>
            <a:latin typeface="Trebuchet MS" panose="020B0603020202020204" pitchFamily="34" charset="0"/>
          </a:endParaRPr>
        </a:p>
      </dgm:t>
    </dgm:pt>
    <dgm:pt modelId="{F0672EDD-EA43-4EFE-822A-C7B327CD937C}" type="parTrans" cxnId="{83EFA44E-8108-48F7-BD0B-4A55D3D00962}">
      <dgm:prSet/>
      <dgm:spPr/>
      <dgm:t>
        <a:bodyPr/>
        <a:lstStyle/>
        <a:p>
          <a:endParaRPr lang="en-US"/>
        </a:p>
      </dgm:t>
    </dgm:pt>
    <dgm:pt modelId="{2C74FA05-D7A4-4D79-B2EC-C9F66E947002}" type="sibTrans" cxnId="{83EFA44E-8108-48F7-BD0B-4A55D3D00962}">
      <dgm:prSet/>
      <dgm:spPr/>
      <dgm:t>
        <a:bodyPr/>
        <a:lstStyle/>
        <a:p>
          <a:endParaRPr lang="en-US"/>
        </a:p>
      </dgm:t>
    </dgm:pt>
    <dgm:pt modelId="{3351F4C2-D8F6-4A57-809B-CF3DCA180D44}">
      <dgm:prSet/>
      <dgm:spPr>
        <a:solidFill>
          <a:schemeClr val="bg2">
            <a:lumMod val="65000"/>
          </a:schemeClr>
        </a:solidFill>
        <a:scene3d>
          <a:camera prst="orthographicFront"/>
          <a:lightRig rig="threePt" dir="t"/>
        </a:scene3d>
        <a:sp3d>
          <a:bevelT/>
        </a:sp3d>
      </dgm:spPr>
      <dgm:t>
        <a:bodyPr/>
        <a:lstStyle/>
        <a:p>
          <a:r>
            <a:rPr lang="ro-RO" dirty="0">
              <a:latin typeface="Trebuchet MS" panose="020B0603020202020204" pitchFamily="34" charset="0"/>
            </a:rPr>
            <a:t>Mediu</a:t>
          </a:r>
          <a:endParaRPr lang="en-US" dirty="0">
            <a:latin typeface="Trebuchet MS" panose="020B0603020202020204" pitchFamily="34" charset="0"/>
          </a:endParaRPr>
        </a:p>
      </dgm:t>
    </dgm:pt>
    <dgm:pt modelId="{D7D20816-E9F3-4F87-8A7C-5DFFE8851486}" type="parTrans" cxnId="{D33492C0-0941-445D-80DF-10BEDE4A1906}">
      <dgm:prSet/>
      <dgm:spPr/>
      <dgm:t>
        <a:bodyPr/>
        <a:lstStyle/>
        <a:p>
          <a:endParaRPr lang="en-US"/>
        </a:p>
      </dgm:t>
    </dgm:pt>
    <dgm:pt modelId="{A7F7AF3E-111F-499E-8500-25FD8B5FCD88}" type="sibTrans" cxnId="{D33492C0-0941-445D-80DF-10BEDE4A1906}">
      <dgm:prSet/>
      <dgm:spPr/>
      <dgm:t>
        <a:bodyPr/>
        <a:lstStyle/>
        <a:p>
          <a:endParaRPr lang="en-US"/>
        </a:p>
      </dgm:t>
    </dgm:pt>
    <dgm:pt modelId="{A19B3DC9-FFD5-4FF5-96FD-6E6A4938B696}">
      <dgm:prSet custT="1"/>
      <dgm:spPr/>
      <dgm:t>
        <a:bodyPr/>
        <a:lstStyle/>
        <a:p>
          <a:r>
            <a:rPr lang="ro-RO" sz="1300" dirty="0">
              <a:solidFill>
                <a:schemeClr val="tx2"/>
              </a:solidFill>
              <a:latin typeface="Trebuchet MS" panose="020B0603020202020204" pitchFamily="34" charset="0"/>
            </a:rPr>
            <a:t>Program</a:t>
          </a:r>
          <a:r>
            <a:rPr lang="en-US" sz="1300" dirty="0">
              <a:solidFill>
                <a:schemeClr val="tx2"/>
              </a:solidFill>
              <a:latin typeface="Trebuchet MS" panose="020B0603020202020204" pitchFamily="34" charset="0"/>
            </a:rPr>
            <a:t>e</a:t>
          </a:r>
          <a:r>
            <a:rPr lang="ro-RO" sz="1300" dirty="0">
              <a:solidFill>
                <a:schemeClr val="tx2"/>
              </a:solidFill>
              <a:latin typeface="Trebuchet MS" panose="020B0603020202020204" pitchFamily="34" charset="0"/>
            </a:rPr>
            <a:t> </a:t>
          </a:r>
          <a:r>
            <a:rPr lang="pt-BR" sz="1300" dirty="0">
              <a:solidFill>
                <a:schemeClr val="tx2"/>
              </a:solidFill>
              <a:latin typeface="Trebuchet MS" panose="020B0603020202020204" pitchFamily="34" charset="0"/>
            </a:rPr>
            <a:t>de protejare a</a:t>
          </a:r>
          <a:r>
            <a:rPr lang="ro-RO" sz="1300" dirty="0">
              <a:solidFill>
                <a:schemeClr val="tx2"/>
              </a:solidFill>
              <a:latin typeface="Trebuchet MS" panose="020B0603020202020204" pitchFamily="34" charset="0"/>
            </a:rPr>
            <a:t> </a:t>
          </a:r>
          <a:r>
            <a:rPr lang="pt-BR" sz="1300" dirty="0">
              <a:solidFill>
                <a:schemeClr val="tx2"/>
              </a:solidFill>
              <a:latin typeface="Trebuchet MS" panose="020B0603020202020204" pitchFamily="34" charset="0"/>
            </a:rPr>
            <a:t>mediului înconjurător – “Fii Pro Natura! Pune Suflet!”</a:t>
          </a:r>
          <a:endParaRPr lang="en-US" sz="1300" dirty="0">
            <a:solidFill>
              <a:schemeClr val="tx2"/>
            </a:solidFill>
            <a:latin typeface="Trebuchet MS" panose="020B0603020202020204" pitchFamily="34" charset="0"/>
          </a:endParaRPr>
        </a:p>
      </dgm:t>
    </dgm:pt>
    <dgm:pt modelId="{46D9476D-1755-4EBC-9107-691779C98E96}" type="parTrans" cxnId="{E0889901-77E1-4B7D-A845-C9BD5BEA5FE0}">
      <dgm:prSet/>
      <dgm:spPr/>
      <dgm:t>
        <a:bodyPr/>
        <a:lstStyle/>
        <a:p>
          <a:endParaRPr lang="en-US"/>
        </a:p>
      </dgm:t>
    </dgm:pt>
    <dgm:pt modelId="{4D891443-C78F-4CC0-98CF-F1156EB8D5FD}" type="sibTrans" cxnId="{E0889901-77E1-4B7D-A845-C9BD5BEA5FE0}">
      <dgm:prSet/>
      <dgm:spPr/>
      <dgm:t>
        <a:bodyPr/>
        <a:lstStyle/>
        <a:p>
          <a:endParaRPr lang="en-US"/>
        </a:p>
      </dgm:t>
    </dgm:pt>
    <dgm:pt modelId="{15ECD6A3-E58A-41B8-872C-0D7BCAF4E716}">
      <dgm:prSet/>
      <dgm:spPr>
        <a:scene3d>
          <a:camera prst="orthographicFront"/>
          <a:lightRig rig="threePt" dir="t"/>
        </a:scene3d>
        <a:sp3d>
          <a:bevelT/>
        </a:sp3d>
      </dgm:spPr>
      <dgm:t>
        <a:bodyPr/>
        <a:lstStyle/>
        <a:p>
          <a:r>
            <a:rPr lang="ro-RO" dirty="0">
              <a:latin typeface="Trebuchet MS" panose="020B0603020202020204" pitchFamily="34" charset="0"/>
            </a:rPr>
            <a:t>Social</a:t>
          </a:r>
          <a:endParaRPr lang="en-US" dirty="0">
            <a:latin typeface="Trebuchet MS" panose="020B0603020202020204" pitchFamily="34" charset="0"/>
          </a:endParaRPr>
        </a:p>
      </dgm:t>
    </dgm:pt>
    <dgm:pt modelId="{65527017-D211-4BDF-B964-E4674880E554}" type="parTrans" cxnId="{EA953F48-EB74-4413-95C8-732004C2367E}">
      <dgm:prSet/>
      <dgm:spPr/>
      <dgm:t>
        <a:bodyPr/>
        <a:lstStyle/>
        <a:p>
          <a:endParaRPr lang="en-US"/>
        </a:p>
      </dgm:t>
    </dgm:pt>
    <dgm:pt modelId="{1BE28982-0A3E-4702-B248-7F4357CBBC88}" type="sibTrans" cxnId="{EA953F48-EB74-4413-95C8-732004C2367E}">
      <dgm:prSet/>
      <dgm:spPr/>
      <dgm:t>
        <a:bodyPr/>
        <a:lstStyle/>
        <a:p>
          <a:endParaRPr lang="en-US"/>
        </a:p>
      </dgm:t>
    </dgm:pt>
    <dgm:pt modelId="{02560D10-7CEA-4531-B69D-1450D105E342}">
      <dgm:prSet custT="1"/>
      <dgm:spPr/>
      <dgm:t>
        <a:bodyPr/>
        <a:lstStyle/>
        <a:p>
          <a:r>
            <a:rPr lang="en-US" sz="1300" dirty="0" err="1">
              <a:solidFill>
                <a:schemeClr val="tx2"/>
              </a:solidFill>
              <a:latin typeface="Trebuchet MS" panose="020B0603020202020204" pitchFamily="34" charset="0"/>
            </a:rPr>
            <a:t>Programe</a:t>
          </a:r>
          <a:r>
            <a:rPr lang="en-US" sz="1300" dirty="0">
              <a:solidFill>
                <a:schemeClr val="tx2"/>
              </a:solidFill>
              <a:latin typeface="Trebuchet MS" panose="020B0603020202020204" pitchFamily="34" charset="0"/>
            </a:rPr>
            <a:t> cu </a:t>
          </a:r>
          <a:r>
            <a:rPr lang="en-US" sz="1300" dirty="0" err="1">
              <a:solidFill>
                <a:schemeClr val="tx2"/>
              </a:solidFill>
              <a:latin typeface="Trebuchet MS" panose="020B0603020202020204" pitchFamily="34" charset="0"/>
            </a:rPr>
            <a:t>caracter</a:t>
          </a:r>
          <a:r>
            <a:rPr lang="en-US" sz="1300" dirty="0">
              <a:solidFill>
                <a:schemeClr val="tx2"/>
              </a:solidFill>
              <a:latin typeface="Trebuchet MS" panose="020B0603020202020204" pitchFamily="34" charset="0"/>
            </a:rPr>
            <a:t> social</a:t>
          </a:r>
          <a:r>
            <a:rPr lang="ro-RO" sz="1300" dirty="0">
              <a:solidFill>
                <a:schemeClr val="tx2"/>
              </a:solidFill>
              <a:latin typeface="Trebuchet MS" panose="020B0603020202020204" pitchFamily="34" charset="0"/>
            </a:rPr>
            <a:t> prin </a:t>
          </a:r>
          <a:r>
            <a:rPr lang="en-US" sz="1300" dirty="0" err="1">
              <a:solidFill>
                <a:schemeClr val="tx2"/>
              </a:solidFill>
              <a:latin typeface="Trebuchet MS" panose="020B0603020202020204" pitchFamily="34" charset="0"/>
            </a:rPr>
            <a:t>Fundatia</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Antibiotice</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Stiinta</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si</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suflet</a:t>
          </a:r>
          <a:r>
            <a:rPr lang="en-US" sz="1300" dirty="0">
              <a:solidFill>
                <a:schemeClr val="tx2"/>
              </a:solidFill>
              <a:latin typeface="Trebuchet MS" panose="020B0603020202020204" pitchFamily="34" charset="0"/>
            </a:rPr>
            <a:t>”</a:t>
          </a:r>
        </a:p>
      </dgm:t>
    </dgm:pt>
    <dgm:pt modelId="{CED1221A-1C2D-43BF-9881-F0D274941675}" type="parTrans" cxnId="{A501042D-8332-4783-870F-3CDCDE9B8BA5}">
      <dgm:prSet/>
      <dgm:spPr/>
      <dgm:t>
        <a:bodyPr/>
        <a:lstStyle/>
        <a:p>
          <a:endParaRPr lang="en-US"/>
        </a:p>
      </dgm:t>
    </dgm:pt>
    <dgm:pt modelId="{9C22A615-97A5-4FA0-9761-2FD04E28F225}" type="sibTrans" cxnId="{A501042D-8332-4783-870F-3CDCDE9B8BA5}">
      <dgm:prSet/>
      <dgm:spPr/>
      <dgm:t>
        <a:bodyPr/>
        <a:lstStyle/>
        <a:p>
          <a:endParaRPr lang="en-US"/>
        </a:p>
      </dgm:t>
    </dgm:pt>
    <dgm:pt modelId="{C03885A0-DE01-4431-B873-6DEB93391CFB}">
      <dgm:prSet custT="1"/>
      <dgm:spPr/>
      <dgm:t>
        <a:bodyPr/>
        <a:lstStyle/>
        <a:p>
          <a:r>
            <a:rPr lang="en-US" sz="1300" dirty="0" err="1">
              <a:solidFill>
                <a:schemeClr val="tx2"/>
              </a:solidFill>
              <a:latin typeface="Trebuchet MS" panose="020B0603020202020204" pitchFamily="34" charset="0"/>
            </a:rPr>
            <a:t>Programe</a:t>
          </a:r>
          <a:r>
            <a:rPr lang="en-US" sz="1300" dirty="0">
              <a:solidFill>
                <a:schemeClr val="tx2"/>
              </a:solidFill>
              <a:latin typeface="Trebuchet MS" panose="020B0603020202020204" pitchFamily="34" charset="0"/>
            </a:rPr>
            <a:t> de </a:t>
          </a:r>
          <a:r>
            <a:rPr lang="en-US" sz="1300" dirty="0" err="1">
              <a:solidFill>
                <a:schemeClr val="tx2"/>
              </a:solidFill>
              <a:latin typeface="Trebuchet MS" panose="020B0603020202020204" pitchFamily="34" charset="0"/>
            </a:rPr>
            <a:t>responsabilitate</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sociala</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privind</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imbunatatirea</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starii</a:t>
          </a:r>
          <a:r>
            <a:rPr lang="en-US" sz="1300" dirty="0">
              <a:solidFill>
                <a:schemeClr val="tx2"/>
              </a:solidFill>
              <a:latin typeface="Trebuchet MS" panose="020B0603020202020204" pitchFamily="34" charset="0"/>
            </a:rPr>
            <a:t> de </a:t>
          </a:r>
          <a:r>
            <a:rPr lang="en-US" sz="1300" dirty="0" err="1">
              <a:solidFill>
                <a:schemeClr val="tx2"/>
              </a:solidFill>
              <a:latin typeface="Trebuchet MS" panose="020B0603020202020204" pitchFamily="34" charset="0"/>
            </a:rPr>
            <a:t>sanatate</a:t>
          </a:r>
          <a:r>
            <a:rPr lang="en-US" sz="1300" dirty="0">
              <a:solidFill>
                <a:schemeClr val="tx2"/>
              </a:solidFill>
              <a:latin typeface="Trebuchet MS" panose="020B0603020202020204" pitchFamily="34" charset="0"/>
            </a:rPr>
            <a:t> a </a:t>
          </a:r>
          <a:r>
            <a:rPr lang="en-US" sz="1300" dirty="0" err="1">
              <a:solidFill>
                <a:schemeClr val="tx2"/>
              </a:solidFill>
              <a:latin typeface="Trebuchet MS" panose="020B0603020202020204" pitchFamily="34" charset="0"/>
            </a:rPr>
            <a:t>angajatilor</a:t>
          </a:r>
          <a:endParaRPr lang="en-US" sz="1300" dirty="0">
            <a:solidFill>
              <a:schemeClr val="tx2"/>
            </a:solidFill>
            <a:latin typeface="Trebuchet MS" panose="020B0603020202020204" pitchFamily="34" charset="0"/>
          </a:endParaRPr>
        </a:p>
      </dgm:t>
    </dgm:pt>
    <dgm:pt modelId="{AC345750-B5AA-4D81-95D0-260CA404606B}" type="parTrans" cxnId="{8238791E-6A8A-43ED-872A-FD766F8A70F7}">
      <dgm:prSet/>
      <dgm:spPr/>
      <dgm:t>
        <a:bodyPr/>
        <a:lstStyle/>
        <a:p>
          <a:endParaRPr lang="en-US"/>
        </a:p>
      </dgm:t>
    </dgm:pt>
    <dgm:pt modelId="{74E13195-E930-48BA-A0F8-23C5099C08C3}" type="sibTrans" cxnId="{8238791E-6A8A-43ED-872A-FD766F8A70F7}">
      <dgm:prSet/>
      <dgm:spPr/>
      <dgm:t>
        <a:bodyPr/>
        <a:lstStyle/>
        <a:p>
          <a:endParaRPr lang="en-US"/>
        </a:p>
      </dgm:t>
    </dgm:pt>
    <dgm:pt modelId="{4181175E-9ED6-4BFE-9C4A-130AC62FDDA6}">
      <dgm:prSet custT="1"/>
      <dgm:spPr/>
      <dgm:t>
        <a:bodyPr/>
        <a:lstStyle/>
        <a:p>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Organizarea</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unui</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Centru</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Vaccinare</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impotriva</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virusului</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SARS-</a:t>
          </a:r>
          <a:r>
            <a:rPr lang="en-US" sz="1300" dirty="0" err="1">
              <a:effectLst/>
              <a:latin typeface="Trebuchet MS" panose="020B0603020202020204" pitchFamily="34" charset="0"/>
              <a:ea typeface="Calibri" panose="020F0502020204030204" pitchFamily="34" charset="0"/>
              <a:cs typeface="Times New Roman" panose="02020603050405020304" pitchFamily="18" charset="0"/>
            </a:rPr>
            <a:t>CoV</a:t>
          </a:r>
          <a:r>
            <a:rPr lang="en-US" sz="1300" dirty="0">
              <a:effectLst/>
              <a:latin typeface="Trebuchet MS" panose="020B0603020202020204" pitchFamily="34" charset="0"/>
              <a:ea typeface="Calibri" panose="020F0502020204030204" pitchFamily="34" charset="0"/>
              <a:cs typeface="Times New Roman" panose="02020603050405020304" pitchFamily="18" charset="0"/>
            </a:rPr>
            <a:t> 2</a:t>
          </a:r>
          <a:endParaRPr lang="en-US" sz="1300" dirty="0">
            <a:solidFill>
              <a:schemeClr val="tx2"/>
            </a:solidFill>
            <a:latin typeface="Trebuchet MS" panose="020B0603020202020204" pitchFamily="34" charset="0"/>
          </a:endParaRPr>
        </a:p>
      </dgm:t>
    </dgm:pt>
    <dgm:pt modelId="{849EDF34-E6AB-4C11-B669-9FA57DCC6699}" type="parTrans" cxnId="{229043DD-9EAB-45D7-BDFC-29DA35E6C0CB}">
      <dgm:prSet/>
      <dgm:spPr/>
      <dgm:t>
        <a:bodyPr/>
        <a:lstStyle/>
        <a:p>
          <a:endParaRPr lang="en-US"/>
        </a:p>
      </dgm:t>
    </dgm:pt>
    <dgm:pt modelId="{9C6656C1-1A6E-409E-A758-3E76B0C0261B}" type="sibTrans" cxnId="{229043DD-9EAB-45D7-BDFC-29DA35E6C0CB}">
      <dgm:prSet/>
      <dgm:spPr/>
      <dgm:t>
        <a:bodyPr/>
        <a:lstStyle/>
        <a:p>
          <a:endParaRPr lang="en-US"/>
        </a:p>
      </dgm:t>
    </dgm:pt>
    <dgm:pt modelId="{4D8EEB90-7F8D-4351-B406-78BB49C02EC5}">
      <dgm:prSet custT="1"/>
      <dgm:spPr/>
      <dgm:t>
        <a:bodyPr/>
        <a:lstStyle/>
        <a:p>
          <a:r>
            <a:rPr lang="en-US" sz="1300" dirty="0" err="1">
              <a:solidFill>
                <a:schemeClr val="tx2"/>
              </a:solidFill>
              <a:latin typeface="Trebuchet MS" panose="020B0603020202020204" pitchFamily="34" charset="0"/>
            </a:rPr>
            <a:t>Cartile</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Bookster</a:t>
          </a:r>
          <a:r>
            <a:rPr lang="en-US" sz="1300" dirty="0">
              <a:solidFill>
                <a:schemeClr val="tx2"/>
              </a:solidFill>
              <a:latin typeface="Trebuchet MS" panose="020B0603020202020204" pitchFamily="34" charset="0"/>
            </a:rPr>
            <a:t> pe </a:t>
          </a:r>
          <a:r>
            <a:rPr lang="en-US" sz="1300" dirty="0" err="1">
              <a:solidFill>
                <a:schemeClr val="tx2"/>
              </a:solidFill>
              <a:latin typeface="Trebuchet MS" panose="020B0603020202020204" pitchFamily="34" charset="0"/>
            </a:rPr>
            <a:t>rafturile</a:t>
          </a:r>
          <a:r>
            <a:rPr lang="en-US" sz="1300" dirty="0">
              <a:solidFill>
                <a:schemeClr val="tx2"/>
              </a:solidFill>
              <a:latin typeface="Trebuchet MS" panose="020B0603020202020204" pitchFamily="34" charset="0"/>
            </a:rPr>
            <a:t> </a:t>
          </a:r>
          <a:r>
            <a:rPr lang="en-US" sz="1300" dirty="0" err="1">
              <a:solidFill>
                <a:schemeClr val="tx2"/>
              </a:solidFill>
              <a:latin typeface="Trebuchet MS" panose="020B0603020202020204" pitchFamily="34" charset="0"/>
            </a:rPr>
            <a:t>Bibliotecii</a:t>
          </a:r>
          <a:r>
            <a:rPr lang="en-US" sz="1300" dirty="0">
              <a:solidFill>
                <a:schemeClr val="tx2"/>
              </a:solidFill>
              <a:latin typeface="Trebuchet MS" panose="020B0603020202020204" pitchFamily="34" charset="0"/>
            </a:rPr>
            <a:t> a+</a:t>
          </a:r>
        </a:p>
      </dgm:t>
    </dgm:pt>
    <dgm:pt modelId="{DA3A7546-C12C-4E26-B9CF-7234977FB6A3}" type="parTrans" cxnId="{740E86A5-FF33-4C4B-B96E-547A1DA4A335}">
      <dgm:prSet/>
      <dgm:spPr/>
      <dgm:t>
        <a:bodyPr/>
        <a:lstStyle/>
        <a:p>
          <a:endParaRPr lang="en-US"/>
        </a:p>
      </dgm:t>
    </dgm:pt>
    <dgm:pt modelId="{6DF0053B-0056-4C2A-A5E0-9FBB9BCB4169}" type="sibTrans" cxnId="{740E86A5-FF33-4C4B-B96E-547A1DA4A335}">
      <dgm:prSet/>
      <dgm:spPr/>
      <dgm:t>
        <a:bodyPr/>
        <a:lstStyle/>
        <a:p>
          <a:endParaRPr lang="en-US"/>
        </a:p>
      </dgm:t>
    </dgm:pt>
    <dgm:pt modelId="{24939769-41A6-4E6A-9542-B4950D076873}">
      <dgm:prSet custT="1"/>
      <dgm:spPr/>
      <dgm:t>
        <a:bodyPr/>
        <a:lstStyle/>
        <a:p>
          <a:endParaRPr lang="en-US" sz="1300" dirty="0">
            <a:solidFill>
              <a:schemeClr val="tx2"/>
            </a:solidFill>
            <a:latin typeface="Trebuchet MS" panose="020B0603020202020204" pitchFamily="34" charset="0"/>
          </a:endParaRPr>
        </a:p>
      </dgm:t>
    </dgm:pt>
    <dgm:pt modelId="{7966B6D3-92AA-4C83-B32B-443D24009679}" type="parTrans" cxnId="{58CBC211-558C-44D7-9B56-B3517FE54D7A}">
      <dgm:prSet/>
      <dgm:spPr/>
      <dgm:t>
        <a:bodyPr/>
        <a:lstStyle/>
        <a:p>
          <a:endParaRPr lang="en-US"/>
        </a:p>
      </dgm:t>
    </dgm:pt>
    <dgm:pt modelId="{A8A3BC1C-4809-41C1-AD84-5B830E3C2F4C}" type="sibTrans" cxnId="{58CBC211-558C-44D7-9B56-B3517FE54D7A}">
      <dgm:prSet/>
      <dgm:spPr/>
      <dgm:t>
        <a:bodyPr/>
        <a:lstStyle/>
        <a:p>
          <a:endParaRPr lang="en-US"/>
        </a:p>
      </dgm:t>
    </dgm:pt>
    <dgm:pt modelId="{CFA03474-2C6C-4AA3-82D2-2B6C65C816D5}" type="pres">
      <dgm:prSet presAssocID="{FC05863E-5EC3-494E-9973-EE3CC336F45A}" presName="cycleMatrixDiagram" presStyleCnt="0">
        <dgm:presLayoutVars>
          <dgm:chMax val="1"/>
          <dgm:dir/>
          <dgm:animLvl val="lvl"/>
          <dgm:resizeHandles val="exact"/>
        </dgm:presLayoutVars>
      </dgm:prSet>
      <dgm:spPr/>
    </dgm:pt>
    <dgm:pt modelId="{3AD35BF4-701E-4F04-AAF2-B303CB4DBFE3}" type="pres">
      <dgm:prSet presAssocID="{FC05863E-5EC3-494E-9973-EE3CC336F45A}" presName="children" presStyleCnt="0"/>
      <dgm:spPr/>
    </dgm:pt>
    <dgm:pt modelId="{00281FAC-F337-463F-BD61-6BBC02D34BFC}" type="pres">
      <dgm:prSet presAssocID="{FC05863E-5EC3-494E-9973-EE3CC336F45A}" presName="child1group" presStyleCnt="0"/>
      <dgm:spPr/>
    </dgm:pt>
    <dgm:pt modelId="{D8CE06EF-3CB6-42E0-A927-CADB41A15469}" type="pres">
      <dgm:prSet presAssocID="{FC05863E-5EC3-494E-9973-EE3CC336F45A}" presName="child1" presStyleLbl="bgAcc1" presStyleIdx="0" presStyleCnt="4" custScaleX="137205" custScaleY="125681" custLinFactNeighborX="-18531" custLinFactNeighborY="3210"/>
      <dgm:spPr/>
    </dgm:pt>
    <dgm:pt modelId="{722CF741-67B2-4D0B-8284-F29B0D24BF58}" type="pres">
      <dgm:prSet presAssocID="{FC05863E-5EC3-494E-9973-EE3CC336F45A}" presName="child1Text" presStyleLbl="bgAcc1" presStyleIdx="0" presStyleCnt="4">
        <dgm:presLayoutVars>
          <dgm:bulletEnabled val="1"/>
        </dgm:presLayoutVars>
      </dgm:prSet>
      <dgm:spPr/>
    </dgm:pt>
    <dgm:pt modelId="{F0F6EB73-2B7E-41BF-B2CF-F416C8DBDEE0}" type="pres">
      <dgm:prSet presAssocID="{FC05863E-5EC3-494E-9973-EE3CC336F45A}" presName="child2group" presStyleCnt="0"/>
      <dgm:spPr/>
    </dgm:pt>
    <dgm:pt modelId="{169BE2AF-4901-4886-B81F-3BDDFC649E4B}" type="pres">
      <dgm:prSet presAssocID="{FC05863E-5EC3-494E-9973-EE3CC336F45A}" presName="child2" presStyleLbl="bgAcc1" presStyleIdx="1" presStyleCnt="4" custScaleX="127555" custScaleY="123773" custLinFactNeighborX="16025" custLinFactNeighborY="2432"/>
      <dgm:spPr/>
    </dgm:pt>
    <dgm:pt modelId="{A9547AEA-F92E-4D1A-95B0-6FC14F2CE18D}" type="pres">
      <dgm:prSet presAssocID="{FC05863E-5EC3-494E-9973-EE3CC336F45A}" presName="child2Text" presStyleLbl="bgAcc1" presStyleIdx="1" presStyleCnt="4">
        <dgm:presLayoutVars>
          <dgm:bulletEnabled val="1"/>
        </dgm:presLayoutVars>
      </dgm:prSet>
      <dgm:spPr/>
    </dgm:pt>
    <dgm:pt modelId="{9BFE8357-0D58-4F21-923A-84CAA40CD1DF}" type="pres">
      <dgm:prSet presAssocID="{FC05863E-5EC3-494E-9973-EE3CC336F45A}" presName="child3group" presStyleCnt="0"/>
      <dgm:spPr/>
    </dgm:pt>
    <dgm:pt modelId="{E6FA5666-9875-4162-AF32-2AAAE11C4BF9}" type="pres">
      <dgm:prSet presAssocID="{FC05863E-5EC3-494E-9973-EE3CC336F45A}" presName="child3" presStyleLbl="bgAcc1" presStyleIdx="2" presStyleCnt="4" custScaleX="131142" custScaleY="140401" custLinFactNeighborX="18982" custLinFactNeighborY="-10253"/>
      <dgm:spPr/>
    </dgm:pt>
    <dgm:pt modelId="{D5547B02-C650-4FB7-9344-75F1E7CFB497}" type="pres">
      <dgm:prSet presAssocID="{FC05863E-5EC3-494E-9973-EE3CC336F45A}" presName="child3Text" presStyleLbl="bgAcc1" presStyleIdx="2" presStyleCnt="4">
        <dgm:presLayoutVars>
          <dgm:bulletEnabled val="1"/>
        </dgm:presLayoutVars>
      </dgm:prSet>
      <dgm:spPr/>
    </dgm:pt>
    <dgm:pt modelId="{51657E4D-4B03-4421-AF53-F5FE51E47A9D}" type="pres">
      <dgm:prSet presAssocID="{FC05863E-5EC3-494E-9973-EE3CC336F45A}" presName="child4group" presStyleCnt="0"/>
      <dgm:spPr/>
    </dgm:pt>
    <dgm:pt modelId="{4241FA1C-57B5-48D5-9E5D-50F961A95D09}" type="pres">
      <dgm:prSet presAssocID="{FC05863E-5EC3-494E-9973-EE3CC336F45A}" presName="child4" presStyleLbl="bgAcc1" presStyleIdx="3" presStyleCnt="4" custScaleX="129589" custScaleY="142632" custLinFactNeighborX="-16205" custLinFactNeighborY="-9138"/>
      <dgm:spPr/>
    </dgm:pt>
    <dgm:pt modelId="{D46C8609-7651-44A2-85D8-AA24E47F400C}" type="pres">
      <dgm:prSet presAssocID="{FC05863E-5EC3-494E-9973-EE3CC336F45A}" presName="child4Text" presStyleLbl="bgAcc1" presStyleIdx="3" presStyleCnt="4">
        <dgm:presLayoutVars>
          <dgm:bulletEnabled val="1"/>
        </dgm:presLayoutVars>
      </dgm:prSet>
      <dgm:spPr/>
    </dgm:pt>
    <dgm:pt modelId="{7C67CA2E-1B33-4CE6-BB8C-AE4EF1F705B4}" type="pres">
      <dgm:prSet presAssocID="{FC05863E-5EC3-494E-9973-EE3CC336F45A}" presName="childPlaceholder" presStyleCnt="0"/>
      <dgm:spPr/>
    </dgm:pt>
    <dgm:pt modelId="{F5315D18-6958-4A32-B5B3-29C24BFA3BB1}" type="pres">
      <dgm:prSet presAssocID="{FC05863E-5EC3-494E-9973-EE3CC336F45A}" presName="circle" presStyleCnt="0"/>
      <dgm:spPr/>
    </dgm:pt>
    <dgm:pt modelId="{CB733223-E1B3-43C1-B844-B55B9075F609}" type="pres">
      <dgm:prSet presAssocID="{FC05863E-5EC3-494E-9973-EE3CC336F45A}" presName="quadrant1" presStyleLbl="node1" presStyleIdx="0" presStyleCnt="4">
        <dgm:presLayoutVars>
          <dgm:chMax val="1"/>
          <dgm:bulletEnabled val="1"/>
        </dgm:presLayoutVars>
      </dgm:prSet>
      <dgm:spPr/>
    </dgm:pt>
    <dgm:pt modelId="{76A8006D-EA28-4B6C-BB76-0FA4B0F902E7}" type="pres">
      <dgm:prSet presAssocID="{FC05863E-5EC3-494E-9973-EE3CC336F45A}" presName="quadrant2" presStyleLbl="node1" presStyleIdx="1" presStyleCnt="4">
        <dgm:presLayoutVars>
          <dgm:chMax val="1"/>
          <dgm:bulletEnabled val="1"/>
        </dgm:presLayoutVars>
      </dgm:prSet>
      <dgm:spPr/>
    </dgm:pt>
    <dgm:pt modelId="{D08CD5BB-0DE2-4FE7-ADA8-EB07E15B58C9}" type="pres">
      <dgm:prSet presAssocID="{FC05863E-5EC3-494E-9973-EE3CC336F45A}" presName="quadrant3" presStyleLbl="node1" presStyleIdx="2" presStyleCnt="4">
        <dgm:presLayoutVars>
          <dgm:chMax val="1"/>
          <dgm:bulletEnabled val="1"/>
        </dgm:presLayoutVars>
      </dgm:prSet>
      <dgm:spPr/>
    </dgm:pt>
    <dgm:pt modelId="{0A1B66B9-A182-4EAF-ACF4-EEF0ECC29964}" type="pres">
      <dgm:prSet presAssocID="{FC05863E-5EC3-494E-9973-EE3CC336F45A}" presName="quadrant4" presStyleLbl="node1" presStyleIdx="3" presStyleCnt="4" custLinFactNeighborX="-1785" custLinFactNeighborY="-772">
        <dgm:presLayoutVars>
          <dgm:chMax val="1"/>
          <dgm:bulletEnabled val="1"/>
        </dgm:presLayoutVars>
      </dgm:prSet>
      <dgm:spPr/>
    </dgm:pt>
    <dgm:pt modelId="{BEE92F11-A848-41A5-9F02-77E3ADC8BEE5}" type="pres">
      <dgm:prSet presAssocID="{FC05863E-5EC3-494E-9973-EE3CC336F45A}" presName="quadrantPlaceholder" presStyleCnt="0"/>
      <dgm:spPr/>
    </dgm:pt>
    <dgm:pt modelId="{6F39E755-7530-4E4A-89C4-8BA4EE9521F5}" type="pres">
      <dgm:prSet presAssocID="{FC05863E-5EC3-494E-9973-EE3CC336F45A}" presName="center1" presStyleLbl="fgShp" presStyleIdx="0" presStyleCnt="2"/>
      <dgm:spPr>
        <a:scene3d>
          <a:camera prst="orthographicFront"/>
          <a:lightRig rig="threePt" dir="t"/>
        </a:scene3d>
        <a:sp3d>
          <a:bevelT/>
        </a:sp3d>
      </dgm:spPr>
    </dgm:pt>
    <dgm:pt modelId="{795B956C-650D-4F52-AC09-C6037D3117F0}" type="pres">
      <dgm:prSet presAssocID="{FC05863E-5EC3-494E-9973-EE3CC336F45A}" presName="center2" presStyleLbl="fgShp" presStyleIdx="1" presStyleCnt="2"/>
      <dgm:spPr>
        <a:scene3d>
          <a:camera prst="orthographicFront"/>
          <a:lightRig rig="threePt" dir="t"/>
        </a:scene3d>
        <a:sp3d>
          <a:bevelT/>
        </a:sp3d>
      </dgm:spPr>
    </dgm:pt>
  </dgm:ptLst>
  <dgm:cxnLst>
    <dgm:cxn modelId="{E0889901-77E1-4B7D-A845-C9BD5BEA5FE0}" srcId="{3351F4C2-D8F6-4A57-809B-CF3DCA180D44}" destId="{A19B3DC9-FFD5-4FF5-96FD-6E6A4938B696}" srcOrd="0" destOrd="0" parTransId="{46D9476D-1755-4EBC-9107-691779C98E96}" sibTransId="{4D891443-C78F-4CC0-98CF-F1156EB8D5FD}"/>
    <dgm:cxn modelId="{D59D6B11-53C1-4C16-85E7-F8F62E376FAB}" type="presOf" srcId="{37990E26-6C3C-4689-9633-8B203702ED0E}" destId="{76A8006D-EA28-4B6C-BB76-0FA4B0F902E7}" srcOrd="0" destOrd="0" presId="urn:microsoft.com/office/officeart/2005/8/layout/cycle4"/>
    <dgm:cxn modelId="{58CBC211-558C-44D7-9B56-B3517FE54D7A}" srcId="{37990E26-6C3C-4689-9633-8B203702ED0E}" destId="{24939769-41A6-4E6A-9542-B4950D076873}" srcOrd="1" destOrd="0" parTransId="{7966B6D3-92AA-4C83-B32B-443D24009679}" sibTransId="{A8A3BC1C-4809-41C1-AD84-5B830E3C2F4C}"/>
    <dgm:cxn modelId="{8238791E-6A8A-43ED-872A-FD766F8A70F7}" srcId="{61454088-F859-465D-9C19-48CED568F80B}" destId="{C03885A0-DE01-4431-B873-6DEB93391CFB}" srcOrd="0" destOrd="0" parTransId="{AC345750-B5AA-4D81-95D0-260CA404606B}" sibTransId="{74E13195-E930-48BA-A0F8-23C5099C08C3}"/>
    <dgm:cxn modelId="{B884D723-F366-4DCB-8A06-790B23D98615}" type="presOf" srcId="{FC05863E-5EC3-494E-9973-EE3CC336F45A}" destId="{CFA03474-2C6C-4AA3-82D2-2B6C65C816D5}" srcOrd="0" destOrd="0" presId="urn:microsoft.com/office/officeart/2005/8/layout/cycle4"/>
    <dgm:cxn modelId="{A501042D-8332-4783-870F-3CDCDE9B8BA5}" srcId="{15ECD6A3-E58A-41B8-872C-0D7BCAF4E716}" destId="{02560D10-7CEA-4531-B69D-1450D105E342}" srcOrd="0" destOrd="0" parTransId="{CED1221A-1C2D-43BF-9881-F0D274941675}" sibTransId="{9C22A615-97A5-4FA0-9761-2FD04E28F225}"/>
    <dgm:cxn modelId="{51A02732-F4CC-4A1B-A2E5-80D916582E70}" srcId="{FC05863E-5EC3-494E-9973-EE3CC336F45A}" destId="{37990E26-6C3C-4689-9633-8B203702ED0E}" srcOrd="1" destOrd="0" parTransId="{B6ED8807-3A71-46A8-A998-92CDEAA1EF79}" sibTransId="{5E78534F-F1AE-4CD1-85CA-FF54752148CF}"/>
    <dgm:cxn modelId="{2505E438-0A10-4D1E-8D4C-8A26C146BDD3}" type="presOf" srcId="{A19B3DC9-FFD5-4FF5-96FD-6E6A4938B696}" destId="{D5547B02-C650-4FB7-9344-75F1E7CFB497}" srcOrd="1" destOrd="0" presId="urn:microsoft.com/office/officeart/2005/8/layout/cycle4"/>
    <dgm:cxn modelId="{86BFD33F-C696-4C9A-9F12-EF9BFADA570B}" srcId="{FC05863E-5EC3-494E-9973-EE3CC336F45A}" destId="{61454088-F859-465D-9C19-48CED568F80B}" srcOrd="0" destOrd="0" parTransId="{A0AEF531-36B4-4B18-9F1F-CB390B6B384C}" sibTransId="{3BE56BDA-06FE-4967-8B4A-8E8F74348BCA}"/>
    <dgm:cxn modelId="{EA953F48-EB74-4413-95C8-732004C2367E}" srcId="{FC05863E-5EC3-494E-9973-EE3CC336F45A}" destId="{15ECD6A3-E58A-41B8-872C-0D7BCAF4E716}" srcOrd="3" destOrd="0" parTransId="{65527017-D211-4BDF-B964-E4674880E554}" sibTransId="{1BE28982-0A3E-4702-B248-7F4357CBBC88}"/>
    <dgm:cxn modelId="{83EFA44E-8108-48F7-BD0B-4A55D3D00962}" srcId="{37990E26-6C3C-4689-9633-8B203702ED0E}" destId="{43D1064F-1484-4766-91DE-00D0DF132A8E}" srcOrd="0" destOrd="0" parTransId="{F0672EDD-EA43-4EFE-822A-C7B327CD937C}" sibTransId="{2C74FA05-D7A4-4D79-B2EC-C9F66E947002}"/>
    <dgm:cxn modelId="{BAB50F82-A631-436A-ACB0-5A74F0F7D01F}" type="presOf" srcId="{4181175E-9ED6-4BFE-9C4A-130AC62FDDA6}" destId="{D8CE06EF-3CB6-42E0-A927-CADB41A15469}" srcOrd="0" destOrd="1" presId="urn:microsoft.com/office/officeart/2005/8/layout/cycle4"/>
    <dgm:cxn modelId="{D6535F98-445D-4C69-9B78-E943B08852EC}" type="presOf" srcId="{61454088-F859-465D-9C19-48CED568F80B}" destId="{CB733223-E1B3-43C1-B844-B55B9075F609}" srcOrd="0" destOrd="0" presId="urn:microsoft.com/office/officeart/2005/8/layout/cycle4"/>
    <dgm:cxn modelId="{9C28439C-96AD-4678-88ED-836B017E8AAE}" type="presOf" srcId="{4D8EEB90-7F8D-4351-B406-78BB49C02EC5}" destId="{169BE2AF-4901-4886-B81F-3BDDFC649E4B}" srcOrd="0" destOrd="2" presId="urn:microsoft.com/office/officeart/2005/8/layout/cycle4"/>
    <dgm:cxn modelId="{B18469A0-2610-4750-B6BB-C9CE460AC35E}" type="presOf" srcId="{A19B3DC9-FFD5-4FF5-96FD-6E6A4938B696}" destId="{E6FA5666-9875-4162-AF32-2AAAE11C4BF9}" srcOrd="0" destOrd="0" presId="urn:microsoft.com/office/officeart/2005/8/layout/cycle4"/>
    <dgm:cxn modelId="{BE6966A3-0EDC-456F-A952-866A7A3C0F64}" type="presOf" srcId="{02560D10-7CEA-4531-B69D-1450D105E342}" destId="{4241FA1C-57B5-48D5-9E5D-50F961A95D09}" srcOrd="0" destOrd="0" presId="urn:microsoft.com/office/officeart/2005/8/layout/cycle4"/>
    <dgm:cxn modelId="{740E86A5-FF33-4C4B-B96E-547A1DA4A335}" srcId="{37990E26-6C3C-4689-9633-8B203702ED0E}" destId="{4D8EEB90-7F8D-4351-B406-78BB49C02EC5}" srcOrd="2" destOrd="0" parTransId="{DA3A7546-C12C-4E26-B9CF-7234977FB6A3}" sibTransId="{6DF0053B-0056-4C2A-A5E0-9FBB9BCB4169}"/>
    <dgm:cxn modelId="{B7A0D1A5-AC54-49B5-A083-1E9CEC023734}" type="presOf" srcId="{4D8EEB90-7F8D-4351-B406-78BB49C02EC5}" destId="{A9547AEA-F92E-4D1A-95B0-6FC14F2CE18D}" srcOrd="1" destOrd="2" presId="urn:microsoft.com/office/officeart/2005/8/layout/cycle4"/>
    <dgm:cxn modelId="{AEF766BC-6CBD-42E7-9C47-649C092F3120}" type="presOf" srcId="{02560D10-7CEA-4531-B69D-1450D105E342}" destId="{D46C8609-7651-44A2-85D8-AA24E47F400C}" srcOrd="1" destOrd="0" presId="urn:microsoft.com/office/officeart/2005/8/layout/cycle4"/>
    <dgm:cxn modelId="{B7E738C0-659A-485B-8F4C-4E98797133FD}" type="presOf" srcId="{4181175E-9ED6-4BFE-9C4A-130AC62FDDA6}" destId="{722CF741-67B2-4D0B-8284-F29B0D24BF58}" srcOrd="1" destOrd="1" presId="urn:microsoft.com/office/officeart/2005/8/layout/cycle4"/>
    <dgm:cxn modelId="{D33492C0-0941-445D-80DF-10BEDE4A1906}" srcId="{FC05863E-5EC3-494E-9973-EE3CC336F45A}" destId="{3351F4C2-D8F6-4A57-809B-CF3DCA180D44}" srcOrd="2" destOrd="0" parTransId="{D7D20816-E9F3-4F87-8A7C-5DFFE8851486}" sibTransId="{A7F7AF3E-111F-499E-8500-25FD8B5FCD88}"/>
    <dgm:cxn modelId="{A7D972D9-8C7D-4E23-B10B-4C6BEFF5E07E}" type="presOf" srcId="{43D1064F-1484-4766-91DE-00D0DF132A8E}" destId="{A9547AEA-F92E-4D1A-95B0-6FC14F2CE18D}" srcOrd="1" destOrd="0" presId="urn:microsoft.com/office/officeart/2005/8/layout/cycle4"/>
    <dgm:cxn modelId="{B8F348DA-AE95-449B-8F9A-28EDF6F79C3A}" type="presOf" srcId="{3351F4C2-D8F6-4A57-809B-CF3DCA180D44}" destId="{D08CD5BB-0DE2-4FE7-ADA8-EB07E15B58C9}" srcOrd="0" destOrd="0" presId="urn:microsoft.com/office/officeart/2005/8/layout/cycle4"/>
    <dgm:cxn modelId="{229043DD-9EAB-45D7-BDFC-29DA35E6C0CB}" srcId="{61454088-F859-465D-9C19-48CED568F80B}" destId="{4181175E-9ED6-4BFE-9C4A-130AC62FDDA6}" srcOrd="1" destOrd="0" parTransId="{849EDF34-E6AB-4C11-B669-9FA57DCC6699}" sibTransId="{9C6656C1-1A6E-409E-A758-3E76B0C0261B}"/>
    <dgm:cxn modelId="{2B1FC4E8-BF1E-463F-9C98-34343DBC3B16}" type="presOf" srcId="{15ECD6A3-E58A-41B8-872C-0D7BCAF4E716}" destId="{0A1B66B9-A182-4EAF-ACF4-EEF0ECC29964}" srcOrd="0" destOrd="0" presId="urn:microsoft.com/office/officeart/2005/8/layout/cycle4"/>
    <dgm:cxn modelId="{71C1C1F2-2108-416B-933C-C4D253C04DA9}" type="presOf" srcId="{24939769-41A6-4E6A-9542-B4950D076873}" destId="{A9547AEA-F92E-4D1A-95B0-6FC14F2CE18D}" srcOrd="1" destOrd="1" presId="urn:microsoft.com/office/officeart/2005/8/layout/cycle4"/>
    <dgm:cxn modelId="{B8269FF3-BA19-475E-B052-CE4E61545FEC}" type="presOf" srcId="{24939769-41A6-4E6A-9542-B4950D076873}" destId="{169BE2AF-4901-4886-B81F-3BDDFC649E4B}" srcOrd="0" destOrd="1" presId="urn:microsoft.com/office/officeart/2005/8/layout/cycle4"/>
    <dgm:cxn modelId="{2868CDF6-0A38-4E0A-AD4A-74F74A84B87B}" type="presOf" srcId="{C03885A0-DE01-4431-B873-6DEB93391CFB}" destId="{722CF741-67B2-4D0B-8284-F29B0D24BF58}" srcOrd="1" destOrd="0" presId="urn:microsoft.com/office/officeart/2005/8/layout/cycle4"/>
    <dgm:cxn modelId="{94624CF9-C2BA-4A2D-8B22-B45B5120F7ED}" type="presOf" srcId="{43D1064F-1484-4766-91DE-00D0DF132A8E}" destId="{169BE2AF-4901-4886-B81F-3BDDFC649E4B}" srcOrd="0" destOrd="0" presId="urn:microsoft.com/office/officeart/2005/8/layout/cycle4"/>
    <dgm:cxn modelId="{7E7E94FC-1DAB-4133-A698-8AA12FA8DD33}" type="presOf" srcId="{C03885A0-DE01-4431-B873-6DEB93391CFB}" destId="{D8CE06EF-3CB6-42E0-A927-CADB41A15469}" srcOrd="0" destOrd="0" presId="urn:microsoft.com/office/officeart/2005/8/layout/cycle4"/>
    <dgm:cxn modelId="{C81A9225-D559-452A-AE4D-52979C0EAEE9}" type="presParOf" srcId="{CFA03474-2C6C-4AA3-82D2-2B6C65C816D5}" destId="{3AD35BF4-701E-4F04-AAF2-B303CB4DBFE3}" srcOrd="0" destOrd="0" presId="urn:microsoft.com/office/officeart/2005/8/layout/cycle4"/>
    <dgm:cxn modelId="{4F6F0ACB-6F2F-4D00-9F8D-BB08F21FE478}" type="presParOf" srcId="{3AD35BF4-701E-4F04-AAF2-B303CB4DBFE3}" destId="{00281FAC-F337-463F-BD61-6BBC02D34BFC}" srcOrd="0" destOrd="0" presId="urn:microsoft.com/office/officeart/2005/8/layout/cycle4"/>
    <dgm:cxn modelId="{FC1496E6-5DAF-4CF1-9CC4-A15FA294C0C0}" type="presParOf" srcId="{00281FAC-F337-463F-BD61-6BBC02D34BFC}" destId="{D8CE06EF-3CB6-42E0-A927-CADB41A15469}" srcOrd="0" destOrd="0" presId="urn:microsoft.com/office/officeart/2005/8/layout/cycle4"/>
    <dgm:cxn modelId="{29870A04-9D62-4920-8959-53718B2DFFC6}" type="presParOf" srcId="{00281FAC-F337-463F-BD61-6BBC02D34BFC}" destId="{722CF741-67B2-4D0B-8284-F29B0D24BF58}" srcOrd="1" destOrd="0" presId="urn:microsoft.com/office/officeart/2005/8/layout/cycle4"/>
    <dgm:cxn modelId="{D4F75E1D-752A-4D56-99F4-6FF295F8FD72}" type="presParOf" srcId="{3AD35BF4-701E-4F04-AAF2-B303CB4DBFE3}" destId="{F0F6EB73-2B7E-41BF-B2CF-F416C8DBDEE0}" srcOrd="1" destOrd="0" presId="urn:microsoft.com/office/officeart/2005/8/layout/cycle4"/>
    <dgm:cxn modelId="{62C27A76-A0BE-47AA-9B06-74852CB3BEBC}" type="presParOf" srcId="{F0F6EB73-2B7E-41BF-B2CF-F416C8DBDEE0}" destId="{169BE2AF-4901-4886-B81F-3BDDFC649E4B}" srcOrd="0" destOrd="0" presId="urn:microsoft.com/office/officeart/2005/8/layout/cycle4"/>
    <dgm:cxn modelId="{6B0CED5B-ADBF-48F2-BB48-8BA11F25AA31}" type="presParOf" srcId="{F0F6EB73-2B7E-41BF-B2CF-F416C8DBDEE0}" destId="{A9547AEA-F92E-4D1A-95B0-6FC14F2CE18D}" srcOrd="1" destOrd="0" presId="urn:microsoft.com/office/officeart/2005/8/layout/cycle4"/>
    <dgm:cxn modelId="{C09FCE93-E00D-4B06-B3DA-81DE533F6143}" type="presParOf" srcId="{3AD35BF4-701E-4F04-AAF2-B303CB4DBFE3}" destId="{9BFE8357-0D58-4F21-923A-84CAA40CD1DF}" srcOrd="2" destOrd="0" presId="urn:microsoft.com/office/officeart/2005/8/layout/cycle4"/>
    <dgm:cxn modelId="{B72C7D19-F51B-4CFF-82BD-C024A4D6F93D}" type="presParOf" srcId="{9BFE8357-0D58-4F21-923A-84CAA40CD1DF}" destId="{E6FA5666-9875-4162-AF32-2AAAE11C4BF9}" srcOrd="0" destOrd="0" presId="urn:microsoft.com/office/officeart/2005/8/layout/cycle4"/>
    <dgm:cxn modelId="{94B79908-7B7F-4318-ABD8-45C44C333C10}" type="presParOf" srcId="{9BFE8357-0D58-4F21-923A-84CAA40CD1DF}" destId="{D5547B02-C650-4FB7-9344-75F1E7CFB497}" srcOrd="1" destOrd="0" presId="urn:microsoft.com/office/officeart/2005/8/layout/cycle4"/>
    <dgm:cxn modelId="{4B423F60-DF96-4215-A523-2D0E26C93370}" type="presParOf" srcId="{3AD35BF4-701E-4F04-AAF2-B303CB4DBFE3}" destId="{51657E4D-4B03-4421-AF53-F5FE51E47A9D}" srcOrd="3" destOrd="0" presId="urn:microsoft.com/office/officeart/2005/8/layout/cycle4"/>
    <dgm:cxn modelId="{C446A0CB-37F2-455F-A110-AB59423775F9}" type="presParOf" srcId="{51657E4D-4B03-4421-AF53-F5FE51E47A9D}" destId="{4241FA1C-57B5-48D5-9E5D-50F961A95D09}" srcOrd="0" destOrd="0" presId="urn:microsoft.com/office/officeart/2005/8/layout/cycle4"/>
    <dgm:cxn modelId="{0C55CDDB-C107-4A6C-B59A-3E54E69CC23F}" type="presParOf" srcId="{51657E4D-4B03-4421-AF53-F5FE51E47A9D}" destId="{D46C8609-7651-44A2-85D8-AA24E47F400C}" srcOrd="1" destOrd="0" presId="urn:microsoft.com/office/officeart/2005/8/layout/cycle4"/>
    <dgm:cxn modelId="{575E8B64-EF82-4677-B350-288EC2EC7535}" type="presParOf" srcId="{3AD35BF4-701E-4F04-AAF2-B303CB4DBFE3}" destId="{7C67CA2E-1B33-4CE6-BB8C-AE4EF1F705B4}" srcOrd="4" destOrd="0" presId="urn:microsoft.com/office/officeart/2005/8/layout/cycle4"/>
    <dgm:cxn modelId="{82931BAC-F38E-4ED1-8596-F3C14B427880}" type="presParOf" srcId="{CFA03474-2C6C-4AA3-82D2-2B6C65C816D5}" destId="{F5315D18-6958-4A32-B5B3-29C24BFA3BB1}" srcOrd="1" destOrd="0" presId="urn:microsoft.com/office/officeart/2005/8/layout/cycle4"/>
    <dgm:cxn modelId="{EB8991C2-DA1F-4EBC-9C45-AF80313F1F40}" type="presParOf" srcId="{F5315D18-6958-4A32-B5B3-29C24BFA3BB1}" destId="{CB733223-E1B3-43C1-B844-B55B9075F609}" srcOrd="0" destOrd="0" presId="urn:microsoft.com/office/officeart/2005/8/layout/cycle4"/>
    <dgm:cxn modelId="{B003BAD5-72A7-401D-BC06-7637A4D5AFD7}" type="presParOf" srcId="{F5315D18-6958-4A32-B5B3-29C24BFA3BB1}" destId="{76A8006D-EA28-4B6C-BB76-0FA4B0F902E7}" srcOrd="1" destOrd="0" presId="urn:microsoft.com/office/officeart/2005/8/layout/cycle4"/>
    <dgm:cxn modelId="{31929EA2-F4D4-4F55-A267-F3D723646E48}" type="presParOf" srcId="{F5315D18-6958-4A32-B5B3-29C24BFA3BB1}" destId="{D08CD5BB-0DE2-4FE7-ADA8-EB07E15B58C9}" srcOrd="2" destOrd="0" presId="urn:microsoft.com/office/officeart/2005/8/layout/cycle4"/>
    <dgm:cxn modelId="{5BF3C4A9-092D-43EA-A019-E2C565FA4492}" type="presParOf" srcId="{F5315D18-6958-4A32-B5B3-29C24BFA3BB1}" destId="{0A1B66B9-A182-4EAF-ACF4-EEF0ECC29964}" srcOrd="3" destOrd="0" presId="urn:microsoft.com/office/officeart/2005/8/layout/cycle4"/>
    <dgm:cxn modelId="{B241505E-CBB8-4314-AFA0-454FD51866EE}" type="presParOf" srcId="{F5315D18-6958-4A32-B5B3-29C24BFA3BB1}" destId="{BEE92F11-A848-41A5-9F02-77E3ADC8BEE5}" srcOrd="4" destOrd="0" presId="urn:microsoft.com/office/officeart/2005/8/layout/cycle4"/>
    <dgm:cxn modelId="{406557BF-0542-4389-A253-EBD5556FA6F3}" type="presParOf" srcId="{CFA03474-2C6C-4AA3-82D2-2B6C65C816D5}" destId="{6F39E755-7530-4E4A-89C4-8BA4EE9521F5}" srcOrd="2" destOrd="0" presId="urn:microsoft.com/office/officeart/2005/8/layout/cycle4"/>
    <dgm:cxn modelId="{B034771F-3315-4F44-9E53-99BA6887568B}" type="presParOf" srcId="{CFA03474-2C6C-4AA3-82D2-2B6C65C816D5}" destId="{795B956C-650D-4F52-AC09-C6037D3117F0}"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A5666-9875-4162-AF32-2AAAE11C4BF9}">
      <dsp:nvSpPr>
        <dsp:cNvPr id="0" name=""/>
        <dsp:cNvSpPr/>
      </dsp:nvSpPr>
      <dsp:spPr>
        <a:xfrm>
          <a:off x="4949557" y="2664303"/>
          <a:ext cx="2997813" cy="2079007"/>
        </a:xfrm>
        <a:prstGeom prst="roundRect">
          <a:avLst>
            <a:gd name="adj" fmla="val 10000"/>
          </a:avLst>
        </a:prstGeom>
        <a:solidFill>
          <a:schemeClr val="lt1">
            <a:alpha val="90000"/>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ro-RO" sz="1300" kern="1200" dirty="0">
              <a:solidFill>
                <a:schemeClr val="tx2"/>
              </a:solidFill>
              <a:latin typeface="Trebuchet MS" panose="020B0603020202020204" pitchFamily="34" charset="0"/>
            </a:rPr>
            <a:t>Program</a:t>
          </a:r>
          <a:r>
            <a:rPr lang="en-US" sz="1300" kern="1200" dirty="0">
              <a:solidFill>
                <a:schemeClr val="tx2"/>
              </a:solidFill>
              <a:latin typeface="Trebuchet MS" panose="020B0603020202020204" pitchFamily="34" charset="0"/>
            </a:rPr>
            <a:t>e</a:t>
          </a:r>
          <a:r>
            <a:rPr lang="ro-RO" sz="1300" kern="1200" dirty="0">
              <a:solidFill>
                <a:schemeClr val="tx2"/>
              </a:solidFill>
              <a:latin typeface="Trebuchet MS" panose="020B0603020202020204" pitchFamily="34" charset="0"/>
            </a:rPr>
            <a:t> </a:t>
          </a:r>
          <a:r>
            <a:rPr lang="pt-BR" sz="1300" kern="1200" dirty="0">
              <a:solidFill>
                <a:schemeClr val="tx2"/>
              </a:solidFill>
              <a:latin typeface="Trebuchet MS" panose="020B0603020202020204" pitchFamily="34" charset="0"/>
            </a:rPr>
            <a:t>de protejare a</a:t>
          </a:r>
          <a:r>
            <a:rPr lang="ro-RO" sz="1300" kern="1200" dirty="0">
              <a:solidFill>
                <a:schemeClr val="tx2"/>
              </a:solidFill>
              <a:latin typeface="Trebuchet MS" panose="020B0603020202020204" pitchFamily="34" charset="0"/>
            </a:rPr>
            <a:t> </a:t>
          </a:r>
          <a:r>
            <a:rPr lang="pt-BR" sz="1300" kern="1200" dirty="0">
              <a:solidFill>
                <a:schemeClr val="tx2"/>
              </a:solidFill>
              <a:latin typeface="Trebuchet MS" panose="020B0603020202020204" pitchFamily="34" charset="0"/>
            </a:rPr>
            <a:t>mediului înconjurător – “Fii Pro Natura! Pune Suflet!”</a:t>
          </a:r>
          <a:endParaRPr lang="en-US" sz="1300" kern="1200" dirty="0">
            <a:solidFill>
              <a:schemeClr val="tx2"/>
            </a:solidFill>
            <a:latin typeface="Trebuchet MS" panose="020B0603020202020204" pitchFamily="34" charset="0"/>
          </a:endParaRPr>
        </a:p>
      </dsp:txBody>
      <dsp:txXfrm>
        <a:off x="5894570" y="3229724"/>
        <a:ext cx="2007131" cy="1467917"/>
      </dsp:txXfrm>
    </dsp:sp>
    <dsp:sp modelId="{4241FA1C-57B5-48D5-9E5D-50F961A95D09}">
      <dsp:nvSpPr>
        <dsp:cNvPr id="0" name=""/>
        <dsp:cNvSpPr/>
      </dsp:nvSpPr>
      <dsp:spPr>
        <a:xfrm>
          <a:off x="433283" y="2664296"/>
          <a:ext cx="2962313" cy="2112043"/>
        </a:xfrm>
        <a:prstGeom prst="roundRect">
          <a:avLst>
            <a:gd name="adj" fmla="val 10000"/>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en-US" sz="1300" kern="1200" dirty="0" err="1">
              <a:solidFill>
                <a:schemeClr val="tx2"/>
              </a:solidFill>
              <a:latin typeface="Trebuchet MS" panose="020B0603020202020204" pitchFamily="34" charset="0"/>
            </a:rPr>
            <a:t>Programe</a:t>
          </a:r>
          <a:r>
            <a:rPr lang="en-US" sz="1300" kern="1200" dirty="0">
              <a:solidFill>
                <a:schemeClr val="tx2"/>
              </a:solidFill>
              <a:latin typeface="Trebuchet MS" panose="020B0603020202020204" pitchFamily="34" charset="0"/>
            </a:rPr>
            <a:t> cu </a:t>
          </a:r>
          <a:r>
            <a:rPr lang="en-US" sz="1300" kern="1200" dirty="0" err="1">
              <a:solidFill>
                <a:schemeClr val="tx2"/>
              </a:solidFill>
              <a:latin typeface="Trebuchet MS" panose="020B0603020202020204" pitchFamily="34" charset="0"/>
            </a:rPr>
            <a:t>caracter</a:t>
          </a:r>
          <a:r>
            <a:rPr lang="en-US" sz="1300" kern="1200" dirty="0">
              <a:solidFill>
                <a:schemeClr val="tx2"/>
              </a:solidFill>
              <a:latin typeface="Trebuchet MS" panose="020B0603020202020204" pitchFamily="34" charset="0"/>
            </a:rPr>
            <a:t> social</a:t>
          </a:r>
          <a:r>
            <a:rPr lang="ro-RO" sz="1300" kern="1200" dirty="0">
              <a:solidFill>
                <a:schemeClr val="tx2"/>
              </a:solidFill>
              <a:latin typeface="Trebuchet MS" panose="020B0603020202020204" pitchFamily="34" charset="0"/>
            </a:rPr>
            <a:t> prin </a:t>
          </a:r>
          <a:r>
            <a:rPr lang="en-US" sz="1300" kern="1200" dirty="0" err="1">
              <a:solidFill>
                <a:schemeClr val="tx2"/>
              </a:solidFill>
              <a:latin typeface="Trebuchet MS" panose="020B0603020202020204" pitchFamily="34" charset="0"/>
            </a:rPr>
            <a:t>Fundatia</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Antibiotice</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Stiinta</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si</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suflet</a:t>
          </a:r>
          <a:r>
            <a:rPr lang="en-US" sz="1300" kern="1200" dirty="0">
              <a:solidFill>
                <a:schemeClr val="tx2"/>
              </a:solidFill>
              <a:latin typeface="Trebuchet MS" panose="020B0603020202020204" pitchFamily="34" charset="0"/>
            </a:rPr>
            <a:t>”</a:t>
          </a:r>
        </a:p>
      </dsp:txBody>
      <dsp:txXfrm>
        <a:off x="479678" y="3238702"/>
        <a:ext cx="1980829" cy="1491242"/>
      </dsp:txXfrm>
    </dsp:sp>
    <dsp:sp modelId="{169BE2AF-4901-4886-B81F-3BDDFC649E4B}">
      <dsp:nvSpPr>
        <dsp:cNvPr id="0" name=""/>
        <dsp:cNvSpPr/>
      </dsp:nvSpPr>
      <dsp:spPr>
        <a:xfrm>
          <a:off x="4922960" y="-171374"/>
          <a:ext cx="2915817" cy="1832786"/>
        </a:xfrm>
        <a:prstGeom prst="roundRect">
          <a:avLst>
            <a:gd name="adj" fmla="val 10000"/>
          </a:avLst>
        </a:prstGeom>
        <a:solidFill>
          <a:schemeClr val="lt1">
            <a:alpha val="90000"/>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ro-RO" sz="1300" kern="1200" dirty="0">
              <a:solidFill>
                <a:schemeClr val="tx2"/>
              </a:solidFill>
              <a:latin typeface="Trebuchet MS" panose="020B0603020202020204" pitchFamily="34" charset="0"/>
            </a:rPr>
            <a:t>Burse „</a:t>
          </a:r>
          <a:r>
            <a:rPr lang="en-US" sz="1300" kern="1200" dirty="0">
              <a:solidFill>
                <a:schemeClr val="tx2"/>
              </a:solidFill>
              <a:latin typeface="Trebuchet MS" panose="020B0603020202020204" pitchFamily="34" charset="0"/>
            </a:rPr>
            <a:t>S</a:t>
          </a:r>
          <a:r>
            <a:rPr lang="ro-RO" sz="1300" kern="1200" dirty="0">
              <a:solidFill>
                <a:schemeClr val="tx2"/>
              </a:solidFill>
              <a:latin typeface="Trebuchet MS" panose="020B0603020202020204" pitchFamily="34" charset="0"/>
            </a:rPr>
            <a:t>tiin</a:t>
          </a:r>
          <a:r>
            <a:rPr lang="en-US" sz="1300" kern="1200" dirty="0">
              <a:solidFill>
                <a:schemeClr val="tx2"/>
              </a:solidFill>
              <a:latin typeface="Trebuchet MS" panose="020B0603020202020204" pitchFamily="34" charset="0"/>
            </a:rPr>
            <a:t>ta</a:t>
          </a:r>
          <a:r>
            <a:rPr lang="ro-RO"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si</a:t>
          </a:r>
          <a:r>
            <a:rPr lang="ro-RO" sz="1300" kern="1200" dirty="0">
              <a:solidFill>
                <a:schemeClr val="tx2"/>
              </a:solidFill>
              <a:latin typeface="Trebuchet MS" panose="020B0603020202020204" pitchFamily="34" charset="0"/>
            </a:rPr>
            <a:t> Suflet”, </a:t>
          </a:r>
          <a:r>
            <a:rPr lang="pt-BR" sz="1300" kern="1200" dirty="0">
              <a:solidFill>
                <a:schemeClr val="tx2"/>
              </a:solidFill>
              <a:latin typeface="Trebuchet MS" panose="020B0603020202020204" pitchFamily="34" charset="0"/>
            </a:rPr>
            <a:t>program</a:t>
          </a:r>
          <a:r>
            <a:rPr lang="ro-RO" sz="1300" kern="1200" dirty="0">
              <a:solidFill>
                <a:schemeClr val="tx2"/>
              </a:solidFill>
              <a:latin typeface="Trebuchet MS" panose="020B0603020202020204" pitchFamily="34" charset="0"/>
            </a:rPr>
            <a:t> </a:t>
          </a:r>
          <a:r>
            <a:rPr lang="pt-BR" sz="1300" kern="1200" dirty="0">
              <a:solidFill>
                <a:schemeClr val="tx2"/>
              </a:solidFill>
              <a:latin typeface="Trebuchet MS" panose="020B0603020202020204" pitchFamily="34" charset="0"/>
            </a:rPr>
            <a:t>de sustinere a copii</a:t>
          </a:r>
          <a:r>
            <a:rPr lang="ro-RO" sz="1300" kern="1200" dirty="0">
              <a:solidFill>
                <a:schemeClr val="tx2"/>
              </a:solidFill>
              <a:latin typeface="Trebuchet MS" panose="020B0603020202020204" pitchFamily="34" charset="0"/>
            </a:rPr>
            <a:t>lor</a:t>
          </a:r>
          <a:r>
            <a:rPr lang="pt-BR" sz="1300" kern="1200" dirty="0">
              <a:solidFill>
                <a:schemeClr val="tx2"/>
              </a:solidFill>
              <a:latin typeface="Trebuchet MS" panose="020B0603020202020204" pitchFamily="34" charset="0"/>
            </a:rPr>
            <a:t> din</a:t>
          </a:r>
          <a:r>
            <a:rPr lang="ro-RO" sz="1300" kern="1200" dirty="0">
              <a:solidFill>
                <a:schemeClr val="tx2"/>
              </a:solidFill>
              <a:latin typeface="Trebuchet MS" panose="020B0603020202020204" pitchFamily="34" charset="0"/>
            </a:rPr>
            <a:t> </a:t>
          </a:r>
          <a:r>
            <a:rPr lang="pt-BR" sz="1300" kern="1200" dirty="0">
              <a:solidFill>
                <a:schemeClr val="tx2"/>
              </a:solidFill>
              <a:latin typeface="Trebuchet MS" panose="020B0603020202020204" pitchFamily="34" charset="0"/>
            </a:rPr>
            <a:t>mediul rural</a:t>
          </a:r>
          <a:endParaRPr lang="en-US" sz="1300" kern="1200" dirty="0">
            <a:solidFill>
              <a:schemeClr val="tx2"/>
            </a:solidFill>
            <a:latin typeface="Trebuchet MS" panose="020B0603020202020204" pitchFamily="34" charset="0"/>
          </a:endParaRPr>
        </a:p>
        <a:p>
          <a:pPr marL="114300" lvl="1" indent="-114300" algn="l" defTabSz="577850">
            <a:lnSpc>
              <a:spcPct val="90000"/>
            </a:lnSpc>
            <a:spcBef>
              <a:spcPct val="0"/>
            </a:spcBef>
            <a:spcAft>
              <a:spcPct val="15000"/>
            </a:spcAft>
            <a:buChar char="•"/>
          </a:pPr>
          <a:endParaRPr lang="en-US" sz="1300" kern="1200" dirty="0">
            <a:solidFill>
              <a:schemeClr val="tx2"/>
            </a:solidFill>
            <a:latin typeface="Trebuchet MS" panose="020B0603020202020204" pitchFamily="34" charset="0"/>
          </a:endParaRPr>
        </a:p>
        <a:p>
          <a:pPr marL="114300" lvl="1" indent="-114300" algn="l" defTabSz="577850">
            <a:lnSpc>
              <a:spcPct val="90000"/>
            </a:lnSpc>
            <a:spcBef>
              <a:spcPct val="0"/>
            </a:spcBef>
            <a:spcAft>
              <a:spcPct val="15000"/>
            </a:spcAft>
            <a:buChar char="•"/>
          </a:pPr>
          <a:r>
            <a:rPr lang="en-US" sz="1300" kern="1200" dirty="0" err="1">
              <a:solidFill>
                <a:schemeClr val="tx2"/>
              </a:solidFill>
              <a:latin typeface="Trebuchet MS" panose="020B0603020202020204" pitchFamily="34" charset="0"/>
            </a:rPr>
            <a:t>Cartile</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Bookster</a:t>
          </a:r>
          <a:r>
            <a:rPr lang="en-US" sz="1300" kern="1200" dirty="0">
              <a:solidFill>
                <a:schemeClr val="tx2"/>
              </a:solidFill>
              <a:latin typeface="Trebuchet MS" panose="020B0603020202020204" pitchFamily="34" charset="0"/>
            </a:rPr>
            <a:t> pe </a:t>
          </a:r>
          <a:r>
            <a:rPr lang="en-US" sz="1300" kern="1200" dirty="0" err="1">
              <a:solidFill>
                <a:schemeClr val="tx2"/>
              </a:solidFill>
              <a:latin typeface="Trebuchet MS" panose="020B0603020202020204" pitchFamily="34" charset="0"/>
            </a:rPr>
            <a:t>rafturile</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Bibliotecii</a:t>
          </a:r>
          <a:r>
            <a:rPr lang="en-US" sz="1300" kern="1200" dirty="0">
              <a:solidFill>
                <a:schemeClr val="tx2"/>
              </a:solidFill>
              <a:latin typeface="Trebuchet MS" panose="020B0603020202020204" pitchFamily="34" charset="0"/>
            </a:rPr>
            <a:t> a+</a:t>
          </a:r>
        </a:p>
      </dsp:txBody>
      <dsp:txXfrm>
        <a:off x="5837966" y="-131114"/>
        <a:ext cx="1960552" cy="1294069"/>
      </dsp:txXfrm>
    </dsp:sp>
    <dsp:sp modelId="{D8CE06EF-3CB6-42E0-A927-CADB41A15469}">
      <dsp:nvSpPr>
        <dsp:cNvPr id="0" name=""/>
        <dsp:cNvSpPr/>
      </dsp:nvSpPr>
      <dsp:spPr>
        <a:xfrm>
          <a:off x="293064" y="-173980"/>
          <a:ext cx="3136409" cy="1861039"/>
        </a:xfrm>
        <a:prstGeom prst="roundRect">
          <a:avLst>
            <a:gd name="adj" fmla="val 10000"/>
          </a:avLst>
        </a:prstGeom>
        <a:solidFill>
          <a:schemeClr val="lt1">
            <a:alpha val="9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en-US" sz="1300" kern="1200" dirty="0" err="1">
              <a:solidFill>
                <a:schemeClr val="tx2"/>
              </a:solidFill>
              <a:latin typeface="Trebuchet MS" panose="020B0603020202020204" pitchFamily="34" charset="0"/>
            </a:rPr>
            <a:t>Programe</a:t>
          </a:r>
          <a:r>
            <a:rPr lang="en-US" sz="1300" kern="1200" dirty="0">
              <a:solidFill>
                <a:schemeClr val="tx2"/>
              </a:solidFill>
              <a:latin typeface="Trebuchet MS" panose="020B0603020202020204" pitchFamily="34" charset="0"/>
            </a:rPr>
            <a:t> de </a:t>
          </a:r>
          <a:r>
            <a:rPr lang="en-US" sz="1300" kern="1200" dirty="0" err="1">
              <a:solidFill>
                <a:schemeClr val="tx2"/>
              </a:solidFill>
              <a:latin typeface="Trebuchet MS" panose="020B0603020202020204" pitchFamily="34" charset="0"/>
            </a:rPr>
            <a:t>responsabilitate</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sociala</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privind</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imbunatatirea</a:t>
          </a:r>
          <a:r>
            <a:rPr lang="en-US" sz="1300" kern="1200" dirty="0">
              <a:solidFill>
                <a:schemeClr val="tx2"/>
              </a:solidFill>
              <a:latin typeface="Trebuchet MS" panose="020B0603020202020204" pitchFamily="34" charset="0"/>
            </a:rPr>
            <a:t> </a:t>
          </a:r>
          <a:r>
            <a:rPr lang="en-US" sz="1300" kern="1200" dirty="0" err="1">
              <a:solidFill>
                <a:schemeClr val="tx2"/>
              </a:solidFill>
              <a:latin typeface="Trebuchet MS" panose="020B0603020202020204" pitchFamily="34" charset="0"/>
            </a:rPr>
            <a:t>starii</a:t>
          </a:r>
          <a:r>
            <a:rPr lang="en-US" sz="1300" kern="1200" dirty="0">
              <a:solidFill>
                <a:schemeClr val="tx2"/>
              </a:solidFill>
              <a:latin typeface="Trebuchet MS" panose="020B0603020202020204" pitchFamily="34" charset="0"/>
            </a:rPr>
            <a:t> de </a:t>
          </a:r>
          <a:r>
            <a:rPr lang="en-US" sz="1300" kern="1200" dirty="0" err="1">
              <a:solidFill>
                <a:schemeClr val="tx2"/>
              </a:solidFill>
              <a:latin typeface="Trebuchet MS" panose="020B0603020202020204" pitchFamily="34" charset="0"/>
            </a:rPr>
            <a:t>sanatate</a:t>
          </a:r>
          <a:r>
            <a:rPr lang="en-US" sz="1300" kern="1200" dirty="0">
              <a:solidFill>
                <a:schemeClr val="tx2"/>
              </a:solidFill>
              <a:latin typeface="Trebuchet MS" panose="020B0603020202020204" pitchFamily="34" charset="0"/>
            </a:rPr>
            <a:t> a </a:t>
          </a:r>
          <a:r>
            <a:rPr lang="en-US" sz="1300" kern="1200" dirty="0" err="1">
              <a:solidFill>
                <a:schemeClr val="tx2"/>
              </a:solidFill>
              <a:latin typeface="Trebuchet MS" panose="020B0603020202020204" pitchFamily="34" charset="0"/>
            </a:rPr>
            <a:t>angajatilor</a:t>
          </a:r>
          <a:endParaRPr lang="en-US" sz="1300" kern="1200" dirty="0">
            <a:solidFill>
              <a:schemeClr val="tx2"/>
            </a:solidFill>
            <a:latin typeface="Trebuchet MS" panose="020B0603020202020204" pitchFamily="34" charset="0"/>
          </a:endParaRPr>
        </a:p>
        <a:p>
          <a:pPr marL="114300" lvl="1" indent="-114300" algn="l" defTabSz="577850">
            <a:lnSpc>
              <a:spcPct val="90000"/>
            </a:lnSpc>
            <a:spcBef>
              <a:spcPct val="0"/>
            </a:spcBef>
            <a:spcAft>
              <a:spcPct val="15000"/>
            </a:spcAft>
            <a:buChar char="•"/>
          </a:pP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Organizarea</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unui</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Centru</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Vaccinare</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impotriva</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virusului</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SARS-</a:t>
          </a:r>
          <a:r>
            <a:rPr lang="en-US" sz="1300" kern="1200" dirty="0" err="1">
              <a:effectLst/>
              <a:latin typeface="Trebuchet MS" panose="020B0603020202020204" pitchFamily="34" charset="0"/>
              <a:ea typeface="Calibri" panose="020F0502020204030204" pitchFamily="34" charset="0"/>
              <a:cs typeface="Times New Roman" panose="02020603050405020304" pitchFamily="18" charset="0"/>
            </a:rPr>
            <a:t>CoV</a:t>
          </a:r>
          <a:r>
            <a:rPr lang="en-US" sz="1300" kern="1200" dirty="0">
              <a:effectLst/>
              <a:latin typeface="Trebuchet MS" panose="020B0603020202020204" pitchFamily="34" charset="0"/>
              <a:ea typeface="Calibri" panose="020F0502020204030204" pitchFamily="34" charset="0"/>
              <a:cs typeface="Times New Roman" panose="02020603050405020304" pitchFamily="18" charset="0"/>
            </a:rPr>
            <a:t> 2</a:t>
          </a:r>
          <a:endParaRPr lang="en-US" sz="1300" kern="1200" dirty="0">
            <a:solidFill>
              <a:schemeClr val="tx2"/>
            </a:solidFill>
            <a:latin typeface="Trebuchet MS" panose="020B0603020202020204" pitchFamily="34" charset="0"/>
          </a:endParaRPr>
        </a:p>
      </dsp:txBody>
      <dsp:txXfrm>
        <a:off x="333945" y="-133099"/>
        <a:ext cx="2113724" cy="1314017"/>
      </dsp:txXfrm>
    </dsp:sp>
    <dsp:sp modelId="{CB733223-E1B3-43C1-B844-B55B9075F609}">
      <dsp:nvSpPr>
        <dsp:cNvPr id="0" name=""/>
        <dsp:cNvSpPr/>
      </dsp:nvSpPr>
      <dsp:spPr>
        <a:xfrm>
          <a:off x="2065130" y="295136"/>
          <a:ext cx="2003658" cy="2003658"/>
        </a:xfrm>
        <a:prstGeom prst="pieWedge">
          <a:avLst/>
        </a:prstGeom>
        <a:solidFill>
          <a:schemeClr val="bg2">
            <a:lumMod val="75000"/>
          </a:schemeClr>
        </a:solidFill>
        <a:ln w="10795"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ro-RO" sz="2200" kern="1200" dirty="0">
              <a:latin typeface="Trebuchet MS" panose="020B0603020202020204" pitchFamily="34" charset="0"/>
            </a:rPr>
            <a:t>Sănatate</a:t>
          </a:r>
          <a:endParaRPr lang="en-US" sz="2200" kern="1200" dirty="0">
            <a:latin typeface="Trebuchet MS" panose="020B0603020202020204" pitchFamily="34" charset="0"/>
          </a:endParaRPr>
        </a:p>
      </dsp:txBody>
      <dsp:txXfrm>
        <a:off x="2651988" y="881994"/>
        <a:ext cx="1416800" cy="1416800"/>
      </dsp:txXfrm>
    </dsp:sp>
    <dsp:sp modelId="{76A8006D-EA28-4B6C-BB76-0FA4B0F902E7}">
      <dsp:nvSpPr>
        <dsp:cNvPr id="0" name=""/>
        <dsp:cNvSpPr/>
      </dsp:nvSpPr>
      <dsp:spPr>
        <a:xfrm rot="5400000">
          <a:off x="4161336" y="295136"/>
          <a:ext cx="2003658" cy="2003658"/>
        </a:xfrm>
        <a:prstGeom prst="pieWedge">
          <a:avLst/>
        </a:prstGeom>
        <a:solidFill>
          <a:schemeClr val="accent1">
            <a:lumMod val="75000"/>
          </a:schemeClr>
        </a:solidFill>
        <a:ln w="10795"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ro-RO" sz="2200" kern="1200" dirty="0">
              <a:latin typeface="Trebuchet MS" panose="020B0603020202020204" pitchFamily="34" charset="0"/>
            </a:rPr>
            <a:t>Educa</a:t>
          </a:r>
          <a:r>
            <a:rPr lang="en-US" sz="2200" kern="1200" dirty="0">
              <a:latin typeface="Trebuchet MS" panose="020B0603020202020204" pitchFamily="34" charset="0"/>
            </a:rPr>
            <a:t>t</a:t>
          </a:r>
          <a:r>
            <a:rPr lang="ro-RO" sz="2200" kern="1200" dirty="0">
              <a:latin typeface="Trebuchet MS" panose="020B0603020202020204" pitchFamily="34" charset="0"/>
            </a:rPr>
            <a:t>ie</a:t>
          </a:r>
          <a:endParaRPr lang="en-US" sz="2200" kern="1200" dirty="0">
            <a:latin typeface="Trebuchet MS" panose="020B0603020202020204" pitchFamily="34" charset="0"/>
          </a:endParaRPr>
        </a:p>
      </dsp:txBody>
      <dsp:txXfrm rot="-5400000">
        <a:off x="4161336" y="881994"/>
        <a:ext cx="1416800" cy="1416800"/>
      </dsp:txXfrm>
    </dsp:sp>
    <dsp:sp modelId="{D08CD5BB-0DE2-4FE7-ADA8-EB07E15B58C9}">
      <dsp:nvSpPr>
        <dsp:cNvPr id="0" name=""/>
        <dsp:cNvSpPr/>
      </dsp:nvSpPr>
      <dsp:spPr>
        <a:xfrm rot="10800000">
          <a:off x="4161336" y="2391343"/>
          <a:ext cx="2003658" cy="2003658"/>
        </a:xfrm>
        <a:prstGeom prst="pieWedge">
          <a:avLst/>
        </a:prstGeom>
        <a:solidFill>
          <a:schemeClr val="bg2">
            <a:lumMod val="65000"/>
          </a:schemeClr>
        </a:solidFill>
        <a:ln w="10795"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ro-RO" sz="2200" kern="1200" dirty="0">
              <a:latin typeface="Trebuchet MS" panose="020B0603020202020204" pitchFamily="34" charset="0"/>
            </a:rPr>
            <a:t>Mediu</a:t>
          </a:r>
          <a:endParaRPr lang="en-US" sz="2200" kern="1200" dirty="0">
            <a:latin typeface="Trebuchet MS" panose="020B0603020202020204" pitchFamily="34" charset="0"/>
          </a:endParaRPr>
        </a:p>
      </dsp:txBody>
      <dsp:txXfrm rot="10800000">
        <a:off x="4161336" y="2391343"/>
        <a:ext cx="1416800" cy="1416800"/>
      </dsp:txXfrm>
    </dsp:sp>
    <dsp:sp modelId="{0A1B66B9-A182-4EAF-ACF4-EEF0ECC29964}">
      <dsp:nvSpPr>
        <dsp:cNvPr id="0" name=""/>
        <dsp:cNvSpPr/>
      </dsp:nvSpPr>
      <dsp:spPr>
        <a:xfrm rot="16200000">
          <a:off x="2029364" y="2375875"/>
          <a:ext cx="2003658" cy="2003658"/>
        </a:xfrm>
        <a:prstGeom prst="pieWedge">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ro-RO" sz="2200" kern="1200" dirty="0">
              <a:latin typeface="Trebuchet MS" panose="020B0603020202020204" pitchFamily="34" charset="0"/>
            </a:rPr>
            <a:t>Social</a:t>
          </a:r>
          <a:endParaRPr lang="en-US" sz="2200" kern="1200" dirty="0">
            <a:latin typeface="Trebuchet MS" panose="020B0603020202020204" pitchFamily="34" charset="0"/>
          </a:endParaRPr>
        </a:p>
      </dsp:txBody>
      <dsp:txXfrm rot="5400000">
        <a:off x="2616222" y="2375875"/>
        <a:ext cx="1416800" cy="1416800"/>
      </dsp:txXfrm>
    </dsp:sp>
    <dsp:sp modelId="{6F39E755-7530-4E4A-89C4-8BA4EE9521F5}">
      <dsp:nvSpPr>
        <dsp:cNvPr id="0" name=""/>
        <dsp:cNvSpPr/>
      </dsp:nvSpPr>
      <dsp:spPr>
        <a:xfrm>
          <a:off x="3769165" y="1928604"/>
          <a:ext cx="691794" cy="601560"/>
        </a:xfrm>
        <a:prstGeom prst="circularArrow">
          <a:avLst/>
        </a:prstGeom>
        <a:solidFill>
          <a:schemeClr val="accent2">
            <a:tint val="40000"/>
            <a:hueOff val="0"/>
            <a:satOff val="0"/>
            <a:lumOff val="0"/>
            <a:alphaOff val="0"/>
          </a:schemeClr>
        </a:solidFill>
        <a:ln w="10795"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sp>
    <dsp:sp modelId="{795B956C-650D-4F52-AC09-C6037D3117F0}">
      <dsp:nvSpPr>
        <dsp:cNvPr id="0" name=""/>
        <dsp:cNvSpPr/>
      </dsp:nvSpPr>
      <dsp:spPr>
        <a:xfrm rot="10800000">
          <a:off x="3769165" y="2159973"/>
          <a:ext cx="691794" cy="601560"/>
        </a:xfrm>
        <a:prstGeom prst="circularArrow">
          <a:avLst/>
        </a:prstGeom>
        <a:solidFill>
          <a:schemeClr val="accent2">
            <a:tint val="40000"/>
            <a:hueOff val="0"/>
            <a:satOff val="0"/>
            <a:lumOff val="0"/>
            <a:alphaOff val="0"/>
          </a:schemeClr>
        </a:solidFill>
        <a:ln w="10795"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uk-UA"/>
          </a:p>
        </p:txBody>
      </p:sp>
      <p:sp>
        <p:nvSpPr>
          <p:cNvPr id="3" name="Date Placeholder 2"/>
          <p:cNvSpPr>
            <a:spLocks noGrp="1"/>
          </p:cNvSpPr>
          <p:nvPr>
            <p:ph type="dt" sz="quarter" idx="1"/>
          </p:nvPr>
        </p:nvSpPr>
        <p:spPr>
          <a:xfrm>
            <a:off x="3901698" y="0"/>
            <a:ext cx="2984871" cy="500936"/>
          </a:xfrm>
          <a:prstGeom prst="rect">
            <a:avLst/>
          </a:prstGeom>
        </p:spPr>
        <p:txBody>
          <a:bodyPr vert="horz" lIns="96606" tIns="48303" rIns="96606" bIns="48303" rtlCol="0"/>
          <a:lstStyle>
            <a:lvl1pPr algn="r">
              <a:defRPr sz="1300"/>
            </a:lvl1pPr>
          </a:lstStyle>
          <a:p>
            <a:fld id="{477CC135-1C27-4015-9E42-EB87EC8B58EC}" type="datetimeFigureOut">
              <a:rPr lang="uk-UA" smtClean="0"/>
              <a:pPr/>
              <a:t>13.05.2021</a:t>
            </a:fld>
            <a:endParaRPr lang="uk-UA"/>
          </a:p>
        </p:txBody>
      </p:sp>
      <p:sp>
        <p:nvSpPr>
          <p:cNvPr id="4" name="Footer Placeholder 3"/>
          <p:cNvSpPr>
            <a:spLocks noGrp="1"/>
          </p:cNvSpPr>
          <p:nvPr>
            <p:ph type="ftr" sz="quarter" idx="2"/>
          </p:nvPr>
        </p:nvSpPr>
        <p:spPr>
          <a:xfrm>
            <a:off x="0" y="9516038"/>
            <a:ext cx="2984871" cy="500936"/>
          </a:xfrm>
          <a:prstGeom prst="rect">
            <a:avLst/>
          </a:prstGeom>
        </p:spPr>
        <p:txBody>
          <a:bodyPr vert="horz" lIns="96606" tIns="48303" rIns="96606" bIns="48303" rtlCol="0" anchor="b"/>
          <a:lstStyle>
            <a:lvl1pPr algn="l">
              <a:defRPr sz="1300"/>
            </a:lvl1pPr>
          </a:lstStyle>
          <a:p>
            <a:endParaRPr lang="uk-UA"/>
          </a:p>
        </p:txBody>
      </p:sp>
      <p:sp>
        <p:nvSpPr>
          <p:cNvPr id="5" name="Slide Number Placeholder 4"/>
          <p:cNvSpPr>
            <a:spLocks noGrp="1"/>
          </p:cNvSpPr>
          <p:nvPr>
            <p:ph type="sldNum" sz="quarter" idx="3"/>
          </p:nvPr>
        </p:nvSpPr>
        <p:spPr>
          <a:xfrm>
            <a:off x="3901698" y="9516038"/>
            <a:ext cx="2984871" cy="500936"/>
          </a:xfrm>
          <a:prstGeom prst="rect">
            <a:avLst/>
          </a:prstGeom>
        </p:spPr>
        <p:txBody>
          <a:bodyPr vert="horz" lIns="96606" tIns="48303" rIns="96606" bIns="48303" rtlCol="0" anchor="b"/>
          <a:lstStyle>
            <a:lvl1pPr algn="r">
              <a:defRPr sz="1300"/>
            </a:lvl1pPr>
          </a:lstStyle>
          <a:p>
            <a:fld id="{4E7ED46F-1583-4E87-A4FF-FCFA6503DE8E}" type="slidenum">
              <a:rPr lang="uk-UA" smtClean="0"/>
              <a:pPr/>
              <a:t>‹#›</a:t>
            </a:fld>
            <a:endParaRPr lang="uk-UA"/>
          </a:p>
        </p:txBody>
      </p:sp>
    </p:spTree>
    <p:extLst>
      <p:ext uri="{BB962C8B-B14F-4D97-AF65-F5344CB8AC3E}">
        <p14:creationId xmlns:p14="http://schemas.microsoft.com/office/powerpoint/2010/main" val="3519058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uk-UA"/>
          </a:p>
        </p:txBody>
      </p:sp>
      <p:sp>
        <p:nvSpPr>
          <p:cNvPr id="3" name="Date Placeholder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C5B7F48D-5513-4B00-B2A3-DF4128D7927F}" type="datetimeFigureOut">
              <a:rPr lang="uk-UA" smtClean="0"/>
              <a:pPr/>
              <a:t>13.05.2021</a:t>
            </a:fld>
            <a:endParaRPr lang="uk-UA"/>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endParaRPr lang="uk-UA"/>
          </a:p>
        </p:txBody>
      </p:sp>
      <p:sp>
        <p:nvSpPr>
          <p:cNvPr id="5" name="Notes Placeholder 4"/>
          <p:cNvSpPr>
            <a:spLocks noGrp="1"/>
          </p:cNvSpPr>
          <p:nvPr>
            <p:ph type="body" sz="quarter" idx="3"/>
          </p:nvPr>
        </p:nvSpPr>
        <p:spPr>
          <a:xfrm>
            <a:off x="688817" y="4758889"/>
            <a:ext cx="5510530" cy="4508421"/>
          </a:xfrm>
          <a:prstGeom prst="rect">
            <a:avLst/>
          </a:prstGeom>
        </p:spPr>
        <p:txBody>
          <a:bodyPr vert="horz" lIns="96606" tIns="48303" rIns="96606" bIns="4830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6" name="Footer Placeholder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lang="uk-UA"/>
          </a:p>
        </p:txBody>
      </p:sp>
      <p:sp>
        <p:nvSpPr>
          <p:cNvPr id="7" name="Slide Number Placeholder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DA3FD933-AB18-4014-AF0C-45A937937775}" type="slidenum">
              <a:rPr lang="uk-UA" smtClean="0"/>
              <a:pPr/>
              <a:t>‹#›</a:t>
            </a:fld>
            <a:endParaRPr lang="uk-UA"/>
          </a:p>
        </p:txBody>
      </p:sp>
    </p:spTree>
    <p:extLst>
      <p:ext uri="{BB962C8B-B14F-4D97-AF65-F5344CB8AC3E}">
        <p14:creationId xmlns:p14="http://schemas.microsoft.com/office/powerpoint/2010/main" val="1457334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3FD933-AB18-4014-AF0C-45A937937775}" type="slidenum">
              <a:rPr lang="uk-UA" smtClean="0"/>
              <a:pPr/>
              <a:t>1</a:t>
            </a:fld>
            <a:endParaRPr lang="uk-UA"/>
          </a:p>
        </p:txBody>
      </p:sp>
    </p:spTree>
    <p:extLst>
      <p:ext uri="{BB962C8B-B14F-4D97-AF65-F5344CB8AC3E}">
        <p14:creationId xmlns:p14="http://schemas.microsoft.com/office/powerpoint/2010/main" val="3837562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14</a:t>
            </a:fld>
            <a:endParaRPr lang="uk-UA"/>
          </a:p>
        </p:txBody>
      </p:sp>
    </p:spTree>
    <p:extLst>
      <p:ext uri="{BB962C8B-B14F-4D97-AF65-F5344CB8AC3E}">
        <p14:creationId xmlns:p14="http://schemas.microsoft.com/office/powerpoint/2010/main" val="2106905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15</a:t>
            </a:fld>
            <a:endParaRPr lang="uk-UA"/>
          </a:p>
        </p:txBody>
      </p:sp>
    </p:spTree>
    <p:extLst>
      <p:ext uri="{BB962C8B-B14F-4D97-AF65-F5344CB8AC3E}">
        <p14:creationId xmlns:p14="http://schemas.microsoft.com/office/powerpoint/2010/main" val="144113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16</a:t>
            </a:fld>
            <a:endParaRPr lang="uk-UA"/>
          </a:p>
        </p:txBody>
      </p:sp>
    </p:spTree>
    <p:extLst>
      <p:ext uri="{BB962C8B-B14F-4D97-AF65-F5344CB8AC3E}">
        <p14:creationId xmlns:p14="http://schemas.microsoft.com/office/powerpoint/2010/main" val="19820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17</a:t>
            </a:fld>
            <a:endParaRPr lang="uk-UA"/>
          </a:p>
        </p:txBody>
      </p:sp>
    </p:spTree>
    <p:extLst>
      <p:ext uri="{BB962C8B-B14F-4D97-AF65-F5344CB8AC3E}">
        <p14:creationId xmlns:p14="http://schemas.microsoft.com/office/powerpoint/2010/main" val="334385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18</a:t>
            </a:fld>
            <a:endParaRPr lang="uk-UA"/>
          </a:p>
        </p:txBody>
      </p:sp>
    </p:spTree>
    <p:extLst>
      <p:ext uri="{BB962C8B-B14F-4D97-AF65-F5344CB8AC3E}">
        <p14:creationId xmlns:p14="http://schemas.microsoft.com/office/powerpoint/2010/main" val="341603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19</a:t>
            </a:fld>
            <a:endParaRPr lang="uk-UA"/>
          </a:p>
        </p:txBody>
      </p:sp>
    </p:spTree>
    <p:extLst>
      <p:ext uri="{BB962C8B-B14F-4D97-AF65-F5344CB8AC3E}">
        <p14:creationId xmlns:p14="http://schemas.microsoft.com/office/powerpoint/2010/main" val="2421381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20</a:t>
            </a:fld>
            <a:endParaRPr lang="uk-UA"/>
          </a:p>
        </p:txBody>
      </p:sp>
    </p:spTree>
    <p:extLst>
      <p:ext uri="{BB962C8B-B14F-4D97-AF65-F5344CB8AC3E}">
        <p14:creationId xmlns:p14="http://schemas.microsoft.com/office/powerpoint/2010/main" val="1317785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21</a:t>
            </a:fld>
            <a:endParaRPr lang="uk-UA"/>
          </a:p>
        </p:txBody>
      </p:sp>
    </p:spTree>
    <p:extLst>
      <p:ext uri="{BB962C8B-B14F-4D97-AF65-F5344CB8AC3E}">
        <p14:creationId xmlns:p14="http://schemas.microsoft.com/office/powerpoint/2010/main" val="5169495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3FD933-AB18-4014-AF0C-45A937937775}" type="slidenum">
              <a:rPr lang="uk-UA" smtClean="0"/>
              <a:pPr/>
              <a:t>22</a:t>
            </a:fld>
            <a:endParaRPr lang="uk-UA"/>
          </a:p>
        </p:txBody>
      </p:sp>
    </p:spTree>
    <p:extLst>
      <p:ext uri="{BB962C8B-B14F-4D97-AF65-F5344CB8AC3E}">
        <p14:creationId xmlns:p14="http://schemas.microsoft.com/office/powerpoint/2010/main" val="414126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3FD933-AB18-4014-AF0C-45A937937775}" type="slidenum">
              <a:rPr lang="uk-UA" smtClean="0"/>
              <a:pPr/>
              <a:t>4</a:t>
            </a:fld>
            <a:endParaRPr lang="uk-UA"/>
          </a:p>
        </p:txBody>
      </p:sp>
    </p:spTree>
    <p:extLst>
      <p:ext uri="{BB962C8B-B14F-4D97-AF65-F5344CB8AC3E}">
        <p14:creationId xmlns:p14="http://schemas.microsoft.com/office/powerpoint/2010/main" val="4200148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7</a:t>
            </a:fld>
            <a:endParaRPr lang="uk-UA"/>
          </a:p>
        </p:txBody>
      </p:sp>
    </p:spTree>
    <p:extLst>
      <p:ext uri="{BB962C8B-B14F-4D97-AF65-F5344CB8AC3E}">
        <p14:creationId xmlns:p14="http://schemas.microsoft.com/office/powerpoint/2010/main" val="1103564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8</a:t>
            </a:fld>
            <a:endParaRPr lang="uk-UA"/>
          </a:p>
        </p:txBody>
      </p:sp>
    </p:spTree>
    <p:extLst>
      <p:ext uri="{BB962C8B-B14F-4D97-AF65-F5344CB8AC3E}">
        <p14:creationId xmlns:p14="http://schemas.microsoft.com/office/powerpoint/2010/main" val="3857265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9</a:t>
            </a:fld>
            <a:endParaRPr lang="uk-UA"/>
          </a:p>
        </p:txBody>
      </p:sp>
    </p:spTree>
    <p:extLst>
      <p:ext uri="{BB962C8B-B14F-4D97-AF65-F5344CB8AC3E}">
        <p14:creationId xmlns:p14="http://schemas.microsoft.com/office/powerpoint/2010/main" val="3657476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10</a:t>
            </a:fld>
            <a:endParaRPr lang="uk-UA"/>
          </a:p>
        </p:txBody>
      </p:sp>
    </p:spTree>
    <p:extLst>
      <p:ext uri="{BB962C8B-B14F-4D97-AF65-F5344CB8AC3E}">
        <p14:creationId xmlns:p14="http://schemas.microsoft.com/office/powerpoint/2010/main" val="412710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11</a:t>
            </a:fld>
            <a:endParaRPr lang="uk-UA"/>
          </a:p>
        </p:txBody>
      </p:sp>
    </p:spTree>
    <p:extLst>
      <p:ext uri="{BB962C8B-B14F-4D97-AF65-F5344CB8AC3E}">
        <p14:creationId xmlns:p14="http://schemas.microsoft.com/office/powerpoint/2010/main" val="2920159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12</a:t>
            </a:fld>
            <a:endParaRPr lang="uk-UA"/>
          </a:p>
        </p:txBody>
      </p:sp>
    </p:spTree>
    <p:extLst>
      <p:ext uri="{BB962C8B-B14F-4D97-AF65-F5344CB8AC3E}">
        <p14:creationId xmlns:p14="http://schemas.microsoft.com/office/powerpoint/2010/main" val="1470738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9800" y="750888"/>
            <a:ext cx="5008563" cy="3757612"/>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13</a:t>
            </a:fld>
            <a:endParaRPr lang="uk-UA"/>
          </a:p>
        </p:txBody>
      </p:sp>
    </p:spTree>
    <p:extLst>
      <p:ext uri="{BB962C8B-B14F-4D97-AF65-F5344CB8AC3E}">
        <p14:creationId xmlns:p14="http://schemas.microsoft.com/office/powerpoint/2010/main" val="2067577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9144000" cy="6858000"/>
          </a:xfrm>
        </p:spPr>
        <p:txBody>
          <a:bodyPr/>
          <a:lstStyle/>
          <a:p>
            <a:endParaRPr lang="uk-UA"/>
          </a:p>
        </p:txBody>
      </p:sp>
      <p:sp>
        <p:nvSpPr>
          <p:cNvPr id="6" name="Rectangle 5"/>
          <p:cNvSpPr/>
          <p:nvPr userDrawn="1"/>
        </p:nvSpPr>
        <p:spPr>
          <a:xfrm>
            <a:off x="1" y="4677139"/>
            <a:ext cx="9143999" cy="1728192"/>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 name="Title 1"/>
          <p:cNvSpPr>
            <a:spLocks noGrp="1"/>
          </p:cNvSpPr>
          <p:nvPr>
            <p:ph type="ctrTitle"/>
          </p:nvPr>
        </p:nvSpPr>
        <p:spPr>
          <a:xfrm>
            <a:off x="685800" y="4869160"/>
            <a:ext cx="7772400" cy="864096"/>
          </a:xfrm>
        </p:spPr>
        <p:txBody>
          <a:bodyPr/>
          <a:lstStyle/>
          <a:p>
            <a:r>
              <a:rPr lang="en-US"/>
              <a:t>Click to edit Master title style</a:t>
            </a:r>
            <a:endParaRPr lang="uk-UA"/>
          </a:p>
        </p:txBody>
      </p:sp>
      <p:sp>
        <p:nvSpPr>
          <p:cNvPr id="3" name="Subtitle 2"/>
          <p:cNvSpPr>
            <a:spLocks noGrp="1"/>
          </p:cNvSpPr>
          <p:nvPr>
            <p:ph type="subTitle" idx="1"/>
          </p:nvPr>
        </p:nvSpPr>
        <p:spPr>
          <a:xfrm>
            <a:off x="683568" y="5733256"/>
            <a:ext cx="6400800" cy="384043"/>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uk-UA"/>
          </a:p>
        </p:txBody>
      </p:sp>
    </p:spTree>
    <p:extLst>
      <p:ext uri="{BB962C8B-B14F-4D97-AF65-F5344CB8AC3E}">
        <p14:creationId xmlns:p14="http://schemas.microsoft.com/office/powerpoint/2010/main" val="18485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25" name="Text Placeholder 7"/>
          <p:cNvSpPr>
            <a:spLocks noGrp="1"/>
          </p:cNvSpPr>
          <p:nvPr>
            <p:ph type="body" sz="quarter" idx="31" hasCustomPrompt="1"/>
          </p:nvPr>
        </p:nvSpPr>
        <p:spPr>
          <a:xfrm>
            <a:off x="604774" y="5253203"/>
            <a:ext cx="2024386" cy="768715"/>
          </a:xfrm>
        </p:spPr>
        <p:txBody>
          <a:bodyPr anchor="t">
            <a:noAutofit/>
          </a:bodyPr>
          <a:lstStyle>
            <a:lvl1pPr marL="0" indent="0" algn="ctr">
              <a:buNone/>
              <a:defRPr sz="10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
        <p:nvSpPr>
          <p:cNvPr id="26" name="Text Placeholder 7"/>
          <p:cNvSpPr>
            <a:spLocks noGrp="1"/>
          </p:cNvSpPr>
          <p:nvPr>
            <p:ph type="body" sz="quarter" idx="32" hasCustomPrompt="1"/>
          </p:nvPr>
        </p:nvSpPr>
        <p:spPr>
          <a:xfrm>
            <a:off x="3121411" y="5253203"/>
            <a:ext cx="2024386" cy="768715"/>
          </a:xfrm>
        </p:spPr>
        <p:txBody>
          <a:bodyPr anchor="t">
            <a:noAutofit/>
          </a:bodyPr>
          <a:lstStyle>
            <a:lvl1pPr marL="0" indent="0" algn="ctr">
              <a:buNone/>
              <a:defRPr sz="10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
        <p:nvSpPr>
          <p:cNvPr id="27" name="Text Placeholder 7"/>
          <p:cNvSpPr>
            <a:spLocks noGrp="1"/>
          </p:cNvSpPr>
          <p:nvPr>
            <p:ph type="body" sz="quarter" idx="33" hasCustomPrompt="1"/>
          </p:nvPr>
        </p:nvSpPr>
        <p:spPr>
          <a:xfrm>
            <a:off x="6097693" y="5253203"/>
            <a:ext cx="2024386" cy="768715"/>
          </a:xfrm>
        </p:spPr>
        <p:txBody>
          <a:bodyPr anchor="t">
            <a:noAutofit/>
          </a:bodyPr>
          <a:lstStyle>
            <a:lvl1pPr marL="0" indent="0" algn="ctr">
              <a:buNone/>
              <a:defRPr sz="10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Tree>
    <p:extLst>
      <p:ext uri="{BB962C8B-B14F-4D97-AF65-F5344CB8AC3E}">
        <p14:creationId xmlns:p14="http://schemas.microsoft.com/office/powerpoint/2010/main" val="291406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6" name="Text Placeholder 7"/>
          <p:cNvSpPr>
            <a:spLocks noGrp="1"/>
          </p:cNvSpPr>
          <p:nvPr>
            <p:ph type="body" sz="quarter" idx="26"/>
          </p:nvPr>
        </p:nvSpPr>
        <p:spPr>
          <a:xfrm>
            <a:off x="468314" y="2276873"/>
            <a:ext cx="3743649" cy="3840295"/>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7" name="Text Placeholder 7"/>
          <p:cNvSpPr>
            <a:spLocks noGrp="1"/>
          </p:cNvSpPr>
          <p:nvPr>
            <p:ph type="body" sz="quarter" idx="27" hasCustomPrompt="1"/>
          </p:nvPr>
        </p:nvSpPr>
        <p:spPr>
          <a:xfrm>
            <a:off x="468314" y="1602422"/>
            <a:ext cx="3743649" cy="674452"/>
          </a:xfrm>
        </p:spPr>
        <p:txBody>
          <a:bodyPr anchor="ctr">
            <a:normAutofit/>
          </a:bodyPr>
          <a:lstStyle>
            <a:lvl1pPr marL="0" indent="0">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9" name="Text Placeholder 13"/>
          <p:cNvSpPr>
            <a:spLocks noGrp="1"/>
          </p:cNvSpPr>
          <p:nvPr>
            <p:ph type="body" sz="quarter" idx="25" hasCustomPrompt="1"/>
          </p:nvPr>
        </p:nvSpPr>
        <p:spPr>
          <a:xfrm>
            <a:off x="5436096" y="4773150"/>
            <a:ext cx="1224136" cy="768085"/>
          </a:xfrm>
        </p:spPr>
        <p:txBody>
          <a:bodyPr anchor="ctr">
            <a:noAutofit/>
          </a:bodyPr>
          <a:lstStyle>
            <a:lvl1pPr marL="0" indent="0">
              <a:buNone/>
              <a:defRPr sz="3200" b="1">
                <a:latin typeface="+mj-lt"/>
              </a:defRPr>
            </a:lvl1pPr>
          </a:lstStyle>
          <a:p>
            <a:pPr lvl="0"/>
            <a:r>
              <a:rPr lang="en-US" dirty="0"/>
              <a:t>Subtitle</a:t>
            </a:r>
            <a:endParaRPr lang="uk-UA" dirty="0"/>
          </a:p>
        </p:txBody>
      </p:sp>
      <p:sp>
        <p:nvSpPr>
          <p:cNvPr id="10" name="Text Placeholder 4"/>
          <p:cNvSpPr>
            <a:spLocks noGrp="1"/>
          </p:cNvSpPr>
          <p:nvPr>
            <p:ph type="body" sz="quarter" idx="28"/>
          </p:nvPr>
        </p:nvSpPr>
        <p:spPr>
          <a:xfrm>
            <a:off x="5436096" y="5541234"/>
            <a:ext cx="1224136" cy="480055"/>
          </a:xfrm>
        </p:spPr>
        <p:txBody>
          <a:bodyPr anchor="t">
            <a:normAutofit/>
          </a:bodyPr>
          <a:lstStyle>
            <a:lvl1pPr marL="0" indent="0">
              <a:buNone/>
              <a:defRPr sz="1000"/>
            </a:lvl1pPr>
          </a:lstStyle>
          <a:p>
            <a:pPr lvl="0"/>
            <a:r>
              <a:rPr lang="en-US" dirty="0"/>
              <a:t>Click to edit Master text styles</a:t>
            </a:r>
          </a:p>
        </p:txBody>
      </p:sp>
      <p:sp>
        <p:nvSpPr>
          <p:cNvPr id="11" name="Text Placeholder 13"/>
          <p:cNvSpPr>
            <a:spLocks noGrp="1"/>
          </p:cNvSpPr>
          <p:nvPr>
            <p:ph type="body" sz="quarter" idx="29" hasCustomPrompt="1"/>
          </p:nvPr>
        </p:nvSpPr>
        <p:spPr>
          <a:xfrm>
            <a:off x="4761458" y="4773149"/>
            <a:ext cx="674639" cy="1205619"/>
          </a:xfrm>
        </p:spPr>
        <p:txBody>
          <a:bodyPr anchor="ctr">
            <a:noAutofit/>
          </a:bodyPr>
          <a:lstStyle>
            <a:lvl1pPr marL="0" indent="0" algn="ctr">
              <a:buNone/>
              <a:defRPr sz="4400" b="1">
                <a:latin typeface="+mj-lt"/>
              </a:defRPr>
            </a:lvl1pPr>
          </a:lstStyle>
          <a:p>
            <a:pPr lvl="0"/>
            <a:r>
              <a:rPr lang="en-US" dirty="0"/>
              <a:t>A</a:t>
            </a:r>
            <a:endParaRPr lang="uk-UA" dirty="0"/>
          </a:p>
        </p:txBody>
      </p:sp>
      <p:sp>
        <p:nvSpPr>
          <p:cNvPr id="12" name="Text Placeholder 13"/>
          <p:cNvSpPr>
            <a:spLocks noGrp="1"/>
          </p:cNvSpPr>
          <p:nvPr>
            <p:ph type="body" sz="quarter" idx="30" hasCustomPrompt="1"/>
          </p:nvPr>
        </p:nvSpPr>
        <p:spPr>
          <a:xfrm>
            <a:off x="7452320" y="4773150"/>
            <a:ext cx="1224136" cy="768085"/>
          </a:xfrm>
        </p:spPr>
        <p:txBody>
          <a:bodyPr anchor="ctr">
            <a:noAutofit/>
          </a:bodyPr>
          <a:lstStyle>
            <a:lvl1pPr marL="0" indent="0">
              <a:buNone/>
              <a:defRPr sz="3200" b="1">
                <a:latin typeface="+mj-lt"/>
              </a:defRPr>
            </a:lvl1pPr>
          </a:lstStyle>
          <a:p>
            <a:pPr lvl="0"/>
            <a:r>
              <a:rPr lang="en-US" dirty="0"/>
              <a:t>Subtitle</a:t>
            </a:r>
            <a:endParaRPr lang="uk-UA" dirty="0"/>
          </a:p>
        </p:txBody>
      </p:sp>
      <p:sp>
        <p:nvSpPr>
          <p:cNvPr id="13" name="Text Placeholder 4"/>
          <p:cNvSpPr>
            <a:spLocks noGrp="1"/>
          </p:cNvSpPr>
          <p:nvPr>
            <p:ph type="body" sz="quarter" idx="31"/>
          </p:nvPr>
        </p:nvSpPr>
        <p:spPr>
          <a:xfrm>
            <a:off x="7452320" y="5541234"/>
            <a:ext cx="1224136" cy="480055"/>
          </a:xfrm>
        </p:spPr>
        <p:txBody>
          <a:bodyPr anchor="t">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32" hasCustomPrompt="1"/>
          </p:nvPr>
        </p:nvSpPr>
        <p:spPr>
          <a:xfrm>
            <a:off x="6777682" y="4773149"/>
            <a:ext cx="674639" cy="1205619"/>
          </a:xfrm>
        </p:spPr>
        <p:txBody>
          <a:bodyPr anchor="ctr">
            <a:noAutofit/>
          </a:bodyPr>
          <a:lstStyle>
            <a:lvl1pPr marL="0" indent="0" algn="ctr">
              <a:buNone/>
              <a:defRPr sz="4400" b="1">
                <a:latin typeface="+mj-lt"/>
              </a:defRPr>
            </a:lvl1pPr>
          </a:lstStyle>
          <a:p>
            <a:pPr lvl="0"/>
            <a:r>
              <a:rPr lang="en-US" dirty="0"/>
              <a:t>A</a:t>
            </a:r>
            <a:endParaRPr lang="uk-UA" dirty="0"/>
          </a:p>
        </p:txBody>
      </p:sp>
    </p:spTree>
    <p:extLst>
      <p:ext uri="{BB962C8B-B14F-4D97-AF65-F5344CB8AC3E}">
        <p14:creationId xmlns:p14="http://schemas.microsoft.com/office/powerpoint/2010/main" val="2586334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9" name="Text Placeholder 13"/>
          <p:cNvSpPr>
            <a:spLocks noGrp="1"/>
          </p:cNvSpPr>
          <p:nvPr>
            <p:ph type="body" sz="quarter" idx="25" hasCustomPrompt="1"/>
          </p:nvPr>
        </p:nvSpPr>
        <p:spPr>
          <a:xfrm>
            <a:off x="1026213" y="4965172"/>
            <a:ext cx="741747" cy="638769"/>
          </a:xfrm>
        </p:spPr>
        <p:txBody>
          <a:bodyPr anchor="ctr">
            <a:noAutofit/>
          </a:bodyPr>
          <a:lstStyle>
            <a:lvl1pPr marL="0" indent="0">
              <a:buNone/>
              <a:defRPr sz="3200" b="1">
                <a:latin typeface="+mj-lt"/>
              </a:defRPr>
            </a:lvl1pPr>
          </a:lstStyle>
          <a:p>
            <a:pPr lvl="0"/>
            <a:r>
              <a:rPr lang="en-US" dirty="0"/>
              <a:t>A</a:t>
            </a:r>
            <a:endParaRPr lang="uk-UA" dirty="0"/>
          </a:p>
        </p:txBody>
      </p:sp>
      <p:sp>
        <p:nvSpPr>
          <p:cNvPr id="10" name="Text Placeholder 4"/>
          <p:cNvSpPr>
            <a:spLocks noGrp="1"/>
          </p:cNvSpPr>
          <p:nvPr>
            <p:ph type="body" sz="quarter" idx="28"/>
          </p:nvPr>
        </p:nvSpPr>
        <p:spPr>
          <a:xfrm>
            <a:off x="1026213" y="5541236"/>
            <a:ext cx="741747" cy="609369"/>
          </a:xfrm>
        </p:spPr>
        <p:txBody>
          <a:bodyPr anchor="t">
            <a:noAutofit/>
          </a:bodyPr>
          <a:lstStyle>
            <a:lvl1pPr marL="0" indent="0">
              <a:buNone/>
              <a:defRPr sz="900"/>
            </a:lvl1pPr>
          </a:lstStyle>
          <a:p>
            <a:pPr lvl="0"/>
            <a:r>
              <a:rPr lang="en-US" dirty="0"/>
              <a:t>Click to edit Master text styles</a:t>
            </a:r>
          </a:p>
        </p:txBody>
      </p:sp>
      <p:sp>
        <p:nvSpPr>
          <p:cNvPr id="270" name="Content Placeholder 6"/>
          <p:cNvSpPr>
            <a:spLocks noGrp="1"/>
          </p:cNvSpPr>
          <p:nvPr>
            <p:ph sz="quarter" idx="19"/>
          </p:nvPr>
        </p:nvSpPr>
        <p:spPr>
          <a:xfrm>
            <a:off x="826813" y="3813043"/>
            <a:ext cx="2160984" cy="948533"/>
          </a:xfrm>
        </p:spPr>
        <p:txBody>
          <a:bodyPr>
            <a:normAutofit/>
          </a:bodyPr>
          <a:lstStyle>
            <a:lvl1pPr marL="0" indent="0">
              <a:buNone/>
              <a:defRPr sz="1000"/>
            </a:lvl1pPr>
          </a:lstStyle>
          <a:p>
            <a:pPr lvl="0"/>
            <a:r>
              <a:rPr lang="en-US" dirty="0"/>
              <a:t>Click to edit Master text styles</a:t>
            </a:r>
          </a:p>
        </p:txBody>
      </p:sp>
      <p:sp>
        <p:nvSpPr>
          <p:cNvPr id="271" name="Content Placeholder 6"/>
          <p:cNvSpPr>
            <a:spLocks noGrp="1"/>
          </p:cNvSpPr>
          <p:nvPr>
            <p:ph sz="quarter" idx="22"/>
          </p:nvPr>
        </p:nvSpPr>
        <p:spPr>
          <a:xfrm>
            <a:off x="3491109" y="3813043"/>
            <a:ext cx="2160984" cy="948533"/>
          </a:xfrm>
        </p:spPr>
        <p:txBody>
          <a:bodyPr>
            <a:normAutofit/>
          </a:bodyPr>
          <a:lstStyle>
            <a:lvl1pPr marL="0" indent="0">
              <a:buNone/>
              <a:defRPr sz="1000"/>
            </a:lvl1pPr>
          </a:lstStyle>
          <a:p>
            <a:pPr lvl="0"/>
            <a:r>
              <a:rPr lang="en-US" dirty="0"/>
              <a:t>Click to edit Master text styles</a:t>
            </a:r>
          </a:p>
        </p:txBody>
      </p:sp>
      <p:sp>
        <p:nvSpPr>
          <p:cNvPr id="272" name="Content Placeholder 6"/>
          <p:cNvSpPr>
            <a:spLocks noGrp="1"/>
          </p:cNvSpPr>
          <p:nvPr>
            <p:ph sz="quarter" idx="33"/>
          </p:nvPr>
        </p:nvSpPr>
        <p:spPr>
          <a:xfrm>
            <a:off x="6156176" y="3813043"/>
            <a:ext cx="2160984" cy="948533"/>
          </a:xfrm>
        </p:spPr>
        <p:txBody>
          <a:bodyPr>
            <a:normAutofit/>
          </a:bodyPr>
          <a:lstStyle>
            <a:lvl1pPr marL="0" indent="0">
              <a:buNone/>
              <a:defRPr sz="1000"/>
            </a:lvl1pPr>
          </a:lstStyle>
          <a:p>
            <a:pPr lvl="0"/>
            <a:r>
              <a:rPr lang="en-US" dirty="0"/>
              <a:t>Click to edit Master text styles</a:t>
            </a:r>
          </a:p>
        </p:txBody>
      </p:sp>
      <p:sp>
        <p:nvSpPr>
          <p:cNvPr id="273" name="Text Placeholder 13"/>
          <p:cNvSpPr>
            <a:spLocks noGrp="1"/>
          </p:cNvSpPr>
          <p:nvPr>
            <p:ph type="body" sz="quarter" idx="34" hasCustomPrompt="1"/>
          </p:nvPr>
        </p:nvSpPr>
        <p:spPr>
          <a:xfrm>
            <a:off x="2277597" y="4965172"/>
            <a:ext cx="741747" cy="638769"/>
          </a:xfrm>
        </p:spPr>
        <p:txBody>
          <a:bodyPr anchor="ctr">
            <a:noAutofit/>
          </a:bodyPr>
          <a:lstStyle>
            <a:lvl1pPr marL="0" indent="0">
              <a:buNone/>
              <a:defRPr sz="3200" b="1">
                <a:latin typeface="+mj-lt"/>
              </a:defRPr>
            </a:lvl1pPr>
          </a:lstStyle>
          <a:p>
            <a:pPr lvl="0"/>
            <a:r>
              <a:rPr lang="en-US" dirty="0"/>
              <a:t>A</a:t>
            </a:r>
            <a:endParaRPr lang="uk-UA" dirty="0"/>
          </a:p>
        </p:txBody>
      </p:sp>
      <p:sp>
        <p:nvSpPr>
          <p:cNvPr id="274" name="Text Placeholder 4"/>
          <p:cNvSpPr>
            <a:spLocks noGrp="1"/>
          </p:cNvSpPr>
          <p:nvPr>
            <p:ph type="body" sz="quarter" idx="35"/>
          </p:nvPr>
        </p:nvSpPr>
        <p:spPr>
          <a:xfrm>
            <a:off x="2277597" y="5541236"/>
            <a:ext cx="741747" cy="609369"/>
          </a:xfrm>
        </p:spPr>
        <p:txBody>
          <a:bodyPr anchor="t">
            <a:noAutofit/>
          </a:bodyPr>
          <a:lstStyle>
            <a:lvl1pPr marL="0" indent="0">
              <a:buNone/>
              <a:defRPr sz="900"/>
            </a:lvl1pPr>
          </a:lstStyle>
          <a:p>
            <a:pPr lvl="0"/>
            <a:r>
              <a:rPr lang="en-US" dirty="0"/>
              <a:t>Click to edit Master text styles</a:t>
            </a:r>
          </a:p>
        </p:txBody>
      </p:sp>
      <p:sp>
        <p:nvSpPr>
          <p:cNvPr id="276" name="Text Placeholder 13"/>
          <p:cNvSpPr>
            <a:spLocks noGrp="1"/>
          </p:cNvSpPr>
          <p:nvPr>
            <p:ph type="body" sz="quarter" idx="36" hasCustomPrompt="1"/>
          </p:nvPr>
        </p:nvSpPr>
        <p:spPr>
          <a:xfrm>
            <a:off x="3751483" y="4965172"/>
            <a:ext cx="741747" cy="638769"/>
          </a:xfrm>
        </p:spPr>
        <p:txBody>
          <a:bodyPr anchor="ctr">
            <a:noAutofit/>
          </a:bodyPr>
          <a:lstStyle>
            <a:lvl1pPr marL="0" indent="0">
              <a:buNone/>
              <a:defRPr sz="3200" b="1">
                <a:latin typeface="+mj-lt"/>
              </a:defRPr>
            </a:lvl1pPr>
          </a:lstStyle>
          <a:p>
            <a:pPr lvl="0"/>
            <a:r>
              <a:rPr lang="en-US" dirty="0"/>
              <a:t>A</a:t>
            </a:r>
            <a:endParaRPr lang="uk-UA" dirty="0"/>
          </a:p>
        </p:txBody>
      </p:sp>
      <p:sp>
        <p:nvSpPr>
          <p:cNvPr id="277" name="Text Placeholder 4"/>
          <p:cNvSpPr>
            <a:spLocks noGrp="1"/>
          </p:cNvSpPr>
          <p:nvPr>
            <p:ph type="body" sz="quarter" idx="37"/>
          </p:nvPr>
        </p:nvSpPr>
        <p:spPr>
          <a:xfrm>
            <a:off x="3751483" y="5541236"/>
            <a:ext cx="741747" cy="609369"/>
          </a:xfrm>
        </p:spPr>
        <p:txBody>
          <a:bodyPr anchor="t">
            <a:noAutofit/>
          </a:bodyPr>
          <a:lstStyle>
            <a:lvl1pPr marL="0" indent="0">
              <a:buNone/>
              <a:defRPr sz="900"/>
            </a:lvl1pPr>
          </a:lstStyle>
          <a:p>
            <a:pPr lvl="0"/>
            <a:r>
              <a:rPr lang="en-US" dirty="0"/>
              <a:t>Click to edit Master text styles</a:t>
            </a:r>
          </a:p>
        </p:txBody>
      </p:sp>
      <p:sp>
        <p:nvSpPr>
          <p:cNvPr id="279" name="Text Placeholder 13"/>
          <p:cNvSpPr>
            <a:spLocks noGrp="1"/>
          </p:cNvSpPr>
          <p:nvPr>
            <p:ph type="body" sz="quarter" idx="38" hasCustomPrompt="1"/>
          </p:nvPr>
        </p:nvSpPr>
        <p:spPr>
          <a:xfrm>
            <a:off x="5002867" y="4965172"/>
            <a:ext cx="741747" cy="638769"/>
          </a:xfrm>
        </p:spPr>
        <p:txBody>
          <a:bodyPr anchor="ctr">
            <a:noAutofit/>
          </a:bodyPr>
          <a:lstStyle>
            <a:lvl1pPr marL="0" indent="0">
              <a:buNone/>
              <a:defRPr sz="3200" b="1">
                <a:latin typeface="+mj-lt"/>
              </a:defRPr>
            </a:lvl1pPr>
          </a:lstStyle>
          <a:p>
            <a:pPr lvl="0"/>
            <a:r>
              <a:rPr lang="en-US" dirty="0"/>
              <a:t>A</a:t>
            </a:r>
            <a:endParaRPr lang="uk-UA" dirty="0"/>
          </a:p>
        </p:txBody>
      </p:sp>
      <p:sp>
        <p:nvSpPr>
          <p:cNvPr id="280" name="Text Placeholder 4"/>
          <p:cNvSpPr>
            <a:spLocks noGrp="1"/>
          </p:cNvSpPr>
          <p:nvPr>
            <p:ph type="body" sz="quarter" idx="39"/>
          </p:nvPr>
        </p:nvSpPr>
        <p:spPr>
          <a:xfrm>
            <a:off x="5002867" y="5541236"/>
            <a:ext cx="741747" cy="609369"/>
          </a:xfrm>
        </p:spPr>
        <p:txBody>
          <a:bodyPr anchor="t">
            <a:noAutofit/>
          </a:bodyPr>
          <a:lstStyle>
            <a:lvl1pPr marL="0" indent="0">
              <a:buNone/>
              <a:defRPr sz="900"/>
            </a:lvl1pPr>
          </a:lstStyle>
          <a:p>
            <a:pPr lvl="0"/>
            <a:r>
              <a:rPr lang="en-US" dirty="0"/>
              <a:t>Click to edit Master text styles</a:t>
            </a:r>
          </a:p>
        </p:txBody>
      </p:sp>
      <p:sp>
        <p:nvSpPr>
          <p:cNvPr id="282" name="Text Placeholder 13"/>
          <p:cNvSpPr>
            <a:spLocks noGrp="1"/>
          </p:cNvSpPr>
          <p:nvPr>
            <p:ph type="body" sz="quarter" idx="40" hasCustomPrompt="1"/>
          </p:nvPr>
        </p:nvSpPr>
        <p:spPr>
          <a:xfrm>
            <a:off x="6458824" y="4965172"/>
            <a:ext cx="741747" cy="638769"/>
          </a:xfrm>
        </p:spPr>
        <p:txBody>
          <a:bodyPr anchor="ctr">
            <a:noAutofit/>
          </a:bodyPr>
          <a:lstStyle>
            <a:lvl1pPr marL="0" indent="0">
              <a:buNone/>
              <a:defRPr sz="3200" b="1">
                <a:latin typeface="+mj-lt"/>
              </a:defRPr>
            </a:lvl1pPr>
          </a:lstStyle>
          <a:p>
            <a:pPr lvl="0"/>
            <a:r>
              <a:rPr lang="en-US" dirty="0"/>
              <a:t>A</a:t>
            </a:r>
            <a:endParaRPr lang="uk-UA" dirty="0"/>
          </a:p>
        </p:txBody>
      </p:sp>
      <p:sp>
        <p:nvSpPr>
          <p:cNvPr id="283" name="Text Placeholder 4"/>
          <p:cNvSpPr>
            <a:spLocks noGrp="1"/>
          </p:cNvSpPr>
          <p:nvPr>
            <p:ph type="body" sz="quarter" idx="41"/>
          </p:nvPr>
        </p:nvSpPr>
        <p:spPr>
          <a:xfrm>
            <a:off x="6458824" y="5541236"/>
            <a:ext cx="741747" cy="609369"/>
          </a:xfrm>
        </p:spPr>
        <p:txBody>
          <a:bodyPr anchor="t">
            <a:noAutofit/>
          </a:bodyPr>
          <a:lstStyle>
            <a:lvl1pPr marL="0" indent="0">
              <a:buNone/>
              <a:defRPr sz="900"/>
            </a:lvl1pPr>
          </a:lstStyle>
          <a:p>
            <a:pPr lvl="0"/>
            <a:r>
              <a:rPr lang="en-US" dirty="0"/>
              <a:t>Click to edit Master text styles</a:t>
            </a:r>
          </a:p>
        </p:txBody>
      </p:sp>
      <p:sp>
        <p:nvSpPr>
          <p:cNvPr id="285" name="Text Placeholder 13"/>
          <p:cNvSpPr>
            <a:spLocks noGrp="1"/>
          </p:cNvSpPr>
          <p:nvPr>
            <p:ph type="body" sz="quarter" idx="42" hasCustomPrompt="1"/>
          </p:nvPr>
        </p:nvSpPr>
        <p:spPr>
          <a:xfrm>
            <a:off x="7710208" y="4965172"/>
            <a:ext cx="741747" cy="638769"/>
          </a:xfrm>
        </p:spPr>
        <p:txBody>
          <a:bodyPr anchor="ctr">
            <a:noAutofit/>
          </a:bodyPr>
          <a:lstStyle>
            <a:lvl1pPr marL="0" indent="0">
              <a:buNone/>
              <a:defRPr sz="3200" b="1">
                <a:latin typeface="+mj-lt"/>
              </a:defRPr>
            </a:lvl1pPr>
          </a:lstStyle>
          <a:p>
            <a:pPr lvl="0"/>
            <a:r>
              <a:rPr lang="en-US" dirty="0"/>
              <a:t>A</a:t>
            </a:r>
            <a:endParaRPr lang="uk-UA" dirty="0"/>
          </a:p>
        </p:txBody>
      </p:sp>
      <p:sp>
        <p:nvSpPr>
          <p:cNvPr id="286" name="Text Placeholder 4"/>
          <p:cNvSpPr>
            <a:spLocks noGrp="1"/>
          </p:cNvSpPr>
          <p:nvPr>
            <p:ph type="body" sz="quarter" idx="43"/>
          </p:nvPr>
        </p:nvSpPr>
        <p:spPr>
          <a:xfrm>
            <a:off x="7710208" y="5541236"/>
            <a:ext cx="741747" cy="609369"/>
          </a:xfrm>
        </p:spPr>
        <p:txBody>
          <a:bodyPr anchor="t">
            <a:noAutofit/>
          </a:bodyPr>
          <a:lstStyle>
            <a:lvl1pPr marL="0" indent="0">
              <a:buNone/>
              <a:defRPr sz="900"/>
            </a:lvl1pPr>
          </a:lstStyle>
          <a:p>
            <a:pPr lvl="0"/>
            <a:r>
              <a:rPr lang="en-US" dirty="0"/>
              <a:t>Click to edit Master text styles</a:t>
            </a:r>
          </a:p>
        </p:txBody>
      </p:sp>
    </p:spTree>
    <p:extLst>
      <p:ext uri="{BB962C8B-B14F-4D97-AF65-F5344CB8AC3E}">
        <p14:creationId xmlns:p14="http://schemas.microsoft.com/office/powerpoint/2010/main" val="578092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6" name="Text Placeholder 13"/>
          <p:cNvSpPr>
            <a:spLocks noGrp="1"/>
          </p:cNvSpPr>
          <p:nvPr>
            <p:ph type="body" sz="quarter" idx="25" hasCustomPrompt="1"/>
          </p:nvPr>
        </p:nvSpPr>
        <p:spPr>
          <a:xfrm>
            <a:off x="683568" y="4293096"/>
            <a:ext cx="2307524"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7" name="Text Placeholder 4"/>
          <p:cNvSpPr>
            <a:spLocks noGrp="1"/>
          </p:cNvSpPr>
          <p:nvPr>
            <p:ph type="body" sz="quarter" idx="26"/>
          </p:nvPr>
        </p:nvSpPr>
        <p:spPr>
          <a:xfrm>
            <a:off x="683568" y="4671474"/>
            <a:ext cx="2307524" cy="1445693"/>
          </a:xfrm>
        </p:spPr>
        <p:txBody>
          <a:bodyPr anchor="t">
            <a:normAutofit/>
          </a:bodyPr>
          <a:lstStyle>
            <a:lvl1pPr marL="0" indent="0">
              <a:buNone/>
              <a:defRPr sz="1000"/>
            </a:lvl1pPr>
          </a:lstStyle>
          <a:p>
            <a:pPr lvl="0"/>
            <a:r>
              <a:rPr lang="en-US" dirty="0"/>
              <a:t>Click to edit Master text styles</a:t>
            </a:r>
          </a:p>
        </p:txBody>
      </p:sp>
      <p:sp>
        <p:nvSpPr>
          <p:cNvPr id="9" name="Text Placeholder 13"/>
          <p:cNvSpPr>
            <a:spLocks noGrp="1"/>
          </p:cNvSpPr>
          <p:nvPr>
            <p:ph type="body" sz="quarter" idx="27" hasCustomPrompt="1"/>
          </p:nvPr>
        </p:nvSpPr>
        <p:spPr>
          <a:xfrm>
            <a:off x="6152908" y="4293096"/>
            <a:ext cx="2307524"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0" name="Text Placeholder 4"/>
          <p:cNvSpPr>
            <a:spLocks noGrp="1"/>
          </p:cNvSpPr>
          <p:nvPr>
            <p:ph type="body" sz="quarter" idx="28"/>
          </p:nvPr>
        </p:nvSpPr>
        <p:spPr>
          <a:xfrm>
            <a:off x="6152908" y="4671474"/>
            <a:ext cx="2307524" cy="1445693"/>
          </a:xfrm>
        </p:spPr>
        <p:txBody>
          <a:bodyPr anchor="t">
            <a:normAutofit/>
          </a:bodyPr>
          <a:lstStyle>
            <a:lvl1pPr marL="0" indent="0">
              <a:buNone/>
              <a:defRPr sz="1000"/>
            </a:lvl1pPr>
          </a:lstStyle>
          <a:p>
            <a:pPr lvl="0"/>
            <a:r>
              <a:rPr lang="en-US" dirty="0"/>
              <a:t>Click to edit Master text styles</a:t>
            </a:r>
          </a:p>
        </p:txBody>
      </p:sp>
    </p:spTree>
    <p:extLst>
      <p:ext uri="{BB962C8B-B14F-4D97-AF65-F5344CB8AC3E}">
        <p14:creationId xmlns:p14="http://schemas.microsoft.com/office/powerpoint/2010/main" val="3795384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6" name="Text Placeholder 4"/>
          <p:cNvSpPr>
            <a:spLocks noGrp="1"/>
          </p:cNvSpPr>
          <p:nvPr>
            <p:ph type="body" sz="quarter" idx="23"/>
          </p:nvPr>
        </p:nvSpPr>
        <p:spPr>
          <a:xfrm>
            <a:off x="458223" y="1604434"/>
            <a:ext cx="8217465" cy="768449"/>
          </a:xfrm>
        </p:spPr>
        <p:txBody>
          <a:bodyPr anchor="t">
            <a:normAutofit/>
          </a:bodyPr>
          <a:lstStyle>
            <a:lvl1pPr marL="0" indent="0">
              <a:buNone/>
              <a:defRPr sz="1000"/>
            </a:lvl1pPr>
          </a:lstStyle>
          <a:p>
            <a:pPr lvl="0"/>
            <a:r>
              <a:rPr lang="en-US" dirty="0"/>
              <a:t>Click to edit Master text styles</a:t>
            </a:r>
          </a:p>
        </p:txBody>
      </p:sp>
      <p:sp>
        <p:nvSpPr>
          <p:cNvPr id="7" name="Text Placeholder 13"/>
          <p:cNvSpPr>
            <a:spLocks noGrp="1"/>
          </p:cNvSpPr>
          <p:nvPr>
            <p:ph type="body" sz="quarter" idx="22" hasCustomPrompt="1"/>
          </p:nvPr>
        </p:nvSpPr>
        <p:spPr>
          <a:xfrm>
            <a:off x="6516934" y="4677139"/>
            <a:ext cx="2015506"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9" name="Text Placeholder 4"/>
          <p:cNvSpPr>
            <a:spLocks noGrp="1"/>
          </p:cNvSpPr>
          <p:nvPr>
            <p:ph type="body" sz="quarter" idx="24"/>
          </p:nvPr>
        </p:nvSpPr>
        <p:spPr>
          <a:xfrm>
            <a:off x="6516934" y="5055516"/>
            <a:ext cx="2015506" cy="1061651"/>
          </a:xfrm>
        </p:spPr>
        <p:txBody>
          <a:bodyPr anchor="t">
            <a:normAutofit/>
          </a:bodyPr>
          <a:lstStyle>
            <a:lvl1pPr marL="0" indent="0">
              <a:buNone/>
              <a:defRPr sz="1000"/>
            </a:lvl1pPr>
          </a:lstStyle>
          <a:p>
            <a:pPr lvl="0"/>
            <a:r>
              <a:rPr lang="en-US" dirty="0"/>
              <a:t>Click to edit Master text styles</a:t>
            </a:r>
          </a:p>
        </p:txBody>
      </p:sp>
      <p:sp>
        <p:nvSpPr>
          <p:cNvPr id="10" name="Text Placeholder 13"/>
          <p:cNvSpPr>
            <a:spLocks noGrp="1"/>
          </p:cNvSpPr>
          <p:nvPr>
            <p:ph type="body" sz="quarter" idx="25" hasCustomPrompt="1"/>
          </p:nvPr>
        </p:nvSpPr>
        <p:spPr>
          <a:xfrm>
            <a:off x="4067944" y="4677139"/>
            <a:ext cx="2015506"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1" name="Text Placeholder 4"/>
          <p:cNvSpPr>
            <a:spLocks noGrp="1"/>
          </p:cNvSpPr>
          <p:nvPr>
            <p:ph type="body" sz="quarter" idx="26"/>
          </p:nvPr>
        </p:nvSpPr>
        <p:spPr>
          <a:xfrm>
            <a:off x="4067944" y="5055516"/>
            <a:ext cx="2015506" cy="1061651"/>
          </a:xfrm>
        </p:spPr>
        <p:txBody>
          <a:bodyPr anchor="t">
            <a:normAutofit/>
          </a:bodyPr>
          <a:lstStyle>
            <a:lvl1pPr marL="0" indent="0">
              <a:buNone/>
              <a:defRPr sz="1000"/>
            </a:lvl1pPr>
          </a:lstStyle>
          <a:p>
            <a:pPr lvl="0"/>
            <a:r>
              <a:rPr lang="en-US" dirty="0"/>
              <a:t>Click to edit Master text styles</a:t>
            </a:r>
          </a:p>
        </p:txBody>
      </p:sp>
      <p:sp>
        <p:nvSpPr>
          <p:cNvPr id="20" name="Text Placeholder 13"/>
          <p:cNvSpPr>
            <a:spLocks noGrp="1"/>
          </p:cNvSpPr>
          <p:nvPr>
            <p:ph type="body" sz="quarter" idx="27" hasCustomPrompt="1"/>
          </p:nvPr>
        </p:nvSpPr>
        <p:spPr>
          <a:xfrm>
            <a:off x="5333811" y="3062648"/>
            <a:ext cx="1023037" cy="1205619"/>
          </a:xfrm>
        </p:spPr>
        <p:txBody>
          <a:bodyPr anchor="ctr">
            <a:noAutofit/>
          </a:bodyPr>
          <a:lstStyle>
            <a:lvl1pPr marL="0" indent="0">
              <a:buNone/>
              <a:defRPr sz="5400" b="1">
                <a:latin typeface="+mj-lt"/>
              </a:defRPr>
            </a:lvl1pPr>
          </a:lstStyle>
          <a:p>
            <a:pPr lvl="0"/>
            <a:r>
              <a:rPr lang="en-US" dirty="0"/>
              <a:t>A</a:t>
            </a:r>
            <a:endParaRPr lang="uk-UA" dirty="0"/>
          </a:p>
        </p:txBody>
      </p:sp>
      <p:sp>
        <p:nvSpPr>
          <p:cNvPr id="21" name="Text Placeholder 13"/>
          <p:cNvSpPr>
            <a:spLocks noGrp="1"/>
          </p:cNvSpPr>
          <p:nvPr>
            <p:ph type="body" sz="quarter" idx="28" hasCustomPrompt="1"/>
          </p:nvPr>
        </p:nvSpPr>
        <p:spPr>
          <a:xfrm>
            <a:off x="7797435" y="3062648"/>
            <a:ext cx="1023037" cy="1205619"/>
          </a:xfrm>
        </p:spPr>
        <p:txBody>
          <a:bodyPr anchor="ctr">
            <a:noAutofit/>
          </a:bodyPr>
          <a:lstStyle>
            <a:lvl1pPr marL="0" indent="0">
              <a:buNone/>
              <a:defRPr sz="5400" b="1">
                <a:latin typeface="+mj-lt"/>
              </a:defRPr>
            </a:lvl1pPr>
          </a:lstStyle>
          <a:p>
            <a:pPr lvl="0"/>
            <a:r>
              <a:rPr lang="en-US" dirty="0"/>
              <a:t>A</a:t>
            </a:r>
            <a:endParaRPr lang="uk-UA" dirty="0"/>
          </a:p>
        </p:txBody>
      </p:sp>
    </p:spTree>
    <p:extLst>
      <p:ext uri="{BB962C8B-B14F-4D97-AF65-F5344CB8AC3E}">
        <p14:creationId xmlns:p14="http://schemas.microsoft.com/office/powerpoint/2010/main" val="1579193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17" name="Text Placeholder 4"/>
          <p:cNvSpPr>
            <a:spLocks noGrp="1"/>
          </p:cNvSpPr>
          <p:nvPr>
            <p:ph type="body" sz="quarter" idx="29"/>
          </p:nvPr>
        </p:nvSpPr>
        <p:spPr>
          <a:xfrm>
            <a:off x="1397091"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18" name="Text Placeholder 4"/>
          <p:cNvSpPr>
            <a:spLocks noGrp="1"/>
          </p:cNvSpPr>
          <p:nvPr>
            <p:ph type="body" sz="quarter" idx="30"/>
          </p:nvPr>
        </p:nvSpPr>
        <p:spPr>
          <a:xfrm>
            <a:off x="2060479"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19" name="Text Placeholder 4"/>
          <p:cNvSpPr>
            <a:spLocks noGrp="1"/>
          </p:cNvSpPr>
          <p:nvPr>
            <p:ph type="body" sz="quarter" idx="31"/>
          </p:nvPr>
        </p:nvSpPr>
        <p:spPr>
          <a:xfrm>
            <a:off x="2705938"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0" name="Text Placeholder 4"/>
          <p:cNvSpPr>
            <a:spLocks noGrp="1"/>
          </p:cNvSpPr>
          <p:nvPr>
            <p:ph type="body" sz="quarter" idx="32"/>
          </p:nvPr>
        </p:nvSpPr>
        <p:spPr>
          <a:xfrm>
            <a:off x="3351397"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1" name="Text Placeholder 4"/>
          <p:cNvSpPr>
            <a:spLocks noGrp="1"/>
          </p:cNvSpPr>
          <p:nvPr>
            <p:ph type="body" sz="quarter" idx="33"/>
          </p:nvPr>
        </p:nvSpPr>
        <p:spPr>
          <a:xfrm>
            <a:off x="3996855"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2" name="Text Placeholder 4"/>
          <p:cNvSpPr>
            <a:spLocks noGrp="1"/>
          </p:cNvSpPr>
          <p:nvPr>
            <p:ph type="body" sz="quarter" idx="34"/>
          </p:nvPr>
        </p:nvSpPr>
        <p:spPr>
          <a:xfrm>
            <a:off x="4660243"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3" name="Text Placeholder 4"/>
          <p:cNvSpPr>
            <a:spLocks noGrp="1"/>
          </p:cNvSpPr>
          <p:nvPr>
            <p:ph type="body" sz="quarter" idx="35"/>
          </p:nvPr>
        </p:nvSpPr>
        <p:spPr>
          <a:xfrm>
            <a:off x="5296737"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4" name="Text Placeholder 4"/>
          <p:cNvSpPr>
            <a:spLocks noGrp="1"/>
          </p:cNvSpPr>
          <p:nvPr>
            <p:ph type="body" sz="quarter" idx="36"/>
          </p:nvPr>
        </p:nvSpPr>
        <p:spPr>
          <a:xfrm>
            <a:off x="5942196"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5" name="Text Placeholder 4"/>
          <p:cNvSpPr>
            <a:spLocks noGrp="1"/>
          </p:cNvSpPr>
          <p:nvPr>
            <p:ph type="body" sz="quarter" idx="37"/>
          </p:nvPr>
        </p:nvSpPr>
        <p:spPr>
          <a:xfrm>
            <a:off x="6585885" y="5210355"/>
            <a:ext cx="588212" cy="906812"/>
          </a:xfrm>
        </p:spPr>
        <p:txBody>
          <a:bodyPr anchor="t">
            <a:normAutofit/>
          </a:bodyPr>
          <a:lstStyle>
            <a:lvl1pPr marL="0" indent="0" algn="ctr">
              <a:buNone/>
              <a:defRPr sz="900"/>
            </a:lvl1pPr>
          </a:lstStyle>
          <a:p>
            <a:pPr lvl="0"/>
            <a:r>
              <a:rPr lang="en-US" dirty="0"/>
              <a:t>Click to edit Master text styles</a:t>
            </a:r>
          </a:p>
        </p:txBody>
      </p:sp>
      <p:sp>
        <p:nvSpPr>
          <p:cNvPr id="26" name="Text Placeholder 4"/>
          <p:cNvSpPr>
            <a:spLocks noGrp="1"/>
          </p:cNvSpPr>
          <p:nvPr>
            <p:ph type="body" sz="quarter" idx="38"/>
          </p:nvPr>
        </p:nvSpPr>
        <p:spPr>
          <a:xfrm>
            <a:off x="7249652" y="5210355"/>
            <a:ext cx="588212" cy="906812"/>
          </a:xfrm>
        </p:spPr>
        <p:txBody>
          <a:bodyPr anchor="t">
            <a:normAutofit/>
          </a:bodyPr>
          <a:lstStyle>
            <a:lvl1pPr marL="0" indent="0" algn="ctr">
              <a:buNone/>
              <a:defRPr sz="900"/>
            </a:lvl1pPr>
          </a:lstStyle>
          <a:p>
            <a:pPr lvl="0"/>
            <a:r>
              <a:rPr lang="en-US" dirty="0"/>
              <a:t>Click to edit Master text styles</a:t>
            </a:r>
          </a:p>
        </p:txBody>
      </p:sp>
    </p:spTree>
    <p:extLst>
      <p:ext uri="{BB962C8B-B14F-4D97-AF65-F5344CB8AC3E}">
        <p14:creationId xmlns:p14="http://schemas.microsoft.com/office/powerpoint/2010/main" val="486993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12" name="Text Placeholder 13"/>
          <p:cNvSpPr>
            <a:spLocks noGrp="1"/>
          </p:cNvSpPr>
          <p:nvPr>
            <p:ph type="body" sz="quarter" idx="22" hasCustomPrompt="1"/>
          </p:nvPr>
        </p:nvSpPr>
        <p:spPr>
          <a:xfrm>
            <a:off x="4788024" y="1604798"/>
            <a:ext cx="3887664"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3" name="Text Placeholder 4"/>
          <p:cNvSpPr>
            <a:spLocks noGrp="1"/>
          </p:cNvSpPr>
          <p:nvPr>
            <p:ph type="body" sz="quarter" idx="23"/>
          </p:nvPr>
        </p:nvSpPr>
        <p:spPr>
          <a:xfrm>
            <a:off x="4788024" y="1983175"/>
            <a:ext cx="3887664" cy="689511"/>
          </a:xfrm>
        </p:spPr>
        <p:txBody>
          <a:bodyPr anchor="t">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24" hasCustomPrompt="1"/>
          </p:nvPr>
        </p:nvSpPr>
        <p:spPr>
          <a:xfrm>
            <a:off x="4788024" y="2756926"/>
            <a:ext cx="3887664"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5" name="Text Placeholder 4"/>
          <p:cNvSpPr>
            <a:spLocks noGrp="1"/>
          </p:cNvSpPr>
          <p:nvPr>
            <p:ph type="body" sz="quarter" idx="25"/>
          </p:nvPr>
        </p:nvSpPr>
        <p:spPr>
          <a:xfrm>
            <a:off x="4788024" y="3135303"/>
            <a:ext cx="3887664" cy="689511"/>
          </a:xfrm>
        </p:spPr>
        <p:txBody>
          <a:bodyPr anchor="t">
            <a:normAutofit/>
          </a:bodyPr>
          <a:lstStyle>
            <a:lvl1pPr marL="0" indent="0">
              <a:buNone/>
              <a:defRPr sz="1000"/>
            </a:lvl1pPr>
          </a:lstStyle>
          <a:p>
            <a:pPr lvl="0"/>
            <a:r>
              <a:rPr lang="en-US" dirty="0"/>
              <a:t>Click to edit Master text styles</a:t>
            </a:r>
          </a:p>
        </p:txBody>
      </p:sp>
      <p:sp>
        <p:nvSpPr>
          <p:cNvPr id="16" name="Text Placeholder 13"/>
          <p:cNvSpPr>
            <a:spLocks noGrp="1"/>
          </p:cNvSpPr>
          <p:nvPr>
            <p:ph type="body" sz="quarter" idx="26" hasCustomPrompt="1"/>
          </p:nvPr>
        </p:nvSpPr>
        <p:spPr>
          <a:xfrm>
            <a:off x="4788024" y="3909053"/>
            <a:ext cx="3887664"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7" name="Text Placeholder 4"/>
          <p:cNvSpPr>
            <a:spLocks noGrp="1"/>
          </p:cNvSpPr>
          <p:nvPr>
            <p:ph type="body" sz="quarter" idx="27"/>
          </p:nvPr>
        </p:nvSpPr>
        <p:spPr>
          <a:xfrm>
            <a:off x="4788024" y="4287431"/>
            <a:ext cx="3887664" cy="689511"/>
          </a:xfrm>
        </p:spPr>
        <p:txBody>
          <a:bodyPr anchor="t">
            <a:normAutofit/>
          </a:bodyPr>
          <a:lstStyle>
            <a:lvl1pPr marL="0" indent="0">
              <a:buNone/>
              <a:defRPr sz="1000"/>
            </a:lvl1pPr>
          </a:lstStyle>
          <a:p>
            <a:pPr lvl="0"/>
            <a:r>
              <a:rPr lang="en-US" dirty="0"/>
              <a:t>Click to edit Master text styles</a:t>
            </a:r>
          </a:p>
        </p:txBody>
      </p:sp>
      <p:sp>
        <p:nvSpPr>
          <p:cNvPr id="18" name="Text Placeholder 13"/>
          <p:cNvSpPr>
            <a:spLocks noGrp="1"/>
          </p:cNvSpPr>
          <p:nvPr>
            <p:ph type="body" sz="quarter" idx="28" hasCustomPrompt="1"/>
          </p:nvPr>
        </p:nvSpPr>
        <p:spPr>
          <a:xfrm>
            <a:off x="4788024" y="5061182"/>
            <a:ext cx="3887664" cy="395813"/>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9" name="Text Placeholder 4"/>
          <p:cNvSpPr>
            <a:spLocks noGrp="1"/>
          </p:cNvSpPr>
          <p:nvPr>
            <p:ph type="body" sz="quarter" idx="29"/>
          </p:nvPr>
        </p:nvSpPr>
        <p:spPr>
          <a:xfrm>
            <a:off x="4788024" y="5439559"/>
            <a:ext cx="3887664" cy="689511"/>
          </a:xfrm>
        </p:spPr>
        <p:txBody>
          <a:bodyPr anchor="t">
            <a:normAutofit/>
          </a:bodyPr>
          <a:lstStyle>
            <a:lvl1pPr marL="0" indent="0">
              <a:buNone/>
              <a:defRPr sz="1000"/>
            </a:lvl1pPr>
          </a:lstStyle>
          <a:p>
            <a:pPr lvl="0"/>
            <a:r>
              <a:rPr lang="en-US" dirty="0"/>
              <a:t>Click to edit Master text styles</a:t>
            </a:r>
          </a:p>
        </p:txBody>
      </p:sp>
      <p:sp>
        <p:nvSpPr>
          <p:cNvPr id="20" name="Text Placeholder 13"/>
          <p:cNvSpPr>
            <a:spLocks noGrp="1"/>
          </p:cNvSpPr>
          <p:nvPr>
            <p:ph type="body" sz="quarter" idx="30" hasCustomPrompt="1"/>
          </p:nvPr>
        </p:nvSpPr>
        <p:spPr>
          <a:xfrm>
            <a:off x="971601" y="1669216"/>
            <a:ext cx="1545085" cy="395813"/>
          </a:xfrm>
        </p:spPr>
        <p:txBody>
          <a:bodyPr anchor="ctr">
            <a:noAutofit/>
          </a:bodyPr>
          <a:lstStyle>
            <a:lvl1pPr marL="0" indent="0">
              <a:buNone/>
              <a:defRPr sz="1200" b="1">
                <a:latin typeface="+mj-lt"/>
              </a:defRPr>
            </a:lvl1pPr>
          </a:lstStyle>
          <a:p>
            <a:pPr lvl="0"/>
            <a:r>
              <a:rPr lang="en-US" dirty="0"/>
              <a:t>Subtitle</a:t>
            </a:r>
            <a:endParaRPr lang="uk-UA" dirty="0"/>
          </a:p>
        </p:txBody>
      </p:sp>
      <p:sp>
        <p:nvSpPr>
          <p:cNvPr id="21" name="Text Placeholder 13"/>
          <p:cNvSpPr>
            <a:spLocks noGrp="1"/>
          </p:cNvSpPr>
          <p:nvPr>
            <p:ph type="body" sz="quarter" idx="31" hasCustomPrompt="1"/>
          </p:nvPr>
        </p:nvSpPr>
        <p:spPr>
          <a:xfrm>
            <a:off x="2609823" y="1673094"/>
            <a:ext cx="1545085" cy="395813"/>
          </a:xfrm>
        </p:spPr>
        <p:txBody>
          <a:bodyPr anchor="ctr">
            <a:noAutofit/>
          </a:bodyPr>
          <a:lstStyle>
            <a:lvl1pPr marL="0" indent="0">
              <a:buNone/>
              <a:defRPr sz="1200" b="1">
                <a:latin typeface="+mj-lt"/>
              </a:defRPr>
            </a:lvl1pPr>
          </a:lstStyle>
          <a:p>
            <a:pPr lvl="0"/>
            <a:r>
              <a:rPr lang="en-US" dirty="0"/>
              <a:t>Subtitle</a:t>
            </a:r>
            <a:endParaRPr lang="uk-UA" dirty="0"/>
          </a:p>
        </p:txBody>
      </p:sp>
      <p:sp>
        <p:nvSpPr>
          <p:cNvPr id="22" name="Text Placeholder 13"/>
          <p:cNvSpPr>
            <a:spLocks noGrp="1"/>
          </p:cNvSpPr>
          <p:nvPr>
            <p:ph type="body" sz="quarter" idx="32" hasCustomPrompt="1"/>
          </p:nvPr>
        </p:nvSpPr>
        <p:spPr>
          <a:xfrm rot="16200000">
            <a:off x="-239914" y="2960986"/>
            <a:ext cx="2060113" cy="296860"/>
          </a:xfrm>
        </p:spPr>
        <p:txBody>
          <a:bodyPr anchor="ctr">
            <a:noAutofit/>
          </a:bodyPr>
          <a:lstStyle>
            <a:lvl1pPr marL="0" indent="0" algn="ctr">
              <a:buNone/>
              <a:defRPr sz="1200" b="1">
                <a:latin typeface="+mj-lt"/>
              </a:defRPr>
            </a:lvl1pPr>
          </a:lstStyle>
          <a:p>
            <a:pPr lvl="0"/>
            <a:r>
              <a:rPr lang="en-US" dirty="0"/>
              <a:t>Subtitle</a:t>
            </a:r>
            <a:endParaRPr lang="uk-UA" dirty="0"/>
          </a:p>
        </p:txBody>
      </p:sp>
      <p:sp>
        <p:nvSpPr>
          <p:cNvPr id="23" name="Text Placeholder 13"/>
          <p:cNvSpPr>
            <a:spLocks noGrp="1"/>
          </p:cNvSpPr>
          <p:nvPr>
            <p:ph type="body" sz="quarter" idx="33" hasCustomPrompt="1"/>
          </p:nvPr>
        </p:nvSpPr>
        <p:spPr>
          <a:xfrm rot="16200000">
            <a:off x="-206887" y="5140277"/>
            <a:ext cx="2060113" cy="296860"/>
          </a:xfrm>
        </p:spPr>
        <p:txBody>
          <a:bodyPr anchor="ctr">
            <a:noAutofit/>
          </a:bodyPr>
          <a:lstStyle>
            <a:lvl1pPr marL="0" indent="0" algn="ctr">
              <a:buNone/>
              <a:defRPr sz="1200" b="1">
                <a:latin typeface="+mj-lt"/>
              </a:defRPr>
            </a:lvl1pPr>
          </a:lstStyle>
          <a:p>
            <a:pPr lvl="0"/>
            <a:r>
              <a:rPr lang="en-US" dirty="0"/>
              <a:t>Subtitle</a:t>
            </a:r>
            <a:endParaRPr lang="uk-UA" dirty="0"/>
          </a:p>
        </p:txBody>
      </p:sp>
    </p:spTree>
    <p:extLst>
      <p:ext uri="{BB962C8B-B14F-4D97-AF65-F5344CB8AC3E}">
        <p14:creationId xmlns:p14="http://schemas.microsoft.com/office/powerpoint/2010/main" val="1713866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236" name="Text Placeholder 6"/>
          <p:cNvSpPr>
            <a:spLocks noGrp="1"/>
          </p:cNvSpPr>
          <p:nvPr>
            <p:ph type="body" sz="quarter" idx="19" hasCustomPrompt="1"/>
          </p:nvPr>
        </p:nvSpPr>
        <p:spPr>
          <a:xfrm>
            <a:off x="1043608" y="4574956"/>
            <a:ext cx="1943550" cy="1416467"/>
          </a:xfrm>
        </p:spPr>
        <p:txBody>
          <a:bodyPr anchor="ctr">
            <a:noAutofit/>
          </a:bodyPr>
          <a:lstStyle>
            <a:lvl1pPr marL="0" indent="0" algn="r">
              <a:buNone/>
              <a:defRPr sz="5400" b="1">
                <a:latin typeface="+mj-lt"/>
              </a:defRPr>
            </a:lvl1pPr>
          </a:lstStyle>
          <a:p>
            <a:pPr lvl="0"/>
            <a:r>
              <a:rPr lang="en-US" dirty="0"/>
              <a:t>TEXT</a:t>
            </a:r>
            <a:endParaRPr lang="uk-UA" dirty="0"/>
          </a:p>
        </p:txBody>
      </p:sp>
      <p:sp>
        <p:nvSpPr>
          <p:cNvPr id="237" name="Text Placeholder 5"/>
          <p:cNvSpPr>
            <a:spLocks noGrp="1"/>
          </p:cNvSpPr>
          <p:nvPr>
            <p:ph type="body" sz="quarter" idx="29" hasCustomPrompt="1"/>
          </p:nvPr>
        </p:nvSpPr>
        <p:spPr>
          <a:xfrm>
            <a:off x="468314" y="2158385"/>
            <a:ext cx="3379005" cy="2185113"/>
          </a:xfrm>
        </p:spPr>
        <p:txBody>
          <a:bodyPr anchor="t">
            <a:normAutofit/>
          </a:bodyPr>
          <a:lstStyle>
            <a:lvl1pPr marL="0" indent="0" algn="l">
              <a:buNone/>
              <a:defRPr sz="1000"/>
            </a:lvl1pPr>
          </a:lstStyle>
          <a:p>
            <a:pPr lvl="0"/>
            <a:r>
              <a:rPr lang="en-US" dirty="0"/>
              <a:t>text</a:t>
            </a:r>
            <a:endParaRPr lang="uk-UA" dirty="0"/>
          </a:p>
        </p:txBody>
      </p:sp>
      <p:sp>
        <p:nvSpPr>
          <p:cNvPr id="238" name="Text Placeholder 13"/>
          <p:cNvSpPr>
            <a:spLocks noGrp="1"/>
          </p:cNvSpPr>
          <p:nvPr>
            <p:ph type="body" sz="quarter" idx="30" hasCustomPrompt="1"/>
          </p:nvPr>
        </p:nvSpPr>
        <p:spPr>
          <a:xfrm>
            <a:off x="467483" y="1582189"/>
            <a:ext cx="3380719" cy="568132"/>
          </a:xfrm>
        </p:spPr>
        <p:txBody>
          <a:bodyPr anchor="ctr">
            <a:noAutofit/>
          </a:bodyPr>
          <a:lstStyle>
            <a:lvl1pPr marL="0" indent="0" algn="l">
              <a:buNone/>
              <a:defRPr sz="2000">
                <a:latin typeface="+mj-lt"/>
              </a:defRPr>
            </a:lvl1pPr>
          </a:lstStyle>
          <a:p>
            <a:pPr lvl="0"/>
            <a:r>
              <a:rPr lang="en-US" dirty="0"/>
              <a:t>Subtitle</a:t>
            </a:r>
            <a:endParaRPr lang="uk-UA" dirty="0"/>
          </a:p>
        </p:txBody>
      </p:sp>
    </p:spTree>
    <p:extLst>
      <p:ext uri="{BB962C8B-B14F-4D97-AF65-F5344CB8AC3E}">
        <p14:creationId xmlns:p14="http://schemas.microsoft.com/office/powerpoint/2010/main" val="10765641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5" name="Text Placeholder 4"/>
          <p:cNvSpPr>
            <a:spLocks noGrp="1"/>
          </p:cNvSpPr>
          <p:nvPr>
            <p:ph type="body" sz="quarter" idx="21"/>
          </p:nvPr>
        </p:nvSpPr>
        <p:spPr>
          <a:xfrm>
            <a:off x="467544" y="1604797"/>
            <a:ext cx="2808312" cy="960107"/>
          </a:xfrm>
        </p:spPr>
        <p:txBody>
          <a:bodyPr anchor="ctr">
            <a:normAutofit/>
          </a:bodyPr>
          <a:lstStyle>
            <a:lvl1pPr marL="0" indent="0" algn="r">
              <a:buNone/>
              <a:defRPr sz="1000"/>
            </a:lvl1pPr>
          </a:lstStyle>
          <a:p>
            <a:pPr lvl="0"/>
            <a:r>
              <a:rPr lang="en-US" dirty="0"/>
              <a:t>Click to edit Master text styles</a:t>
            </a:r>
          </a:p>
        </p:txBody>
      </p:sp>
      <p:sp>
        <p:nvSpPr>
          <p:cNvPr id="6" name="Text Placeholder 13"/>
          <p:cNvSpPr>
            <a:spLocks noGrp="1"/>
          </p:cNvSpPr>
          <p:nvPr>
            <p:ph type="body" sz="quarter" idx="20" hasCustomPrompt="1"/>
          </p:nvPr>
        </p:nvSpPr>
        <p:spPr>
          <a:xfrm>
            <a:off x="3276626" y="1604433"/>
            <a:ext cx="791319" cy="960511"/>
          </a:xfrm>
        </p:spPr>
        <p:txBody>
          <a:bodyPr anchor="ctr">
            <a:noAutofit/>
          </a:bodyPr>
          <a:lstStyle>
            <a:lvl1pPr marL="0" indent="0" algn="ctr">
              <a:buNone/>
              <a:defRPr sz="3200" b="1" i="0">
                <a:latin typeface="+mj-lt"/>
              </a:defRPr>
            </a:lvl1pPr>
          </a:lstStyle>
          <a:p>
            <a:pPr lvl="0"/>
            <a:r>
              <a:rPr lang="en-US" dirty="0"/>
              <a:t>Subtitle</a:t>
            </a:r>
            <a:endParaRPr lang="uk-UA" dirty="0"/>
          </a:p>
        </p:txBody>
      </p:sp>
      <p:sp>
        <p:nvSpPr>
          <p:cNvPr id="7" name="Text Placeholder 4"/>
          <p:cNvSpPr>
            <a:spLocks noGrp="1"/>
          </p:cNvSpPr>
          <p:nvPr>
            <p:ph type="body" sz="quarter" idx="22"/>
          </p:nvPr>
        </p:nvSpPr>
        <p:spPr>
          <a:xfrm>
            <a:off x="467544" y="2756887"/>
            <a:ext cx="2808312" cy="960107"/>
          </a:xfrm>
        </p:spPr>
        <p:txBody>
          <a:bodyPr anchor="ctr">
            <a:normAutofit/>
          </a:bodyPr>
          <a:lstStyle>
            <a:lvl1pPr marL="0" indent="0" algn="r">
              <a:buNone/>
              <a:defRPr sz="1000"/>
            </a:lvl1pPr>
          </a:lstStyle>
          <a:p>
            <a:pPr lvl="0"/>
            <a:r>
              <a:rPr lang="en-US" dirty="0"/>
              <a:t>Click to edit Master text styles</a:t>
            </a:r>
          </a:p>
        </p:txBody>
      </p:sp>
      <p:sp>
        <p:nvSpPr>
          <p:cNvPr id="9" name="Text Placeholder 13"/>
          <p:cNvSpPr>
            <a:spLocks noGrp="1"/>
          </p:cNvSpPr>
          <p:nvPr>
            <p:ph type="body" sz="quarter" idx="23" hasCustomPrompt="1"/>
          </p:nvPr>
        </p:nvSpPr>
        <p:spPr>
          <a:xfrm>
            <a:off x="3276626" y="2756522"/>
            <a:ext cx="791319" cy="960511"/>
          </a:xfrm>
        </p:spPr>
        <p:txBody>
          <a:bodyPr anchor="ctr">
            <a:noAutofit/>
          </a:bodyPr>
          <a:lstStyle>
            <a:lvl1pPr marL="0" indent="0" algn="ctr">
              <a:buNone/>
              <a:defRPr sz="3200" b="1" i="0">
                <a:latin typeface="+mj-lt"/>
              </a:defRPr>
            </a:lvl1pPr>
          </a:lstStyle>
          <a:p>
            <a:pPr lvl="0"/>
            <a:r>
              <a:rPr lang="en-US" dirty="0"/>
              <a:t>Subtitle</a:t>
            </a:r>
            <a:endParaRPr lang="uk-UA" dirty="0"/>
          </a:p>
        </p:txBody>
      </p:sp>
      <p:sp>
        <p:nvSpPr>
          <p:cNvPr id="10" name="Text Placeholder 4"/>
          <p:cNvSpPr>
            <a:spLocks noGrp="1"/>
          </p:cNvSpPr>
          <p:nvPr>
            <p:ph type="body" sz="quarter" idx="24"/>
          </p:nvPr>
        </p:nvSpPr>
        <p:spPr>
          <a:xfrm>
            <a:off x="467544" y="3909015"/>
            <a:ext cx="2808312" cy="960107"/>
          </a:xfrm>
        </p:spPr>
        <p:txBody>
          <a:bodyPr anchor="ctr">
            <a:normAutofit/>
          </a:bodyPr>
          <a:lstStyle>
            <a:lvl1pPr marL="0" indent="0" algn="r">
              <a:buNone/>
              <a:defRPr sz="1000"/>
            </a:lvl1pPr>
          </a:lstStyle>
          <a:p>
            <a:pPr lvl="0"/>
            <a:r>
              <a:rPr lang="en-US" dirty="0"/>
              <a:t>Click to edit Master text styles</a:t>
            </a:r>
          </a:p>
        </p:txBody>
      </p:sp>
      <p:sp>
        <p:nvSpPr>
          <p:cNvPr id="11" name="Text Placeholder 13"/>
          <p:cNvSpPr>
            <a:spLocks noGrp="1"/>
          </p:cNvSpPr>
          <p:nvPr>
            <p:ph type="body" sz="quarter" idx="25" hasCustomPrompt="1"/>
          </p:nvPr>
        </p:nvSpPr>
        <p:spPr>
          <a:xfrm>
            <a:off x="3276626" y="3908650"/>
            <a:ext cx="791319" cy="960511"/>
          </a:xfrm>
        </p:spPr>
        <p:txBody>
          <a:bodyPr anchor="ctr">
            <a:noAutofit/>
          </a:bodyPr>
          <a:lstStyle>
            <a:lvl1pPr marL="0" indent="0" algn="ctr">
              <a:buNone/>
              <a:defRPr sz="3200" b="1" i="0">
                <a:latin typeface="+mj-lt"/>
              </a:defRPr>
            </a:lvl1pPr>
          </a:lstStyle>
          <a:p>
            <a:pPr lvl="0"/>
            <a:r>
              <a:rPr lang="en-US" dirty="0"/>
              <a:t>Subtitle</a:t>
            </a:r>
            <a:endParaRPr lang="uk-UA" dirty="0"/>
          </a:p>
        </p:txBody>
      </p:sp>
      <p:sp>
        <p:nvSpPr>
          <p:cNvPr id="12" name="Text Placeholder 4"/>
          <p:cNvSpPr>
            <a:spLocks noGrp="1"/>
          </p:cNvSpPr>
          <p:nvPr>
            <p:ph type="body" sz="quarter" idx="26"/>
          </p:nvPr>
        </p:nvSpPr>
        <p:spPr>
          <a:xfrm>
            <a:off x="467544" y="5061143"/>
            <a:ext cx="2808312" cy="960107"/>
          </a:xfrm>
        </p:spPr>
        <p:txBody>
          <a:bodyPr anchor="ctr">
            <a:normAutofit/>
          </a:bodyPr>
          <a:lstStyle>
            <a:lvl1pPr marL="0" indent="0" algn="r">
              <a:buNone/>
              <a:defRPr sz="1000"/>
            </a:lvl1pPr>
          </a:lstStyle>
          <a:p>
            <a:pPr lvl="0"/>
            <a:r>
              <a:rPr lang="en-US" dirty="0"/>
              <a:t>Click to edit Master text styles</a:t>
            </a:r>
          </a:p>
        </p:txBody>
      </p:sp>
      <p:sp>
        <p:nvSpPr>
          <p:cNvPr id="13" name="Text Placeholder 13"/>
          <p:cNvSpPr>
            <a:spLocks noGrp="1"/>
          </p:cNvSpPr>
          <p:nvPr>
            <p:ph type="body" sz="quarter" idx="27" hasCustomPrompt="1"/>
          </p:nvPr>
        </p:nvSpPr>
        <p:spPr>
          <a:xfrm>
            <a:off x="3276626" y="5060778"/>
            <a:ext cx="791319" cy="960511"/>
          </a:xfrm>
        </p:spPr>
        <p:txBody>
          <a:bodyPr anchor="ctr">
            <a:noAutofit/>
          </a:bodyPr>
          <a:lstStyle>
            <a:lvl1pPr marL="0" indent="0" algn="ctr">
              <a:buNone/>
              <a:defRPr sz="3200" b="1" i="0">
                <a:latin typeface="+mj-lt"/>
              </a:defRPr>
            </a:lvl1pPr>
          </a:lstStyle>
          <a:p>
            <a:pPr lvl="0"/>
            <a:r>
              <a:rPr lang="en-US" dirty="0"/>
              <a:t>Subtitle</a:t>
            </a:r>
            <a:endParaRPr lang="uk-UA" dirty="0"/>
          </a:p>
        </p:txBody>
      </p:sp>
      <p:sp>
        <p:nvSpPr>
          <p:cNvPr id="3" name="Footer Placeholder 2"/>
          <p:cNvSpPr>
            <a:spLocks noGrp="1"/>
          </p:cNvSpPr>
          <p:nvPr>
            <p:ph type="ftr" sz="quarter" idx="28"/>
          </p:nvPr>
        </p:nvSpPr>
        <p:spPr/>
        <p:txBody>
          <a:bodyPr/>
          <a:lstStyle/>
          <a:p>
            <a:pPr algn="r"/>
            <a:r>
              <a:rPr lang="en-US"/>
              <a:t>www.company.com</a:t>
            </a:r>
            <a:endParaRPr lang="uk-UA" dirty="0"/>
          </a:p>
        </p:txBody>
      </p:sp>
    </p:spTree>
    <p:extLst>
      <p:ext uri="{BB962C8B-B14F-4D97-AF65-F5344CB8AC3E}">
        <p14:creationId xmlns:p14="http://schemas.microsoft.com/office/powerpoint/2010/main" val="1268308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0" name="Text Placeholder 4"/>
          <p:cNvSpPr>
            <a:spLocks noGrp="1"/>
          </p:cNvSpPr>
          <p:nvPr>
            <p:ph type="body" sz="quarter" idx="24"/>
          </p:nvPr>
        </p:nvSpPr>
        <p:spPr>
          <a:xfrm>
            <a:off x="467544" y="3909015"/>
            <a:ext cx="2808312" cy="960107"/>
          </a:xfrm>
        </p:spPr>
        <p:txBody>
          <a:bodyPr anchor="ctr">
            <a:normAutofit/>
          </a:bodyPr>
          <a:lstStyle>
            <a:lvl1pPr marL="0" indent="0" algn="r">
              <a:buNone/>
              <a:defRPr sz="1000"/>
            </a:lvl1pPr>
          </a:lstStyle>
          <a:p>
            <a:pPr lvl="0"/>
            <a:r>
              <a:rPr lang="en-US" dirty="0"/>
              <a:t>Click to edit Master text styles</a:t>
            </a:r>
          </a:p>
        </p:txBody>
      </p:sp>
      <p:sp>
        <p:nvSpPr>
          <p:cNvPr id="11" name="Text Placeholder 13"/>
          <p:cNvSpPr>
            <a:spLocks noGrp="1"/>
          </p:cNvSpPr>
          <p:nvPr>
            <p:ph type="body" sz="quarter" idx="25" hasCustomPrompt="1"/>
          </p:nvPr>
        </p:nvSpPr>
        <p:spPr>
          <a:xfrm>
            <a:off x="3276626" y="3908650"/>
            <a:ext cx="791319" cy="960511"/>
          </a:xfrm>
        </p:spPr>
        <p:txBody>
          <a:bodyPr anchor="ctr">
            <a:noAutofit/>
          </a:bodyPr>
          <a:lstStyle>
            <a:lvl1pPr marL="0" indent="0" algn="ctr">
              <a:buNone/>
              <a:defRPr sz="3200" b="1" i="0">
                <a:latin typeface="+mj-lt"/>
              </a:defRPr>
            </a:lvl1pPr>
          </a:lstStyle>
          <a:p>
            <a:pPr lvl="0"/>
            <a:r>
              <a:rPr lang="en-US" dirty="0"/>
              <a:t>Subtitle</a:t>
            </a:r>
            <a:endParaRPr lang="uk-UA" dirty="0"/>
          </a:p>
        </p:txBody>
      </p:sp>
      <p:sp>
        <p:nvSpPr>
          <p:cNvPr id="12" name="Text Placeholder 4"/>
          <p:cNvSpPr>
            <a:spLocks noGrp="1"/>
          </p:cNvSpPr>
          <p:nvPr>
            <p:ph type="body" sz="quarter" idx="26"/>
          </p:nvPr>
        </p:nvSpPr>
        <p:spPr>
          <a:xfrm>
            <a:off x="467544" y="5061143"/>
            <a:ext cx="2808312" cy="960107"/>
          </a:xfrm>
        </p:spPr>
        <p:txBody>
          <a:bodyPr anchor="ctr">
            <a:normAutofit/>
          </a:bodyPr>
          <a:lstStyle>
            <a:lvl1pPr marL="0" indent="0" algn="r">
              <a:buNone/>
              <a:defRPr sz="1000"/>
            </a:lvl1pPr>
          </a:lstStyle>
          <a:p>
            <a:pPr lvl="0"/>
            <a:r>
              <a:rPr lang="en-US" dirty="0"/>
              <a:t>Click to edit Master text styles</a:t>
            </a:r>
          </a:p>
        </p:txBody>
      </p:sp>
      <p:sp>
        <p:nvSpPr>
          <p:cNvPr id="13" name="Text Placeholder 13"/>
          <p:cNvSpPr>
            <a:spLocks noGrp="1"/>
          </p:cNvSpPr>
          <p:nvPr>
            <p:ph type="body" sz="quarter" idx="27" hasCustomPrompt="1"/>
          </p:nvPr>
        </p:nvSpPr>
        <p:spPr>
          <a:xfrm>
            <a:off x="3276626" y="5060778"/>
            <a:ext cx="791319" cy="960511"/>
          </a:xfrm>
        </p:spPr>
        <p:txBody>
          <a:bodyPr anchor="ctr">
            <a:noAutofit/>
          </a:bodyPr>
          <a:lstStyle>
            <a:lvl1pPr marL="0" indent="0" algn="ctr">
              <a:buNone/>
              <a:defRPr sz="3200" b="1" i="0">
                <a:latin typeface="+mj-lt"/>
              </a:defRPr>
            </a:lvl1pPr>
          </a:lstStyle>
          <a:p>
            <a:pPr lvl="0"/>
            <a:r>
              <a:rPr lang="en-US" dirty="0"/>
              <a:t>Subtitle</a:t>
            </a:r>
            <a:endParaRPr lang="uk-UA" dirty="0"/>
          </a:p>
        </p:txBody>
      </p:sp>
      <p:sp>
        <p:nvSpPr>
          <p:cNvPr id="3" name="Footer Placeholder 2"/>
          <p:cNvSpPr>
            <a:spLocks noGrp="1"/>
          </p:cNvSpPr>
          <p:nvPr>
            <p:ph type="ftr" sz="quarter" idx="28"/>
          </p:nvPr>
        </p:nvSpPr>
        <p:spPr/>
        <p:txBody>
          <a:bodyPr/>
          <a:lstStyle/>
          <a:p>
            <a:pPr algn="r"/>
            <a:r>
              <a:rPr lang="en-US"/>
              <a:t>www.company.com</a:t>
            </a:r>
            <a:endParaRPr lang="uk-UA" dirty="0"/>
          </a:p>
        </p:txBody>
      </p:sp>
      <p:sp>
        <p:nvSpPr>
          <p:cNvPr id="14" name="Text Placeholder 5"/>
          <p:cNvSpPr>
            <a:spLocks noGrp="1"/>
          </p:cNvSpPr>
          <p:nvPr>
            <p:ph type="body" sz="quarter" idx="29" hasCustomPrompt="1"/>
          </p:nvPr>
        </p:nvSpPr>
        <p:spPr>
          <a:xfrm>
            <a:off x="468314" y="2166409"/>
            <a:ext cx="3886523" cy="1550624"/>
          </a:xfrm>
        </p:spPr>
        <p:txBody>
          <a:bodyPr anchor="t">
            <a:normAutofit/>
          </a:bodyPr>
          <a:lstStyle>
            <a:lvl1pPr marL="0" indent="0" algn="l">
              <a:buNone/>
              <a:defRPr sz="1000"/>
            </a:lvl1pPr>
          </a:lstStyle>
          <a:p>
            <a:pPr lvl="0"/>
            <a:r>
              <a:rPr lang="en-US" dirty="0"/>
              <a:t>text</a:t>
            </a:r>
            <a:endParaRPr lang="uk-UA" dirty="0"/>
          </a:p>
        </p:txBody>
      </p:sp>
      <p:sp>
        <p:nvSpPr>
          <p:cNvPr id="15" name="Text Placeholder 13"/>
          <p:cNvSpPr>
            <a:spLocks noGrp="1"/>
          </p:cNvSpPr>
          <p:nvPr>
            <p:ph type="body" sz="quarter" idx="30" hasCustomPrompt="1"/>
          </p:nvPr>
        </p:nvSpPr>
        <p:spPr>
          <a:xfrm>
            <a:off x="467483" y="1590213"/>
            <a:ext cx="3888495" cy="568132"/>
          </a:xfrm>
        </p:spPr>
        <p:txBody>
          <a:bodyPr anchor="ctr">
            <a:noAutofit/>
          </a:bodyPr>
          <a:lstStyle>
            <a:lvl1pPr marL="0" indent="0" algn="l">
              <a:buNone/>
              <a:defRPr sz="2000">
                <a:latin typeface="+mj-lt"/>
              </a:defRPr>
            </a:lvl1pPr>
          </a:lstStyle>
          <a:p>
            <a:pPr lvl="0"/>
            <a:r>
              <a:rPr lang="en-US" dirty="0"/>
              <a:t>Subtitle</a:t>
            </a:r>
            <a:endParaRPr lang="uk-UA" dirty="0"/>
          </a:p>
        </p:txBody>
      </p:sp>
    </p:spTree>
    <p:extLst>
      <p:ext uri="{BB962C8B-B14F-4D97-AF65-F5344CB8AC3E}">
        <p14:creationId xmlns:p14="http://schemas.microsoft.com/office/powerpoint/2010/main" val="120901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6" name="Content Placeholder 5"/>
          <p:cNvSpPr>
            <a:spLocks noGrp="1"/>
          </p:cNvSpPr>
          <p:nvPr>
            <p:ph sz="quarter" idx="12"/>
          </p:nvPr>
        </p:nvSpPr>
        <p:spPr>
          <a:xfrm>
            <a:off x="468314" y="1604433"/>
            <a:ext cx="8207375"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Tree>
    <p:extLst>
      <p:ext uri="{BB962C8B-B14F-4D97-AF65-F5344CB8AC3E}">
        <p14:creationId xmlns:p14="http://schemas.microsoft.com/office/powerpoint/2010/main" val="13776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4"/>
          <p:cNvSpPr>
            <a:spLocks noGrp="1"/>
          </p:cNvSpPr>
          <p:nvPr>
            <p:ph type="body" sz="quarter" idx="21"/>
          </p:nvPr>
        </p:nvSpPr>
        <p:spPr>
          <a:xfrm>
            <a:off x="1259632" y="1604797"/>
            <a:ext cx="3168352" cy="864096"/>
          </a:xfrm>
        </p:spPr>
        <p:txBody>
          <a:bodyPr anchor="ctr">
            <a:normAutofit/>
          </a:bodyPr>
          <a:lstStyle>
            <a:lvl1pPr marL="0" indent="0" algn="l">
              <a:buNone/>
              <a:defRPr sz="1000"/>
            </a:lvl1pPr>
          </a:lstStyle>
          <a:p>
            <a:pPr lvl="0"/>
            <a:r>
              <a:rPr lang="en-US" dirty="0"/>
              <a:t>Click to edit Master text styles</a:t>
            </a:r>
          </a:p>
        </p:txBody>
      </p:sp>
      <p:sp>
        <p:nvSpPr>
          <p:cNvPr id="7" name="Text Placeholder 4"/>
          <p:cNvSpPr>
            <a:spLocks noGrp="1"/>
          </p:cNvSpPr>
          <p:nvPr>
            <p:ph type="body" sz="quarter" idx="22"/>
          </p:nvPr>
        </p:nvSpPr>
        <p:spPr>
          <a:xfrm>
            <a:off x="1259632" y="2564904"/>
            <a:ext cx="3168352" cy="864096"/>
          </a:xfrm>
        </p:spPr>
        <p:txBody>
          <a:bodyPr anchor="ctr">
            <a:normAutofit/>
          </a:bodyPr>
          <a:lstStyle>
            <a:lvl1pPr marL="0" indent="0" algn="l">
              <a:buNone/>
              <a:defRPr sz="1000"/>
            </a:lvl1pPr>
          </a:lstStyle>
          <a:p>
            <a:pPr lvl="0"/>
            <a:r>
              <a:rPr lang="en-US" dirty="0"/>
              <a:t>Click to edit Master text styles</a:t>
            </a:r>
          </a:p>
        </p:txBody>
      </p:sp>
      <p:sp>
        <p:nvSpPr>
          <p:cNvPr id="9" name="Text Placeholder 4"/>
          <p:cNvSpPr>
            <a:spLocks noGrp="1"/>
          </p:cNvSpPr>
          <p:nvPr>
            <p:ph type="body" sz="quarter" idx="23"/>
          </p:nvPr>
        </p:nvSpPr>
        <p:spPr>
          <a:xfrm>
            <a:off x="1259632" y="3525011"/>
            <a:ext cx="3168352" cy="864096"/>
          </a:xfrm>
        </p:spPr>
        <p:txBody>
          <a:bodyPr anchor="ctr">
            <a:normAutofit/>
          </a:bodyPr>
          <a:lstStyle>
            <a:lvl1pPr marL="0" indent="0" algn="l">
              <a:buNone/>
              <a:defRPr sz="1000"/>
            </a:lvl1pPr>
          </a:lstStyle>
          <a:p>
            <a:pPr lvl="0"/>
            <a:r>
              <a:rPr lang="en-US" dirty="0"/>
              <a:t>Click to edit Master text styles</a:t>
            </a:r>
          </a:p>
        </p:txBody>
      </p:sp>
      <p:sp>
        <p:nvSpPr>
          <p:cNvPr id="10" name="Text Placeholder 4"/>
          <p:cNvSpPr>
            <a:spLocks noGrp="1"/>
          </p:cNvSpPr>
          <p:nvPr>
            <p:ph type="body" sz="quarter" idx="24"/>
          </p:nvPr>
        </p:nvSpPr>
        <p:spPr>
          <a:xfrm>
            <a:off x="1259632" y="4485117"/>
            <a:ext cx="3168352" cy="864096"/>
          </a:xfrm>
        </p:spPr>
        <p:txBody>
          <a:bodyPr anchor="ctr">
            <a:normAutofit/>
          </a:bodyPr>
          <a:lstStyle>
            <a:lvl1pPr marL="0" indent="0" algn="l">
              <a:buNone/>
              <a:defRPr sz="1000"/>
            </a:lvl1pPr>
          </a:lstStyle>
          <a:p>
            <a:pPr lvl="0"/>
            <a:r>
              <a:rPr lang="en-US" dirty="0"/>
              <a:t>Click to edit Master text styles</a:t>
            </a:r>
          </a:p>
        </p:txBody>
      </p:sp>
      <p:sp>
        <p:nvSpPr>
          <p:cNvPr id="11" name="Text Placeholder 4"/>
          <p:cNvSpPr>
            <a:spLocks noGrp="1"/>
          </p:cNvSpPr>
          <p:nvPr>
            <p:ph type="body" sz="quarter" idx="25"/>
          </p:nvPr>
        </p:nvSpPr>
        <p:spPr>
          <a:xfrm>
            <a:off x="1259632" y="5445224"/>
            <a:ext cx="3168352" cy="864096"/>
          </a:xfrm>
        </p:spPr>
        <p:txBody>
          <a:bodyPr anchor="ctr">
            <a:normAutofit/>
          </a:bodyPr>
          <a:lstStyle>
            <a:lvl1pPr marL="0" indent="0" algn="l">
              <a:buNone/>
              <a:defRPr sz="1000"/>
            </a:lvl1pPr>
          </a:lstStyle>
          <a:p>
            <a:pPr lvl="0"/>
            <a:r>
              <a:rPr lang="en-US" dirty="0"/>
              <a:t>Click to edit Master text styles</a:t>
            </a:r>
          </a:p>
        </p:txBody>
      </p:sp>
      <p:sp>
        <p:nvSpPr>
          <p:cNvPr id="12" name="Text Placeholder 5"/>
          <p:cNvSpPr>
            <a:spLocks noGrp="1"/>
          </p:cNvSpPr>
          <p:nvPr>
            <p:ph type="body" sz="quarter" idx="29" hasCustomPrompt="1"/>
          </p:nvPr>
        </p:nvSpPr>
        <p:spPr>
          <a:xfrm>
            <a:off x="4788025" y="2180630"/>
            <a:ext cx="3886523" cy="4032679"/>
          </a:xfrm>
        </p:spPr>
        <p:txBody>
          <a:bodyPr anchor="t">
            <a:normAutofit/>
          </a:bodyPr>
          <a:lstStyle>
            <a:lvl1pPr marL="0" indent="0" algn="l">
              <a:buNone/>
              <a:defRPr sz="1000"/>
            </a:lvl1pPr>
          </a:lstStyle>
          <a:p>
            <a:pPr lvl="0"/>
            <a:r>
              <a:rPr lang="en-US" dirty="0"/>
              <a:t>text</a:t>
            </a:r>
            <a:endParaRPr lang="uk-UA" dirty="0"/>
          </a:p>
        </p:txBody>
      </p:sp>
      <p:sp>
        <p:nvSpPr>
          <p:cNvPr id="13" name="Text Placeholder 13"/>
          <p:cNvSpPr>
            <a:spLocks noGrp="1"/>
          </p:cNvSpPr>
          <p:nvPr>
            <p:ph type="body" sz="quarter" idx="30" hasCustomPrompt="1"/>
          </p:nvPr>
        </p:nvSpPr>
        <p:spPr>
          <a:xfrm>
            <a:off x="4787194" y="1604434"/>
            <a:ext cx="3888495"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31"/>
          </p:nvPr>
        </p:nvSpPr>
        <p:spPr/>
        <p:txBody>
          <a:bodyPr/>
          <a:lstStyle/>
          <a:p>
            <a:pPr algn="r"/>
            <a:r>
              <a:rPr lang="en-US"/>
              <a:t>www.company.com</a:t>
            </a:r>
            <a:endParaRPr lang="uk-UA" dirty="0"/>
          </a:p>
        </p:txBody>
      </p:sp>
    </p:spTree>
    <p:extLst>
      <p:ext uri="{BB962C8B-B14F-4D97-AF65-F5344CB8AC3E}">
        <p14:creationId xmlns:p14="http://schemas.microsoft.com/office/powerpoint/2010/main" val="3592286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4" name="Text Placeholder 13"/>
          <p:cNvSpPr>
            <a:spLocks noGrp="1"/>
          </p:cNvSpPr>
          <p:nvPr>
            <p:ph type="body" sz="quarter" idx="20" hasCustomPrompt="1"/>
          </p:nvPr>
        </p:nvSpPr>
        <p:spPr>
          <a:xfrm>
            <a:off x="588841" y="4389107"/>
            <a:ext cx="1054320"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15" name="Text Placeholder 4"/>
          <p:cNvSpPr>
            <a:spLocks noGrp="1"/>
          </p:cNvSpPr>
          <p:nvPr>
            <p:ph type="body" sz="quarter" idx="21"/>
          </p:nvPr>
        </p:nvSpPr>
        <p:spPr>
          <a:xfrm>
            <a:off x="588841" y="4965171"/>
            <a:ext cx="1054320" cy="1344149"/>
          </a:xfrm>
        </p:spPr>
        <p:txBody>
          <a:bodyPr anchor="t">
            <a:normAutofit/>
          </a:bodyPr>
          <a:lstStyle>
            <a:lvl1pPr marL="0" indent="0" algn="ctr">
              <a:buNone/>
              <a:defRPr sz="1000"/>
            </a:lvl1pPr>
          </a:lstStyle>
          <a:p>
            <a:pPr lvl="0"/>
            <a:r>
              <a:rPr lang="en-US" dirty="0"/>
              <a:t>Click to edit Master text styles</a:t>
            </a:r>
          </a:p>
        </p:txBody>
      </p:sp>
      <p:sp>
        <p:nvSpPr>
          <p:cNvPr id="16" name="Text Placeholder 13"/>
          <p:cNvSpPr>
            <a:spLocks noGrp="1"/>
          </p:cNvSpPr>
          <p:nvPr>
            <p:ph type="body" sz="quarter" idx="22" hasCustomPrompt="1"/>
          </p:nvPr>
        </p:nvSpPr>
        <p:spPr>
          <a:xfrm>
            <a:off x="1789488" y="4389107"/>
            <a:ext cx="1054320"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17" name="Text Placeholder 4"/>
          <p:cNvSpPr>
            <a:spLocks noGrp="1"/>
          </p:cNvSpPr>
          <p:nvPr>
            <p:ph type="body" sz="quarter" idx="23"/>
          </p:nvPr>
        </p:nvSpPr>
        <p:spPr>
          <a:xfrm>
            <a:off x="1789488" y="4965171"/>
            <a:ext cx="1054320" cy="1344149"/>
          </a:xfrm>
        </p:spPr>
        <p:txBody>
          <a:bodyPr anchor="t">
            <a:normAutofit/>
          </a:bodyPr>
          <a:lstStyle>
            <a:lvl1pPr marL="0" indent="0" algn="ctr">
              <a:buNone/>
              <a:defRPr sz="1000"/>
            </a:lvl1pPr>
          </a:lstStyle>
          <a:p>
            <a:pPr lvl="0"/>
            <a:r>
              <a:rPr lang="en-US" dirty="0"/>
              <a:t>Click to edit Master text styles</a:t>
            </a:r>
          </a:p>
        </p:txBody>
      </p:sp>
      <p:sp>
        <p:nvSpPr>
          <p:cNvPr id="22" name="Text Placeholder 13"/>
          <p:cNvSpPr>
            <a:spLocks noGrp="1"/>
          </p:cNvSpPr>
          <p:nvPr>
            <p:ph type="body" sz="quarter" idx="24" hasCustomPrompt="1"/>
          </p:nvPr>
        </p:nvSpPr>
        <p:spPr>
          <a:xfrm>
            <a:off x="2856585" y="4389107"/>
            <a:ext cx="1162394"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23" name="Text Placeholder 4"/>
          <p:cNvSpPr>
            <a:spLocks noGrp="1"/>
          </p:cNvSpPr>
          <p:nvPr>
            <p:ph type="body" sz="quarter" idx="25"/>
          </p:nvPr>
        </p:nvSpPr>
        <p:spPr>
          <a:xfrm>
            <a:off x="2910622" y="4965171"/>
            <a:ext cx="1054320" cy="1344149"/>
          </a:xfrm>
        </p:spPr>
        <p:txBody>
          <a:bodyPr anchor="t">
            <a:normAutofit/>
          </a:bodyPr>
          <a:lstStyle>
            <a:lvl1pPr marL="0" indent="0" algn="ctr">
              <a:buNone/>
              <a:defRPr sz="1000"/>
            </a:lvl1pPr>
          </a:lstStyle>
          <a:p>
            <a:pPr lvl="0"/>
            <a:r>
              <a:rPr lang="en-US" dirty="0"/>
              <a:t>Click to edit Master text styles</a:t>
            </a:r>
          </a:p>
        </p:txBody>
      </p:sp>
      <p:sp>
        <p:nvSpPr>
          <p:cNvPr id="24" name="Text Placeholder 13"/>
          <p:cNvSpPr>
            <a:spLocks noGrp="1"/>
          </p:cNvSpPr>
          <p:nvPr>
            <p:ph type="body" sz="quarter" idx="26" hasCustomPrompt="1"/>
          </p:nvPr>
        </p:nvSpPr>
        <p:spPr>
          <a:xfrm>
            <a:off x="3985670" y="4389107"/>
            <a:ext cx="1162394"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25" name="Text Placeholder 4"/>
          <p:cNvSpPr>
            <a:spLocks noGrp="1"/>
          </p:cNvSpPr>
          <p:nvPr>
            <p:ph type="body" sz="quarter" idx="27"/>
          </p:nvPr>
        </p:nvSpPr>
        <p:spPr>
          <a:xfrm>
            <a:off x="4039707" y="4965171"/>
            <a:ext cx="1054320" cy="1344149"/>
          </a:xfrm>
        </p:spPr>
        <p:txBody>
          <a:bodyPr anchor="t">
            <a:normAutofit/>
          </a:bodyPr>
          <a:lstStyle>
            <a:lvl1pPr marL="0" indent="0" algn="ctr">
              <a:buNone/>
              <a:defRPr sz="1000"/>
            </a:lvl1pPr>
          </a:lstStyle>
          <a:p>
            <a:pPr lvl="0"/>
            <a:r>
              <a:rPr lang="en-US" dirty="0"/>
              <a:t>Click to edit Master text styles</a:t>
            </a:r>
          </a:p>
        </p:txBody>
      </p:sp>
      <p:sp>
        <p:nvSpPr>
          <p:cNvPr id="26" name="Text Placeholder 13"/>
          <p:cNvSpPr>
            <a:spLocks noGrp="1"/>
          </p:cNvSpPr>
          <p:nvPr>
            <p:ph type="body" sz="quarter" idx="28" hasCustomPrompt="1"/>
          </p:nvPr>
        </p:nvSpPr>
        <p:spPr>
          <a:xfrm>
            <a:off x="5194272" y="4389107"/>
            <a:ext cx="1249936"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27" name="Text Placeholder 4"/>
          <p:cNvSpPr>
            <a:spLocks noGrp="1"/>
          </p:cNvSpPr>
          <p:nvPr>
            <p:ph type="body" sz="quarter" idx="29"/>
          </p:nvPr>
        </p:nvSpPr>
        <p:spPr>
          <a:xfrm>
            <a:off x="5194272" y="4965171"/>
            <a:ext cx="1249936" cy="1344149"/>
          </a:xfrm>
        </p:spPr>
        <p:txBody>
          <a:bodyPr anchor="t">
            <a:normAutofit/>
          </a:bodyPr>
          <a:lstStyle>
            <a:lvl1pPr marL="0" indent="0" algn="ctr">
              <a:buNone/>
              <a:defRPr sz="1000"/>
            </a:lvl1pPr>
          </a:lstStyle>
          <a:p>
            <a:pPr lvl="0"/>
            <a:r>
              <a:rPr lang="en-US" dirty="0"/>
              <a:t>Click to edit Master text styles</a:t>
            </a:r>
          </a:p>
        </p:txBody>
      </p:sp>
      <p:sp>
        <p:nvSpPr>
          <p:cNvPr id="28" name="Text Placeholder 13"/>
          <p:cNvSpPr>
            <a:spLocks noGrp="1"/>
          </p:cNvSpPr>
          <p:nvPr>
            <p:ph type="body" sz="quarter" idx="30" hasCustomPrompt="1"/>
          </p:nvPr>
        </p:nvSpPr>
        <p:spPr>
          <a:xfrm>
            <a:off x="6445020" y="4389107"/>
            <a:ext cx="1054320"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29" name="Text Placeholder 4"/>
          <p:cNvSpPr>
            <a:spLocks noGrp="1"/>
          </p:cNvSpPr>
          <p:nvPr>
            <p:ph type="body" sz="quarter" idx="31"/>
          </p:nvPr>
        </p:nvSpPr>
        <p:spPr>
          <a:xfrm>
            <a:off x="6445020" y="4965171"/>
            <a:ext cx="1054320" cy="1344149"/>
          </a:xfrm>
        </p:spPr>
        <p:txBody>
          <a:bodyPr anchor="t">
            <a:normAutofit/>
          </a:bodyPr>
          <a:lstStyle>
            <a:lvl1pPr marL="0" indent="0" algn="ctr">
              <a:buNone/>
              <a:defRPr sz="1000"/>
            </a:lvl1pPr>
          </a:lstStyle>
          <a:p>
            <a:pPr lvl="0"/>
            <a:r>
              <a:rPr lang="en-US" dirty="0"/>
              <a:t>Click to edit Master text styles</a:t>
            </a:r>
          </a:p>
        </p:txBody>
      </p:sp>
      <p:sp>
        <p:nvSpPr>
          <p:cNvPr id="30" name="Text Placeholder 13"/>
          <p:cNvSpPr>
            <a:spLocks noGrp="1"/>
          </p:cNvSpPr>
          <p:nvPr>
            <p:ph type="body" sz="quarter" idx="32" hasCustomPrompt="1"/>
          </p:nvPr>
        </p:nvSpPr>
        <p:spPr>
          <a:xfrm>
            <a:off x="7524328" y="4389107"/>
            <a:ext cx="1054320" cy="576064"/>
          </a:xfrm>
        </p:spPr>
        <p:txBody>
          <a:bodyPr anchor="ctr">
            <a:normAutofit/>
          </a:bodyPr>
          <a:lstStyle>
            <a:lvl1pPr marL="0" indent="0" algn="ctr">
              <a:buNone/>
              <a:defRPr sz="1200" b="1" i="0">
                <a:latin typeface="+mj-lt"/>
              </a:defRPr>
            </a:lvl1pPr>
          </a:lstStyle>
          <a:p>
            <a:pPr lvl="0"/>
            <a:r>
              <a:rPr lang="en-US" dirty="0"/>
              <a:t>Subtitle</a:t>
            </a:r>
            <a:endParaRPr lang="uk-UA" dirty="0"/>
          </a:p>
        </p:txBody>
      </p:sp>
      <p:sp>
        <p:nvSpPr>
          <p:cNvPr id="31" name="Text Placeholder 4"/>
          <p:cNvSpPr>
            <a:spLocks noGrp="1"/>
          </p:cNvSpPr>
          <p:nvPr>
            <p:ph type="body" sz="quarter" idx="33"/>
          </p:nvPr>
        </p:nvSpPr>
        <p:spPr>
          <a:xfrm>
            <a:off x="7524328" y="4965171"/>
            <a:ext cx="1054320" cy="1344149"/>
          </a:xfrm>
        </p:spPr>
        <p:txBody>
          <a:bodyPr anchor="t">
            <a:normAutofit/>
          </a:bodyPr>
          <a:lstStyle>
            <a:lvl1pPr marL="0" indent="0" algn="ctr">
              <a:buNone/>
              <a:defRPr sz="1000"/>
            </a:lvl1pPr>
          </a:lstStyle>
          <a:p>
            <a:pPr lvl="0"/>
            <a:r>
              <a:rPr lang="en-US" dirty="0"/>
              <a:t>Click to edit Master text styles</a:t>
            </a:r>
          </a:p>
        </p:txBody>
      </p:sp>
      <p:sp>
        <p:nvSpPr>
          <p:cNvPr id="3" name="Footer Placeholder 2"/>
          <p:cNvSpPr>
            <a:spLocks noGrp="1"/>
          </p:cNvSpPr>
          <p:nvPr>
            <p:ph type="ftr" sz="quarter" idx="34"/>
          </p:nvPr>
        </p:nvSpPr>
        <p:spPr/>
        <p:txBody>
          <a:bodyPr/>
          <a:lstStyle/>
          <a:p>
            <a:pPr algn="r"/>
            <a:r>
              <a:rPr lang="en-US"/>
              <a:t>www.company.com</a:t>
            </a:r>
            <a:endParaRPr lang="uk-UA" dirty="0"/>
          </a:p>
        </p:txBody>
      </p:sp>
    </p:spTree>
    <p:extLst>
      <p:ext uri="{BB962C8B-B14F-4D97-AF65-F5344CB8AC3E}">
        <p14:creationId xmlns:p14="http://schemas.microsoft.com/office/powerpoint/2010/main" val="3897305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13"/>
          <p:cNvSpPr>
            <a:spLocks noGrp="1"/>
          </p:cNvSpPr>
          <p:nvPr>
            <p:ph type="body" sz="quarter" idx="22" hasCustomPrompt="1"/>
          </p:nvPr>
        </p:nvSpPr>
        <p:spPr>
          <a:xfrm>
            <a:off x="5724129" y="1892829"/>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7" name="Text Placeholder 4"/>
          <p:cNvSpPr>
            <a:spLocks noGrp="1"/>
          </p:cNvSpPr>
          <p:nvPr>
            <p:ph type="body" sz="quarter" idx="23"/>
          </p:nvPr>
        </p:nvSpPr>
        <p:spPr>
          <a:xfrm>
            <a:off x="5724129" y="2355447"/>
            <a:ext cx="1944215" cy="977543"/>
          </a:xfrm>
        </p:spPr>
        <p:txBody>
          <a:bodyPr anchor="t">
            <a:normAutofit/>
          </a:bodyPr>
          <a:lstStyle>
            <a:lvl1pPr marL="0" indent="0">
              <a:buNone/>
              <a:defRPr sz="1000"/>
            </a:lvl1pPr>
          </a:lstStyle>
          <a:p>
            <a:pPr lvl="0"/>
            <a:r>
              <a:rPr lang="en-US" dirty="0"/>
              <a:t>Click to edit Master text styles</a:t>
            </a:r>
          </a:p>
        </p:txBody>
      </p:sp>
      <p:sp>
        <p:nvSpPr>
          <p:cNvPr id="12" name="Text Placeholder 13"/>
          <p:cNvSpPr>
            <a:spLocks noGrp="1"/>
          </p:cNvSpPr>
          <p:nvPr>
            <p:ph type="body" sz="quarter" idx="24" hasCustomPrompt="1"/>
          </p:nvPr>
        </p:nvSpPr>
        <p:spPr>
          <a:xfrm>
            <a:off x="6660234" y="4498663"/>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3" name="Text Placeholder 4"/>
          <p:cNvSpPr>
            <a:spLocks noGrp="1"/>
          </p:cNvSpPr>
          <p:nvPr>
            <p:ph type="body" sz="quarter" idx="25"/>
          </p:nvPr>
        </p:nvSpPr>
        <p:spPr>
          <a:xfrm>
            <a:off x="6660234" y="4961281"/>
            <a:ext cx="1944215" cy="977543"/>
          </a:xfrm>
        </p:spPr>
        <p:txBody>
          <a:bodyPr anchor="t">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26" hasCustomPrompt="1"/>
          </p:nvPr>
        </p:nvSpPr>
        <p:spPr>
          <a:xfrm>
            <a:off x="539554" y="4101075"/>
            <a:ext cx="1944215" cy="491824"/>
          </a:xfrm>
        </p:spPr>
        <p:txBody>
          <a:bodyPr anchor="ctr">
            <a:noAutofit/>
          </a:bodyPr>
          <a:lstStyle>
            <a:lvl1pPr marL="0" indent="0" algn="r">
              <a:buNone/>
              <a:defRPr sz="2000" b="1">
                <a:latin typeface="+mj-lt"/>
              </a:defRPr>
            </a:lvl1pPr>
          </a:lstStyle>
          <a:p>
            <a:pPr lvl="0"/>
            <a:r>
              <a:rPr lang="en-US" dirty="0"/>
              <a:t>Subtitle</a:t>
            </a:r>
            <a:endParaRPr lang="uk-UA" dirty="0"/>
          </a:p>
        </p:txBody>
      </p:sp>
      <p:sp>
        <p:nvSpPr>
          <p:cNvPr id="15" name="Text Placeholder 4"/>
          <p:cNvSpPr>
            <a:spLocks noGrp="1"/>
          </p:cNvSpPr>
          <p:nvPr>
            <p:ph type="body" sz="quarter" idx="27"/>
          </p:nvPr>
        </p:nvSpPr>
        <p:spPr>
          <a:xfrm>
            <a:off x="539554" y="4563693"/>
            <a:ext cx="1944215" cy="977543"/>
          </a:xfrm>
        </p:spPr>
        <p:txBody>
          <a:bodyPr anchor="t">
            <a:normAutofit/>
          </a:bodyPr>
          <a:lstStyle>
            <a:lvl1pPr marL="0" indent="0" algn="r">
              <a:buNone/>
              <a:defRPr sz="1000"/>
            </a:lvl1pPr>
          </a:lstStyle>
          <a:p>
            <a:pPr lvl="0"/>
            <a:r>
              <a:rPr lang="en-US" dirty="0"/>
              <a:t>Click to edit Master text styles</a:t>
            </a:r>
          </a:p>
        </p:txBody>
      </p:sp>
      <p:sp>
        <p:nvSpPr>
          <p:cNvPr id="3" name="Footer Placeholder 2"/>
          <p:cNvSpPr>
            <a:spLocks noGrp="1"/>
          </p:cNvSpPr>
          <p:nvPr>
            <p:ph type="ftr" sz="quarter" idx="28"/>
          </p:nvPr>
        </p:nvSpPr>
        <p:spPr/>
        <p:txBody>
          <a:bodyPr/>
          <a:lstStyle/>
          <a:p>
            <a:pPr algn="r"/>
            <a:r>
              <a:rPr lang="en-US"/>
              <a:t>www.company.com</a:t>
            </a:r>
            <a:endParaRPr lang="uk-UA" dirty="0"/>
          </a:p>
        </p:txBody>
      </p:sp>
    </p:spTree>
    <p:extLst>
      <p:ext uri="{BB962C8B-B14F-4D97-AF65-F5344CB8AC3E}">
        <p14:creationId xmlns:p14="http://schemas.microsoft.com/office/powerpoint/2010/main" val="2849317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13"/>
          <p:cNvSpPr>
            <a:spLocks noGrp="1"/>
          </p:cNvSpPr>
          <p:nvPr>
            <p:ph type="body" sz="quarter" idx="22" hasCustomPrompt="1"/>
          </p:nvPr>
        </p:nvSpPr>
        <p:spPr>
          <a:xfrm>
            <a:off x="6353982" y="1787521"/>
            <a:ext cx="2321706"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7" name="Text Placeholder 4"/>
          <p:cNvSpPr>
            <a:spLocks noGrp="1"/>
          </p:cNvSpPr>
          <p:nvPr>
            <p:ph type="body" sz="quarter" idx="23"/>
          </p:nvPr>
        </p:nvSpPr>
        <p:spPr>
          <a:xfrm>
            <a:off x="6353982" y="2250139"/>
            <a:ext cx="2321706" cy="977543"/>
          </a:xfrm>
        </p:spPr>
        <p:txBody>
          <a:bodyPr anchor="t">
            <a:normAutofit/>
          </a:bodyPr>
          <a:lstStyle>
            <a:lvl1pPr marL="0" indent="0">
              <a:buNone/>
              <a:defRPr sz="1000"/>
            </a:lvl1pPr>
          </a:lstStyle>
          <a:p>
            <a:pPr lvl="0"/>
            <a:r>
              <a:rPr lang="en-US" dirty="0"/>
              <a:t>Click to edit Master text styles</a:t>
            </a:r>
          </a:p>
        </p:txBody>
      </p:sp>
      <p:sp>
        <p:nvSpPr>
          <p:cNvPr id="12" name="Text Placeholder 13"/>
          <p:cNvSpPr>
            <a:spLocks noGrp="1"/>
          </p:cNvSpPr>
          <p:nvPr>
            <p:ph type="body" sz="quarter" idx="24" hasCustomPrompt="1"/>
          </p:nvPr>
        </p:nvSpPr>
        <p:spPr>
          <a:xfrm>
            <a:off x="6444209" y="4498663"/>
            <a:ext cx="2160240"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3" name="Text Placeholder 4"/>
          <p:cNvSpPr>
            <a:spLocks noGrp="1"/>
          </p:cNvSpPr>
          <p:nvPr>
            <p:ph type="body" sz="quarter" idx="25"/>
          </p:nvPr>
        </p:nvSpPr>
        <p:spPr>
          <a:xfrm>
            <a:off x="6444209" y="4961281"/>
            <a:ext cx="2160240" cy="977543"/>
          </a:xfrm>
        </p:spPr>
        <p:txBody>
          <a:bodyPr anchor="t">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26" hasCustomPrompt="1"/>
          </p:nvPr>
        </p:nvSpPr>
        <p:spPr>
          <a:xfrm>
            <a:off x="467546" y="3332989"/>
            <a:ext cx="1944215" cy="491824"/>
          </a:xfrm>
        </p:spPr>
        <p:txBody>
          <a:bodyPr anchor="ctr">
            <a:noAutofit/>
          </a:bodyPr>
          <a:lstStyle>
            <a:lvl1pPr marL="0" indent="0" algn="r">
              <a:buNone/>
              <a:defRPr sz="2000" b="1">
                <a:latin typeface="+mj-lt"/>
              </a:defRPr>
            </a:lvl1pPr>
          </a:lstStyle>
          <a:p>
            <a:pPr lvl="0"/>
            <a:r>
              <a:rPr lang="en-US" dirty="0"/>
              <a:t>Subtitle</a:t>
            </a:r>
            <a:endParaRPr lang="uk-UA" dirty="0"/>
          </a:p>
        </p:txBody>
      </p:sp>
      <p:sp>
        <p:nvSpPr>
          <p:cNvPr id="15" name="Text Placeholder 4"/>
          <p:cNvSpPr>
            <a:spLocks noGrp="1"/>
          </p:cNvSpPr>
          <p:nvPr>
            <p:ph type="body" sz="quarter" idx="27"/>
          </p:nvPr>
        </p:nvSpPr>
        <p:spPr>
          <a:xfrm>
            <a:off x="467546" y="3795607"/>
            <a:ext cx="1944215" cy="1745628"/>
          </a:xfrm>
        </p:spPr>
        <p:txBody>
          <a:bodyPr anchor="t">
            <a:normAutofit/>
          </a:bodyPr>
          <a:lstStyle>
            <a:lvl1pPr marL="0" indent="0" algn="r">
              <a:buNone/>
              <a:defRPr sz="1000"/>
            </a:lvl1pPr>
          </a:lstStyle>
          <a:p>
            <a:pPr lvl="0"/>
            <a:r>
              <a:rPr lang="en-US" dirty="0"/>
              <a:t>Click to edit Master text styles</a:t>
            </a:r>
          </a:p>
        </p:txBody>
      </p:sp>
      <p:sp>
        <p:nvSpPr>
          <p:cNvPr id="3" name="Footer Placeholder 2"/>
          <p:cNvSpPr>
            <a:spLocks noGrp="1"/>
          </p:cNvSpPr>
          <p:nvPr>
            <p:ph type="ftr" sz="quarter" idx="28"/>
          </p:nvPr>
        </p:nvSpPr>
        <p:spPr/>
        <p:txBody>
          <a:bodyPr/>
          <a:lstStyle/>
          <a:p>
            <a:pPr algn="r"/>
            <a:r>
              <a:rPr lang="en-US"/>
              <a:t>www.company.com</a:t>
            </a:r>
            <a:endParaRPr lang="uk-UA" dirty="0"/>
          </a:p>
        </p:txBody>
      </p:sp>
    </p:spTree>
    <p:extLst>
      <p:ext uri="{BB962C8B-B14F-4D97-AF65-F5344CB8AC3E}">
        <p14:creationId xmlns:p14="http://schemas.microsoft.com/office/powerpoint/2010/main" val="12089216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13"/>
          <p:cNvSpPr>
            <a:spLocks noGrp="1"/>
          </p:cNvSpPr>
          <p:nvPr>
            <p:ph type="body" sz="quarter" idx="22" hasCustomPrompt="1"/>
          </p:nvPr>
        </p:nvSpPr>
        <p:spPr>
          <a:xfrm>
            <a:off x="6207682" y="1595909"/>
            <a:ext cx="2468006"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7" name="Text Placeholder 4"/>
          <p:cNvSpPr>
            <a:spLocks noGrp="1"/>
          </p:cNvSpPr>
          <p:nvPr>
            <p:ph type="body" sz="quarter" idx="23"/>
          </p:nvPr>
        </p:nvSpPr>
        <p:spPr>
          <a:xfrm>
            <a:off x="6207682" y="2058527"/>
            <a:ext cx="2468006" cy="977543"/>
          </a:xfrm>
        </p:spPr>
        <p:txBody>
          <a:bodyPr anchor="t">
            <a:normAutofit/>
          </a:bodyPr>
          <a:lstStyle>
            <a:lvl1pPr marL="0" indent="0">
              <a:buNone/>
              <a:defRPr sz="1000"/>
            </a:lvl1pPr>
          </a:lstStyle>
          <a:p>
            <a:pPr lvl="0"/>
            <a:r>
              <a:rPr lang="en-US" dirty="0"/>
              <a:t>Click to edit Master text styles</a:t>
            </a:r>
          </a:p>
        </p:txBody>
      </p:sp>
      <p:sp>
        <p:nvSpPr>
          <p:cNvPr id="12" name="Text Placeholder 13"/>
          <p:cNvSpPr>
            <a:spLocks noGrp="1"/>
          </p:cNvSpPr>
          <p:nvPr>
            <p:ph type="body" sz="quarter" idx="24" hasCustomPrompt="1"/>
          </p:nvPr>
        </p:nvSpPr>
        <p:spPr>
          <a:xfrm>
            <a:off x="6731474" y="4533327"/>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13" name="Text Placeholder 4"/>
          <p:cNvSpPr>
            <a:spLocks noGrp="1"/>
          </p:cNvSpPr>
          <p:nvPr>
            <p:ph type="body" sz="quarter" idx="25"/>
          </p:nvPr>
        </p:nvSpPr>
        <p:spPr>
          <a:xfrm>
            <a:off x="6731474" y="4995945"/>
            <a:ext cx="1944215" cy="1121223"/>
          </a:xfrm>
        </p:spPr>
        <p:txBody>
          <a:bodyPr anchor="t">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26" hasCustomPrompt="1"/>
          </p:nvPr>
        </p:nvSpPr>
        <p:spPr>
          <a:xfrm>
            <a:off x="467545" y="3285913"/>
            <a:ext cx="1800200" cy="491824"/>
          </a:xfrm>
        </p:spPr>
        <p:txBody>
          <a:bodyPr anchor="ctr">
            <a:noAutofit/>
          </a:bodyPr>
          <a:lstStyle>
            <a:lvl1pPr marL="0" indent="0" algn="r">
              <a:buNone/>
              <a:defRPr sz="2000" b="1">
                <a:latin typeface="+mj-lt"/>
              </a:defRPr>
            </a:lvl1pPr>
          </a:lstStyle>
          <a:p>
            <a:pPr lvl="0"/>
            <a:r>
              <a:rPr lang="en-US" dirty="0"/>
              <a:t>Subtitle</a:t>
            </a:r>
            <a:endParaRPr lang="uk-UA" dirty="0"/>
          </a:p>
        </p:txBody>
      </p:sp>
      <p:sp>
        <p:nvSpPr>
          <p:cNvPr id="15" name="Text Placeholder 4"/>
          <p:cNvSpPr>
            <a:spLocks noGrp="1"/>
          </p:cNvSpPr>
          <p:nvPr>
            <p:ph type="body" sz="quarter" idx="27"/>
          </p:nvPr>
        </p:nvSpPr>
        <p:spPr>
          <a:xfrm>
            <a:off x="467545" y="3748531"/>
            <a:ext cx="1800200" cy="2035284"/>
          </a:xfrm>
        </p:spPr>
        <p:txBody>
          <a:bodyPr anchor="t">
            <a:normAutofit/>
          </a:bodyPr>
          <a:lstStyle>
            <a:lvl1pPr marL="0" indent="0" algn="r">
              <a:buNone/>
              <a:defRPr sz="1000"/>
            </a:lvl1pPr>
          </a:lstStyle>
          <a:p>
            <a:pPr lvl="0"/>
            <a:r>
              <a:rPr lang="en-US" dirty="0"/>
              <a:t>Click to edit Master text styles</a:t>
            </a:r>
          </a:p>
        </p:txBody>
      </p:sp>
      <p:sp>
        <p:nvSpPr>
          <p:cNvPr id="56" name="Footer Placeholder 55"/>
          <p:cNvSpPr>
            <a:spLocks noGrp="1"/>
          </p:cNvSpPr>
          <p:nvPr>
            <p:ph type="ftr" sz="quarter" idx="28"/>
          </p:nvPr>
        </p:nvSpPr>
        <p:spPr/>
        <p:txBody>
          <a:bodyPr/>
          <a:lstStyle/>
          <a:p>
            <a:pPr algn="r"/>
            <a:r>
              <a:rPr lang="en-US"/>
              <a:t>www.company.com</a:t>
            </a:r>
            <a:endParaRPr lang="uk-UA" dirty="0"/>
          </a:p>
        </p:txBody>
      </p:sp>
    </p:spTree>
    <p:extLst>
      <p:ext uri="{BB962C8B-B14F-4D97-AF65-F5344CB8AC3E}">
        <p14:creationId xmlns:p14="http://schemas.microsoft.com/office/powerpoint/2010/main" val="17807582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13"/>
          <p:cNvSpPr>
            <a:spLocks noGrp="1"/>
          </p:cNvSpPr>
          <p:nvPr>
            <p:ph type="body" sz="quarter" idx="22" hasCustomPrompt="1"/>
          </p:nvPr>
        </p:nvSpPr>
        <p:spPr>
          <a:xfrm>
            <a:off x="6372202" y="2276872"/>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7" name="Text Placeholder 4"/>
          <p:cNvSpPr>
            <a:spLocks noGrp="1"/>
          </p:cNvSpPr>
          <p:nvPr>
            <p:ph type="body" sz="quarter" idx="23"/>
          </p:nvPr>
        </p:nvSpPr>
        <p:spPr>
          <a:xfrm>
            <a:off x="6372202" y="2739490"/>
            <a:ext cx="1944215" cy="977543"/>
          </a:xfrm>
        </p:spPr>
        <p:txBody>
          <a:bodyPr anchor="t">
            <a:normAutofit/>
          </a:bodyPr>
          <a:lstStyle>
            <a:lvl1pPr marL="0" indent="0">
              <a:buNone/>
              <a:defRPr sz="1000"/>
            </a:lvl1pPr>
          </a:lstStyle>
          <a:p>
            <a:pPr lvl="0"/>
            <a:r>
              <a:rPr lang="en-US" dirty="0"/>
              <a:t>Click to edit Master text styles</a:t>
            </a:r>
          </a:p>
        </p:txBody>
      </p:sp>
      <p:sp>
        <p:nvSpPr>
          <p:cNvPr id="22" name="Text Placeholder 13"/>
          <p:cNvSpPr>
            <a:spLocks noGrp="1"/>
          </p:cNvSpPr>
          <p:nvPr>
            <p:ph type="body" sz="quarter" idx="28" hasCustomPrompt="1"/>
          </p:nvPr>
        </p:nvSpPr>
        <p:spPr>
          <a:xfrm>
            <a:off x="827586" y="2276872"/>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23" name="Text Placeholder 4"/>
          <p:cNvSpPr>
            <a:spLocks noGrp="1"/>
          </p:cNvSpPr>
          <p:nvPr>
            <p:ph type="body" sz="quarter" idx="29"/>
          </p:nvPr>
        </p:nvSpPr>
        <p:spPr>
          <a:xfrm>
            <a:off x="827586" y="2739490"/>
            <a:ext cx="1944215" cy="977543"/>
          </a:xfrm>
        </p:spPr>
        <p:txBody>
          <a:bodyPr anchor="t">
            <a:normAutofit/>
          </a:bodyPr>
          <a:lstStyle>
            <a:lvl1pPr marL="0" indent="0">
              <a:buNone/>
              <a:defRPr sz="1000"/>
            </a:lvl1pPr>
          </a:lstStyle>
          <a:p>
            <a:pPr lvl="0"/>
            <a:r>
              <a:rPr lang="en-US" dirty="0"/>
              <a:t>Click to edit Master text styles</a:t>
            </a:r>
          </a:p>
        </p:txBody>
      </p:sp>
      <p:sp>
        <p:nvSpPr>
          <p:cNvPr id="24" name="Text Placeholder 13"/>
          <p:cNvSpPr>
            <a:spLocks noGrp="1"/>
          </p:cNvSpPr>
          <p:nvPr>
            <p:ph type="body" sz="quarter" idx="30" hasCustomPrompt="1"/>
          </p:nvPr>
        </p:nvSpPr>
        <p:spPr>
          <a:xfrm>
            <a:off x="6372202" y="4405923"/>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25" name="Text Placeholder 4"/>
          <p:cNvSpPr>
            <a:spLocks noGrp="1"/>
          </p:cNvSpPr>
          <p:nvPr>
            <p:ph type="body" sz="quarter" idx="31"/>
          </p:nvPr>
        </p:nvSpPr>
        <p:spPr>
          <a:xfrm>
            <a:off x="6372202" y="4868541"/>
            <a:ext cx="1944215" cy="977543"/>
          </a:xfrm>
        </p:spPr>
        <p:txBody>
          <a:bodyPr anchor="t">
            <a:normAutofit/>
          </a:bodyPr>
          <a:lstStyle>
            <a:lvl1pPr marL="0" indent="0">
              <a:buNone/>
              <a:defRPr sz="1000"/>
            </a:lvl1pPr>
          </a:lstStyle>
          <a:p>
            <a:pPr lvl="0"/>
            <a:r>
              <a:rPr lang="en-US" dirty="0"/>
              <a:t>Click to edit Master text styles</a:t>
            </a:r>
          </a:p>
        </p:txBody>
      </p:sp>
      <p:sp>
        <p:nvSpPr>
          <p:cNvPr id="26" name="Text Placeholder 13"/>
          <p:cNvSpPr>
            <a:spLocks noGrp="1"/>
          </p:cNvSpPr>
          <p:nvPr>
            <p:ph type="body" sz="quarter" idx="32" hasCustomPrompt="1"/>
          </p:nvPr>
        </p:nvSpPr>
        <p:spPr>
          <a:xfrm>
            <a:off x="827586" y="4405923"/>
            <a:ext cx="1944215" cy="491824"/>
          </a:xfrm>
        </p:spPr>
        <p:txBody>
          <a:bodyPr anchor="ctr">
            <a:noAutofit/>
          </a:bodyPr>
          <a:lstStyle>
            <a:lvl1pPr marL="0" indent="0">
              <a:buNone/>
              <a:defRPr sz="2000" b="1">
                <a:latin typeface="+mj-lt"/>
              </a:defRPr>
            </a:lvl1pPr>
          </a:lstStyle>
          <a:p>
            <a:pPr lvl="0"/>
            <a:r>
              <a:rPr lang="en-US" dirty="0"/>
              <a:t>Subtitle</a:t>
            </a:r>
            <a:endParaRPr lang="uk-UA" dirty="0"/>
          </a:p>
        </p:txBody>
      </p:sp>
      <p:sp>
        <p:nvSpPr>
          <p:cNvPr id="27" name="Text Placeholder 4"/>
          <p:cNvSpPr>
            <a:spLocks noGrp="1"/>
          </p:cNvSpPr>
          <p:nvPr>
            <p:ph type="body" sz="quarter" idx="33"/>
          </p:nvPr>
        </p:nvSpPr>
        <p:spPr>
          <a:xfrm>
            <a:off x="827586" y="4868541"/>
            <a:ext cx="1944215" cy="977543"/>
          </a:xfrm>
        </p:spPr>
        <p:txBody>
          <a:bodyPr anchor="t">
            <a:normAutofit/>
          </a:bodyPr>
          <a:lstStyle>
            <a:lvl1pPr marL="0" indent="0">
              <a:buNone/>
              <a:defRPr sz="1000"/>
            </a:lvl1pPr>
          </a:lstStyle>
          <a:p>
            <a:pPr lvl="0"/>
            <a:r>
              <a:rPr lang="en-US" dirty="0"/>
              <a:t>Click to edit Master text styles</a:t>
            </a:r>
          </a:p>
        </p:txBody>
      </p:sp>
      <p:sp>
        <p:nvSpPr>
          <p:cNvPr id="3" name="Footer Placeholder 2"/>
          <p:cNvSpPr>
            <a:spLocks noGrp="1"/>
          </p:cNvSpPr>
          <p:nvPr>
            <p:ph type="ftr" sz="quarter" idx="34"/>
          </p:nvPr>
        </p:nvSpPr>
        <p:spPr/>
        <p:txBody>
          <a:bodyPr/>
          <a:lstStyle/>
          <a:p>
            <a:pPr algn="r"/>
            <a:r>
              <a:rPr lang="en-US"/>
              <a:t>www.company.com</a:t>
            </a:r>
            <a:endParaRPr lang="uk-UA" dirty="0"/>
          </a:p>
        </p:txBody>
      </p:sp>
    </p:spTree>
    <p:extLst>
      <p:ext uri="{BB962C8B-B14F-4D97-AF65-F5344CB8AC3E}">
        <p14:creationId xmlns:p14="http://schemas.microsoft.com/office/powerpoint/2010/main" val="35721199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13"/>
          <p:cNvSpPr>
            <a:spLocks noGrp="1"/>
          </p:cNvSpPr>
          <p:nvPr>
            <p:ph type="body" sz="quarter" idx="20" hasCustomPrompt="1"/>
          </p:nvPr>
        </p:nvSpPr>
        <p:spPr>
          <a:xfrm>
            <a:off x="468314" y="1604797"/>
            <a:ext cx="2303487" cy="701283"/>
          </a:xfrm>
        </p:spPr>
        <p:txBody>
          <a:bodyPr anchor="ctr">
            <a:normAutofit/>
          </a:bodyPr>
          <a:lstStyle>
            <a:lvl1pPr marL="0" indent="0">
              <a:buNone/>
              <a:defRPr sz="2000">
                <a:latin typeface="+mj-lt"/>
              </a:defRPr>
            </a:lvl1pPr>
          </a:lstStyle>
          <a:p>
            <a:pPr lvl="0"/>
            <a:r>
              <a:rPr lang="en-US" dirty="0"/>
              <a:t>Subtitle</a:t>
            </a:r>
            <a:endParaRPr lang="uk-UA" dirty="0"/>
          </a:p>
        </p:txBody>
      </p:sp>
      <p:sp>
        <p:nvSpPr>
          <p:cNvPr id="7" name="Text Placeholder 4"/>
          <p:cNvSpPr>
            <a:spLocks noGrp="1"/>
          </p:cNvSpPr>
          <p:nvPr>
            <p:ph type="body" sz="quarter" idx="21"/>
          </p:nvPr>
        </p:nvSpPr>
        <p:spPr>
          <a:xfrm>
            <a:off x="468314" y="2276872"/>
            <a:ext cx="2303487" cy="2016224"/>
          </a:xfrm>
        </p:spPr>
        <p:txBody>
          <a:bodyPr anchor="t">
            <a:normAutofit/>
          </a:bodyPr>
          <a:lstStyle>
            <a:lvl1pPr marL="0" indent="0">
              <a:buNone/>
              <a:defRPr sz="1000"/>
            </a:lvl1pPr>
          </a:lstStyle>
          <a:p>
            <a:pPr lvl="0"/>
            <a:r>
              <a:rPr lang="en-US" dirty="0"/>
              <a:t>Click to edit Master text styles</a:t>
            </a:r>
          </a:p>
        </p:txBody>
      </p:sp>
      <p:sp>
        <p:nvSpPr>
          <p:cNvPr id="9" name="Text Placeholder 13"/>
          <p:cNvSpPr>
            <a:spLocks noGrp="1"/>
          </p:cNvSpPr>
          <p:nvPr>
            <p:ph type="body" sz="quarter" idx="22" hasCustomPrompt="1"/>
          </p:nvPr>
        </p:nvSpPr>
        <p:spPr>
          <a:xfrm>
            <a:off x="5436098" y="1604797"/>
            <a:ext cx="1944215" cy="491824"/>
          </a:xfrm>
        </p:spPr>
        <p:txBody>
          <a:bodyPr anchor="ctr">
            <a:normAutofit/>
          </a:bodyPr>
          <a:lstStyle>
            <a:lvl1pPr marL="0" indent="0">
              <a:buNone/>
              <a:defRPr sz="1800" b="1">
                <a:latin typeface="+mn-lt"/>
              </a:defRPr>
            </a:lvl1pPr>
          </a:lstStyle>
          <a:p>
            <a:pPr lvl="0"/>
            <a:r>
              <a:rPr lang="en-US" dirty="0"/>
              <a:t>Subtitle</a:t>
            </a:r>
            <a:endParaRPr lang="uk-UA" dirty="0"/>
          </a:p>
        </p:txBody>
      </p:sp>
      <p:sp>
        <p:nvSpPr>
          <p:cNvPr id="10" name="Text Placeholder 4"/>
          <p:cNvSpPr>
            <a:spLocks noGrp="1"/>
          </p:cNvSpPr>
          <p:nvPr>
            <p:ph type="body" sz="quarter" idx="23"/>
          </p:nvPr>
        </p:nvSpPr>
        <p:spPr>
          <a:xfrm>
            <a:off x="5436098" y="2067415"/>
            <a:ext cx="1944215" cy="977543"/>
          </a:xfrm>
        </p:spPr>
        <p:txBody>
          <a:bodyPr anchor="t">
            <a:normAutofit/>
          </a:bodyPr>
          <a:lstStyle>
            <a:lvl1pPr marL="0" indent="0">
              <a:buNone/>
              <a:defRPr sz="1000"/>
            </a:lvl1pPr>
          </a:lstStyle>
          <a:p>
            <a:pPr lvl="0"/>
            <a:r>
              <a:rPr lang="en-US" dirty="0"/>
              <a:t>Click to edit Master text styles</a:t>
            </a:r>
          </a:p>
        </p:txBody>
      </p:sp>
      <p:sp>
        <p:nvSpPr>
          <p:cNvPr id="11" name="Text Placeholder 13"/>
          <p:cNvSpPr>
            <a:spLocks noGrp="1"/>
          </p:cNvSpPr>
          <p:nvPr>
            <p:ph type="body" sz="quarter" idx="24" hasCustomPrompt="1"/>
          </p:nvPr>
        </p:nvSpPr>
        <p:spPr>
          <a:xfrm>
            <a:off x="6444209" y="4773149"/>
            <a:ext cx="1944215" cy="491824"/>
          </a:xfrm>
        </p:spPr>
        <p:txBody>
          <a:bodyPr anchor="ctr">
            <a:normAutofit/>
          </a:bodyPr>
          <a:lstStyle>
            <a:lvl1pPr marL="0" indent="0">
              <a:buNone/>
              <a:defRPr sz="1800" b="1">
                <a:latin typeface="+mn-lt"/>
              </a:defRPr>
            </a:lvl1pPr>
          </a:lstStyle>
          <a:p>
            <a:pPr lvl="0"/>
            <a:r>
              <a:rPr lang="en-US" dirty="0"/>
              <a:t>Subtitle</a:t>
            </a:r>
            <a:endParaRPr lang="uk-UA" dirty="0"/>
          </a:p>
        </p:txBody>
      </p:sp>
      <p:sp>
        <p:nvSpPr>
          <p:cNvPr id="12" name="Text Placeholder 4"/>
          <p:cNvSpPr>
            <a:spLocks noGrp="1"/>
          </p:cNvSpPr>
          <p:nvPr>
            <p:ph type="body" sz="quarter" idx="25"/>
          </p:nvPr>
        </p:nvSpPr>
        <p:spPr>
          <a:xfrm>
            <a:off x="6444209" y="5235767"/>
            <a:ext cx="1944215" cy="977543"/>
          </a:xfrm>
        </p:spPr>
        <p:txBody>
          <a:bodyPr anchor="t">
            <a:normAutofit/>
          </a:bodyPr>
          <a:lstStyle>
            <a:lvl1pPr marL="0" indent="0">
              <a:buNone/>
              <a:defRPr sz="1000"/>
            </a:lvl1pPr>
          </a:lstStyle>
          <a:p>
            <a:pPr lvl="0"/>
            <a:r>
              <a:rPr lang="en-US" dirty="0"/>
              <a:t>Click to edit Master text styles</a:t>
            </a:r>
          </a:p>
        </p:txBody>
      </p:sp>
      <p:sp>
        <p:nvSpPr>
          <p:cNvPr id="13" name="Text Placeholder 13"/>
          <p:cNvSpPr>
            <a:spLocks noGrp="1"/>
          </p:cNvSpPr>
          <p:nvPr>
            <p:ph type="body" sz="quarter" idx="26" hasCustomPrompt="1"/>
          </p:nvPr>
        </p:nvSpPr>
        <p:spPr>
          <a:xfrm>
            <a:off x="755577" y="4773149"/>
            <a:ext cx="1944215" cy="491824"/>
          </a:xfrm>
        </p:spPr>
        <p:txBody>
          <a:bodyPr anchor="ctr">
            <a:normAutofit/>
          </a:bodyPr>
          <a:lstStyle>
            <a:lvl1pPr marL="0" indent="0" algn="r">
              <a:buNone/>
              <a:defRPr sz="1800" b="1">
                <a:latin typeface="+mn-lt"/>
              </a:defRPr>
            </a:lvl1pPr>
          </a:lstStyle>
          <a:p>
            <a:pPr lvl="0"/>
            <a:r>
              <a:rPr lang="en-US" dirty="0"/>
              <a:t>Subtitle</a:t>
            </a:r>
            <a:endParaRPr lang="uk-UA" dirty="0"/>
          </a:p>
        </p:txBody>
      </p:sp>
      <p:sp>
        <p:nvSpPr>
          <p:cNvPr id="14" name="Text Placeholder 4"/>
          <p:cNvSpPr>
            <a:spLocks noGrp="1"/>
          </p:cNvSpPr>
          <p:nvPr>
            <p:ph type="body" sz="quarter" idx="27"/>
          </p:nvPr>
        </p:nvSpPr>
        <p:spPr>
          <a:xfrm>
            <a:off x="755577" y="5235767"/>
            <a:ext cx="1944215" cy="977543"/>
          </a:xfrm>
        </p:spPr>
        <p:txBody>
          <a:bodyPr anchor="t">
            <a:normAutofit/>
          </a:bodyPr>
          <a:lstStyle>
            <a:lvl1pPr marL="0" indent="0" algn="r">
              <a:buNone/>
              <a:defRPr sz="1000"/>
            </a:lvl1pPr>
          </a:lstStyle>
          <a:p>
            <a:pPr lvl="0"/>
            <a:r>
              <a:rPr lang="en-US" dirty="0"/>
              <a:t>Click to edit Master text styles</a:t>
            </a:r>
          </a:p>
        </p:txBody>
      </p:sp>
      <p:sp>
        <p:nvSpPr>
          <p:cNvPr id="3" name="Footer Placeholder 2"/>
          <p:cNvSpPr>
            <a:spLocks noGrp="1"/>
          </p:cNvSpPr>
          <p:nvPr>
            <p:ph type="ftr" sz="quarter" idx="28"/>
          </p:nvPr>
        </p:nvSpPr>
        <p:spPr/>
        <p:txBody>
          <a:bodyPr/>
          <a:lstStyle/>
          <a:p>
            <a:pPr algn="r"/>
            <a:r>
              <a:rPr lang="en-US"/>
              <a:t>www.company.com</a:t>
            </a:r>
            <a:endParaRPr lang="uk-UA" dirty="0"/>
          </a:p>
        </p:txBody>
      </p:sp>
    </p:spTree>
    <p:extLst>
      <p:ext uri="{BB962C8B-B14F-4D97-AF65-F5344CB8AC3E}">
        <p14:creationId xmlns:p14="http://schemas.microsoft.com/office/powerpoint/2010/main" val="11712798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Text Placeholder 13"/>
          <p:cNvSpPr>
            <a:spLocks noGrp="1"/>
          </p:cNvSpPr>
          <p:nvPr>
            <p:ph type="body" sz="quarter" idx="20" hasCustomPrompt="1"/>
          </p:nvPr>
        </p:nvSpPr>
        <p:spPr>
          <a:xfrm>
            <a:off x="468314" y="1604797"/>
            <a:ext cx="3095625" cy="701283"/>
          </a:xfrm>
        </p:spPr>
        <p:txBody>
          <a:bodyPr anchor="ctr">
            <a:normAutofit/>
          </a:bodyPr>
          <a:lstStyle>
            <a:lvl1pPr marL="0" indent="0">
              <a:buNone/>
              <a:defRPr sz="2000" b="1">
                <a:latin typeface="+mj-lt"/>
              </a:defRPr>
            </a:lvl1pPr>
          </a:lstStyle>
          <a:p>
            <a:pPr lvl="0"/>
            <a:r>
              <a:rPr lang="en-US" dirty="0"/>
              <a:t>Subtitle</a:t>
            </a:r>
            <a:endParaRPr lang="uk-UA" dirty="0"/>
          </a:p>
        </p:txBody>
      </p:sp>
      <p:sp>
        <p:nvSpPr>
          <p:cNvPr id="7" name="Text Placeholder 4"/>
          <p:cNvSpPr>
            <a:spLocks noGrp="1"/>
          </p:cNvSpPr>
          <p:nvPr>
            <p:ph type="body" sz="quarter" idx="21"/>
          </p:nvPr>
        </p:nvSpPr>
        <p:spPr>
          <a:xfrm>
            <a:off x="468314" y="2276871"/>
            <a:ext cx="3095625" cy="3840295"/>
          </a:xfrm>
        </p:spPr>
        <p:txBody>
          <a:bodyPr anchor="t">
            <a:normAutofit/>
          </a:bodyPr>
          <a:lstStyle>
            <a:lvl1pPr marL="0" indent="0">
              <a:buNone/>
              <a:defRPr sz="1000"/>
            </a:lvl1pPr>
          </a:lstStyle>
          <a:p>
            <a:pPr lvl="0"/>
            <a:r>
              <a:rPr lang="en-US" dirty="0"/>
              <a:t>Click to edit Master text styles</a:t>
            </a:r>
          </a:p>
        </p:txBody>
      </p:sp>
      <p:sp>
        <p:nvSpPr>
          <p:cNvPr id="3" name="Footer Placeholder 2"/>
          <p:cNvSpPr>
            <a:spLocks noGrp="1"/>
          </p:cNvSpPr>
          <p:nvPr>
            <p:ph type="ftr" sz="quarter" idx="22"/>
          </p:nvPr>
        </p:nvSpPr>
        <p:spPr/>
        <p:txBody>
          <a:bodyPr/>
          <a:lstStyle/>
          <a:p>
            <a:pPr algn="r"/>
            <a:r>
              <a:rPr lang="en-US"/>
              <a:t>www.company.com</a:t>
            </a:r>
            <a:endParaRPr lang="uk-UA" dirty="0"/>
          </a:p>
        </p:txBody>
      </p:sp>
    </p:spTree>
    <p:extLst>
      <p:ext uri="{BB962C8B-B14F-4D97-AF65-F5344CB8AC3E}">
        <p14:creationId xmlns:p14="http://schemas.microsoft.com/office/powerpoint/2010/main" val="8186683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0" name="Text Placeholder 5"/>
          <p:cNvSpPr>
            <a:spLocks noGrp="1"/>
          </p:cNvSpPr>
          <p:nvPr>
            <p:ph type="body" sz="quarter" idx="25" hasCustomPrompt="1"/>
          </p:nvPr>
        </p:nvSpPr>
        <p:spPr>
          <a:xfrm>
            <a:off x="4067944" y="1654950"/>
            <a:ext cx="4607744" cy="1281709"/>
          </a:xfrm>
        </p:spPr>
        <p:txBody>
          <a:bodyPr anchor="ctr">
            <a:normAutofit/>
          </a:bodyPr>
          <a:lstStyle>
            <a:lvl1pPr marL="0" indent="0" algn="l">
              <a:buNone/>
              <a:defRPr sz="1000"/>
            </a:lvl1pPr>
          </a:lstStyle>
          <a:p>
            <a:pPr lvl="0"/>
            <a:r>
              <a:rPr lang="en-US" dirty="0"/>
              <a:t>text</a:t>
            </a:r>
            <a:endParaRPr lang="uk-UA" dirty="0"/>
          </a:p>
        </p:txBody>
      </p:sp>
      <p:sp>
        <p:nvSpPr>
          <p:cNvPr id="11" name="Text Placeholder 5"/>
          <p:cNvSpPr>
            <a:spLocks noGrp="1"/>
          </p:cNvSpPr>
          <p:nvPr>
            <p:ph type="body" sz="quarter" idx="26" hasCustomPrompt="1"/>
          </p:nvPr>
        </p:nvSpPr>
        <p:spPr>
          <a:xfrm>
            <a:off x="4067944" y="4759656"/>
            <a:ext cx="4607744" cy="1281709"/>
          </a:xfrm>
        </p:spPr>
        <p:txBody>
          <a:bodyPr anchor="ctr">
            <a:normAutofit/>
          </a:bodyPr>
          <a:lstStyle>
            <a:lvl1pPr marL="0" indent="0" algn="l">
              <a:buNone/>
              <a:defRPr sz="1000"/>
            </a:lvl1pPr>
          </a:lstStyle>
          <a:p>
            <a:pPr lvl="0"/>
            <a:r>
              <a:rPr lang="en-US" dirty="0"/>
              <a:t>text</a:t>
            </a:r>
            <a:endParaRPr lang="uk-UA" dirty="0"/>
          </a:p>
        </p:txBody>
      </p:sp>
      <p:sp>
        <p:nvSpPr>
          <p:cNvPr id="12" name="Text Placeholder 5"/>
          <p:cNvSpPr>
            <a:spLocks noGrp="1"/>
          </p:cNvSpPr>
          <p:nvPr>
            <p:ph type="body" sz="quarter" idx="27" hasCustomPrompt="1"/>
          </p:nvPr>
        </p:nvSpPr>
        <p:spPr>
          <a:xfrm>
            <a:off x="4067944" y="3245175"/>
            <a:ext cx="4607744" cy="1281709"/>
          </a:xfrm>
        </p:spPr>
        <p:txBody>
          <a:bodyPr anchor="ctr">
            <a:normAutofit/>
          </a:bodyPr>
          <a:lstStyle>
            <a:lvl1pPr marL="0" indent="0" algn="l">
              <a:buNone/>
              <a:defRPr sz="1000"/>
            </a:lvl1pPr>
          </a:lstStyle>
          <a:p>
            <a:pPr lvl="0"/>
            <a:r>
              <a:rPr lang="en-US" dirty="0"/>
              <a:t>text</a:t>
            </a:r>
            <a:endParaRPr lang="uk-UA" dirty="0"/>
          </a:p>
        </p:txBody>
      </p:sp>
      <p:sp>
        <p:nvSpPr>
          <p:cNvPr id="13" name="Text Placeholder 13"/>
          <p:cNvSpPr>
            <a:spLocks noGrp="1"/>
          </p:cNvSpPr>
          <p:nvPr>
            <p:ph type="body" sz="quarter" idx="28" hasCustomPrompt="1"/>
          </p:nvPr>
        </p:nvSpPr>
        <p:spPr>
          <a:xfrm>
            <a:off x="468312" y="1834683"/>
            <a:ext cx="2231480" cy="922243"/>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4" name="Text Placeholder 13"/>
          <p:cNvSpPr>
            <a:spLocks noGrp="1"/>
          </p:cNvSpPr>
          <p:nvPr>
            <p:ph type="body" sz="quarter" idx="29" hasCustomPrompt="1"/>
          </p:nvPr>
        </p:nvSpPr>
        <p:spPr>
          <a:xfrm>
            <a:off x="468312" y="3422479"/>
            <a:ext cx="2231480" cy="922243"/>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5" name="Text Placeholder 13"/>
          <p:cNvSpPr>
            <a:spLocks noGrp="1"/>
          </p:cNvSpPr>
          <p:nvPr>
            <p:ph type="body" sz="quarter" idx="30" hasCustomPrompt="1"/>
          </p:nvPr>
        </p:nvSpPr>
        <p:spPr>
          <a:xfrm>
            <a:off x="468312" y="4981920"/>
            <a:ext cx="2231480" cy="922243"/>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31"/>
          </p:nvPr>
        </p:nvSpPr>
        <p:spPr/>
        <p:txBody>
          <a:bodyPr/>
          <a:lstStyle/>
          <a:p>
            <a:pPr algn="r"/>
            <a:r>
              <a:rPr lang="en-US"/>
              <a:t>www.company.com</a:t>
            </a:r>
            <a:endParaRPr lang="uk-UA" dirty="0"/>
          </a:p>
        </p:txBody>
      </p:sp>
    </p:spTree>
    <p:extLst>
      <p:ext uri="{BB962C8B-B14F-4D97-AF65-F5344CB8AC3E}">
        <p14:creationId xmlns:p14="http://schemas.microsoft.com/office/powerpoint/2010/main" val="32223341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4" name="Text Placeholder 5"/>
          <p:cNvSpPr>
            <a:spLocks noGrp="1"/>
          </p:cNvSpPr>
          <p:nvPr>
            <p:ph type="body" sz="quarter" idx="21" hasCustomPrompt="1"/>
          </p:nvPr>
        </p:nvSpPr>
        <p:spPr>
          <a:xfrm>
            <a:off x="1187624" y="1763248"/>
            <a:ext cx="1566908" cy="1281709"/>
          </a:xfrm>
        </p:spPr>
        <p:txBody>
          <a:bodyPr anchor="b">
            <a:normAutofit/>
          </a:bodyPr>
          <a:lstStyle>
            <a:lvl1pPr marL="0" indent="0" algn="l">
              <a:buNone/>
              <a:defRPr sz="1000"/>
            </a:lvl1pPr>
          </a:lstStyle>
          <a:p>
            <a:pPr lvl="0"/>
            <a:r>
              <a:rPr lang="en-US" dirty="0"/>
              <a:t>text</a:t>
            </a:r>
            <a:endParaRPr lang="uk-UA" dirty="0"/>
          </a:p>
        </p:txBody>
      </p:sp>
      <p:sp>
        <p:nvSpPr>
          <p:cNvPr id="25" name="Text Placeholder 5"/>
          <p:cNvSpPr>
            <a:spLocks noGrp="1"/>
          </p:cNvSpPr>
          <p:nvPr>
            <p:ph type="body" sz="quarter" idx="22" hasCustomPrompt="1"/>
          </p:nvPr>
        </p:nvSpPr>
        <p:spPr>
          <a:xfrm>
            <a:off x="2267744" y="4243134"/>
            <a:ext cx="1566908" cy="1281709"/>
          </a:xfrm>
        </p:spPr>
        <p:txBody>
          <a:bodyPr anchor="t">
            <a:normAutofit/>
          </a:bodyPr>
          <a:lstStyle>
            <a:lvl1pPr marL="0" indent="0" algn="l">
              <a:buNone/>
              <a:defRPr sz="1000"/>
            </a:lvl1pPr>
          </a:lstStyle>
          <a:p>
            <a:pPr lvl="0"/>
            <a:r>
              <a:rPr lang="en-US" dirty="0"/>
              <a:t>text</a:t>
            </a:r>
            <a:endParaRPr lang="uk-UA" dirty="0"/>
          </a:p>
        </p:txBody>
      </p:sp>
      <p:sp>
        <p:nvSpPr>
          <p:cNvPr id="26" name="Text Placeholder 5"/>
          <p:cNvSpPr>
            <a:spLocks noGrp="1"/>
          </p:cNvSpPr>
          <p:nvPr>
            <p:ph type="body" sz="quarter" idx="23" hasCustomPrompt="1"/>
          </p:nvPr>
        </p:nvSpPr>
        <p:spPr>
          <a:xfrm>
            <a:off x="3388564" y="1763248"/>
            <a:ext cx="1566908" cy="1281709"/>
          </a:xfrm>
        </p:spPr>
        <p:txBody>
          <a:bodyPr anchor="b">
            <a:normAutofit/>
          </a:bodyPr>
          <a:lstStyle>
            <a:lvl1pPr marL="0" indent="0" algn="l">
              <a:buNone/>
              <a:defRPr sz="1000"/>
            </a:lvl1pPr>
          </a:lstStyle>
          <a:p>
            <a:pPr lvl="0"/>
            <a:r>
              <a:rPr lang="en-US" dirty="0"/>
              <a:t>text</a:t>
            </a:r>
            <a:endParaRPr lang="uk-UA" dirty="0"/>
          </a:p>
        </p:txBody>
      </p:sp>
      <p:sp>
        <p:nvSpPr>
          <p:cNvPr id="27" name="Text Placeholder 5"/>
          <p:cNvSpPr>
            <a:spLocks noGrp="1"/>
          </p:cNvSpPr>
          <p:nvPr>
            <p:ph type="body" sz="quarter" idx="24" hasCustomPrompt="1"/>
          </p:nvPr>
        </p:nvSpPr>
        <p:spPr>
          <a:xfrm>
            <a:off x="5865950" y="1763248"/>
            <a:ext cx="1566908" cy="1281709"/>
          </a:xfrm>
        </p:spPr>
        <p:txBody>
          <a:bodyPr anchor="b">
            <a:normAutofit/>
          </a:bodyPr>
          <a:lstStyle>
            <a:lvl1pPr marL="0" indent="0" algn="l">
              <a:buNone/>
              <a:defRPr sz="1000"/>
            </a:lvl1pPr>
          </a:lstStyle>
          <a:p>
            <a:pPr lvl="0"/>
            <a:r>
              <a:rPr lang="en-US" dirty="0"/>
              <a:t>text</a:t>
            </a:r>
            <a:endParaRPr lang="uk-UA" dirty="0"/>
          </a:p>
        </p:txBody>
      </p:sp>
      <p:sp>
        <p:nvSpPr>
          <p:cNvPr id="28" name="Text Placeholder 5"/>
          <p:cNvSpPr>
            <a:spLocks noGrp="1"/>
          </p:cNvSpPr>
          <p:nvPr>
            <p:ph type="body" sz="quarter" idx="25" hasCustomPrompt="1"/>
          </p:nvPr>
        </p:nvSpPr>
        <p:spPr>
          <a:xfrm>
            <a:off x="4851456" y="4243134"/>
            <a:ext cx="1566908" cy="1281709"/>
          </a:xfrm>
        </p:spPr>
        <p:txBody>
          <a:bodyPr anchor="t">
            <a:normAutofit/>
          </a:bodyPr>
          <a:lstStyle>
            <a:lvl1pPr marL="0" indent="0" algn="l">
              <a:buNone/>
              <a:defRPr sz="1000"/>
            </a:lvl1pPr>
          </a:lstStyle>
          <a:p>
            <a:pPr lvl="0"/>
            <a:r>
              <a:rPr lang="en-US" dirty="0"/>
              <a:t>text</a:t>
            </a:r>
            <a:endParaRPr lang="uk-UA" dirty="0"/>
          </a:p>
        </p:txBody>
      </p:sp>
      <p:sp>
        <p:nvSpPr>
          <p:cNvPr id="29" name="Text Placeholder 5"/>
          <p:cNvSpPr>
            <a:spLocks noGrp="1"/>
          </p:cNvSpPr>
          <p:nvPr>
            <p:ph type="body" sz="quarter" idx="26" hasCustomPrompt="1"/>
          </p:nvPr>
        </p:nvSpPr>
        <p:spPr>
          <a:xfrm>
            <a:off x="7031131" y="4243134"/>
            <a:ext cx="1566908" cy="1281709"/>
          </a:xfrm>
        </p:spPr>
        <p:txBody>
          <a:bodyPr anchor="t">
            <a:normAutofit/>
          </a:bodyPr>
          <a:lstStyle>
            <a:lvl1pPr marL="0" indent="0" algn="l">
              <a:buNone/>
              <a:defRPr sz="1000"/>
            </a:lvl1pPr>
          </a:lstStyle>
          <a:p>
            <a:pPr lvl="0"/>
            <a:r>
              <a:rPr lang="en-US" dirty="0"/>
              <a:t>text</a:t>
            </a:r>
            <a:endParaRPr lang="uk-UA" dirty="0"/>
          </a:p>
        </p:txBody>
      </p:sp>
      <p:sp>
        <p:nvSpPr>
          <p:cNvPr id="3" name="Footer Placeholder 2"/>
          <p:cNvSpPr>
            <a:spLocks noGrp="1"/>
          </p:cNvSpPr>
          <p:nvPr>
            <p:ph type="ftr" sz="quarter" idx="27"/>
          </p:nvPr>
        </p:nvSpPr>
        <p:spPr/>
        <p:txBody>
          <a:bodyPr/>
          <a:lstStyle/>
          <a:p>
            <a:pPr algn="r"/>
            <a:r>
              <a:rPr lang="en-US"/>
              <a:t>www.company.com</a:t>
            </a:r>
            <a:endParaRPr lang="uk-UA" dirty="0"/>
          </a:p>
        </p:txBody>
      </p:sp>
    </p:spTree>
    <p:extLst>
      <p:ext uri="{BB962C8B-B14F-4D97-AF65-F5344CB8AC3E}">
        <p14:creationId xmlns:p14="http://schemas.microsoft.com/office/powerpoint/2010/main" val="357029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6" name="Content Placeholder 5"/>
          <p:cNvSpPr>
            <a:spLocks noGrp="1"/>
          </p:cNvSpPr>
          <p:nvPr>
            <p:ph sz="quarter" idx="12"/>
          </p:nvPr>
        </p:nvSpPr>
        <p:spPr>
          <a:xfrm>
            <a:off x="468314" y="2564904"/>
            <a:ext cx="8207375" cy="3840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
        <p:nvSpPr>
          <p:cNvPr id="7" name="Text Placeholder 7"/>
          <p:cNvSpPr>
            <a:spLocks noGrp="1"/>
          </p:cNvSpPr>
          <p:nvPr>
            <p:ph type="body" sz="quarter" idx="26"/>
          </p:nvPr>
        </p:nvSpPr>
        <p:spPr>
          <a:xfrm>
            <a:off x="456518" y="1604434"/>
            <a:ext cx="8219171" cy="864460"/>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Tree>
    <p:extLst>
      <p:ext uri="{BB962C8B-B14F-4D97-AF65-F5344CB8AC3E}">
        <p14:creationId xmlns:p14="http://schemas.microsoft.com/office/powerpoint/2010/main" val="32637323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0" name="Text Placeholder 5"/>
          <p:cNvSpPr>
            <a:spLocks noGrp="1"/>
          </p:cNvSpPr>
          <p:nvPr>
            <p:ph type="body" sz="quarter" idx="21" hasCustomPrompt="1"/>
          </p:nvPr>
        </p:nvSpPr>
        <p:spPr>
          <a:xfrm>
            <a:off x="4949879" y="1667238"/>
            <a:ext cx="1904292" cy="1281709"/>
          </a:xfrm>
        </p:spPr>
        <p:txBody>
          <a:bodyPr anchor="ctr">
            <a:normAutofit/>
          </a:bodyPr>
          <a:lstStyle>
            <a:lvl1pPr marL="0" indent="0" algn="l">
              <a:buNone/>
              <a:defRPr sz="1000"/>
            </a:lvl1pPr>
          </a:lstStyle>
          <a:p>
            <a:pPr lvl="0"/>
            <a:r>
              <a:rPr lang="en-US" dirty="0"/>
              <a:t>text</a:t>
            </a:r>
            <a:endParaRPr lang="uk-UA" dirty="0"/>
          </a:p>
        </p:txBody>
      </p:sp>
      <p:sp>
        <p:nvSpPr>
          <p:cNvPr id="11" name="Text Placeholder 5"/>
          <p:cNvSpPr>
            <a:spLocks noGrp="1"/>
          </p:cNvSpPr>
          <p:nvPr>
            <p:ph type="body" sz="quarter" idx="22" hasCustomPrompt="1"/>
          </p:nvPr>
        </p:nvSpPr>
        <p:spPr>
          <a:xfrm>
            <a:off x="5848511" y="4059308"/>
            <a:ext cx="1904292" cy="1281709"/>
          </a:xfrm>
        </p:spPr>
        <p:txBody>
          <a:bodyPr anchor="ctr">
            <a:normAutofit/>
          </a:bodyPr>
          <a:lstStyle>
            <a:lvl1pPr marL="0" indent="0" algn="l">
              <a:buNone/>
              <a:defRPr sz="1000"/>
            </a:lvl1pPr>
          </a:lstStyle>
          <a:p>
            <a:pPr lvl="0"/>
            <a:r>
              <a:rPr lang="en-US" dirty="0"/>
              <a:t>text</a:t>
            </a:r>
            <a:endParaRPr lang="uk-UA" dirty="0"/>
          </a:p>
        </p:txBody>
      </p:sp>
      <p:sp>
        <p:nvSpPr>
          <p:cNvPr id="12" name="Text Placeholder 5"/>
          <p:cNvSpPr>
            <a:spLocks noGrp="1"/>
          </p:cNvSpPr>
          <p:nvPr>
            <p:ph type="body" sz="quarter" idx="23" hasCustomPrompt="1"/>
          </p:nvPr>
        </p:nvSpPr>
        <p:spPr>
          <a:xfrm>
            <a:off x="1272579" y="3094920"/>
            <a:ext cx="1904292" cy="1281709"/>
          </a:xfrm>
        </p:spPr>
        <p:txBody>
          <a:bodyPr anchor="ctr">
            <a:normAutofit/>
          </a:bodyPr>
          <a:lstStyle>
            <a:lvl1pPr marL="0" indent="0" algn="r">
              <a:buNone/>
              <a:defRPr sz="1000"/>
            </a:lvl1pPr>
          </a:lstStyle>
          <a:p>
            <a:pPr lvl="0"/>
            <a:r>
              <a:rPr lang="en-US" dirty="0"/>
              <a:t>text</a:t>
            </a:r>
            <a:endParaRPr lang="uk-UA" dirty="0"/>
          </a:p>
        </p:txBody>
      </p:sp>
      <p:sp>
        <p:nvSpPr>
          <p:cNvPr id="3" name="Footer Placeholder 2"/>
          <p:cNvSpPr>
            <a:spLocks noGrp="1"/>
          </p:cNvSpPr>
          <p:nvPr>
            <p:ph type="ftr" sz="quarter" idx="24"/>
          </p:nvPr>
        </p:nvSpPr>
        <p:spPr/>
        <p:txBody>
          <a:bodyPr/>
          <a:lstStyle/>
          <a:p>
            <a:pPr algn="r"/>
            <a:r>
              <a:rPr lang="en-US"/>
              <a:t>www.company.com</a:t>
            </a:r>
            <a:endParaRPr lang="uk-UA" dirty="0"/>
          </a:p>
        </p:txBody>
      </p:sp>
    </p:spTree>
    <p:extLst>
      <p:ext uri="{BB962C8B-B14F-4D97-AF65-F5344CB8AC3E}">
        <p14:creationId xmlns:p14="http://schemas.microsoft.com/office/powerpoint/2010/main" val="5265389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1" name="Text Placeholder 5"/>
          <p:cNvSpPr>
            <a:spLocks noGrp="1"/>
          </p:cNvSpPr>
          <p:nvPr>
            <p:ph type="body" sz="quarter" idx="21" hasCustomPrompt="1"/>
          </p:nvPr>
        </p:nvSpPr>
        <p:spPr>
          <a:xfrm>
            <a:off x="539552" y="5349147"/>
            <a:ext cx="1904292" cy="864163"/>
          </a:xfrm>
        </p:spPr>
        <p:txBody>
          <a:bodyPr anchor="t">
            <a:normAutofit/>
          </a:bodyPr>
          <a:lstStyle>
            <a:lvl1pPr marL="0" indent="0" algn="ctr">
              <a:buNone/>
              <a:defRPr sz="1000"/>
            </a:lvl1pPr>
          </a:lstStyle>
          <a:p>
            <a:pPr lvl="0"/>
            <a:r>
              <a:rPr lang="en-US" dirty="0"/>
              <a:t>text</a:t>
            </a:r>
            <a:endParaRPr lang="uk-UA" dirty="0"/>
          </a:p>
        </p:txBody>
      </p:sp>
      <p:sp>
        <p:nvSpPr>
          <p:cNvPr id="12" name="Text Placeholder 13"/>
          <p:cNvSpPr>
            <a:spLocks noGrp="1"/>
          </p:cNvSpPr>
          <p:nvPr>
            <p:ph type="body" sz="quarter" idx="24" hasCustomPrompt="1"/>
          </p:nvPr>
        </p:nvSpPr>
        <p:spPr>
          <a:xfrm>
            <a:off x="539727" y="4772950"/>
            <a:ext cx="190525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3" name="Text Placeholder 5"/>
          <p:cNvSpPr>
            <a:spLocks noGrp="1"/>
          </p:cNvSpPr>
          <p:nvPr>
            <p:ph type="body" sz="quarter" idx="25" hasCustomPrompt="1"/>
          </p:nvPr>
        </p:nvSpPr>
        <p:spPr>
          <a:xfrm>
            <a:off x="2594559" y="4310421"/>
            <a:ext cx="1904292" cy="864163"/>
          </a:xfrm>
        </p:spPr>
        <p:txBody>
          <a:bodyPr anchor="t">
            <a:normAutofit/>
          </a:bodyPr>
          <a:lstStyle>
            <a:lvl1pPr marL="0" indent="0" algn="ctr">
              <a:buNone/>
              <a:defRPr sz="1000"/>
            </a:lvl1pPr>
          </a:lstStyle>
          <a:p>
            <a:pPr lvl="0"/>
            <a:r>
              <a:rPr lang="en-US" dirty="0"/>
              <a:t>text</a:t>
            </a:r>
            <a:endParaRPr lang="uk-UA" dirty="0"/>
          </a:p>
        </p:txBody>
      </p:sp>
      <p:sp>
        <p:nvSpPr>
          <p:cNvPr id="14" name="Text Placeholder 13"/>
          <p:cNvSpPr>
            <a:spLocks noGrp="1"/>
          </p:cNvSpPr>
          <p:nvPr>
            <p:ph type="body" sz="quarter" idx="26" hasCustomPrompt="1"/>
          </p:nvPr>
        </p:nvSpPr>
        <p:spPr>
          <a:xfrm>
            <a:off x="2594734" y="3734225"/>
            <a:ext cx="190525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5" name="Text Placeholder 5"/>
          <p:cNvSpPr>
            <a:spLocks noGrp="1"/>
          </p:cNvSpPr>
          <p:nvPr>
            <p:ph type="body" sz="quarter" idx="27" hasCustomPrompt="1"/>
          </p:nvPr>
        </p:nvSpPr>
        <p:spPr>
          <a:xfrm>
            <a:off x="4644008" y="4310421"/>
            <a:ext cx="1904292" cy="864163"/>
          </a:xfrm>
        </p:spPr>
        <p:txBody>
          <a:bodyPr anchor="t">
            <a:normAutofit/>
          </a:bodyPr>
          <a:lstStyle>
            <a:lvl1pPr marL="0" indent="0" algn="ctr">
              <a:buNone/>
              <a:defRPr sz="1000"/>
            </a:lvl1pPr>
          </a:lstStyle>
          <a:p>
            <a:pPr lvl="0"/>
            <a:r>
              <a:rPr lang="en-US" dirty="0"/>
              <a:t>text</a:t>
            </a:r>
            <a:endParaRPr lang="uk-UA" dirty="0"/>
          </a:p>
        </p:txBody>
      </p:sp>
      <p:sp>
        <p:nvSpPr>
          <p:cNvPr id="16" name="Text Placeholder 13"/>
          <p:cNvSpPr>
            <a:spLocks noGrp="1"/>
          </p:cNvSpPr>
          <p:nvPr>
            <p:ph type="body" sz="quarter" idx="28" hasCustomPrompt="1"/>
          </p:nvPr>
        </p:nvSpPr>
        <p:spPr>
          <a:xfrm>
            <a:off x="4644183" y="3734225"/>
            <a:ext cx="190525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7" name="Text Placeholder 5"/>
          <p:cNvSpPr>
            <a:spLocks noGrp="1"/>
          </p:cNvSpPr>
          <p:nvPr>
            <p:ph type="body" sz="quarter" idx="29" hasCustomPrompt="1"/>
          </p:nvPr>
        </p:nvSpPr>
        <p:spPr>
          <a:xfrm>
            <a:off x="6699015" y="3379171"/>
            <a:ext cx="1904292" cy="864163"/>
          </a:xfrm>
        </p:spPr>
        <p:txBody>
          <a:bodyPr anchor="t">
            <a:normAutofit/>
          </a:bodyPr>
          <a:lstStyle>
            <a:lvl1pPr marL="0" indent="0" algn="ctr">
              <a:buNone/>
              <a:defRPr sz="1000"/>
            </a:lvl1pPr>
          </a:lstStyle>
          <a:p>
            <a:pPr lvl="0"/>
            <a:r>
              <a:rPr lang="en-US" dirty="0"/>
              <a:t>text</a:t>
            </a:r>
            <a:endParaRPr lang="uk-UA" dirty="0"/>
          </a:p>
        </p:txBody>
      </p:sp>
      <p:sp>
        <p:nvSpPr>
          <p:cNvPr id="18" name="Text Placeholder 13"/>
          <p:cNvSpPr>
            <a:spLocks noGrp="1"/>
          </p:cNvSpPr>
          <p:nvPr>
            <p:ph type="body" sz="quarter" idx="30" hasCustomPrompt="1"/>
          </p:nvPr>
        </p:nvSpPr>
        <p:spPr>
          <a:xfrm>
            <a:off x="6699190" y="2802974"/>
            <a:ext cx="190525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31"/>
          </p:nvPr>
        </p:nvSpPr>
        <p:spPr/>
        <p:txBody>
          <a:bodyPr/>
          <a:lstStyle/>
          <a:p>
            <a:pPr algn="r"/>
            <a:r>
              <a:rPr lang="en-US"/>
              <a:t>www.company.com</a:t>
            </a:r>
            <a:endParaRPr lang="uk-UA" dirty="0"/>
          </a:p>
        </p:txBody>
      </p:sp>
    </p:spTree>
    <p:extLst>
      <p:ext uri="{BB962C8B-B14F-4D97-AF65-F5344CB8AC3E}">
        <p14:creationId xmlns:p14="http://schemas.microsoft.com/office/powerpoint/2010/main" val="36332723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3" name="Text Placeholder 5"/>
          <p:cNvSpPr>
            <a:spLocks noGrp="1"/>
          </p:cNvSpPr>
          <p:nvPr>
            <p:ph type="body" sz="quarter" idx="21" hasCustomPrompt="1"/>
          </p:nvPr>
        </p:nvSpPr>
        <p:spPr>
          <a:xfrm>
            <a:off x="824914" y="4869293"/>
            <a:ext cx="2189896" cy="1344017"/>
          </a:xfrm>
        </p:spPr>
        <p:txBody>
          <a:bodyPr anchor="t">
            <a:normAutofit/>
          </a:bodyPr>
          <a:lstStyle>
            <a:lvl1pPr marL="0" indent="0" algn="ctr">
              <a:buNone/>
              <a:defRPr sz="1000"/>
            </a:lvl1pPr>
          </a:lstStyle>
          <a:p>
            <a:pPr lvl="0"/>
            <a:r>
              <a:rPr lang="en-US" dirty="0"/>
              <a:t>text</a:t>
            </a:r>
            <a:endParaRPr lang="uk-UA" dirty="0"/>
          </a:p>
        </p:txBody>
      </p:sp>
      <p:sp>
        <p:nvSpPr>
          <p:cNvPr id="14" name="Text Placeholder 13"/>
          <p:cNvSpPr>
            <a:spLocks noGrp="1"/>
          </p:cNvSpPr>
          <p:nvPr>
            <p:ph type="body" sz="quarter" idx="24" hasCustomPrompt="1"/>
          </p:nvPr>
        </p:nvSpPr>
        <p:spPr>
          <a:xfrm>
            <a:off x="825016" y="4293097"/>
            <a:ext cx="219100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5" name="Text Placeholder 5"/>
          <p:cNvSpPr>
            <a:spLocks noGrp="1"/>
          </p:cNvSpPr>
          <p:nvPr>
            <p:ph type="body" sz="quarter" idx="25" hasCustomPrompt="1"/>
          </p:nvPr>
        </p:nvSpPr>
        <p:spPr>
          <a:xfrm>
            <a:off x="3316994" y="4869293"/>
            <a:ext cx="2189896" cy="1344017"/>
          </a:xfrm>
        </p:spPr>
        <p:txBody>
          <a:bodyPr anchor="t">
            <a:normAutofit/>
          </a:bodyPr>
          <a:lstStyle>
            <a:lvl1pPr marL="0" indent="0" algn="ctr">
              <a:buNone/>
              <a:defRPr sz="1000"/>
            </a:lvl1pPr>
          </a:lstStyle>
          <a:p>
            <a:pPr lvl="0"/>
            <a:r>
              <a:rPr lang="en-US" dirty="0"/>
              <a:t>text</a:t>
            </a:r>
            <a:endParaRPr lang="uk-UA" dirty="0"/>
          </a:p>
        </p:txBody>
      </p:sp>
      <p:sp>
        <p:nvSpPr>
          <p:cNvPr id="16" name="Text Placeholder 13"/>
          <p:cNvSpPr>
            <a:spLocks noGrp="1"/>
          </p:cNvSpPr>
          <p:nvPr>
            <p:ph type="body" sz="quarter" idx="26" hasCustomPrompt="1"/>
          </p:nvPr>
        </p:nvSpPr>
        <p:spPr>
          <a:xfrm>
            <a:off x="3317096" y="4293097"/>
            <a:ext cx="219100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7" name="Text Placeholder 5"/>
          <p:cNvSpPr>
            <a:spLocks noGrp="1"/>
          </p:cNvSpPr>
          <p:nvPr>
            <p:ph type="body" sz="quarter" idx="27" hasCustomPrompt="1"/>
          </p:nvPr>
        </p:nvSpPr>
        <p:spPr>
          <a:xfrm>
            <a:off x="5724128" y="4869293"/>
            <a:ext cx="2189896" cy="1344017"/>
          </a:xfrm>
        </p:spPr>
        <p:txBody>
          <a:bodyPr anchor="t">
            <a:normAutofit/>
          </a:bodyPr>
          <a:lstStyle>
            <a:lvl1pPr marL="0" indent="0" algn="ctr">
              <a:buNone/>
              <a:defRPr sz="1000"/>
            </a:lvl1pPr>
          </a:lstStyle>
          <a:p>
            <a:pPr lvl="0"/>
            <a:r>
              <a:rPr lang="en-US" dirty="0"/>
              <a:t>text</a:t>
            </a:r>
            <a:endParaRPr lang="uk-UA" dirty="0"/>
          </a:p>
        </p:txBody>
      </p:sp>
      <p:sp>
        <p:nvSpPr>
          <p:cNvPr id="18" name="Text Placeholder 13"/>
          <p:cNvSpPr>
            <a:spLocks noGrp="1"/>
          </p:cNvSpPr>
          <p:nvPr>
            <p:ph type="body" sz="quarter" idx="28" hasCustomPrompt="1"/>
          </p:nvPr>
        </p:nvSpPr>
        <p:spPr>
          <a:xfrm>
            <a:off x="5724230" y="4293097"/>
            <a:ext cx="2191008"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9"/>
          </p:nvPr>
        </p:nvSpPr>
        <p:spPr/>
        <p:txBody>
          <a:bodyPr/>
          <a:lstStyle/>
          <a:p>
            <a:pPr algn="r"/>
            <a:r>
              <a:rPr lang="en-US"/>
              <a:t>www.company.com</a:t>
            </a:r>
            <a:endParaRPr lang="uk-UA" dirty="0"/>
          </a:p>
        </p:txBody>
      </p:sp>
    </p:spTree>
    <p:extLst>
      <p:ext uri="{BB962C8B-B14F-4D97-AF65-F5344CB8AC3E}">
        <p14:creationId xmlns:p14="http://schemas.microsoft.com/office/powerpoint/2010/main" val="3064087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3" name="Text Placeholder 5"/>
          <p:cNvSpPr>
            <a:spLocks noGrp="1"/>
          </p:cNvSpPr>
          <p:nvPr>
            <p:ph type="body" sz="quarter" idx="21" hasCustomPrompt="1"/>
          </p:nvPr>
        </p:nvSpPr>
        <p:spPr>
          <a:xfrm>
            <a:off x="468313" y="1595970"/>
            <a:ext cx="8207375" cy="776913"/>
          </a:xfrm>
        </p:spPr>
        <p:txBody>
          <a:bodyPr anchor="t">
            <a:normAutofit/>
          </a:bodyPr>
          <a:lstStyle>
            <a:lvl1pPr marL="0" indent="0" algn="l">
              <a:buNone/>
              <a:defRPr sz="1000"/>
            </a:lvl1pPr>
          </a:lstStyle>
          <a:p>
            <a:pPr lvl="0"/>
            <a:r>
              <a:rPr lang="en-US" dirty="0"/>
              <a:t>text</a:t>
            </a:r>
            <a:endParaRPr lang="uk-UA" dirty="0"/>
          </a:p>
        </p:txBody>
      </p:sp>
      <p:sp>
        <p:nvSpPr>
          <p:cNvPr id="14" name="Text Placeholder 13"/>
          <p:cNvSpPr>
            <a:spLocks noGrp="1"/>
          </p:cNvSpPr>
          <p:nvPr>
            <p:ph type="body" sz="quarter" idx="24" hasCustomPrompt="1"/>
          </p:nvPr>
        </p:nvSpPr>
        <p:spPr>
          <a:xfrm>
            <a:off x="468313" y="2504389"/>
            <a:ext cx="1935904"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5" name="Text Placeholder 5"/>
          <p:cNvSpPr>
            <a:spLocks noGrp="1"/>
          </p:cNvSpPr>
          <p:nvPr>
            <p:ph type="body" sz="quarter" idx="25" hasCustomPrompt="1"/>
          </p:nvPr>
        </p:nvSpPr>
        <p:spPr>
          <a:xfrm>
            <a:off x="468313" y="5157192"/>
            <a:ext cx="1935904" cy="949693"/>
          </a:xfrm>
        </p:spPr>
        <p:txBody>
          <a:bodyPr anchor="t">
            <a:normAutofit/>
          </a:bodyPr>
          <a:lstStyle>
            <a:lvl1pPr marL="0" indent="0" algn="ctr">
              <a:buNone/>
              <a:defRPr sz="1000"/>
            </a:lvl1pPr>
          </a:lstStyle>
          <a:p>
            <a:pPr lvl="0"/>
            <a:r>
              <a:rPr lang="en-US" dirty="0"/>
              <a:t>text</a:t>
            </a:r>
            <a:endParaRPr lang="uk-UA" dirty="0"/>
          </a:p>
        </p:txBody>
      </p:sp>
      <p:sp>
        <p:nvSpPr>
          <p:cNvPr id="22" name="Text Placeholder 13"/>
          <p:cNvSpPr>
            <a:spLocks noGrp="1"/>
          </p:cNvSpPr>
          <p:nvPr>
            <p:ph type="body" sz="quarter" idx="29" hasCustomPrompt="1"/>
          </p:nvPr>
        </p:nvSpPr>
        <p:spPr>
          <a:xfrm>
            <a:off x="2552295" y="2504389"/>
            <a:ext cx="1935904"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23" name="Text Placeholder 13"/>
          <p:cNvSpPr>
            <a:spLocks noGrp="1"/>
          </p:cNvSpPr>
          <p:nvPr>
            <p:ph type="body" sz="quarter" idx="30" hasCustomPrompt="1"/>
          </p:nvPr>
        </p:nvSpPr>
        <p:spPr>
          <a:xfrm>
            <a:off x="4657541" y="2504389"/>
            <a:ext cx="1935904"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24" name="Text Placeholder 13"/>
          <p:cNvSpPr>
            <a:spLocks noGrp="1"/>
          </p:cNvSpPr>
          <p:nvPr>
            <p:ph type="body" sz="quarter" idx="31" hasCustomPrompt="1"/>
          </p:nvPr>
        </p:nvSpPr>
        <p:spPr>
          <a:xfrm>
            <a:off x="6730890" y="2504389"/>
            <a:ext cx="1935904"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25" name="Text Placeholder 5"/>
          <p:cNvSpPr>
            <a:spLocks noGrp="1"/>
          </p:cNvSpPr>
          <p:nvPr>
            <p:ph type="body" sz="quarter" idx="32" hasCustomPrompt="1"/>
          </p:nvPr>
        </p:nvSpPr>
        <p:spPr>
          <a:xfrm>
            <a:off x="2552295" y="5157192"/>
            <a:ext cx="1935904" cy="949693"/>
          </a:xfrm>
        </p:spPr>
        <p:txBody>
          <a:bodyPr anchor="t">
            <a:normAutofit/>
          </a:bodyPr>
          <a:lstStyle>
            <a:lvl1pPr marL="0" indent="0" algn="ctr">
              <a:buNone/>
              <a:defRPr sz="1000"/>
            </a:lvl1pPr>
          </a:lstStyle>
          <a:p>
            <a:pPr lvl="0"/>
            <a:r>
              <a:rPr lang="en-US" dirty="0"/>
              <a:t>text</a:t>
            </a:r>
            <a:endParaRPr lang="uk-UA" dirty="0"/>
          </a:p>
        </p:txBody>
      </p:sp>
      <p:sp>
        <p:nvSpPr>
          <p:cNvPr id="26" name="Text Placeholder 5"/>
          <p:cNvSpPr>
            <a:spLocks noGrp="1"/>
          </p:cNvSpPr>
          <p:nvPr>
            <p:ph type="body" sz="quarter" idx="33" hasCustomPrompt="1"/>
          </p:nvPr>
        </p:nvSpPr>
        <p:spPr>
          <a:xfrm>
            <a:off x="4646909" y="5157192"/>
            <a:ext cx="1935904" cy="949693"/>
          </a:xfrm>
        </p:spPr>
        <p:txBody>
          <a:bodyPr anchor="t">
            <a:normAutofit/>
          </a:bodyPr>
          <a:lstStyle>
            <a:lvl1pPr marL="0" indent="0" algn="ctr">
              <a:buNone/>
              <a:defRPr sz="1000"/>
            </a:lvl1pPr>
          </a:lstStyle>
          <a:p>
            <a:pPr lvl="0"/>
            <a:r>
              <a:rPr lang="en-US" dirty="0"/>
              <a:t>text</a:t>
            </a:r>
            <a:endParaRPr lang="uk-UA" dirty="0"/>
          </a:p>
        </p:txBody>
      </p:sp>
      <p:sp>
        <p:nvSpPr>
          <p:cNvPr id="27" name="Text Placeholder 5"/>
          <p:cNvSpPr>
            <a:spLocks noGrp="1"/>
          </p:cNvSpPr>
          <p:nvPr>
            <p:ph type="body" sz="quarter" idx="34" hasCustomPrompt="1"/>
          </p:nvPr>
        </p:nvSpPr>
        <p:spPr>
          <a:xfrm>
            <a:off x="6720258" y="5157192"/>
            <a:ext cx="1935904" cy="949693"/>
          </a:xfrm>
        </p:spPr>
        <p:txBody>
          <a:bodyPr anchor="t">
            <a:normAutofit/>
          </a:bodyPr>
          <a:lstStyle>
            <a:lvl1pPr marL="0" indent="0" algn="ctr">
              <a:buNone/>
              <a:defRPr sz="1000"/>
            </a:lvl1pPr>
          </a:lstStyle>
          <a:p>
            <a:pPr lvl="0"/>
            <a:r>
              <a:rPr lang="en-US" dirty="0"/>
              <a:t>text</a:t>
            </a:r>
            <a:endParaRPr lang="uk-UA" dirty="0"/>
          </a:p>
        </p:txBody>
      </p:sp>
      <p:sp>
        <p:nvSpPr>
          <p:cNvPr id="3" name="Footer Placeholder 2"/>
          <p:cNvSpPr>
            <a:spLocks noGrp="1"/>
          </p:cNvSpPr>
          <p:nvPr>
            <p:ph type="ftr" sz="quarter" idx="35"/>
          </p:nvPr>
        </p:nvSpPr>
        <p:spPr/>
        <p:txBody>
          <a:bodyPr/>
          <a:lstStyle/>
          <a:p>
            <a:pPr algn="r"/>
            <a:r>
              <a:rPr lang="en-US"/>
              <a:t>www.company.com</a:t>
            </a:r>
            <a:endParaRPr lang="uk-UA" dirty="0"/>
          </a:p>
        </p:txBody>
      </p:sp>
    </p:spTree>
    <p:extLst>
      <p:ext uri="{BB962C8B-B14F-4D97-AF65-F5344CB8AC3E}">
        <p14:creationId xmlns:p14="http://schemas.microsoft.com/office/powerpoint/2010/main" val="23215297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8" name="Text Placeholder 12"/>
          <p:cNvSpPr>
            <a:spLocks noGrp="1"/>
          </p:cNvSpPr>
          <p:nvPr>
            <p:ph type="body" sz="quarter" idx="25" hasCustomPrompt="1"/>
          </p:nvPr>
        </p:nvSpPr>
        <p:spPr>
          <a:xfrm>
            <a:off x="5905331" y="1961782"/>
            <a:ext cx="2231292" cy="1056119"/>
          </a:xfrm>
        </p:spPr>
        <p:txBody>
          <a:bodyPr>
            <a:normAutofit/>
          </a:bodyPr>
          <a:lstStyle>
            <a:lvl1pPr marL="0" indent="0" algn="l">
              <a:buNone/>
              <a:defRPr sz="1000"/>
            </a:lvl1pPr>
          </a:lstStyle>
          <a:p>
            <a:pPr lvl="0"/>
            <a:r>
              <a:rPr lang="en-US" dirty="0"/>
              <a:t>text</a:t>
            </a:r>
            <a:endParaRPr lang="uk-UA" dirty="0"/>
          </a:p>
        </p:txBody>
      </p:sp>
      <p:sp>
        <p:nvSpPr>
          <p:cNvPr id="29" name="Text Placeholder 12"/>
          <p:cNvSpPr>
            <a:spLocks noGrp="1"/>
          </p:cNvSpPr>
          <p:nvPr>
            <p:ph type="body" sz="quarter" idx="26" hasCustomPrompt="1"/>
          </p:nvPr>
        </p:nvSpPr>
        <p:spPr>
          <a:xfrm>
            <a:off x="6228184" y="3366049"/>
            <a:ext cx="2231292" cy="1056119"/>
          </a:xfrm>
        </p:spPr>
        <p:txBody>
          <a:bodyPr>
            <a:normAutofit/>
          </a:bodyPr>
          <a:lstStyle>
            <a:lvl1pPr marL="0" indent="0" algn="l">
              <a:buNone/>
              <a:defRPr sz="1000"/>
            </a:lvl1pPr>
          </a:lstStyle>
          <a:p>
            <a:pPr lvl="0"/>
            <a:r>
              <a:rPr lang="en-US" dirty="0"/>
              <a:t>text</a:t>
            </a:r>
            <a:endParaRPr lang="uk-UA" dirty="0"/>
          </a:p>
        </p:txBody>
      </p:sp>
      <p:sp>
        <p:nvSpPr>
          <p:cNvPr id="30" name="Text Placeholder 12"/>
          <p:cNvSpPr>
            <a:spLocks noGrp="1"/>
          </p:cNvSpPr>
          <p:nvPr>
            <p:ph type="body" sz="quarter" idx="27" hasCustomPrompt="1"/>
          </p:nvPr>
        </p:nvSpPr>
        <p:spPr>
          <a:xfrm>
            <a:off x="5724068" y="4906478"/>
            <a:ext cx="2231292" cy="1056119"/>
          </a:xfrm>
        </p:spPr>
        <p:txBody>
          <a:bodyPr>
            <a:normAutofit/>
          </a:bodyPr>
          <a:lstStyle>
            <a:lvl1pPr marL="0" indent="0" algn="l">
              <a:buNone/>
              <a:defRPr sz="1000"/>
            </a:lvl1pPr>
          </a:lstStyle>
          <a:p>
            <a:pPr lvl="0"/>
            <a:r>
              <a:rPr lang="en-US" dirty="0"/>
              <a:t>text</a:t>
            </a:r>
            <a:endParaRPr lang="uk-UA" dirty="0"/>
          </a:p>
        </p:txBody>
      </p:sp>
      <p:sp>
        <p:nvSpPr>
          <p:cNvPr id="31" name="Text Placeholder 12"/>
          <p:cNvSpPr>
            <a:spLocks noGrp="1"/>
          </p:cNvSpPr>
          <p:nvPr>
            <p:ph type="body" sz="quarter" idx="28" hasCustomPrompt="1"/>
          </p:nvPr>
        </p:nvSpPr>
        <p:spPr>
          <a:xfrm>
            <a:off x="845435" y="1961782"/>
            <a:ext cx="2231292" cy="1056119"/>
          </a:xfrm>
        </p:spPr>
        <p:txBody>
          <a:bodyPr>
            <a:normAutofit/>
          </a:bodyPr>
          <a:lstStyle>
            <a:lvl1pPr marL="0" indent="0" algn="r">
              <a:buNone/>
              <a:defRPr sz="1000"/>
            </a:lvl1pPr>
          </a:lstStyle>
          <a:p>
            <a:pPr lvl="0"/>
            <a:r>
              <a:rPr lang="en-US" dirty="0"/>
              <a:t>text</a:t>
            </a:r>
            <a:endParaRPr lang="uk-UA" dirty="0"/>
          </a:p>
        </p:txBody>
      </p:sp>
      <p:sp>
        <p:nvSpPr>
          <p:cNvPr id="32" name="Text Placeholder 12"/>
          <p:cNvSpPr>
            <a:spLocks noGrp="1"/>
          </p:cNvSpPr>
          <p:nvPr>
            <p:ph type="body" sz="quarter" idx="29" hasCustomPrompt="1"/>
          </p:nvPr>
        </p:nvSpPr>
        <p:spPr>
          <a:xfrm>
            <a:off x="550398" y="3366049"/>
            <a:ext cx="2231292" cy="1056119"/>
          </a:xfrm>
        </p:spPr>
        <p:txBody>
          <a:bodyPr>
            <a:normAutofit/>
          </a:bodyPr>
          <a:lstStyle>
            <a:lvl1pPr marL="0" indent="0" algn="r">
              <a:buNone/>
              <a:defRPr sz="1000"/>
            </a:lvl1pPr>
          </a:lstStyle>
          <a:p>
            <a:pPr lvl="0"/>
            <a:r>
              <a:rPr lang="en-US" dirty="0"/>
              <a:t>text</a:t>
            </a:r>
            <a:endParaRPr lang="uk-UA" dirty="0"/>
          </a:p>
        </p:txBody>
      </p:sp>
      <p:sp>
        <p:nvSpPr>
          <p:cNvPr id="33" name="Text Placeholder 12"/>
          <p:cNvSpPr>
            <a:spLocks noGrp="1"/>
          </p:cNvSpPr>
          <p:nvPr>
            <p:ph type="body" sz="quarter" idx="30" hasCustomPrompt="1"/>
          </p:nvPr>
        </p:nvSpPr>
        <p:spPr>
          <a:xfrm>
            <a:off x="984112" y="4906478"/>
            <a:ext cx="2231292" cy="1056119"/>
          </a:xfrm>
        </p:spPr>
        <p:txBody>
          <a:bodyPr>
            <a:normAutofit/>
          </a:bodyPr>
          <a:lstStyle>
            <a:lvl1pPr marL="0" indent="0" algn="r">
              <a:buNone/>
              <a:defRPr sz="1000"/>
            </a:lvl1pPr>
          </a:lstStyle>
          <a:p>
            <a:pPr lvl="0"/>
            <a:r>
              <a:rPr lang="en-US" dirty="0"/>
              <a:t>text</a:t>
            </a:r>
            <a:endParaRPr lang="uk-UA" dirty="0"/>
          </a:p>
        </p:txBody>
      </p:sp>
      <p:sp>
        <p:nvSpPr>
          <p:cNvPr id="3" name="Footer Placeholder 2"/>
          <p:cNvSpPr>
            <a:spLocks noGrp="1"/>
          </p:cNvSpPr>
          <p:nvPr>
            <p:ph type="ftr" sz="quarter" idx="31"/>
          </p:nvPr>
        </p:nvSpPr>
        <p:spPr/>
        <p:txBody>
          <a:bodyPr/>
          <a:lstStyle/>
          <a:p>
            <a:pPr algn="r"/>
            <a:r>
              <a:rPr lang="en-US"/>
              <a:t>www.company.com</a:t>
            </a:r>
            <a:endParaRPr lang="uk-UA" dirty="0"/>
          </a:p>
        </p:txBody>
      </p:sp>
    </p:spTree>
    <p:extLst>
      <p:ext uri="{BB962C8B-B14F-4D97-AF65-F5344CB8AC3E}">
        <p14:creationId xmlns:p14="http://schemas.microsoft.com/office/powerpoint/2010/main" val="27983115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4" name="Text Placeholder 5"/>
          <p:cNvSpPr>
            <a:spLocks noGrp="1"/>
          </p:cNvSpPr>
          <p:nvPr>
            <p:ph type="body" sz="quarter" idx="21" hasCustomPrompt="1"/>
          </p:nvPr>
        </p:nvSpPr>
        <p:spPr>
          <a:xfrm>
            <a:off x="539773" y="4869293"/>
            <a:ext cx="1845638" cy="1344017"/>
          </a:xfrm>
        </p:spPr>
        <p:txBody>
          <a:bodyPr anchor="t">
            <a:normAutofit/>
          </a:bodyPr>
          <a:lstStyle>
            <a:lvl1pPr marL="0" indent="0" algn="ctr">
              <a:buNone/>
              <a:defRPr sz="1000"/>
            </a:lvl1pPr>
          </a:lstStyle>
          <a:p>
            <a:pPr lvl="0"/>
            <a:r>
              <a:rPr lang="en-US" dirty="0"/>
              <a:t>text</a:t>
            </a:r>
            <a:endParaRPr lang="uk-UA" dirty="0"/>
          </a:p>
        </p:txBody>
      </p:sp>
      <p:sp>
        <p:nvSpPr>
          <p:cNvPr id="15" name="Text Placeholder 13"/>
          <p:cNvSpPr>
            <a:spLocks noGrp="1"/>
          </p:cNvSpPr>
          <p:nvPr>
            <p:ph type="body" sz="quarter" idx="24" hasCustomPrompt="1"/>
          </p:nvPr>
        </p:nvSpPr>
        <p:spPr>
          <a:xfrm>
            <a:off x="539962" y="4293097"/>
            <a:ext cx="1846576"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6" name="Text Placeholder 5"/>
          <p:cNvSpPr>
            <a:spLocks noGrp="1"/>
          </p:cNvSpPr>
          <p:nvPr>
            <p:ph type="body" sz="quarter" idx="25" hasCustomPrompt="1"/>
          </p:nvPr>
        </p:nvSpPr>
        <p:spPr>
          <a:xfrm>
            <a:off x="2627389" y="4869293"/>
            <a:ext cx="1845638" cy="1344017"/>
          </a:xfrm>
        </p:spPr>
        <p:txBody>
          <a:bodyPr anchor="t">
            <a:normAutofit/>
          </a:bodyPr>
          <a:lstStyle>
            <a:lvl1pPr marL="0" indent="0" algn="ctr">
              <a:buNone/>
              <a:defRPr sz="1000"/>
            </a:lvl1pPr>
          </a:lstStyle>
          <a:p>
            <a:pPr lvl="0"/>
            <a:r>
              <a:rPr lang="en-US" dirty="0"/>
              <a:t>text</a:t>
            </a:r>
            <a:endParaRPr lang="uk-UA" dirty="0"/>
          </a:p>
        </p:txBody>
      </p:sp>
      <p:sp>
        <p:nvSpPr>
          <p:cNvPr id="17" name="Text Placeholder 13"/>
          <p:cNvSpPr>
            <a:spLocks noGrp="1"/>
          </p:cNvSpPr>
          <p:nvPr>
            <p:ph type="body" sz="quarter" idx="26" hasCustomPrompt="1"/>
          </p:nvPr>
        </p:nvSpPr>
        <p:spPr>
          <a:xfrm>
            <a:off x="2627578" y="4293097"/>
            <a:ext cx="1846576"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8" name="Text Placeholder 5"/>
          <p:cNvSpPr>
            <a:spLocks noGrp="1"/>
          </p:cNvSpPr>
          <p:nvPr>
            <p:ph type="body" sz="quarter" idx="27" hasCustomPrompt="1"/>
          </p:nvPr>
        </p:nvSpPr>
        <p:spPr>
          <a:xfrm>
            <a:off x="4742434" y="4869293"/>
            <a:ext cx="1845638" cy="1344017"/>
          </a:xfrm>
        </p:spPr>
        <p:txBody>
          <a:bodyPr anchor="t">
            <a:normAutofit/>
          </a:bodyPr>
          <a:lstStyle>
            <a:lvl1pPr marL="0" indent="0" algn="ctr">
              <a:buNone/>
              <a:defRPr sz="1000"/>
            </a:lvl1pPr>
          </a:lstStyle>
          <a:p>
            <a:pPr lvl="0"/>
            <a:r>
              <a:rPr lang="en-US" dirty="0"/>
              <a:t>text</a:t>
            </a:r>
            <a:endParaRPr lang="uk-UA" dirty="0"/>
          </a:p>
        </p:txBody>
      </p:sp>
      <p:sp>
        <p:nvSpPr>
          <p:cNvPr id="19" name="Text Placeholder 13"/>
          <p:cNvSpPr>
            <a:spLocks noGrp="1"/>
          </p:cNvSpPr>
          <p:nvPr>
            <p:ph type="body" sz="quarter" idx="28" hasCustomPrompt="1"/>
          </p:nvPr>
        </p:nvSpPr>
        <p:spPr>
          <a:xfrm>
            <a:off x="4742623" y="4293097"/>
            <a:ext cx="1846576"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20" name="Text Placeholder 5"/>
          <p:cNvSpPr>
            <a:spLocks noGrp="1"/>
          </p:cNvSpPr>
          <p:nvPr>
            <p:ph type="body" sz="quarter" idx="29" hasCustomPrompt="1"/>
          </p:nvPr>
        </p:nvSpPr>
        <p:spPr>
          <a:xfrm>
            <a:off x="6830050" y="4869293"/>
            <a:ext cx="1845638" cy="1344017"/>
          </a:xfrm>
        </p:spPr>
        <p:txBody>
          <a:bodyPr anchor="t">
            <a:normAutofit/>
          </a:bodyPr>
          <a:lstStyle>
            <a:lvl1pPr marL="0" indent="0" algn="ctr">
              <a:buNone/>
              <a:defRPr sz="1000"/>
            </a:lvl1pPr>
          </a:lstStyle>
          <a:p>
            <a:pPr lvl="0"/>
            <a:r>
              <a:rPr lang="en-US" dirty="0"/>
              <a:t>text</a:t>
            </a:r>
            <a:endParaRPr lang="uk-UA" dirty="0"/>
          </a:p>
        </p:txBody>
      </p:sp>
      <p:sp>
        <p:nvSpPr>
          <p:cNvPr id="21" name="Text Placeholder 13"/>
          <p:cNvSpPr>
            <a:spLocks noGrp="1"/>
          </p:cNvSpPr>
          <p:nvPr>
            <p:ph type="body" sz="quarter" idx="30" hasCustomPrompt="1"/>
          </p:nvPr>
        </p:nvSpPr>
        <p:spPr>
          <a:xfrm>
            <a:off x="6830239" y="4293097"/>
            <a:ext cx="1846576" cy="568132"/>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31"/>
          </p:nvPr>
        </p:nvSpPr>
        <p:spPr/>
        <p:txBody>
          <a:bodyPr/>
          <a:lstStyle/>
          <a:p>
            <a:pPr algn="r"/>
            <a:r>
              <a:rPr lang="en-US"/>
              <a:t>www.company.com</a:t>
            </a:r>
            <a:endParaRPr lang="uk-UA" dirty="0"/>
          </a:p>
        </p:txBody>
      </p:sp>
    </p:spTree>
    <p:extLst>
      <p:ext uri="{BB962C8B-B14F-4D97-AF65-F5344CB8AC3E}">
        <p14:creationId xmlns:p14="http://schemas.microsoft.com/office/powerpoint/2010/main" val="14926931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9" name="Text Placeholder 12"/>
          <p:cNvSpPr>
            <a:spLocks noGrp="1"/>
          </p:cNvSpPr>
          <p:nvPr>
            <p:ph type="body" sz="quarter" idx="28" hasCustomPrompt="1"/>
          </p:nvPr>
        </p:nvSpPr>
        <p:spPr>
          <a:xfrm>
            <a:off x="612329" y="4869160"/>
            <a:ext cx="1762596" cy="867407"/>
          </a:xfrm>
        </p:spPr>
        <p:txBody>
          <a:bodyPr>
            <a:normAutofit/>
          </a:bodyPr>
          <a:lstStyle>
            <a:lvl1pPr marL="0" indent="0" algn="ctr">
              <a:buNone/>
              <a:defRPr sz="1000"/>
            </a:lvl1pPr>
          </a:lstStyle>
          <a:p>
            <a:pPr lvl="0"/>
            <a:r>
              <a:rPr lang="en-US" dirty="0"/>
              <a:t>text</a:t>
            </a:r>
            <a:endParaRPr lang="uk-UA" dirty="0"/>
          </a:p>
        </p:txBody>
      </p:sp>
      <p:sp>
        <p:nvSpPr>
          <p:cNvPr id="20" name="Text Placeholder 12"/>
          <p:cNvSpPr>
            <a:spLocks noGrp="1"/>
          </p:cNvSpPr>
          <p:nvPr>
            <p:ph type="body" sz="quarter" idx="29" hasCustomPrompt="1"/>
          </p:nvPr>
        </p:nvSpPr>
        <p:spPr>
          <a:xfrm>
            <a:off x="2664413" y="4869160"/>
            <a:ext cx="1762596" cy="867407"/>
          </a:xfrm>
        </p:spPr>
        <p:txBody>
          <a:bodyPr>
            <a:normAutofit/>
          </a:bodyPr>
          <a:lstStyle>
            <a:lvl1pPr marL="0" indent="0" algn="ctr">
              <a:buNone/>
              <a:defRPr sz="1000"/>
            </a:lvl1pPr>
          </a:lstStyle>
          <a:p>
            <a:pPr lvl="0"/>
            <a:r>
              <a:rPr lang="en-US" dirty="0"/>
              <a:t>text</a:t>
            </a:r>
            <a:endParaRPr lang="uk-UA" dirty="0"/>
          </a:p>
        </p:txBody>
      </p:sp>
      <p:sp>
        <p:nvSpPr>
          <p:cNvPr id="21" name="Text Placeholder 12"/>
          <p:cNvSpPr>
            <a:spLocks noGrp="1"/>
          </p:cNvSpPr>
          <p:nvPr>
            <p:ph type="body" sz="quarter" idx="30" hasCustomPrompt="1"/>
          </p:nvPr>
        </p:nvSpPr>
        <p:spPr>
          <a:xfrm>
            <a:off x="4684599" y="4869160"/>
            <a:ext cx="1762596" cy="867407"/>
          </a:xfrm>
        </p:spPr>
        <p:txBody>
          <a:bodyPr>
            <a:normAutofit/>
          </a:bodyPr>
          <a:lstStyle>
            <a:lvl1pPr marL="0" indent="0" algn="ctr">
              <a:buNone/>
              <a:defRPr sz="1000"/>
            </a:lvl1pPr>
          </a:lstStyle>
          <a:p>
            <a:pPr lvl="0"/>
            <a:r>
              <a:rPr lang="en-US" dirty="0"/>
              <a:t>text</a:t>
            </a:r>
            <a:endParaRPr lang="uk-UA" dirty="0"/>
          </a:p>
        </p:txBody>
      </p:sp>
      <p:sp>
        <p:nvSpPr>
          <p:cNvPr id="22" name="Text Placeholder 12"/>
          <p:cNvSpPr>
            <a:spLocks noGrp="1"/>
          </p:cNvSpPr>
          <p:nvPr>
            <p:ph type="body" sz="quarter" idx="31" hasCustomPrompt="1"/>
          </p:nvPr>
        </p:nvSpPr>
        <p:spPr>
          <a:xfrm>
            <a:off x="6747315" y="4869160"/>
            <a:ext cx="1762596" cy="867407"/>
          </a:xfrm>
        </p:spPr>
        <p:txBody>
          <a:bodyPr>
            <a:normAutofit/>
          </a:bodyPr>
          <a:lstStyle>
            <a:lvl1pPr marL="0" indent="0" algn="ctr">
              <a:buNone/>
              <a:defRPr sz="1000"/>
            </a:lvl1pPr>
          </a:lstStyle>
          <a:p>
            <a:pPr lvl="0"/>
            <a:r>
              <a:rPr lang="en-US" dirty="0"/>
              <a:t>text</a:t>
            </a:r>
            <a:endParaRPr lang="uk-UA" dirty="0"/>
          </a:p>
        </p:txBody>
      </p:sp>
      <p:sp>
        <p:nvSpPr>
          <p:cNvPr id="3" name="Footer Placeholder 2"/>
          <p:cNvSpPr>
            <a:spLocks noGrp="1"/>
          </p:cNvSpPr>
          <p:nvPr>
            <p:ph type="ftr" sz="quarter" idx="32"/>
          </p:nvPr>
        </p:nvSpPr>
        <p:spPr/>
        <p:txBody>
          <a:bodyPr/>
          <a:lstStyle/>
          <a:p>
            <a:pPr algn="r"/>
            <a:r>
              <a:rPr lang="en-US"/>
              <a:t>www.company.com</a:t>
            </a:r>
            <a:endParaRPr lang="uk-UA" dirty="0"/>
          </a:p>
        </p:txBody>
      </p:sp>
    </p:spTree>
    <p:extLst>
      <p:ext uri="{BB962C8B-B14F-4D97-AF65-F5344CB8AC3E}">
        <p14:creationId xmlns:p14="http://schemas.microsoft.com/office/powerpoint/2010/main" val="23869990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2" name="Text Placeholder 12"/>
          <p:cNvSpPr>
            <a:spLocks noGrp="1"/>
          </p:cNvSpPr>
          <p:nvPr>
            <p:ph type="body" sz="quarter" idx="23" hasCustomPrompt="1"/>
          </p:nvPr>
        </p:nvSpPr>
        <p:spPr>
          <a:xfrm>
            <a:off x="468313" y="2551471"/>
            <a:ext cx="2231292" cy="1056119"/>
          </a:xfrm>
        </p:spPr>
        <p:txBody>
          <a:bodyPr>
            <a:normAutofit/>
          </a:bodyPr>
          <a:lstStyle>
            <a:lvl1pPr marL="0" indent="0" algn="l">
              <a:buNone/>
              <a:defRPr sz="1000"/>
            </a:lvl1pPr>
          </a:lstStyle>
          <a:p>
            <a:pPr lvl="0"/>
            <a:r>
              <a:rPr lang="en-US" dirty="0"/>
              <a:t>text</a:t>
            </a:r>
            <a:endParaRPr lang="uk-UA" dirty="0"/>
          </a:p>
        </p:txBody>
      </p:sp>
      <p:sp>
        <p:nvSpPr>
          <p:cNvPr id="14" name="Text Placeholder 12"/>
          <p:cNvSpPr>
            <a:spLocks noGrp="1"/>
          </p:cNvSpPr>
          <p:nvPr>
            <p:ph type="body" sz="quarter" idx="25" hasCustomPrompt="1"/>
          </p:nvPr>
        </p:nvSpPr>
        <p:spPr>
          <a:xfrm>
            <a:off x="6444396" y="1604434"/>
            <a:ext cx="2231292" cy="1056119"/>
          </a:xfrm>
        </p:spPr>
        <p:txBody>
          <a:bodyPr>
            <a:normAutofit/>
          </a:bodyPr>
          <a:lstStyle>
            <a:lvl1pPr marL="0" indent="0" algn="l">
              <a:buNone/>
              <a:defRPr sz="1000"/>
            </a:lvl1pPr>
          </a:lstStyle>
          <a:p>
            <a:pPr lvl="0"/>
            <a:r>
              <a:rPr lang="en-US" dirty="0"/>
              <a:t>text</a:t>
            </a:r>
            <a:endParaRPr lang="uk-UA" dirty="0"/>
          </a:p>
        </p:txBody>
      </p:sp>
      <p:sp>
        <p:nvSpPr>
          <p:cNvPr id="16" name="Text Placeholder 12"/>
          <p:cNvSpPr>
            <a:spLocks noGrp="1"/>
          </p:cNvSpPr>
          <p:nvPr>
            <p:ph type="body" sz="quarter" idx="27" hasCustomPrompt="1"/>
          </p:nvPr>
        </p:nvSpPr>
        <p:spPr>
          <a:xfrm>
            <a:off x="6433366" y="2948946"/>
            <a:ext cx="2231292" cy="1056119"/>
          </a:xfrm>
        </p:spPr>
        <p:txBody>
          <a:bodyPr>
            <a:normAutofit/>
          </a:bodyPr>
          <a:lstStyle>
            <a:lvl1pPr marL="0" indent="0" algn="l">
              <a:buNone/>
              <a:defRPr sz="1000"/>
            </a:lvl1pPr>
          </a:lstStyle>
          <a:p>
            <a:pPr lvl="0"/>
            <a:r>
              <a:rPr lang="en-US" dirty="0"/>
              <a:t>text</a:t>
            </a:r>
            <a:endParaRPr lang="uk-UA" dirty="0"/>
          </a:p>
        </p:txBody>
      </p:sp>
      <p:sp>
        <p:nvSpPr>
          <p:cNvPr id="18" name="Text Placeholder 12"/>
          <p:cNvSpPr>
            <a:spLocks noGrp="1"/>
          </p:cNvSpPr>
          <p:nvPr>
            <p:ph type="body" sz="quarter" idx="28" hasCustomPrompt="1"/>
          </p:nvPr>
        </p:nvSpPr>
        <p:spPr>
          <a:xfrm>
            <a:off x="468313" y="3884085"/>
            <a:ext cx="2231292" cy="1056119"/>
          </a:xfrm>
        </p:spPr>
        <p:txBody>
          <a:bodyPr>
            <a:normAutofit/>
          </a:bodyPr>
          <a:lstStyle>
            <a:lvl1pPr marL="0" indent="0" algn="l">
              <a:buNone/>
              <a:defRPr sz="1000"/>
            </a:lvl1pPr>
          </a:lstStyle>
          <a:p>
            <a:pPr lvl="0"/>
            <a:r>
              <a:rPr lang="en-US" dirty="0"/>
              <a:t>text</a:t>
            </a:r>
            <a:endParaRPr lang="uk-UA" dirty="0"/>
          </a:p>
        </p:txBody>
      </p:sp>
      <p:sp>
        <p:nvSpPr>
          <p:cNvPr id="19" name="Text Placeholder 12"/>
          <p:cNvSpPr>
            <a:spLocks noGrp="1"/>
          </p:cNvSpPr>
          <p:nvPr>
            <p:ph type="body" sz="quarter" idx="29" hasCustomPrompt="1"/>
          </p:nvPr>
        </p:nvSpPr>
        <p:spPr>
          <a:xfrm>
            <a:off x="468313" y="5259229"/>
            <a:ext cx="2231292" cy="1056119"/>
          </a:xfrm>
        </p:spPr>
        <p:txBody>
          <a:bodyPr>
            <a:normAutofit/>
          </a:bodyPr>
          <a:lstStyle>
            <a:lvl1pPr marL="0" indent="0" algn="l">
              <a:buNone/>
              <a:defRPr sz="1000"/>
            </a:lvl1pPr>
          </a:lstStyle>
          <a:p>
            <a:pPr lvl="0"/>
            <a:r>
              <a:rPr lang="en-US" dirty="0"/>
              <a:t>text</a:t>
            </a:r>
            <a:endParaRPr lang="uk-UA" dirty="0"/>
          </a:p>
        </p:txBody>
      </p:sp>
      <p:sp>
        <p:nvSpPr>
          <p:cNvPr id="20" name="Text Placeholder 12"/>
          <p:cNvSpPr>
            <a:spLocks noGrp="1"/>
          </p:cNvSpPr>
          <p:nvPr>
            <p:ph type="body" sz="quarter" idx="30" hasCustomPrompt="1"/>
          </p:nvPr>
        </p:nvSpPr>
        <p:spPr>
          <a:xfrm>
            <a:off x="4105879" y="1440822"/>
            <a:ext cx="394685" cy="474932"/>
          </a:xfrm>
        </p:spPr>
        <p:txBody>
          <a:bodyPr anchor="ctr">
            <a:noAutofit/>
          </a:bodyPr>
          <a:lstStyle>
            <a:lvl1pPr marL="0" indent="0" algn="ctr">
              <a:buNone/>
              <a:defRPr sz="1800"/>
            </a:lvl1pPr>
          </a:lstStyle>
          <a:p>
            <a:pPr lvl="0"/>
            <a:r>
              <a:rPr lang="en-US" dirty="0"/>
              <a:t>A</a:t>
            </a:r>
            <a:endParaRPr lang="uk-UA" dirty="0"/>
          </a:p>
        </p:txBody>
      </p:sp>
      <p:sp>
        <p:nvSpPr>
          <p:cNvPr id="21" name="Text Placeholder 12"/>
          <p:cNvSpPr>
            <a:spLocks noGrp="1"/>
          </p:cNvSpPr>
          <p:nvPr>
            <p:ph type="body" sz="quarter" idx="31" hasCustomPrompt="1"/>
          </p:nvPr>
        </p:nvSpPr>
        <p:spPr>
          <a:xfrm>
            <a:off x="3995937" y="1705930"/>
            <a:ext cx="394685" cy="474932"/>
          </a:xfrm>
        </p:spPr>
        <p:txBody>
          <a:bodyPr anchor="ctr">
            <a:noAutofit/>
          </a:bodyPr>
          <a:lstStyle>
            <a:lvl1pPr marL="0" indent="0" algn="ctr">
              <a:buNone/>
              <a:defRPr sz="1800"/>
            </a:lvl1pPr>
          </a:lstStyle>
          <a:p>
            <a:pPr lvl="0"/>
            <a:r>
              <a:rPr lang="en-US" dirty="0"/>
              <a:t>A</a:t>
            </a:r>
            <a:endParaRPr lang="uk-UA" dirty="0"/>
          </a:p>
        </p:txBody>
      </p:sp>
      <p:sp>
        <p:nvSpPr>
          <p:cNvPr id="22" name="Text Placeholder 12"/>
          <p:cNvSpPr>
            <a:spLocks noGrp="1"/>
          </p:cNvSpPr>
          <p:nvPr>
            <p:ph type="body" sz="quarter" idx="32" hasCustomPrompt="1"/>
          </p:nvPr>
        </p:nvSpPr>
        <p:spPr>
          <a:xfrm>
            <a:off x="4105308" y="1993962"/>
            <a:ext cx="394685" cy="474932"/>
          </a:xfrm>
        </p:spPr>
        <p:txBody>
          <a:bodyPr anchor="ctr">
            <a:noAutofit/>
          </a:bodyPr>
          <a:lstStyle>
            <a:lvl1pPr marL="0" indent="0" algn="ctr">
              <a:buNone/>
              <a:defRPr sz="1800"/>
            </a:lvl1pPr>
          </a:lstStyle>
          <a:p>
            <a:pPr lvl="0"/>
            <a:r>
              <a:rPr lang="en-US" dirty="0"/>
              <a:t>A</a:t>
            </a:r>
            <a:endParaRPr lang="uk-UA" dirty="0"/>
          </a:p>
        </p:txBody>
      </p:sp>
      <p:sp>
        <p:nvSpPr>
          <p:cNvPr id="25" name="Text Placeholder 12"/>
          <p:cNvSpPr>
            <a:spLocks noGrp="1"/>
          </p:cNvSpPr>
          <p:nvPr>
            <p:ph type="body" sz="quarter" idx="33" hasCustomPrompt="1"/>
          </p:nvPr>
        </p:nvSpPr>
        <p:spPr>
          <a:xfrm>
            <a:off x="4067945" y="2281994"/>
            <a:ext cx="394685" cy="474932"/>
          </a:xfrm>
        </p:spPr>
        <p:txBody>
          <a:bodyPr anchor="ctr">
            <a:noAutofit/>
          </a:bodyPr>
          <a:lstStyle>
            <a:lvl1pPr marL="0" indent="0" algn="ctr">
              <a:buNone/>
              <a:defRPr sz="1800"/>
            </a:lvl1pPr>
          </a:lstStyle>
          <a:p>
            <a:pPr lvl="0"/>
            <a:r>
              <a:rPr lang="en-US" dirty="0"/>
              <a:t>A</a:t>
            </a:r>
            <a:endParaRPr lang="uk-UA" dirty="0"/>
          </a:p>
        </p:txBody>
      </p:sp>
      <p:sp>
        <p:nvSpPr>
          <p:cNvPr id="26" name="Text Placeholder 12"/>
          <p:cNvSpPr>
            <a:spLocks noGrp="1"/>
          </p:cNvSpPr>
          <p:nvPr>
            <p:ph type="body" sz="quarter" idx="34" hasCustomPrompt="1"/>
          </p:nvPr>
        </p:nvSpPr>
        <p:spPr>
          <a:xfrm>
            <a:off x="4139953" y="2564905"/>
            <a:ext cx="394685" cy="474932"/>
          </a:xfrm>
        </p:spPr>
        <p:txBody>
          <a:bodyPr anchor="ctr">
            <a:noAutofit/>
          </a:bodyPr>
          <a:lstStyle>
            <a:lvl1pPr marL="0" indent="0" algn="ctr">
              <a:buNone/>
              <a:defRPr sz="1800"/>
            </a:lvl1pPr>
          </a:lstStyle>
          <a:p>
            <a:pPr lvl="0"/>
            <a:r>
              <a:rPr lang="en-US" dirty="0"/>
              <a:t>A</a:t>
            </a:r>
            <a:endParaRPr lang="uk-UA" dirty="0"/>
          </a:p>
        </p:txBody>
      </p:sp>
      <p:sp>
        <p:nvSpPr>
          <p:cNvPr id="3" name="Footer Placeholder 2"/>
          <p:cNvSpPr>
            <a:spLocks noGrp="1"/>
          </p:cNvSpPr>
          <p:nvPr>
            <p:ph type="ftr" sz="quarter" idx="35"/>
          </p:nvPr>
        </p:nvSpPr>
        <p:spPr/>
        <p:txBody>
          <a:bodyPr/>
          <a:lstStyle/>
          <a:p>
            <a:pPr algn="r"/>
            <a:r>
              <a:rPr lang="en-US"/>
              <a:t>www.company.com</a:t>
            </a:r>
            <a:endParaRPr lang="uk-UA" dirty="0"/>
          </a:p>
        </p:txBody>
      </p:sp>
    </p:spTree>
    <p:extLst>
      <p:ext uri="{BB962C8B-B14F-4D97-AF65-F5344CB8AC3E}">
        <p14:creationId xmlns:p14="http://schemas.microsoft.com/office/powerpoint/2010/main" val="29835518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4" name="Text Placeholder 12"/>
          <p:cNvSpPr>
            <a:spLocks noGrp="1"/>
          </p:cNvSpPr>
          <p:nvPr>
            <p:ph type="body" sz="quarter" idx="25" hasCustomPrompt="1"/>
          </p:nvPr>
        </p:nvSpPr>
        <p:spPr>
          <a:xfrm>
            <a:off x="468313" y="2564905"/>
            <a:ext cx="1871662" cy="864096"/>
          </a:xfrm>
        </p:spPr>
        <p:txBody>
          <a:bodyPr>
            <a:normAutofit/>
          </a:bodyPr>
          <a:lstStyle>
            <a:lvl1pPr marL="0" indent="0" algn="ctr">
              <a:buNone/>
              <a:defRPr sz="1000"/>
            </a:lvl1pPr>
          </a:lstStyle>
          <a:p>
            <a:pPr lvl="0"/>
            <a:r>
              <a:rPr lang="en-US" dirty="0"/>
              <a:t>text</a:t>
            </a:r>
            <a:endParaRPr lang="uk-UA" dirty="0"/>
          </a:p>
        </p:txBody>
      </p:sp>
      <p:sp>
        <p:nvSpPr>
          <p:cNvPr id="16" name="Text Placeholder 12"/>
          <p:cNvSpPr>
            <a:spLocks noGrp="1"/>
          </p:cNvSpPr>
          <p:nvPr>
            <p:ph type="body" sz="quarter" idx="27" hasCustomPrompt="1"/>
          </p:nvPr>
        </p:nvSpPr>
        <p:spPr>
          <a:xfrm>
            <a:off x="7535358" y="2180862"/>
            <a:ext cx="1140330" cy="1056119"/>
          </a:xfrm>
        </p:spPr>
        <p:txBody>
          <a:bodyPr>
            <a:normAutofit/>
          </a:bodyPr>
          <a:lstStyle>
            <a:lvl1pPr marL="0" indent="0" algn="l">
              <a:buNone/>
              <a:defRPr sz="1000"/>
            </a:lvl1pPr>
          </a:lstStyle>
          <a:p>
            <a:pPr lvl="0"/>
            <a:r>
              <a:rPr lang="en-US" dirty="0"/>
              <a:t>text</a:t>
            </a:r>
            <a:endParaRPr lang="uk-UA" dirty="0"/>
          </a:p>
        </p:txBody>
      </p:sp>
      <p:sp>
        <p:nvSpPr>
          <p:cNvPr id="30" name="Text Placeholder 12"/>
          <p:cNvSpPr>
            <a:spLocks noGrp="1"/>
          </p:cNvSpPr>
          <p:nvPr>
            <p:ph type="body" sz="quarter" idx="29" hasCustomPrompt="1"/>
          </p:nvPr>
        </p:nvSpPr>
        <p:spPr>
          <a:xfrm>
            <a:off x="6764259" y="2180862"/>
            <a:ext cx="760069" cy="1056119"/>
          </a:xfrm>
        </p:spPr>
        <p:txBody>
          <a:bodyPr anchor="ctr">
            <a:noAutofit/>
          </a:bodyPr>
          <a:lstStyle>
            <a:lvl1pPr marL="0" indent="0" algn="ctr">
              <a:buNone/>
              <a:defRPr sz="4000"/>
            </a:lvl1pPr>
          </a:lstStyle>
          <a:p>
            <a:pPr lvl="0"/>
            <a:r>
              <a:rPr lang="en-US" dirty="0"/>
              <a:t>A</a:t>
            </a:r>
            <a:endParaRPr lang="uk-UA" dirty="0"/>
          </a:p>
        </p:txBody>
      </p:sp>
      <p:sp>
        <p:nvSpPr>
          <p:cNvPr id="31" name="Text Placeholder 12"/>
          <p:cNvSpPr>
            <a:spLocks noGrp="1"/>
          </p:cNvSpPr>
          <p:nvPr>
            <p:ph type="body" sz="quarter" idx="15" hasCustomPrompt="1"/>
          </p:nvPr>
        </p:nvSpPr>
        <p:spPr>
          <a:xfrm>
            <a:off x="463494" y="4077071"/>
            <a:ext cx="1876482" cy="792090"/>
          </a:xfrm>
        </p:spPr>
        <p:txBody>
          <a:bodyPr>
            <a:normAutofit/>
          </a:bodyPr>
          <a:lstStyle>
            <a:lvl1pPr marL="0" indent="0" algn="l">
              <a:buNone/>
              <a:defRPr sz="1000"/>
            </a:lvl1pPr>
          </a:lstStyle>
          <a:p>
            <a:pPr lvl="0"/>
            <a:r>
              <a:rPr lang="en-US" dirty="0"/>
              <a:t>text</a:t>
            </a:r>
            <a:endParaRPr lang="uk-UA" dirty="0"/>
          </a:p>
        </p:txBody>
      </p:sp>
      <p:sp>
        <p:nvSpPr>
          <p:cNvPr id="32" name="Text Placeholder 13"/>
          <p:cNvSpPr>
            <a:spLocks noGrp="1"/>
          </p:cNvSpPr>
          <p:nvPr>
            <p:ph type="body" sz="quarter" idx="22" hasCustomPrompt="1"/>
          </p:nvPr>
        </p:nvSpPr>
        <p:spPr>
          <a:xfrm>
            <a:off x="462379" y="3645024"/>
            <a:ext cx="1877040" cy="424116"/>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3" name="Text Placeholder 12"/>
          <p:cNvSpPr>
            <a:spLocks noGrp="1"/>
          </p:cNvSpPr>
          <p:nvPr>
            <p:ph type="body" sz="quarter" idx="30" hasCustomPrompt="1"/>
          </p:nvPr>
        </p:nvSpPr>
        <p:spPr>
          <a:xfrm>
            <a:off x="6799974" y="3645025"/>
            <a:ext cx="1876482" cy="1152128"/>
          </a:xfrm>
        </p:spPr>
        <p:txBody>
          <a:bodyPr>
            <a:normAutofit/>
          </a:bodyPr>
          <a:lstStyle>
            <a:lvl1pPr marL="0" indent="0" algn="l">
              <a:buNone/>
              <a:defRPr sz="1000"/>
            </a:lvl1pPr>
          </a:lstStyle>
          <a:p>
            <a:pPr lvl="0"/>
            <a:r>
              <a:rPr lang="en-US" dirty="0"/>
              <a:t>text</a:t>
            </a:r>
            <a:endParaRPr lang="uk-UA" dirty="0"/>
          </a:p>
        </p:txBody>
      </p:sp>
      <p:sp>
        <p:nvSpPr>
          <p:cNvPr id="3" name="Footer Placeholder 2"/>
          <p:cNvSpPr>
            <a:spLocks noGrp="1"/>
          </p:cNvSpPr>
          <p:nvPr>
            <p:ph type="ftr" sz="quarter" idx="31"/>
          </p:nvPr>
        </p:nvSpPr>
        <p:spPr/>
        <p:txBody>
          <a:bodyPr/>
          <a:lstStyle/>
          <a:p>
            <a:pPr algn="r"/>
            <a:r>
              <a:rPr lang="en-US"/>
              <a:t>www.company.com</a:t>
            </a:r>
            <a:endParaRPr lang="uk-UA" dirty="0"/>
          </a:p>
        </p:txBody>
      </p:sp>
      <p:sp>
        <p:nvSpPr>
          <p:cNvPr id="13" name="Picture Placeholder 5"/>
          <p:cNvSpPr>
            <a:spLocks noGrp="1"/>
          </p:cNvSpPr>
          <p:nvPr>
            <p:ph type="pic" sz="quarter" idx="32"/>
          </p:nvPr>
        </p:nvSpPr>
        <p:spPr>
          <a:xfrm>
            <a:off x="2803525" y="2564904"/>
            <a:ext cx="3489325" cy="2189162"/>
          </a:xfrm>
        </p:spPr>
        <p:txBody>
          <a:bodyPr/>
          <a:lstStyle/>
          <a:p>
            <a:endParaRPr lang="uk-UA"/>
          </a:p>
        </p:txBody>
      </p:sp>
    </p:spTree>
    <p:extLst>
      <p:ext uri="{BB962C8B-B14F-4D97-AF65-F5344CB8AC3E}">
        <p14:creationId xmlns:p14="http://schemas.microsoft.com/office/powerpoint/2010/main" val="8633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left)">
                                      <p:cBhvr>
                                        <p:cTn id="11" dur="250"/>
                                        <p:tgtEl>
                                          <p:spTgt spid="8">
                                            <p:txEl>
                                              <p:pRg st="0" end="0"/>
                                            </p:txEl>
                                          </p:spTgt>
                                        </p:tgtEl>
                                      </p:cBhvr>
                                    </p:animEffect>
                                  </p:childTnLst>
                                </p:cTn>
                              </p:par>
                            </p:childTnLst>
                          </p:cTn>
                        </p:par>
                        <p:par>
                          <p:cTn id="12" fill="hold">
                            <p:stCondLst>
                              <p:cond delay="500"/>
                            </p:stCondLst>
                            <p:childTnLst>
                              <p:par>
                                <p:cTn id="13" presetID="53" presetClass="entr" presetSubtype="16" fill="hold" grpId="0" nodeType="afterEffect" nodePh="1">
                                  <p:stCondLst>
                                    <p:cond delay="0"/>
                                  </p:stCondLst>
                                  <p:endCondLst>
                                    <p:cond evt="begin" delay="0">
                                      <p:tn val="13"/>
                                    </p:cond>
                                  </p:endCondLst>
                                  <p:childTnLst>
                                    <p:set>
                                      <p:cBhvr>
                                        <p:cTn id="14" dur="1" fill="hold">
                                          <p:stCondLst>
                                            <p:cond delay="0"/>
                                          </p:stCondLst>
                                        </p:cTn>
                                        <p:tgtEl>
                                          <p:spTgt spid="13"/>
                                        </p:tgtEl>
                                        <p:attrNameLst>
                                          <p:attrName>style.visibility</p:attrName>
                                        </p:attrNameLst>
                                      </p:cBhvr>
                                      <p:to>
                                        <p:strVal val="visible"/>
                                      </p:to>
                                    </p:set>
                                    <p:anim calcmode="lin" valueType="num">
                                      <p:cBhvr>
                                        <p:cTn id="15" dur="250" fill="hold"/>
                                        <p:tgtEl>
                                          <p:spTgt spid="13"/>
                                        </p:tgtEl>
                                        <p:attrNameLst>
                                          <p:attrName>ppt_w</p:attrName>
                                        </p:attrNameLst>
                                      </p:cBhvr>
                                      <p:tavLst>
                                        <p:tav tm="0">
                                          <p:val>
                                            <p:fltVal val="0"/>
                                          </p:val>
                                        </p:tav>
                                        <p:tav tm="100000">
                                          <p:val>
                                            <p:strVal val="#ppt_w"/>
                                          </p:val>
                                        </p:tav>
                                      </p:tavLst>
                                    </p:anim>
                                    <p:anim calcmode="lin" valueType="num">
                                      <p:cBhvr>
                                        <p:cTn id="16" dur="250" fill="hold"/>
                                        <p:tgtEl>
                                          <p:spTgt spid="13"/>
                                        </p:tgtEl>
                                        <p:attrNameLst>
                                          <p:attrName>ppt_h</p:attrName>
                                        </p:attrNameLst>
                                      </p:cBhvr>
                                      <p:tavLst>
                                        <p:tav tm="0">
                                          <p:val>
                                            <p:fltVal val="0"/>
                                          </p:val>
                                        </p:tav>
                                        <p:tav tm="100000">
                                          <p:val>
                                            <p:strVal val="#ppt_h"/>
                                          </p:val>
                                        </p:tav>
                                      </p:tavLst>
                                    </p:anim>
                                    <p:animEffect transition="in" filter="fade">
                                      <p:cBhvr>
                                        <p:cTn id="17"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tmplLst>
          <p:tmpl lvl="1">
            <p:tnLst>
              <p:par>
                <p:cTn presetID="22" presetClass="entr" presetSubtype="8"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250"/>
                        <p:tgtEl>
                          <p:spTgt spid="8"/>
                        </p:tgtEl>
                      </p:cBhvr>
                    </p:animEffect>
                  </p:childTnLst>
                </p:cTn>
              </p:par>
            </p:tnLst>
          </p:tmpl>
        </p:tmplLst>
      </p:bldP>
      <p:bldP spid="13" grpId="0"/>
    </p:bld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52" name="Text Placeholder 12"/>
          <p:cNvSpPr>
            <a:spLocks noGrp="1"/>
          </p:cNvSpPr>
          <p:nvPr>
            <p:ph type="body" sz="quarter" idx="15" hasCustomPrompt="1"/>
          </p:nvPr>
        </p:nvSpPr>
        <p:spPr>
          <a:xfrm>
            <a:off x="458997" y="5157191"/>
            <a:ext cx="3752963" cy="1056119"/>
          </a:xfrm>
        </p:spPr>
        <p:txBody>
          <a:bodyPr>
            <a:normAutofit/>
          </a:bodyPr>
          <a:lstStyle>
            <a:lvl1pPr marL="0" indent="0" algn="l">
              <a:buNone/>
              <a:defRPr sz="1000"/>
            </a:lvl1pPr>
          </a:lstStyle>
          <a:p>
            <a:pPr lvl="0"/>
            <a:r>
              <a:rPr lang="en-US" dirty="0"/>
              <a:t>text</a:t>
            </a:r>
            <a:endParaRPr lang="uk-UA" dirty="0"/>
          </a:p>
        </p:txBody>
      </p:sp>
      <p:sp>
        <p:nvSpPr>
          <p:cNvPr id="53" name="Text Placeholder 13"/>
          <p:cNvSpPr>
            <a:spLocks noGrp="1"/>
          </p:cNvSpPr>
          <p:nvPr>
            <p:ph type="body" sz="quarter" idx="22" hasCustomPrompt="1"/>
          </p:nvPr>
        </p:nvSpPr>
        <p:spPr>
          <a:xfrm>
            <a:off x="457882" y="4581129"/>
            <a:ext cx="3754078"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54" name="Text Placeholder 12"/>
          <p:cNvSpPr>
            <a:spLocks noGrp="1"/>
          </p:cNvSpPr>
          <p:nvPr>
            <p:ph type="body" sz="quarter" idx="23" hasCustomPrompt="1"/>
          </p:nvPr>
        </p:nvSpPr>
        <p:spPr>
          <a:xfrm>
            <a:off x="4860033" y="5157191"/>
            <a:ext cx="3796337" cy="1056119"/>
          </a:xfrm>
        </p:spPr>
        <p:txBody>
          <a:bodyPr>
            <a:normAutofit/>
          </a:bodyPr>
          <a:lstStyle>
            <a:lvl1pPr marL="0" indent="0" algn="l">
              <a:buNone/>
              <a:defRPr sz="1000"/>
            </a:lvl1pPr>
          </a:lstStyle>
          <a:p>
            <a:pPr lvl="0"/>
            <a:r>
              <a:rPr lang="en-US" dirty="0"/>
              <a:t>text</a:t>
            </a:r>
            <a:endParaRPr lang="uk-UA" dirty="0"/>
          </a:p>
        </p:txBody>
      </p:sp>
      <p:sp>
        <p:nvSpPr>
          <p:cNvPr id="55" name="Text Placeholder 13"/>
          <p:cNvSpPr>
            <a:spLocks noGrp="1"/>
          </p:cNvSpPr>
          <p:nvPr>
            <p:ph type="body" sz="quarter" idx="24" hasCustomPrompt="1"/>
          </p:nvPr>
        </p:nvSpPr>
        <p:spPr>
          <a:xfrm>
            <a:off x="4859846" y="4581129"/>
            <a:ext cx="3806187"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5"/>
          </p:nvPr>
        </p:nvSpPr>
        <p:spPr/>
        <p:txBody>
          <a:bodyPr/>
          <a:lstStyle/>
          <a:p>
            <a:pPr algn="r"/>
            <a:r>
              <a:rPr lang="en-US"/>
              <a:t>www.company.com</a:t>
            </a:r>
            <a:endParaRPr lang="uk-UA" dirty="0"/>
          </a:p>
        </p:txBody>
      </p:sp>
    </p:spTree>
    <p:extLst>
      <p:ext uri="{BB962C8B-B14F-4D97-AF65-F5344CB8AC3E}">
        <p14:creationId xmlns:p14="http://schemas.microsoft.com/office/powerpoint/2010/main" val="245315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5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2" name="Footer Placeholder 1"/>
          <p:cNvSpPr>
            <a:spLocks noGrp="1"/>
          </p:cNvSpPr>
          <p:nvPr>
            <p:ph type="ftr" sz="quarter" idx="12"/>
          </p:nvPr>
        </p:nvSpPr>
        <p:spPr/>
        <p:txBody>
          <a:bodyPr/>
          <a:lstStyle/>
          <a:p>
            <a:pPr algn="r"/>
            <a:r>
              <a:rPr lang="en-US"/>
              <a:t>www.company.com</a:t>
            </a:r>
            <a:endParaRPr lang="uk-UA" dirty="0"/>
          </a:p>
        </p:txBody>
      </p:sp>
    </p:spTree>
    <p:extLst>
      <p:ext uri="{BB962C8B-B14F-4D97-AF65-F5344CB8AC3E}">
        <p14:creationId xmlns:p14="http://schemas.microsoft.com/office/powerpoint/2010/main" val="35885927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1" name="Content Placeholder 6"/>
          <p:cNvSpPr>
            <a:spLocks noGrp="1"/>
          </p:cNvSpPr>
          <p:nvPr>
            <p:ph sz="quarter" idx="19"/>
          </p:nvPr>
        </p:nvSpPr>
        <p:spPr>
          <a:xfrm>
            <a:off x="451162" y="5253569"/>
            <a:ext cx="4912976" cy="1151465"/>
          </a:xfrm>
        </p:spPr>
        <p:txBody>
          <a:bodyPr>
            <a:normAutofit/>
          </a:bodyPr>
          <a:lstStyle>
            <a:lvl1pPr marL="0" indent="0" algn="l">
              <a:buNone/>
              <a:defRPr sz="1000"/>
            </a:lvl1pPr>
          </a:lstStyle>
          <a:p>
            <a:pPr lvl="0"/>
            <a:r>
              <a:rPr lang="en-US" dirty="0"/>
              <a:t>Click to edit Master text styles</a:t>
            </a:r>
          </a:p>
        </p:txBody>
      </p:sp>
      <p:sp>
        <p:nvSpPr>
          <p:cNvPr id="12" name="Text Placeholder 13"/>
          <p:cNvSpPr>
            <a:spLocks noGrp="1"/>
          </p:cNvSpPr>
          <p:nvPr>
            <p:ph type="body" sz="quarter" idx="20" hasCustomPrompt="1"/>
          </p:nvPr>
        </p:nvSpPr>
        <p:spPr>
          <a:xfrm>
            <a:off x="451226" y="4581129"/>
            <a:ext cx="4912862" cy="672025"/>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1"/>
          </p:nvPr>
        </p:nvSpPr>
        <p:spPr/>
        <p:txBody>
          <a:bodyPr/>
          <a:lstStyle/>
          <a:p>
            <a:pPr algn="r"/>
            <a:r>
              <a:rPr lang="en-US"/>
              <a:t>www.company.com</a:t>
            </a:r>
            <a:endParaRPr lang="uk-UA" dirty="0"/>
          </a:p>
        </p:txBody>
      </p:sp>
    </p:spTree>
    <p:extLst>
      <p:ext uri="{BB962C8B-B14F-4D97-AF65-F5344CB8AC3E}">
        <p14:creationId xmlns:p14="http://schemas.microsoft.com/office/powerpoint/2010/main" val="3978965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1" name="Content Placeholder 6"/>
          <p:cNvSpPr>
            <a:spLocks noGrp="1"/>
          </p:cNvSpPr>
          <p:nvPr>
            <p:ph sz="quarter" idx="19"/>
          </p:nvPr>
        </p:nvSpPr>
        <p:spPr>
          <a:xfrm>
            <a:off x="451162" y="1604435"/>
            <a:ext cx="4840918" cy="4800600"/>
          </a:xfrm>
        </p:spPr>
        <p:txBody>
          <a:bodyPr>
            <a:normAutofit/>
          </a:bodyPr>
          <a:lstStyle>
            <a:lvl1pPr marL="0" indent="0" algn="l">
              <a:buNone/>
              <a:defRPr sz="1000"/>
            </a:lvl1pPr>
          </a:lstStyle>
          <a:p>
            <a:pPr lvl="0"/>
            <a:r>
              <a:rPr lang="en-US" dirty="0"/>
              <a:t>Click to edit Master text styles</a:t>
            </a:r>
          </a:p>
        </p:txBody>
      </p:sp>
      <p:sp>
        <p:nvSpPr>
          <p:cNvPr id="9" name="Content Placeholder 6"/>
          <p:cNvSpPr>
            <a:spLocks noGrp="1"/>
          </p:cNvSpPr>
          <p:nvPr>
            <p:ph sz="quarter" idx="20"/>
          </p:nvPr>
        </p:nvSpPr>
        <p:spPr>
          <a:xfrm>
            <a:off x="5652120" y="1604435"/>
            <a:ext cx="2999848" cy="4800600"/>
          </a:xfrm>
        </p:spPr>
        <p:txBody>
          <a:bodyPr>
            <a:normAutofit/>
          </a:bodyPr>
          <a:lstStyle>
            <a:lvl1pPr marL="0" indent="0" algn="l">
              <a:buNone/>
              <a:defRPr sz="1000"/>
            </a:lvl1pPr>
          </a:lstStyle>
          <a:p>
            <a:pPr lvl="0"/>
            <a:r>
              <a:rPr lang="en-US" dirty="0"/>
              <a:t>Click to edit Master text styles</a:t>
            </a:r>
          </a:p>
        </p:txBody>
      </p:sp>
      <p:sp>
        <p:nvSpPr>
          <p:cNvPr id="3" name="Footer Placeholder 2"/>
          <p:cNvSpPr>
            <a:spLocks noGrp="1"/>
          </p:cNvSpPr>
          <p:nvPr>
            <p:ph type="ftr" sz="quarter" idx="21"/>
          </p:nvPr>
        </p:nvSpPr>
        <p:spPr/>
        <p:txBody>
          <a:bodyPr/>
          <a:lstStyle/>
          <a:p>
            <a:pPr algn="r"/>
            <a:r>
              <a:rPr lang="en-US"/>
              <a:t>www.company.com</a:t>
            </a:r>
            <a:endParaRPr lang="uk-UA" dirty="0"/>
          </a:p>
        </p:txBody>
      </p:sp>
    </p:spTree>
    <p:extLst>
      <p:ext uri="{BB962C8B-B14F-4D97-AF65-F5344CB8AC3E}">
        <p14:creationId xmlns:p14="http://schemas.microsoft.com/office/powerpoint/2010/main" val="3253369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1" name="Content Placeholder 6"/>
          <p:cNvSpPr>
            <a:spLocks noGrp="1"/>
          </p:cNvSpPr>
          <p:nvPr>
            <p:ph sz="quarter" idx="19"/>
          </p:nvPr>
        </p:nvSpPr>
        <p:spPr>
          <a:xfrm>
            <a:off x="471272" y="1988478"/>
            <a:ext cx="1852098" cy="2112597"/>
          </a:xfrm>
        </p:spPr>
        <p:txBody>
          <a:bodyPr>
            <a:normAutofit/>
          </a:bodyPr>
          <a:lstStyle>
            <a:lvl1pPr marL="0" indent="0" algn="l">
              <a:buNone/>
              <a:defRPr sz="1000"/>
            </a:lvl1pPr>
          </a:lstStyle>
          <a:p>
            <a:pPr lvl="0"/>
            <a:r>
              <a:rPr lang="en-US" dirty="0"/>
              <a:t>Click to edit Master text styles</a:t>
            </a:r>
          </a:p>
        </p:txBody>
      </p:sp>
      <p:sp>
        <p:nvSpPr>
          <p:cNvPr id="10" name="Content Placeholder 6"/>
          <p:cNvSpPr>
            <a:spLocks noGrp="1"/>
          </p:cNvSpPr>
          <p:nvPr>
            <p:ph sz="quarter" idx="20"/>
          </p:nvPr>
        </p:nvSpPr>
        <p:spPr>
          <a:xfrm>
            <a:off x="2575886" y="1988478"/>
            <a:ext cx="1852098" cy="2112597"/>
          </a:xfrm>
        </p:spPr>
        <p:txBody>
          <a:bodyPr>
            <a:normAutofit/>
          </a:bodyPr>
          <a:lstStyle>
            <a:lvl1pPr marL="0" indent="0" algn="l">
              <a:buNone/>
              <a:defRPr sz="1000"/>
            </a:lvl1pPr>
          </a:lstStyle>
          <a:p>
            <a:pPr lvl="0"/>
            <a:r>
              <a:rPr lang="en-US" dirty="0"/>
              <a:t>Click to edit Master text styles</a:t>
            </a:r>
          </a:p>
        </p:txBody>
      </p:sp>
      <p:sp>
        <p:nvSpPr>
          <p:cNvPr id="12" name="Content Placeholder 6"/>
          <p:cNvSpPr>
            <a:spLocks noGrp="1"/>
          </p:cNvSpPr>
          <p:nvPr>
            <p:ph sz="quarter" idx="21"/>
          </p:nvPr>
        </p:nvSpPr>
        <p:spPr>
          <a:xfrm>
            <a:off x="4664118" y="1988478"/>
            <a:ext cx="1852098" cy="2112597"/>
          </a:xfrm>
        </p:spPr>
        <p:txBody>
          <a:bodyPr>
            <a:normAutofit/>
          </a:bodyPr>
          <a:lstStyle>
            <a:lvl1pPr marL="0" indent="0" algn="l">
              <a:buNone/>
              <a:defRPr sz="1000"/>
            </a:lvl1pPr>
          </a:lstStyle>
          <a:p>
            <a:pPr lvl="0"/>
            <a:r>
              <a:rPr lang="en-US" dirty="0"/>
              <a:t>Click to edit Master text styles</a:t>
            </a:r>
          </a:p>
        </p:txBody>
      </p:sp>
      <p:sp>
        <p:nvSpPr>
          <p:cNvPr id="13" name="Content Placeholder 6"/>
          <p:cNvSpPr>
            <a:spLocks noGrp="1"/>
          </p:cNvSpPr>
          <p:nvPr>
            <p:ph sz="quarter" idx="22"/>
          </p:nvPr>
        </p:nvSpPr>
        <p:spPr>
          <a:xfrm>
            <a:off x="6752350" y="1988478"/>
            <a:ext cx="1852098" cy="2112597"/>
          </a:xfrm>
        </p:spPr>
        <p:txBody>
          <a:bodyPr>
            <a:normAutofit/>
          </a:bodyPr>
          <a:lstStyle>
            <a:lvl1pPr marL="0" indent="0" algn="l">
              <a:buNone/>
              <a:defRPr sz="1000"/>
            </a:lvl1pPr>
          </a:lstStyle>
          <a:p>
            <a:pPr lvl="0"/>
            <a:r>
              <a:rPr lang="en-US" dirty="0"/>
              <a:t>Click to edit Master text styles</a:t>
            </a:r>
          </a:p>
        </p:txBody>
      </p:sp>
      <p:sp>
        <p:nvSpPr>
          <p:cNvPr id="14" name="Text Placeholder 13"/>
          <p:cNvSpPr>
            <a:spLocks noGrp="1"/>
          </p:cNvSpPr>
          <p:nvPr>
            <p:ph type="body" sz="quarter" idx="23" hasCustomPrompt="1"/>
          </p:nvPr>
        </p:nvSpPr>
        <p:spPr>
          <a:xfrm>
            <a:off x="468313" y="4197086"/>
            <a:ext cx="1871662" cy="672025"/>
          </a:xfrm>
        </p:spPr>
        <p:txBody>
          <a:bodyPr anchor="ctr">
            <a:noAutofit/>
          </a:bodyPr>
          <a:lstStyle>
            <a:lvl1pPr marL="0" indent="0" algn="ctr">
              <a:buNone/>
              <a:defRPr sz="2400">
                <a:latin typeface="+mj-lt"/>
              </a:defRPr>
            </a:lvl1pPr>
          </a:lstStyle>
          <a:p>
            <a:pPr lvl="0"/>
            <a:r>
              <a:rPr lang="en-US" dirty="0"/>
              <a:t>Subtitle</a:t>
            </a:r>
            <a:endParaRPr lang="uk-UA" dirty="0"/>
          </a:p>
        </p:txBody>
      </p:sp>
      <p:sp>
        <p:nvSpPr>
          <p:cNvPr id="15" name="Text Placeholder 3"/>
          <p:cNvSpPr>
            <a:spLocks noGrp="1"/>
          </p:cNvSpPr>
          <p:nvPr>
            <p:ph type="body" sz="quarter" idx="39" hasCustomPrompt="1"/>
          </p:nvPr>
        </p:nvSpPr>
        <p:spPr>
          <a:xfrm>
            <a:off x="454383" y="5157192"/>
            <a:ext cx="1885592" cy="1248139"/>
          </a:xfrm>
        </p:spPr>
        <p:txBody>
          <a:bodyPr anchor="t">
            <a:normAutofit/>
          </a:bodyPr>
          <a:lstStyle>
            <a:lvl1pPr marL="0" indent="0" algn="ctr">
              <a:buNone/>
              <a:defRPr sz="1000"/>
            </a:lvl1pPr>
          </a:lstStyle>
          <a:p>
            <a:pPr lvl="0"/>
            <a:r>
              <a:rPr lang="en-US" dirty="0"/>
              <a:t>text</a:t>
            </a:r>
            <a:endParaRPr lang="uk-UA" dirty="0"/>
          </a:p>
        </p:txBody>
      </p:sp>
      <p:sp>
        <p:nvSpPr>
          <p:cNvPr id="16" name="Text Placeholder 3"/>
          <p:cNvSpPr>
            <a:spLocks noGrp="1"/>
          </p:cNvSpPr>
          <p:nvPr>
            <p:ph type="body" sz="quarter" idx="40" hasCustomPrompt="1"/>
          </p:nvPr>
        </p:nvSpPr>
        <p:spPr>
          <a:xfrm>
            <a:off x="454383" y="4773151"/>
            <a:ext cx="1885592" cy="384043"/>
          </a:xfrm>
        </p:spPr>
        <p:txBody>
          <a:bodyPr anchor="ctr">
            <a:noAutofit/>
          </a:bodyPr>
          <a:lstStyle>
            <a:lvl1pPr marL="0" indent="0" algn="ctr">
              <a:buNone/>
              <a:defRPr sz="1600"/>
            </a:lvl1pPr>
          </a:lstStyle>
          <a:p>
            <a:pPr lvl="0"/>
            <a:r>
              <a:rPr lang="en-US" dirty="0"/>
              <a:t>text</a:t>
            </a:r>
            <a:endParaRPr lang="uk-UA" dirty="0"/>
          </a:p>
        </p:txBody>
      </p:sp>
      <p:sp>
        <p:nvSpPr>
          <p:cNvPr id="17" name="Text Placeholder 13"/>
          <p:cNvSpPr>
            <a:spLocks noGrp="1"/>
          </p:cNvSpPr>
          <p:nvPr>
            <p:ph type="body" sz="quarter" idx="41" hasCustomPrompt="1"/>
          </p:nvPr>
        </p:nvSpPr>
        <p:spPr>
          <a:xfrm>
            <a:off x="2552294" y="4197086"/>
            <a:ext cx="1871662" cy="672025"/>
          </a:xfrm>
        </p:spPr>
        <p:txBody>
          <a:bodyPr anchor="ctr">
            <a:noAutofit/>
          </a:bodyPr>
          <a:lstStyle>
            <a:lvl1pPr marL="0" indent="0" algn="ctr">
              <a:buNone/>
              <a:defRPr sz="2400">
                <a:latin typeface="+mj-lt"/>
              </a:defRPr>
            </a:lvl1pPr>
          </a:lstStyle>
          <a:p>
            <a:pPr lvl="0"/>
            <a:r>
              <a:rPr lang="en-US" dirty="0"/>
              <a:t>Subtitle</a:t>
            </a:r>
            <a:endParaRPr lang="uk-UA" dirty="0"/>
          </a:p>
        </p:txBody>
      </p:sp>
      <p:sp>
        <p:nvSpPr>
          <p:cNvPr id="18" name="Text Placeholder 3"/>
          <p:cNvSpPr>
            <a:spLocks noGrp="1"/>
          </p:cNvSpPr>
          <p:nvPr>
            <p:ph type="body" sz="quarter" idx="42" hasCustomPrompt="1"/>
          </p:nvPr>
        </p:nvSpPr>
        <p:spPr>
          <a:xfrm>
            <a:off x="2538364" y="5157192"/>
            <a:ext cx="1885592" cy="1248139"/>
          </a:xfrm>
        </p:spPr>
        <p:txBody>
          <a:bodyPr anchor="t">
            <a:normAutofit/>
          </a:bodyPr>
          <a:lstStyle>
            <a:lvl1pPr marL="0" indent="0" algn="ctr">
              <a:buNone/>
              <a:defRPr sz="1000"/>
            </a:lvl1pPr>
          </a:lstStyle>
          <a:p>
            <a:pPr lvl="0"/>
            <a:r>
              <a:rPr lang="en-US" dirty="0"/>
              <a:t>text</a:t>
            </a:r>
            <a:endParaRPr lang="uk-UA" dirty="0"/>
          </a:p>
        </p:txBody>
      </p:sp>
      <p:sp>
        <p:nvSpPr>
          <p:cNvPr id="19" name="Text Placeholder 3"/>
          <p:cNvSpPr>
            <a:spLocks noGrp="1"/>
          </p:cNvSpPr>
          <p:nvPr>
            <p:ph type="body" sz="quarter" idx="43" hasCustomPrompt="1"/>
          </p:nvPr>
        </p:nvSpPr>
        <p:spPr>
          <a:xfrm>
            <a:off x="2538364" y="4773151"/>
            <a:ext cx="1885592" cy="384043"/>
          </a:xfrm>
        </p:spPr>
        <p:txBody>
          <a:bodyPr anchor="ctr">
            <a:noAutofit/>
          </a:bodyPr>
          <a:lstStyle>
            <a:lvl1pPr marL="0" indent="0" algn="ctr">
              <a:buNone/>
              <a:defRPr sz="1600"/>
            </a:lvl1pPr>
          </a:lstStyle>
          <a:p>
            <a:pPr lvl="0"/>
            <a:r>
              <a:rPr lang="en-US" dirty="0"/>
              <a:t>text</a:t>
            </a:r>
            <a:endParaRPr lang="uk-UA" dirty="0"/>
          </a:p>
        </p:txBody>
      </p:sp>
      <p:sp>
        <p:nvSpPr>
          <p:cNvPr id="20" name="Text Placeholder 13"/>
          <p:cNvSpPr>
            <a:spLocks noGrp="1"/>
          </p:cNvSpPr>
          <p:nvPr>
            <p:ph type="body" sz="quarter" idx="44" hasCustomPrompt="1"/>
          </p:nvPr>
        </p:nvSpPr>
        <p:spPr>
          <a:xfrm>
            <a:off x="4668173" y="4197086"/>
            <a:ext cx="1871662" cy="672025"/>
          </a:xfrm>
        </p:spPr>
        <p:txBody>
          <a:bodyPr anchor="ctr">
            <a:noAutofit/>
          </a:bodyPr>
          <a:lstStyle>
            <a:lvl1pPr marL="0" indent="0" algn="ctr">
              <a:buNone/>
              <a:defRPr sz="2400">
                <a:latin typeface="+mj-lt"/>
              </a:defRPr>
            </a:lvl1pPr>
          </a:lstStyle>
          <a:p>
            <a:pPr lvl="0"/>
            <a:r>
              <a:rPr lang="en-US" dirty="0"/>
              <a:t>Subtitle</a:t>
            </a:r>
            <a:endParaRPr lang="uk-UA" dirty="0"/>
          </a:p>
        </p:txBody>
      </p:sp>
      <p:sp>
        <p:nvSpPr>
          <p:cNvPr id="21" name="Text Placeholder 3"/>
          <p:cNvSpPr>
            <a:spLocks noGrp="1"/>
          </p:cNvSpPr>
          <p:nvPr>
            <p:ph type="body" sz="quarter" idx="45" hasCustomPrompt="1"/>
          </p:nvPr>
        </p:nvSpPr>
        <p:spPr>
          <a:xfrm>
            <a:off x="4654243" y="5157192"/>
            <a:ext cx="1885592" cy="1248139"/>
          </a:xfrm>
        </p:spPr>
        <p:txBody>
          <a:bodyPr anchor="t">
            <a:normAutofit/>
          </a:bodyPr>
          <a:lstStyle>
            <a:lvl1pPr marL="0" indent="0" algn="ctr">
              <a:buNone/>
              <a:defRPr sz="1000"/>
            </a:lvl1pPr>
          </a:lstStyle>
          <a:p>
            <a:pPr lvl="0"/>
            <a:r>
              <a:rPr lang="en-US" dirty="0"/>
              <a:t>text</a:t>
            </a:r>
            <a:endParaRPr lang="uk-UA" dirty="0"/>
          </a:p>
        </p:txBody>
      </p:sp>
      <p:sp>
        <p:nvSpPr>
          <p:cNvPr id="22" name="Text Placeholder 3"/>
          <p:cNvSpPr>
            <a:spLocks noGrp="1"/>
          </p:cNvSpPr>
          <p:nvPr>
            <p:ph type="body" sz="quarter" idx="46" hasCustomPrompt="1"/>
          </p:nvPr>
        </p:nvSpPr>
        <p:spPr>
          <a:xfrm>
            <a:off x="4654243" y="4773151"/>
            <a:ext cx="1885592" cy="384043"/>
          </a:xfrm>
        </p:spPr>
        <p:txBody>
          <a:bodyPr anchor="ctr">
            <a:noAutofit/>
          </a:bodyPr>
          <a:lstStyle>
            <a:lvl1pPr marL="0" indent="0" algn="ctr">
              <a:buNone/>
              <a:defRPr sz="1600"/>
            </a:lvl1pPr>
          </a:lstStyle>
          <a:p>
            <a:pPr lvl="0"/>
            <a:r>
              <a:rPr lang="en-US" dirty="0"/>
              <a:t>text</a:t>
            </a:r>
            <a:endParaRPr lang="uk-UA" dirty="0"/>
          </a:p>
        </p:txBody>
      </p:sp>
      <p:sp>
        <p:nvSpPr>
          <p:cNvPr id="23" name="Text Placeholder 13"/>
          <p:cNvSpPr>
            <a:spLocks noGrp="1"/>
          </p:cNvSpPr>
          <p:nvPr>
            <p:ph type="body" sz="quarter" idx="47" hasCustomPrompt="1"/>
          </p:nvPr>
        </p:nvSpPr>
        <p:spPr>
          <a:xfrm>
            <a:off x="6741522" y="4197086"/>
            <a:ext cx="1871662" cy="672025"/>
          </a:xfrm>
        </p:spPr>
        <p:txBody>
          <a:bodyPr anchor="ctr">
            <a:noAutofit/>
          </a:bodyPr>
          <a:lstStyle>
            <a:lvl1pPr marL="0" indent="0" algn="ctr">
              <a:buNone/>
              <a:defRPr sz="2400">
                <a:latin typeface="+mj-lt"/>
              </a:defRPr>
            </a:lvl1pPr>
          </a:lstStyle>
          <a:p>
            <a:pPr lvl="0"/>
            <a:r>
              <a:rPr lang="en-US" dirty="0"/>
              <a:t>Subtitle</a:t>
            </a:r>
            <a:endParaRPr lang="uk-UA" dirty="0"/>
          </a:p>
        </p:txBody>
      </p:sp>
      <p:sp>
        <p:nvSpPr>
          <p:cNvPr id="24" name="Text Placeholder 3"/>
          <p:cNvSpPr>
            <a:spLocks noGrp="1"/>
          </p:cNvSpPr>
          <p:nvPr>
            <p:ph type="body" sz="quarter" idx="48" hasCustomPrompt="1"/>
          </p:nvPr>
        </p:nvSpPr>
        <p:spPr>
          <a:xfrm>
            <a:off x="6727592" y="5157192"/>
            <a:ext cx="1885592" cy="1248139"/>
          </a:xfrm>
        </p:spPr>
        <p:txBody>
          <a:bodyPr anchor="t">
            <a:normAutofit/>
          </a:bodyPr>
          <a:lstStyle>
            <a:lvl1pPr marL="0" indent="0" algn="ctr">
              <a:buNone/>
              <a:defRPr sz="1000"/>
            </a:lvl1pPr>
          </a:lstStyle>
          <a:p>
            <a:pPr lvl="0"/>
            <a:r>
              <a:rPr lang="en-US" dirty="0"/>
              <a:t>text</a:t>
            </a:r>
            <a:endParaRPr lang="uk-UA" dirty="0"/>
          </a:p>
        </p:txBody>
      </p:sp>
      <p:sp>
        <p:nvSpPr>
          <p:cNvPr id="25" name="Text Placeholder 3"/>
          <p:cNvSpPr>
            <a:spLocks noGrp="1"/>
          </p:cNvSpPr>
          <p:nvPr>
            <p:ph type="body" sz="quarter" idx="49" hasCustomPrompt="1"/>
          </p:nvPr>
        </p:nvSpPr>
        <p:spPr>
          <a:xfrm>
            <a:off x="6727592" y="4773151"/>
            <a:ext cx="1885592" cy="384043"/>
          </a:xfrm>
        </p:spPr>
        <p:txBody>
          <a:bodyPr anchor="ctr">
            <a:noAutofit/>
          </a:bodyPr>
          <a:lstStyle>
            <a:lvl1pPr marL="0" indent="0" algn="ctr">
              <a:buNone/>
              <a:defRPr sz="1600"/>
            </a:lvl1pPr>
          </a:lstStyle>
          <a:p>
            <a:pPr lvl="0"/>
            <a:r>
              <a:rPr lang="en-US" dirty="0"/>
              <a:t>text</a:t>
            </a:r>
            <a:endParaRPr lang="uk-UA" dirty="0"/>
          </a:p>
        </p:txBody>
      </p:sp>
      <p:sp>
        <p:nvSpPr>
          <p:cNvPr id="3" name="Footer Placeholder 2"/>
          <p:cNvSpPr>
            <a:spLocks noGrp="1"/>
          </p:cNvSpPr>
          <p:nvPr>
            <p:ph type="ftr" sz="quarter" idx="50"/>
          </p:nvPr>
        </p:nvSpPr>
        <p:spPr/>
        <p:txBody>
          <a:bodyPr/>
          <a:lstStyle/>
          <a:p>
            <a:pPr algn="r"/>
            <a:r>
              <a:rPr lang="en-US"/>
              <a:t>www.company.com</a:t>
            </a:r>
            <a:endParaRPr lang="uk-UA" dirty="0"/>
          </a:p>
        </p:txBody>
      </p:sp>
    </p:spTree>
    <p:extLst>
      <p:ext uri="{BB962C8B-B14F-4D97-AF65-F5344CB8AC3E}">
        <p14:creationId xmlns:p14="http://schemas.microsoft.com/office/powerpoint/2010/main" val="7156124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0" name="Content Placeholder 6"/>
          <p:cNvSpPr>
            <a:spLocks noGrp="1"/>
          </p:cNvSpPr>
          <p:nvPr>
            <p:ph sz="quarter" idx="14"/>
          </p:nvPr>
        </p:nvSpPr>
        <p:spPr>
          <a:xfrm>
            <a:off x="468314" y="1604797"/>
            <a:ext cx="3239591" cy="3456384"/>
          </a:xfrm>
        </p:spPr>
        <p:txBody>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12" name="Content Placeholder 6"/>
          <p:cNvSpPr>
            <a:spLocks noGrp="1"/>
          </p:cNvSpPr>
          <p:nvPr>
            <p:ph sz="quarter" idx="15"/>
          </p:nvPr>
        </p:nvSpPr>
        <p:spPr>
          <a:xfrm>
            <a:off x="3924696" y="1604800"/>
            <a:ext cx="2303488" cy="3456385"/>
          </a:xfrm>
        </p:spPr>
        <p:txBody>
          <a:bodyPr/>
          <a:lstStyle>
            <a:lvl1pPr algn="ctr">
              <a:defRPr/>
            </a:lvl1pPr>
            <a:lvl2pPr algn="ctr">
              <a:defRPr/>
            </a:lvl2pPr>
            <a:lvl3pPr algn="ctr">
              <a:defRPr/>
            </a:lvl3pPr>
            <a:lvl4pPr algn="ctr">
              <a:defRPr/>
            </a:lvl4pPr>
            <a:lvl5pPr algn="ct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13" name="Content Placeholder 6"/>
          <p:cNvSpPr>
            <a:spLocks noGrp="1"/>
          </p:cNvSpPr>
          <p:nvPr>
            <p:ph sz="quarter" idx="16"/>
          </p:nvPr>
        </p:nvSpPr>
        <p:spPr>
          <a:xfrm>
            <a:off x="6372200" y="1604799"/>
            <a:ext cx="2303488" cy="3456384"/>
          </a:xfrm>
        </p:spPr>
        <p:txBody>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14" name="Content Placeholder 6"/>
          <p:cNvSpPr>
            <a:spLocks noGrp="1"/>
          </p:cNvSpPr>
          <p:nvPr>
            <p:ph sz="quarter" idx="17"/>
          </p:nvPr>
        </p:nvSpPr>
        <p:spPr>
          <a:xfrm>
            <a:off x="468314" y="5445224"/>
            <a:ext cx="8207375" cy="768085"/>
          </a:xfrm>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3" name="Footer Placeholder 2"/>
          <p:cNvSpPr>
            <a:spLocks noGrp="1"/>
          </p:cNvSpPr>
          <p:nvPr>
            <p:ph type="ftr" sz="quarter" idx="18"/>
          </p:nvPr>
        </p:nvSpPr>
        <p:spPr/>
        <p:txBody>
          <a:bodyPr/>
          <a:lstStyle/>
          <a:p>
            <a:pPr algn="r"/>
            <a:r>
              <a:rPr lang="en-US"/>
              <a:t>www.company.com</a:t>
            </a:r>
            <a:endParaRPr lang="uk-UA" dirty="0"/>
          </a:p>
        </p:txBody>
      </p:sp>
    </p:spTree>
    <p:extLst>
      <p:ext uri="{BB962C8B-B14F-4D97-AF65-F5344CB8AC3E}">
        <p14:creationId xmlns:p14="http://schemas.microsoft.com/office/powerpoint/2010/main" val="24597496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0" name="Content Placeholder 6"/>
          <p:cNvSpPr>
            <a:spLocks noGrp="1"/>
          </p:cNvSpPr>
          <p:nvPr>
            <p:ph sz="quarter" idx="14"/>
          </p:nvPr>
        </p:nvSpPr>
        <p:spPr>
          <a:xfrm>
            <a:off x="468314" y="1604797"/>
            <a:ext cx="8207375" cy="3840427"/>
          </a:xfrm>
        </p:spPr>
        <p:txBody>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14" name="Content Placeholder 6"/>
          <p:cNvSpPr>
            <a:spLocks noGrp="1"/>
          </p:cNvSpPr>
          <p:nvPr>
            <p:ph sz="quarter" idx="17"/>
          </p:nvPr>
        </p:nvSpPr>
        <p:spPr>
          <a:xfrm>
            <a:off x="468314" y="5637246"/>
            <a:ext cx="8207375" cy="768085"/>
          </a:xfrm>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3" name="Footer Placeholder 2"/>
          <p:cNvSpPr>
            <a:spLocks noGrp="1"/>
          </p:cNvSpPr>
          <p:nvPr>
            <p:ph type="ftr" sz="quarter" idx="18"/>
          </p:nvPr>
        </p:nvSpPr>
        <p:spPr/>
        <p:txBody>
          <a:bodyPr/>
          <a:lstStyle/>
          <a:p>
            <a:pPr algn="r"/>
            <a:r>
              <a:rPr lang="en-US"/>
              <a:t>www.company.com</a:t>
            </a:r>
            <a:endParaRPr lang="uk-UA" dirty="0"/>
          </a:p>
        </p:txBody>
      </p:sp>
    </p:spTree>
    <p:extLst>
      <p:ext uri="{BB962C8B-B14F-4D97-AF65-F5344CB8AC3E}">
        <p14:creationId xmlns:p14="http://schemas.microsoft.com/office/powerpoint/2010/main" val="22086873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6" name="Content Placeholder 6"/>
          <p:cNvSpPr>
            <a:spLocks noGrp="1"/>
          </p:cNvSpPr>
          <p:nvPr>
            <p:ph sz="quarter" idx="19"/>
          </p:nvPr>
        </p:nvSpPr>
        <p:spPr>
          <a:xfrm>
            <a:off x="6300183" y="3717032"/>
            <a:ext cx="2376264" cy="2400267"/>
          </a:xfrm>
        </p:spPr>
        <p:txBody>
          <a:bodyPr>
            <a:normAutofit/>
          </a:bodyPr>
          <a:lstStyle>
            <a:lvl1pPr marL="0" indent="0" algn="l">
              <a:buNone/>
              <a:defRPr sz="1000"/>
            </a:lvl1pPr>
          </a:lstStyle>
          <a:p>
            <a:pPr lvl="0"/>
            <a:r>
              <a:rPr lang="en-US" dirty="0"/>
              <a:t>Click to edit Master text styles</a:t>
            </a:r>
          </a:p>
        </p:txBody>
      </p:sp>
      <p:sp>
        <p:nvSpPr>
          <p:cNvPr id="7" name="Text Placeholder 13"/>
          <p:cNvSpPr>
            <a:spLocks noGrp="1"/>
          </p:cNvSpPr>
          <p:nvPr>
            <p:ph type="body" sz="quarter" idx="20" hasCustomPrompt="1"/>
          </p:nvPr>
        </p:nvSpPr>
        <p:spPr>
          <a:xfrm>
            <a:off x="6300248" y="3044593"/>
            <a:ext cx="2376209" cy="672025"/>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9" name="Content Placeholder 6"/>
          <p:cNvSpPr>
            <a:spLocks noGrp="1"/>
          </p:cNvSpPr>
          <p:nvPr>
            <p:ph sz="quarter" idx="21"/>
          </p:nvPr>
        </p:nvSpPr>
        <p:spPr>
          <a:xfrm>
            <a:off x="467544" y="3717032"/>
            <a:ext cx="2376264" cy="2400267"/>
          </a:xfrm>
        </p:spPr>
        <p:txBody>
          <a:bodyPr>
            <a:normAutofit/>
          </a:bodyPr>
          <a:lstStyle>
            <a:lvl1pPr marL="0" indent="0" algn="r">
              <a:buNone/>
              <a:defRPr sz="1000"/>
            </a:lvl1pPr>
          </a:lstStyle>
          <a:p>
            <a:pPr lvl="0"/>
            <a:r>
              <a:rPr lang="en-US" dirty="0"/>
              <a:t>Click to edit Master text styles</a:t>
            </a:r>
          </a:p>
        </p:txBody>
      </p:sp>
      <p:sp>
        <p:nvSpPr>
          <p:cNvPr id="10" name="Text Placeholder 13"/>
          <p:cNvSpPr>
            <a:spLocks noGrp="1"/>
          </p:cNvSpPr>
          <p:nvPr>
            <p:ph type="body" sz="quarter" idx="22" hasCustomPrompt="1"/>
          </p:nvPr>
        </p:nvSpPr>
        <p:spPr>
          <a:xfrm>
            <a:off x="467609" y="3044593"/>
            <a:ext cx="2376209" cy="672025"/>
          </a:xfrm>
        </p:spPr>
        <p:txBody>
          <a:bodyPr anchor="ctr">
            <a:noAutofit/>
          </a:bodyPr>
          <a:lstStyle>
            <a:lvl1pPr marL="0" indent="0" algn="r">
              <a:buNone/>
              <a:defRPr sz="2000">
                <a:latin typeface="+mj-lt"/>
              </a:defRPr>
            </a:lvl1pPr>
          </a:lstStyle>
          <a:p>
            <a:pPr lvl="0"/>
            <a:r>
              <a:rPr lang="en-US" dirty="0"/>
              <a:t>Subtitle</a:t>
            </a:r>
            <a:endParaRPr lang="uk-UA" dirty="0"/>
          </a:p>
        </p:txBody>
      </p:sp>
      <p:sp>
        <p:nvSpPr>
          <p:cNvPr id="11" name="Text Placeholder 13"/>
          <p:cNvSpPr>
            <a:spLocks noGrp="1"/>
          </p:cNvSpPr>
          <p:nvPr>
            <p:ph type="body" sz="quarter" idx="23" hasCustomPrompt="1"/>
          </p:nvPr>
        </p:nvSpPr>
        <p:spPr>
          <a:xfrm>
            <a:off x="1763688" y="1964268"/>
            <a:ext cx="1075998" cy="913192"/>
          </a:xfrm>
        </p:spPr>
        <p:txBody>
          <a:bodyPr anchor="ctr">
            <a:noAutofit/>
          </a:bodyPr>
          <a:lstStyle>
            <a:lvl1pPr marL="0" indent="0" algn="ctr">
              <a:buNone/>
              <a:defRPr sz="4000">
                <a:latin typeface="+mj-lt"/>
              </a:defRPr>
            </a:lvl1pPr>
          </a:lstStyle>
          <a:p>
            <a:pPr lvl="0"/>
            <a:r>
              <a:rPr lang="en-US" dirty="0"/>
              <a:t>i</a:t>
            </a:r>
            <a:endParaRPr lang="uk-UA" dirty="0"/>
          </a:p>
        </p:txBody>
      </p:sp>
      <p:sp>
        <p:nvSpPr>
          <p:cNvPr id="12" name="Text Placeholder 13"/>
          <p:cNvSpPr>
            <a:spLocks noGrp="1"/>
          </p:cNvSpPr>
          <p:nvPr>
            <p:ph type="body" sz="quarter" idx="24" hasCustomPrompt="1"/>
          </p:nvPr>
        </p:nvSpPr>
        <p:spPr>
          <a:xfrm>
            <a:off x="6300192" y="1964268"/>
            <a:ext cx="1075998" cy="913192"/>
          </a:xfrm>
        </p:spPr>
        <p:txBody>
          <a:bodyPr anchor="ctr">
            <a:noAutofit/>
          </a:bodyPr>
          <a:lstStyle>
            <a:lvl1pPr marL="0" indent="0" algn="ctr">
              <a:buNone/>
              <a:defRPr sz="4000">
                <a:latin typeface="+mj-lt"/>
              </a:defRPr>
            </a:lvl1pPr>
          </a:lstStyle>
          <a:p>
            <a:pPr lvl="0"/>
            <a:r>
              <a:rPr lang="en-US" dirty="0"/>
              <a:t>i</a:t>
            </a:r>
            <a:endParaRPr lang="uk-UA" dirty="0"/>
          </a:p>
        </p:txBody>
      </p:sp>
      <p:sp>
        <p:nvSpPr>
          <p:cNvPr id="3" name="Footer Placeholder 2"/>
          <p:cNvSpPr>
            <a:spLocks noGrp="1"/>
          </p:cNvSpPr>
          <p:nvPr>
            <p:ph type="ftr" sz="quarter" idx="25"/>
          </p:nvPr>
        </p:nvSpPr>
        <p:spPr/>
        <p:txBody>
          <a:bodyPr/>
          <a:lstStyle/>
          <a:p>
            <a:pPr algn="r"/>
            <a:r>
              <a:rPr lang="en-US"/>
              <a:t>www.company.com</a:t>
            </a:r>
            <a:endParaRPr lang="uk-UA" dirty="0"/>
          </a:p>
        </p:txBody>
      </p:sp>
    </p:spTree>
    <p:extLst>
      <p:ext uri="{BB962C8B-B14F-4D97-AF65-F5344CB8AC3E}">
        <p14:creationId xmlns:p14="http://schemas.microsoft.com/office/powerpoint/2010/main" val="25381258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3" name="Picture Placeholder 4"/>
          <p:cNvSpPr>
            <a:spLocks noGrp="1"/>
          </p:cNvSpPr>
          <p:nvPr>
            <p:ph type="pic" sz="quarter" idx="11"/>
          </p:nvPr>
        </p:nvSpPr>
        <p:spPr>
          <a:xfrm>
            <a:off x="3131840" y="1604797"/>
            <a:ext cx="1332000" cy="1332000"/>
          </a:xfrm>
          <a:prstGeom prst="ellipse">
            <a:avLst/>
          </a:prstGeom>
          <a:ln>
            <a:solidFill>
              <a:srgbClr val="FFFFFF"/>
            </a:solidFill>
          </a:ln>
          <a:effectLst>
            <a:outerShdw blurRad="38100" dist="12700" algn="l" rotWithShape="0">
              <a:prstClr val="black">
                <a:alpha val="40000"/>
              </a:prstClr>
            </a:outerShdw>
          </a:effectLst>
        </p:spPr>
        <p:txBody>
          <a:bodyPr/>
          <a:lstStyle/>
          <a:p>
            <a:endParaRPr lang="uk-UA" dirty="0"/>
          </a:p>
        </p:txBody>
      </p:sp>
      <p:sp>
        <p:nvSpPr>
          <p:cNvPr id="24" name="Picture Placeholder 4"/>
          <p:cNvSpPr>
            <a:spLocks noGrp="1"/>
          </p:cNvSpPr>
          <p:nvPr>
            <p:ph type="pic" sz="quarter" idx="12"/>
          </p:nvPr>
        </p:nvSpPr>
        <p:spPr>
          <a:xfrm>
            <a:off x="467544" y="3813043"/>
            <a:ext cx="1044000" cy="1044000"/>
          </a:xfrm>
          <a:prstGeom prst="ellipse">
            <a:avLst/>
          </a:prstGeom>
          <a:ln>
            <a:solidFill>
              <a:srgbClr val="FFFFFF"/>
            </a:solidFill>
          </a:ln>
          <a:effectLst>
            <a:outerShdw blurRad="38100" dist="12700" algn="l" rotWithShape="0">
              <a:prstClr val="black">
                <a:alpha val="40000"/>
              </a:prstClr>
            </a:outerShdw>
          </a:effectLst>
        </p:spPr>
        <p:txBody>
          <a:bodyPr/>
          <a:lstStyle/>
          <a:p>
            <a:endParaRPr lang="uk-UA"/>
          </a:p>
        </p:txBody>
      </p:sp>
      <p:sp>
        <p:nvSpPr>
          <p:cNvPr id="25" name="Picture Placeholder 4"/>
          <p:cNvSpPr>
            <a:spLocks noGrp="1"/>
          </p:cNvSpPr>
          <p:nvPr>
            <p:ph type="pic" sz="quarter" idx="17"/>
          </p:nvPr>
        </p:nvSpPr>
        <p:spPr>
          <a:xfrm>
            <a:off x="3274268" y="3813043"/>
            <a:ext cx="1044000" cy="1044000"/>
          </a:xfrm>
          <a:prstGeom prst="ellipse">
            <a:avLst/>
          </a:prstGeom>
          <a:ln>
            <a:solidFill>
              <a:srgbClr val="FFFFFF"/>
            </a:solidFill>
          </a:ln>
          <a:effectLst>
            <a:outerShdw blurRad="38100" dist="12700" algn="l" rotWithShape="0">
              <a:prstClr val="black">
                <a:alpha val="40000"/>
              </a:prstClr>
            </a:outerShdw>
          </a:effectLst>
        </p:spPr>
        <p:txBody>
          <a:bodyPr/>
          <a:lstStyle/>
          <a:p>
            <a:endParaRPr lang="uk-UA"/>
          </a:p>
        </p:txBody>
      </p:sp>
      <p:sp>
        <p:nvSpPr>
          <p:cNvPr id="26" name="Picture Placeholder 4"/>
          <p:cNvSpPr>
            <a:spLocks noGrp="1"/>
          </p:cNvSpPr>
          <p:nvPr>
            <p:ph type="pic" sz="quarter" idx="18"/>
          </p:nvPr>
        </p:nvSpPr>
        <p:spPr>
          <a:xfrm>
            <a:off x="6084168" y="3813043"/>
            <a:ext cx="1044000" cy="1044000"/>
          </a:xfrm>
          <a:prstGeom prst="ellipse">
            <a:avLst/>
          </a:prstGeom>
          <a:ln>
            <a:solidFill>
              <a:srgbClr val="FFFFFF"/>
            </a:solidFill>
          </a:ln>
          <a:effectLst>
            <a:outerShdw blurRad="38100" dist="12700" algn="l" rotWithShape="0">
              <a:prstClr val="black">
                <a:alpha val="40000"/>
              </a:prstClr>
            </a:outerShdw>
          </a:effectLst>
        </p:spPr>
        <p:txBody>
          <a:bodyPr/>
          <a:lstStyle/>
          <a:p>
            <a:endParaRPr lang="uk-UA"/>
          </a:p>
        </p:txBody>
      </p:sp>
      <p:sp>
        <p:nvSpPr>
          <p:cNvPr id="3" name="Footer Placeholder 2"/>
          <p:cNvSpPr>
            <a:spLocks noGrp="1"/>
          </p:cNvSpPr>
          <p:nvPr>
            <p:ph type="ftr" sz="quarter" idx="19"/>
          </p:nvPr>
        </p:nvSpPr>
        <p:spPr/>
        <p:txBody>
          <a:bodyPr/>
          <a:lstStyle/>
          <a:p>
            <a:pPr algn="r"/>
            <a:r>
              <a:rPr lang="en-US"/>
              <a:t>www.company.com</a:t>
            </a:r>
            <a:endParaRPr lang="uk-UA" dirty="0"/>
          </a:p>
        </p:txBody>
      </p:sp>
    </p:spTree>
    <p:extLst>
      <p:ext uri="{BB962C8B-B14F-4D97-AF65-F5344CB8AC3E}">
        <p14:creationId xmlns:p14="http://schemas.microsoft.com/office/powerpoint/2010/main" val="21113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par>
                                <p:cTn id="12" presetID="53" presetClass="entr" presetSubtype="16" fill="hold" grpId="0" nodeType="with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p:cTn id="14" dur="250" fill="hold"/>
                                        <p:tgtEl>
                                          <p:spTgt spid="23"/>
                                        </p:tgtEl>
                                        <p:attrNameLst>
                                          <p:attrName>ppt_w</p:attrName>
                                        </p:attrNameLst>
                                      </p:cBhvr>
                                      <p:tavLst>
                                        <p:tav tm="0">
                                          <p:val>
                                            <p:fltVal val="0"/>
                                          </p:val>
                                        </p:tav>
                                        <p:tav tm="100000">
                                          <p:val>
                                            <p:strVal val="#ppt_w"/>
                                          </p:val>
                                        </p:tav>
                                      </p:tavLst>
                                    </p:anim>
                                    <p:anim calcmode="lin" valueType="num">
                                      <p:cBhvr>
                                        <p:cTn id="15" dur="250" fill="hold"/>
                                        <p:tgtEl>
                                          <p:spTgt spid="23"/>
                                        </p:tgtEl>
                                        <p:attrNameLst>
                                          <p:attrName>ppt_h</p:attrName>
                                        </p:attrNameLst>
                                      </p:cBhvr>
                                      <p:tavLst>
                                        <p:tav tm="0">
                                          <p:val>
                                            <p:fltVal val="0"/>
                                          </p:val>
                                        </p:tav>
                                        <p:tav tm="100000">
                                          <p:val>
                                            <p:strVal val="#ppt_h"/>
                                          </p:val>
                                        </p:tav>
                                      </p:tavLst>
                                    </p:anim>
                                    <p:animEffect transition="in" filter="fade">
                                      <p:cBhvr>
                                        <p:cTn id="16" dur="250"/>
                                        <p:tgtEl>
                                          <p:spTgt spid="23"/>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250" fill="hold"/>
                                        <p:tgtEl>
                                          <p:spTgt spid="24"/>
                                        </p:tgtEl>
                                        <p:attrNameLst>
                                          <p:attrName>ppt_w</p:attrName>
                                        </p:attrNameLst>
                                      </p:cBhvr>
                                      <p:tavLst>
                                        <p:tav tm="0">
                                          <p:val>
                                            <p:fltVal val="0"/>
                                          </p:val>
                                        </p:tav>
                                        <p:tav tm="100000">
                                          <p:val>
                                            <p:strVal val="#ppt_w"/>
                                          </p:val>
                                        </p:tav>
                                      </p:tavLst>
                                    </p:anim>
                                    <p:anim calcmode="lin" valueType="num">
                                      <p:cBhvr>
                                        <p:cTn id="20" dur="250" fill="hold"/>
                                        <p:tgtEl>
                                          <p:spTgt spid="24"/>
                                        </p:tgtEl>
                                        <p:attrNameLst>
                                          <p:attrName>ppt_h</p:attrName>
                                        </p:attrNameLst>
                                      </p:cBhvr>
                                      <p:tavLst>
                                        <p:tav tm="0">
                                          <p:val>
                                            <p:fltVal val="0"/>
                                          </p:val>
                                        </p:tav>
                                        <p:tav tm="100000">
                                          <p:val>
                                            <p:strVal val="#ppt_h"/>
                                          </p:val>
                                        </p:tav>
                                      </p:tavLst>
                                    </p:anim>
                                    <p:animEffect transition="in" filter="fade">
                                      <p:cBhvr>
                                        <p:cTn id="21" dur="250"/>
                                        <p:tgtEl>
                                          <p:spTgt spid="24"/>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250" fill="hold"/>
                                        <p:tgtEl>
                                          <p:spTgt spid="25"/>
                                        </p:tgtEl>
                                        <p:attrNameLst>
                                          <p:attrName>ppt_w</p:attrName>
                                        </p:attrNameLst>
                                      </p:cBhvr>
                                      <p:tavLst>
                                        <p:tav tm="0">
                                          <p:val>
                                            <p:fltVal val="0"/>
                                          </p:val>
                                        </p:tav>
                                        <p:tav tm="100000">
                                          <p:val>
                                            <p:strVal val="#ppt_w"/>
                                          </p:val>
                                        </p:tav>
                                      </p:tavLst>
                                    </p:anim>
                                    <p:anim calcmode="lin" valueType="num">
                                      <p:cBhvr>
                                        <p:cTn id="25" dur="250" fill="hold"/>
                                        <p:tgtEl>
                                          <p:spTgt spid="25"/>
                                        </p:tgtEl>
                                        <p:attrNameLst>
                                          <p:attrName>ppt_h</p:attrName>
                                        </p:attrNameLst>
                                      </p:cBhvr>
                                      <p:tavLst>
                                        <p:tav tm="0">
                                          <p:val>
                                            <p:fltVal val="0"/>
                                          </p:val>
                                        </p:tav>
                                        <p:tav tm="100000">
                                          <p:val>
                                            <p:strVal val="#ppt_h"/>
                                          </p:val>
                                        </p:tav>
                                      </p:tavLst>
                                    </p:anim>
                                    <p:animEffect transition="in" filter="fade">
                                      <p:cBhvr>
                                        <p:cTn id="26" dur="250"/>
                                        <p:tgtEl>
                                          <p:spTgt spid="25"/>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250" fill="hold"/>
                                        <p:tgtEl>
                                          <p:spTgt spid="26"/>
                                        </p:tgtEl>
                                        <p:attrNameLst>
                                          <p:attrName>ppt_w</p:attrName>
                                        </p:attrNameLst>
                                      </p:cBhvr>
                                      <p:tavLst>
                                        <p:tav tm="0">
                                          <p:val>
                                            <p:fltVal val="0"/>
                                          </p:val>
                                        </p:tav>
                                        <p:tav tm="100000">
                                          <p:val>
                                            <p:strVal val="#ppt_w"/>
                                          </p:val>
                                        </p:tav>
                                      </p:tavLst>
                                    </p:anim>
                                    <p:anim calcmode="lin" valueType="num">
                                      <p:cBhvr>
                                        <p:cTn id="30" dur="250" fill="hold"/>
                                        <p:tgtEl>
                                          <p:spTgt spid="26"/>
                                        </p:tgtEl>
                                        <p:attrNameLst>
                                          <p:attrName>ppt_h</p:attrName>
                                        </p:attrNameLst>
                                      </p:cBhvr>
                                      <p:tavLst>
                                        <p:tav tm="0">
                                          <p:val>
                                            <p:fltVal val="0"/>
                                          </p:val>
                                        </p:tav>
                                        <p:tav tm="100000">
                                          <p:val>
                                            <p:strVal val="#ppt_h"/>
                                          </p:val>
                                        </p:tav>
                                      </p:tavLst>
                                    </p:anim>
                                    <p:animEffect transition="in" filter="fade">
                                      <p:cBhvr>
                                        <p:cTn id="31"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3" grpId="0" animBg="1"/>
      <p:bldP spid="24" grpId="0" animBg="1"/>
      <p:bldP spid="25" grpId="0" animBg="1"/>
      <p:bldP spid="26" grpId="0" animBg="1"/>
    </p:bld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4" name="Picture Placeholder 4"/>
          <p:cNvSpPr>
            <a:spLocks noGrp="1"/>
          </p:cNvSpPr>
          <p:nvPr>
            <p:ph type="pic" sz="quarter" idx="12"/>
          </p:nvPr>
        </p:nvSpPr>
        <p:spPr>
          <a:xfrm>
            <a:off x="942940" y="4041184"/>
            <a:ext cx="1044000" cy="1044000"/>
          </a:xfrm>
          <a:prstGeom prst="ellipse">
            <a:avLst/>
          </a:prstGeom>
          <a:ln>
            <a:solidFill>
              <a:srgbClr val="FFFFFF"/>
            </a:solidFill>
          </a:ln>
          <a:effectLst>
            <a:outerShdw blurRad="38100" dist="12700" algn="l" rotWithShape="0">
              <a:prstClr val="black">
                <a:alpha val="40000"/>
              </a:prstClr>
            </a:outerShdw>
          </a:effectLst>
        </p:spPr>
        <p:txBody>
          <a:bodyPr>
            <a:normAutofit/>
          </a:bodyPr>
          <a:lstStyle>
            <a:lvl1pPr marL="0" indent="0">
              <a:buNone/>
              <a:defRPr sz="900"/>
            </a:lvl1pPr>
          </a:lstStyle>
          <a:p>
            <a:endParaRPr lang="uk-UA" dirty="0"/>
          </a:p>
        </p:txBody>
      </p:sp>
      <p:sp>
        <p:nvSpPr>
          <p:cNvPr id="25" name="Picture Placeholder 4"/>
          <p:cNvSpPr>
            <a:spLocks noGrp="1"/>
          </p:cNvSpPr>
          <p:nvPr>
            <p:ph type="pic" sz="quarter" idx="17"/>
          </p:nvPr>
        </p:nvSpPr>
        <p:spPr>
          <a:xfrm>
            <a:off x="3607236" y="4041184"/>
            <a:ext cx="1044000" cy="1044000"/>
          </a:xfrm>
          <a:prstGeom prst="ellipse">
            <a:avLst/>
          </a:prstGeom>
          <a:ln>
            <a:solidFill>
              <a:srgbClr val="FFFFFF"/>
            </a:solidFill>
          </a:ln>
          <a:effectLst>
            <a:outerShdw blurRad="38100" dist="12700" algn="l" rotWithShape="0">
              <a:prstClr val="black">
                <a:alpha val="40000"/>
              </a:prstClr>
            </a:outerShdw>
          </a:effectLst>
        </p:spPr>
        <p:txBody>
          <a:bodyPr>
            <a:normAutofit/>
          </a:bodyPr>
          <a:lstStyle>
            <a:lvl1pPr marL="0" indent="0">
              <a:buNone/>
              <a:defRPr sz="900"/>
            </a:lvl1pPr>
          </a:lstStyle>
          <a:p>
            <a:endParaRPr lang="uk-UA" dirty="0"/>
          </a:p>
        </p:txBody>
      </p:sp>
      <p:sp>
        <p:nvSpPr>
          <p:cNvPr id="26" name="Picture Placeholder 4"/>
          <p:cNvSpPr>
            <a:spLocks noGrp="1"/>
          </p:cNvSpPr>
          <p:nvPr>
            <p:ph type="pic" sz="quarter" idx="18"/>
          </p:nvPr>
        </p:nvSpPr>
        <p:spPr>
          <a:xfrm>
            <a:off x="6271532" y="4041184"/>
            <a:ext cx="1044000" cy="1044000"/>
          </a:xfrm>
          <a:prstGeom prst="ellipse">
            <a:avLst/>
          </a:prstGeom>
          <a:ln>
            <a:solidFill>
              <a:srgbClr val="FFFFFF"/>
            </a:solidFill>
          </a:ln>
          <a:effectLst>
            <a:outerShdw blurRad="38100" dist="12700" algn="l" rotWithShape="0">
              <a:prstClr val="black">
                <a:alpha val="40000"/>
              </a:prstClr>
            </a:outerShdw>
          </a:effectLst>
        </p:spPr>
        <p:txBody>
          <a:bodyPr>
            <a:normAutofit/>
          </a:bodyPr>
          <a:lstStyle>
            <a:lvl1pPr marL="0" indent="0">
              <a:buNone/>
              <a:defRPr sz="900"/>
            </a:lvl1pPr>
          </a:lstStyle>
          <a:p>
            <a:endParaRPr lang="uk-UA" dirty="0"/>
          </a:p>
        </p:txBody>
      </p:sp>
      <p:sp>
        <p:nvSpPr>
          <p:cNvPr id="3" name="Footer Placeholder 2"/>
          <p:cNvSpPr>
            <a:spLocks noGrp="1"/>
          </p:cNvSpPr>
          <p:nvPr>
            <p:ph type="ftr" sz="quarter" idx="19"/>
          </p:nvPr>
        </p:nvSpPr>
        <p:spPr/>
        <p:txBody>
          <a:bodyPr/>
          <a:lstStyle/>
          <a:p>
            <a:pPr algn="r"/>
            <a:r>
              <a:rPr lang="en-US"/>
              <a:t>www.company.com</a:t>
            </a:r>
            <a:endParaRPr lang="uk-UA" dirty="0"/>
          </a:p>
        </p:txBody>
      </p:sp>
      <p:sp>
        <p:nvSpPr>
          <p:cNvPr id="15" name="Text Placeholder 13"/>
          <p:cNvSpPr>
            <a:spLocks noGrp="1"/>
          </p:cNvSpPr>
          <p:nvPr>
            <p:ph type="body" sz="quarter" idx="28" hasCustomPrompt="1"/>
          </p:nvPr>
        </p:nvSpPr>
        <p:spPr>
          <a:xfrm>
            <a:off x="467860" y="5380994"/>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16" name="Text Placeholder 3"/>
          <p:cNvSpPr>
            <a:spLocks noGrp="1"/>
          </p:cNvSpPr>
          <p:nvPr>
            <p:ph type="body" sz="quarter" idx="36" hasCustomPrompt="1"/>
          </p:nvPr>
        </p:nvSpPr>
        <p:spPr>
          <a:xfrm>
            <a:off x="467545" y="5733256"/>
            <a:ext cx="2016125" cy="384208"/>
          </a:xfrm>
        </p:spPr>
        <p:txBody>
          <a:bodyPr anchor="t"/>
          <a:lstStyle>
            <a:lvl1pPr marL="0" indent="0" algn="ctr">
              <a:buNone/>
              <a:defRPr/>
            </a:lvl1pPr>
          </a:lstStyle>
          <a:p>
            <a:pPr lvl="0"/>
            <a:r>
              <a:rPr lang="en-US" dirty="0"/>
              <a:t>text</a:t>
            </a:r>
            <a:endParaRPr lang="uk-UA" dirty="0"/>
          </a:p>
        </p:txBody>
      </p:sp>
      <p:sp>
        <p:nvSpPr>
          <p:cNvPr id="17" name="Text Placeholder 13"/>
          <p:cNvSpPr>
            <a:spLocks noGrp="1"/>
          </p:cNvSpPr>
          <p:nvPr>
            <p:ph type="body" sz="quarter" idx="37" hasCustomPrompt="1"/>
          </p:nvPr>
        </p:nvSpPr>
        <p:spPr>
          <a:xfrm>
            <a:off x="3166237" y="5380994"/>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18" name="Text Placeholder 3"/>
          <p:cNvSpPr>
            <a:spLocks noGrp="1"/>
          </p:cNvSpPr>
          <p:nvPr>
            <p:ph type="body" sz="quarter" idx="38" hasCustomPrompt="1"/>
          </p:nvPr>
        </p:nvSpPr>
        <p:spPr>
          <a:xfrm>
            <a:off x="3165922" y="5733256"/>
            <a:ext cx="2016125" cy="384208"/>
          </a:xfrm>
        </p:spPr>
        <p:txBody>
          <a:bodyPr anchor="t"/>
          <a:lstStyle>
            <a:lvl1pPr marL="0" indent="0" algn="ctr">
              <a:buNone/>
              <a:defRPr/>
            </a:lvl1pPr>
          </a:lstStyle>
          <a:p>
            <a:pPr lvl="0"/>
            <a:r>
              <a:rPr lang="en-US" dirty="0"/>
              <a:t>text</a:t>
            </a:r>
            <a:endParaRPr lang="uk-UA" dirty="0"/>
          </a:p>
        </p:txBody>
      </p:sp>
      <p:sp>
        <p:nvSpPr>
          <p:cNvPr id="19" name="Text Placeholder 13"/>
          <p:cNvSpPr>
            <a:spLocks noGrp="1"/>
          </p:cNvSpPr>
          <p:nvPr>
            <p:ph type="body" sz="quarter" idx="39" hasCustomPrompt="1"/>
          </p:nvPr>
        </p:nvSpPr>
        <p:spPr>
          <a:xfrm>
            <a:off x="5837720" y="5380994"/>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20" name="Text Placeholder 3"/>
          <p:cNvSpPr>
            <a:spLocks noGrp="1"/>
          </p:cNvSpPr>
          <p:nvPr>
            <p:ph type="body" sz="quarter" idx="40" hasCustomPrompt="1"/>
          </p:nvPr>
        </p:nvSpPr>
        <p:spPr>
          <a:xfrm>
            <a:off x="5837405" y="5733256"/>
            <a:ext cx="2016125" cy="384208"/>
          </a:xfrm>
        </p:spPr>
        <p:txBody>
          <a:bodyPr anchor="t"/>
          <a:lstStyle>
            <a:lvl1pPr marL="0" indent="0" algn="ctr">
              <a:buNone/>
              <a:defRPr/>
            </a:lvl1pPr>
          </a:lstStyle>
          <a:p>
            <a:pPr lvl="0"/>
            <a:r>
              <a:rPr lang="en-US" dirty="0"/>
              <a:t>text</a:t>
            </a:r>
            <a:endParaRPr lang="uk-UA" dirty="0"/>
          </a:p>
        </p:txBody>
      </p:sp>
      <p:sp>
        <p:nvSpPr>
          <p:cNvPr id="31" name="Text Placeholder 3"/>
          <p:cNvSpPr>
            <a:spLocks noGrp="1"/>
          </p:cNvSpPr>
          <p:nvPr>
            <p:ph type="body" sz="quarter" idx="33" hasCustomPrompt="1"/>
          </p:nvPr>
        </p:nvSpPr>
        <p:spPr>
          <a:xfrm>
            <a:off x="468313" y="1604434"/>
            <a:ext cx="8207375" cy="768449"/>
          </a:xfrm>
        </p:spPr>
        <p:txBody>
          <a:bodyPr anchor="t">
            <a:normAutofit/>
          </a:bodyPr>
          <a:lstStyle>
            <a:lvl1pPr marL="0" indent="0" algn="l">
              <a:buNone/>
              <a:defRPr sz="1000"/>
            </a:lvl1pPr>
          </a:lstStyle>
          <a:p>
            <a:pPr lvl="0"/>
            <a:r>
              <a:rPr lang="en-US" dirty="0"/>
              <a:t>text</a:t>
            </a:r>
            <a:endParaRPr lang="uk-UA" dirty="0"/>
          </a:p>
        </p:txBody>
      </p:sp>
      <p:sp>
        <p:nvSpPr>
          <p:cNvPr id="32" name="Text Placeholder 7"/>
          <p:cNvSpPr>
            <a:spLocks noGrp="1"/>
          </p:cNvSpPr>
          <p:nvPr>
            <p:ph type="body" sz="quarter" idx="41" hasCustomPrompt="1"/>
          </p:nvPr>
        </p:nvSpPr>
        <p:spPr>
          <a:xfrm>
            <a:off x="468314" y="3621022"/>
            <a:ext cx="736725" cy="763397"/>
          </a:xfrm>
        </p:spPr>
        <p:txBody>
          <a:bodyPr anchor="ctr">
            <a:noAutofit/>
          </a:bodyPr>
          <a:lstStyle>
            <a:lvl1pPr marL="0" indent="0" algn="ctr">
              <a:buNone/>
              <a:defRPr sz="2400"/>
            </a:lvl1pPr>
            <a:lvl2pPr>
              <a:defRPr sz="1000"/>
            </a:lvl2pPr>
            <a:lvl3pPr>
              <a:defRPr sz="1000"/>
            </a:lvl3pPr>
            <a:lvl4pPr>
              <a:defRPr sz="1000"/>
            </a:lvl4pPr>
            <a:lvl5pPr>
              <a:defRPr sz="1000"/>
            </a:lvl5pPr>
          </a:lstStyle>
          <a:p>
            <a:pPr lvl="0"/>
            <a:r>
              <a:rPr lang="en-US" dirty="0"/>
              <a:t>A</a:t>
            </a:r>
            <a:endParaRPr lang="uk-UA" dirty="0"/>
          </a:p>
        </p:txBody>
      </p:sp>
      <p:sp>
        <p:nvSpPr>
          <p:cNvPr id="33" name="Text Placeholder 7"/>
          <p:cNvSpPr>
            <a:spLocks noGrp="1"/>
          </p:cNvSpPr>
          <p:nvPr>
            <p:ph type="body" sz="quarter" idx="42" hasCustomPrompt="1"/>
          </p:nvPr>
        </p:nvSpPr>
        <p:spPr>
          <a:xfrm>
            <a:off x="3139795" y="3621022"/>
            <a:ext cx="736725" cy="763397"/>
          </a:xfrm>
        </p:spPr>
        <p:txBody>
          <a:bodyPr anchor="ctr">
            <a:noAutofit/>
          </a:bodyPr>
          <a:lstStyle>
            <a:lvl1pPr marL="0" indent="0" algn="ctr">
              <a:buNone/>
              <a:defRPr sz="2400"/>
            </a:lvl1pPr>
            <a:lvl2pPr>
              <a:defRPr sz="1000"/>
            </a:lvl2pPr>
            <a:lvl3pPr>
              <a:defRPr sz="1000"/>
            </a:lvl3pPr>
            <a:lvl4pPr>
              <a:defRPr sz="1000"/>
            </a:lvl4pPr>
            <a:lvl5pPr>
              <a:defRPr sz="1000"/>
            </a:lvl5pPr>
          </a:lstStyle>
          <a:p>
            <a:pPr lvl="0"/>
            <a:r>
              <a:rPr lang="en-US" dirty="0"/>
              <a:t>A</a:t>
            </a:r>
            <a:endParaRPr lang="uk-UA" dirty="0"/>
          </a:p>
        </p:txBody>
      </p:sp>
      <p:sp>
        <p:nvSpPr>
          <p:cNvPr id="34" name="Text Placeholder 7"/>
          <p:cNvSpPr>
            <a:spLocks noGrp="1"/>
          </p:cNvSpPr>
          <p:nvPr>
            <p:ph type="body" sz="quarter" idx="43" hasCustomPrompt="1"/>
          </p:nvPr>
        </p:nvSpPr>
        <p:spPr>
          <a:xfrm>
            <a:off x="5802313" y="3621022"/>
            <a:ext cx="736725" cy="763397"/>
          </a:xfrm>
        </p:spPr>
        <p:txBody>
          <a:bodyPr anchor="ctr">
            <a:noAutofit/>
          </a:bodyPr>
          <a:lstStyle>
            <a:lvl1pPr marL="0" indent="0" algn="ctr">
              <a:buNone/>
              <a:defRPr sz="2400"/>
            </a:lvl1pPr>
            <a:lvl2pPr>
              <a:defRPr sz="1000"/>
            </a:lvl2pPr>
            <a:lvl3pPr>
              <a:defRPr sz="1000"/>
            </a:lvl3pPr>
            <a:lvl4pPr>
              <a:defRPr sz="1000"/>
            </a:lvl4pPr>
            <a:lvl5pPr>
              <a:defRPr sz="1000"/>
            </a:lvl5pPr>
          </a:lstStyle>
          <a:p>
            <a:pPr lvl="0"/>
            <a:r>
              <a:rPr lang="en-US" dirty="0"/>
              <a:t>A</a:t>
            </a:r>
            <a:endParaRPr lang="uk-UA" dirty="0"/>
          </a:p>
        </p:txBody>
      </p:sp>
    </p:spTree>
    <p:extLst>
      <p:ext uri="{BB962C8B-B14F-4D97-AF65-F5344CB8AC3E}">
        <p14:creationId xmlns:p14="http://schemas.microsoft.com/office/powerpoint/2010/main" val="378715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par>
                                <p:cTn id="12" presetID="53" presetClass="entr" presetSubtype="16"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p:cTn id="14" dur="250" fill="hold"/>
                                        <p:tgtEl>
                                          <p:spTgt spid="24"/>
                                        </p:tgtEl>
                                        <p:attrNameLst>
                                          <p:attrName>ppt_w</p:attrName>
                                        </p:attrNameLst>
                                      </p:cBhvr>
                                      <p:tavLst>
                                        <p:tav tm="0">
                                          <p:val>
                                            <p:fltVal val="0"/>
                                          </p:val>
                                        </p:tav>
                                        <p:tav tm="100000">
                                          <p:val>
                                            <p:strVal val="#ppt_w"/>
                                          </p:val>
                                        </p:tav>
                                      </p:tavLst>
                                    </p:anim>
                                    <p:anim calcmode="lin" valueType="num">
                                      <p:cBhvr>
                                        <p:cTn id="15" dur="250" fill="hold"/>
                                        <p:tgtEl>
                                          <p:spTgt spid="24"/>
                                        </p:tgtEl>
                                        <p:attrNameLst>
                                          <p:attrName>ppt_h</p:attrName>
                                        </p:attrNameLst>
                                      </p:cBhvr>
                                      <p:tavLst>
                                        <p:tav tm="0">
                                          <p:val>
                                            <p:fltVal val="0"/>
                                          </p:val>
                                        </p:tav>
                                        <p:tav tm="100000">
                                          <p:val>
                                            <p:strVal val="#ppt_h"/>
                                          </p:val>
                                        </p:tav>
                                      </p:tavLst>
                                    </p:anim>
                                    <p:animEffect transition="in" filter="fade">
                                      <p:cBhvr>
                                        <p:cTn id="16" dur="250"/>
                                        <p:tgtEl>
                                          <p:spTgt spid="24"/>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250" fill="hold"/>
                                        <p:tgtEl>
                                          <p:spTgt spid="25"/>
                                        </p:tgtEl>
                                        <p:attrNameLst>
                                          <p:attrName>ppt_w</p:attrName>
                                        </p:attrNameLst>
                                      </p:cBhvr>
                                      <p:tavLst>
                                        <p:tav tm="0">
                                          <p:val>
                                            <p:fltVal val="0"/>
                                          </p:val>
                                        </p:tav>
                                        <p:tav tm="100000">
                                          <p:val>
                                            <p:strVal val="#ppt_w"/>
                                          </p:val>
                                        </p:tav>
                                      </p:tavLst>
                                    </p:anim>
                                    <p:anim calcmode="lin" valueType="num">
                                      <p:cBhvr>
                                        <p:cTn id="20" dur="250" fill="hold"/>
                                        <p:tgtEl>
                                          <p:spTgt spid="25"/>
                                        </p:tgtEl>
                                        <p:attrNameLst>
                                          <p:attrName>ppt_h</p:attrName>
                                        </p:attrNameLst>
                                      </p:cBhvr>
                                      <p:tavLst>
                                        <p:tav tm="0">
                                          <p:val>
                                            <p:fltVal val="0"/>
                                          </p:val>
                                        </p:tav>
                                        <p:tav tm="100000">
                                          <p:val>
                                            <p:strVal val="#ppt_h"/>
                                          </p:val>
                                        </p:tav>
                                      </p:tavLst>
                                    </p:anim>
                                    <p:animEffect transition="in" filter="fade">
                                      <p:cBhvr>
                                        <p:cTn id="21" dur="250"/>
                                        <p:tgtEl>
                                          <p:spTgt spid="2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250" fill="hold"/>
                                        <p:tgtEl>
                                          <p:spTgt spid="26"/>
                                        </p:tgtEl>
                                        <p:attrNameLst>
                                          <p:attrName>ppt_w</p:attrName>
                                        </p:attrNameLst>
                                      </p:cBhvr>
                                      <p:tavLst>
                                        <p:tav tm="0">
                                          <p:val>
                                            <p:fltVal val="0"/>
                                          </p:val>
                                        </p:tav>
                                        <p:tav tm="100000">
                                          <p:val>
                                            <p:strVal val="#ppt_w"/>
                                          </p:val>
                                        </p:tav>
                                      </p:tavLst>
                                    </p:anim>
                                    <p:anim calcmode="lin" valueType="num">
                                      <p:cBhvr>
                                        <p:cTn id="25" dur="250" fill="hold"/>
                                        <p:tgtEl>
                                          <p:spTgt spid="26"/>
                                        </p:tgtEl>
                                        <p:attrNameLst>
                                          <p:attrName>ppt_h</p:attrName>
                                        </p:attrNameLst>
                                      </p:cBhvr>
                                      <p:tavLst>
                                        <p:tav tm="0">
                                          <p:val>
                                            <p:fltVal val="0"/>
                                          </p:val>
                                        </p:tav>
                                        <p:tav tm="100000">
                                          <p:val>
                                            <p:strVal val="#ppt_h"/>
                                          </p:val>
                                        </p:tav>
                                      </p:tavLst>
                                    </p:anim>
                                    <p:animEffect transition="in" filter="fade">
                                      <p:cBhvr>
                                        <p:cTn id="26"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4" grpId="0" animBg="1"/>
      <p:bldP spid="25" grpId="0" animBg="1"/>
      <p:bldP spid="26" grpId="0" animBg="1"/>
    </p:bld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3" name="Picture Placeholder 4"/>
          <p:cNvSpPr>
            <a:spLocks noGrp="1"/>
          </p:cNvSpPr>
          <p:nvPr>
            <p:ph type="pic" sz="quarter" idx="18"/>
          </p:nvPr>
        </p:nvSpPr>
        <p:spPr>
          <a:xfrm>
            <a:off x="1187103" y="1700808"/>
            <a:ext cx="1728912" cy="1536171"/>
          </a:xfrm>
          <a:effectLst>
            <a:outerShdw blurRad="38100" dist="12700" dir="2700000" algn="tl" rotWithShape="0">
              <a:prstClr val="black">
                <a:alpha val="40000"/>
              </a:prstClr>
            </a:outerShdw>
          </a:effectLst>
        </p:spPr>
        <p:txBody>
          <a:bodyPr/>
          <a:lstStyle/>
          <a:p>
            <a:endParaRPr lang="uk-UA" dirty="0"/>
          </a:p>
        </p:txBody>
      </p:sp>
      <p:sp>
        <p:nvSpPr>
          <p:cNvPr id="14" name="Text Placeholder 13"/>
          <p:cNvSpPr>
            <a:spLocks noGrp="1"/>
          </p:cNvSpPr>
          <p:nvPr>
            <p:ph type="body" sz="quarter" idx="20" hasCustomPrompt="1"/>
          </p:nvPr>
        </p:nvSpPr>
        <p:spPr>
          <a:xfrm>
            <a:off x="1044023" y="3236979"/>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15" name="Picture Placeholder 4"/>
          <p:cNvSpPr>
            <a:spLocks noGrp="1"/>
          </p:cNvSpPr>
          <p:nvPr>
            <p:ph type="pic" sz="quarter" idx="21"/>
          </p:nvPr>
        </p:nvSpPr>
        <p:spPr>
          <a:xfrm>
            <a:off x="3707160" y="1700808"/>
            <a:ext cx="1728912" cy="1536171"/>
          </a:xfrm>
          <a:effectLst>
            <a:outerShdw blurRad="38100" dist="12700" dir="2700000" algn="tl" rotWithShape="0">
              <a:prstClr val="black">
                <a:alpha val="40000"/>
              </a:prstClr>
            </a:outerShdw>
          </a:effectLst>
        </p:spPr>
        <p:txBody>
          <a:bodyPr/>
          <a:lstStyle/>
          <a:p>
            <a:endParaRPr lang="uk-UA"/>
          </a:p>
        </p:txBody>
      </p:sp>
      <p:sp>
        <p:nvSpPr>
          <p:cNvPr id="16" name="Text Placeholder 13"/>
          <p:cNvSpPr>
            <a:spLocks noGrp="1"/>
          </p:cNvSpPr>
          <p:nvPr>
            <p:ph type="body" sz="quarter" idx="23" hasCustomPrompt="1"/>
          </p:nvPr>
        </p:nvSpPr>
        <p:spPr>
          <a:xfrm>
            <a:off x="3564080" y="3236979"/>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17" name="Picture Placeholder 4"/>
          <p:cNvSpPr>
            <a:spLocks noGrp="1"/>
          </p:cNvSpPr>
          <p:nvPr>
            <p:ph type="pic" sz="quarter" idx="24"/>
          </p:nvPr>
        </p:nvSpPr>
        <p:spPr>
          <a:xfrm>
            <a:off x="6232838" y="1700808"/>
            <a:ext cx="1728912" cy="1536171"/>
          </a:xfrm>
          <a:effectLst>
            <a:outerShdw blurRad="38100" dist="12700" dir="2700000" algn="tl" rotWithShape="0">
              <a:prstClr val="black">
                <a:alpha val="40000"/>
              </a:prstClr>
            </a:outerShdw>
          </a:effectLst>
        </p:spPr>
        <p:txBody>
          <a:bodyPr/>
          <a:lstStyle/>
          <a:p>
            <a:endParaRPr lang="uk-UA"/>
          </a:p>
        </p:txBody>
      </p:sp>
      <p:sp>
        <p:nvSpPr>
          <p:cNvPr id="18" name="Text Placeholder 13"/>
          <p:cNvSpPr>
            <a:spLocks noGrp="1"/>
          </p:cNvSpPr>
          <p:nvPr>
            <p:ph type="body" sz="quarter" idx="26" hasCustomPrompt="1"/>
          </p:nvPr>
        </p:nvSpPr>
        <p:spPr>
          <a:xfrm>
            <a:off x="6089758" y="3236979"/>
            <a:ext cx="2015288" cy="480053"/>
          </a:xfrm>
        </p:spPr>
        <p:txBody>
          <a:bodyPr anchor="ctr">
            <a:normAutofit/>
          </a:bodyPr>
          <a:lstStyle>
            <a:lvl1pPr marL="0" indent="0" algn="ctr">
              <a:buNone/>
              <a:defRPr sz="1800">
                <a:latin typeface="+mj-lt"/>
              </a:defRPr>
            </a:lvl1pPr>
          </a:lstStyle>
          <a:p>
            <a:pPr lvl="0"/>
            <a:r>
              <a:rPr lang="en-US" dirty="0"/>
              <a:t>Subtitle</a:t>
            </a:r>
          </a:p>
        </p:txBody>
      </p:sp>
      <p:sp>
        <p:nvSpPr>
          <p:cNvPr id="19" name="Picture Placeholder 4"/>
          <p:cNvSpPr>
            <a:spLocks noGrp="1"/>
          </p:cNvSpPr>
          <p:nvPr>
            <p:ph type="pic" sz="quarter" idx="27"/>
          </p:nvPr>
        </p:nvSpPr>
        <p:spPr>
          <a:xfrm>
            <a:off x="1187103" y="4101075"/>
            <a:ext cx="1728912" cy="1536171"/>
          </a:xfrm>
          <a:effectLst>
            <a:outerShdw blurRad="38100" dist="12700" dir="2700000" algn="tl" rotWithShape="0">
              <a:prstClr val="black">
                <a:alpha val="40000"/>
              </a:prstClr>
            </a:outerShdw>
          </a:effectLst>
        </p:spPr>
        <p:txBody>
          <a:bodyPr/>
          <a:lstStyle>
            <a:lvl1pPr algn="ctr">
              <a:defRPr/>
            </a:lvl1pPr>
          </a:lstStyle>
          <a:p>
            <a:endParaRPr lang="uk-UA" dirty="0"/>
          </a:p>
        </p:txBody>
      </p:sp>
      <p:sp>
        <p:nvSpPr>
          <p:cNvPr id="20" name="Text Placeholder 13"/>
          <p:cNvSpPr>
            <a:spLocks noGrp="1"/>
          </p:cNvSpPr>
          <p:nvPr>
            <p:ph type="body" sz="quarter" idx="28" hasCustomPrompt="1"/>
          </p:nvPr>
        </p:nvSpPr>
        <p:spPr>
          <a:xfrm>
            <a:off x="1044023" y="5637246"/>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21" name="Picture Placeholder 4"/>
          <p:cNvSpPr>
            <a:spLocks noGrp="1"/>
          </p:cNvSpPr>
          <p:nvPr>
            <p:ph type="pic" sz="quarter" idx="29"/>
          </p:nvPr>
        </p:nvSpPr>
        <p:spPr>
          <a:xfrm>
            <a:off x="3707160" y="4101075"/>
            <a:ext cx="1728912" cy="1536171"/>
          </a:xfrm>
          <a:effectLst>
            <a:outerShdw blurRad="38100" dist="12700" dir="2700000" algn="tl" rotWithShape="0">
              <a:prstClr val="black">
                <a:alpha val="40000"/>
              </a:prstClr>
            </a:outerShdw>
          </a:effectLst>
        </p:spPr>
        <p:txBody>
          <a:bodyPr/>
          <a:lstStyle>
            <a:lvl1pPr algn="ctr">
              <a:defRPr/>
            </a:lvl1pPr>
          </a:lstStyle>
          <a:p>
            <a:endParaRPr lang="uk-UA"/>
          </a:p>
        </p:txBody>
      </p:sp>
      <p:sp>
        <p:nvSpPr>
          <p:cNvPr id="22" name="Text Placeholder 13"/>
          <p:cNvSpPr>
            <a:spLocks noGrp="1"/>
          </p:cNvSpPr>
          <p:nvPr>
            <p:ph type="body" sz="quarter" idx="30" hasCustomPrompt="1"/>
          </p:nvPr>
        </p:nvSpPr>
        <p:spPr>
          <a:xfrm>
            <a:off x="3564080" y="5637246"/>
            <a:ext cx="2015288" cy="480053"/>
          </a:xfrm>
        </p:spPr>
        <p:txBody>
          <a:bodyPr anchor="ctr">
            <a:normAutofit/>
          </a:bodyPr>
          <a:lstStyle>
            <a:lvl1pPr marL="0" indent="0" algn="ctr">
              <a:buNone/>
              <a:defRPr sz="1800">
                <a:latin typeface="+mj-lt"/>
              </a:defRPr>
            </a:lvl1pPr>
          </a:lstStyle>
          <a:p>
            <a:pPr lvl="0"/>
            <a:r>
              <a:rPr lang="en-US" dirty="0"/>
              <a:t>Subtitle</a:t>
            </a:r>
            <a:endParaRPr lang="uk-UA" dirty="0"/>
          </a:p>
        </p:txBody>
      </p:sp>
      <p:sp>
        <p:nvSpPr>
          <p:cNvPr id="27" name="Picture Placeholder 4"/>
          <p:cNvSpPr>
            <a:spLocks noGrp="1"/>
          </p:cNvSpPr>
          <p:nvPr>
            <p:ph type="pic" sz="quarter" idx="31"/>
          </p:nvPr>
        </p:nvSpPr>
        <p:spPr>
          <a:xfrm>
            <a:off x="6232838" y="4101075"/>
            <a:ext cx="1728912" cy="1536171"/>
          </a:xfrm>
          <a:effectLst>
            <a:outerShdw blurRad="38100" dist="12700" dir="2700000" algn="tl" rotWithShape="0">
              <a:prstClr val="black">
                <a:alpha val="40000"/>
              </a:prstClr>
            </a:outerShdw>
          </a:effectLst>
        </p:spPr>
        <p:txBody>
          <a:bodyPr/>
          <a:lstStyle>
            <a:lvl1pPr algn="ctr">
              <a:defRPr/>
            </a:lvl1pPr>
          </a:lstStyle>
          <a:p>
            <a:endParaRPr lang="uk-UA"/>
          </a:p>
        </p:txBody>
      </p:sp>
      <p:sp>
        <p:nvSpPr>
          <p:cNvPr id="28" name="Text Placeholder 13"/>
          <p:cNvSpPr>
            <a:spLocks noGrp="1"/>
          </p:cNvSpPr>
          <p:nvPr>
            <p:ph type="body" sz="quarter" idx="32" hasCustomPrompt="1"/>
          </p:nvPr>
        </p:nvSpPr>
        <p:spPr>
          <a:xfrm>
            <a:off x="6089758" y="5637246"/>
            <a:ext cx="2015288" cy="480053"/>
          </a:xfrm>
        </p:spPr>
        <p:txBody>
          <a:bodyPr anchor="ctr">
            <a:normAutofit/>
          </a:bodyPr>
          <a:lstStyle>
            <a:lvl1pPr marL="0" indent="0" algn="ctr">
              <a:buNone/>
              <a:defRPr sz="1800">
                <a:latin typeface="+mj-lt"/>
              </a:defRPr>
            </a:lvl1pPr>
          </a:lstStyle>
          <a:p>
            <a:pPr lvl="0"/>
            <a:r>
              <a:rPr lang="en-US" dirty="0"/>
              <a:t>Subtitle</a:t>
            </a:r>
          </a:p>
        </p:txBody>
      </p:sp>
      <p:sp>
        <p:nvSpPr>
          <p:cNvPr id="4" name="Text Placeholder 3"/>
          <p:cNvSpPr>
            <a:spLocks noGrp="1"/>
          </p:cNvSpPr>
          <p:nvPr>
            <p:ph type="body" sz="quarter" idx="33" hasCustomPrompt="1"/>
          </p:nvPr>
        </p:nvSpPr>
        <p:spPr>
          <a:xfrm>
            <a:off x="1043708" y="3621022"/>
            <a:ext cx="2016125" cy="288197"/>
          </a:xfrm>
        </p:spPr>
        <p:txBody>
          <a:bodyPr anchor="ctr"/>
          <a:lstStyle>
            <a:lvl1pPr marL="0" indent="0" algn="ctr">
              <a:buNone/>
              <a:defRPr/>
            </a:lvl1pPr>
          </a:lstStyle>
          <a:p>
            <a:pPr lvl="0"/>
            <a:r>
              <a:rPr lang="en-US" dirty="0"/>
              <a:t>text</a:t>
            </a:r>
            <a:endParaRPr lang="uk-UA" dirty="0"/>
          </a:p>
        </p:txBody>
      </p:sp>
      <p:sp>
        <p:nvSpPr>
          <p:cNvPr id="29" name="Text Placeholder 3"/>
          <p:cNvSpPr>
            <a:spLocks noGrp="1"/>
          </p:cNvSpPr>
          <p:nvPr>
            <p:ph type="body" sz="quarter" idx="34" hasCustomPrompt="1"/>
          </p:nvPr>
        </p:nvSpPr>
        <p:spPr>
          <a:xfrm>
            <a:off x="3581095" y="3621022"/>
            <a:ext cx="2016125" cy="288197"/>
          </a:xfrm>
        </p:spPr>
        <p:txBody>
          <a:bodyPr anchor="ctr"/>
          <a:lstStyle>
            <a:lvl1pPr marL="0" indent="0" algn="ctr">
              <a:buNone/>
              <a:defRPr/>
            </a:lvl1pPr>
          </a:lstStyle>
          <a:p>
            <a:pPr lvl="0"/>
            <a:r>
              <a:rPr lang="en-US" dirty="0"/>
              <a:t>text</a:t>
            </a:r>
            <a:endParaRPr lang="uk-UA" dirty="0"/>
          </a:p>
        </p:txBody>
      </p:sp>
      <p:sp>
        <p:nvSpPr>
          <p:cNvPr id="30" name="Text Placeholder 3"/>
          <p:cNvSpPr>
            <a:spLocks noGrp="1"/>
          </p:cNvSpPr>
          <p:nvPr>
            <p:ph type="body" sz="quarter" idx="35" hasCustomPrompt="1"/>
          </p:nvPr>
        </p:nvSpPr>
        <p:spPr>
          <a:xfrm>
            <a:off x="6084169" y="3621022"/>
            <a:ext cx="2016125" cy="288197"/>
          </a:xfrm>
        </p:spPr>
        <p:txBody>
          <a:bodyPr anchor="ctr"/>
          <a:lstStyle>
            <a:lvl1pPr marL="0" indent="0" algn="ctr">
              <a:buNone/>
              <a:defRPr/>
            </a:lvl1pPr>
          </a:lstStyle>
          <a:p>
            <a:pPr lvl="0"/>
            <a:r>
              <a:rPr lang="en-US" dirty="0"/>
              <a:t>text</a:t>
            </a:r>
            <a:endParaRPr lang="uk-UA" dirty="0"/>
          </a:p>
        </p:txBody>
      </p:sp>
      <p:sp>
        <p:nvSpPr>
          <p:cNvPr id="31" name="Text Placeholder 3"/>
          <p:cNvSpPr>
            <a:spLocks noGrp="1"/>
          </p:cNvSpPr>
          <p:nvPr>
            <p:ph type="body" sz="quarter" idx="36" hasCustomPrompt="1"/>
          </p:nvPr>
        </p:nvSpPr>
        <p:spPr>
          <a:xfrm>
            <a:off x="1043708" y="6021288"/>
            <a:ext cx="2016125" cy="288197"/>
          </a:xfrm>
        </p:spPr>
        <p:txBody>
          <a:bodyPr anchor="ctr"/>
          <a:lstStyle>
            <a:lvl1pPr marL="0" indent="0" algn="ctr">
              <a:buNone/>
              <a:defRPr/>
            </a:lvl1pPr>
          </a:lstStyle>
          <a:p>
            <a:pPr lvl="0"/>
            <a:r>
              <a:rPr lang="en-US" dirty="0"/>
              <a:t>text</a:t>
            </a:r>
            <a:endParaRPr lang="uk-UA" dirty="0"/>
          </a:p>
        </p:txBody>
      </p:sp>
      <p:sp>
        <p:nvSpPr>
          <p:cNvPr id="32" name="Text Placeholder 3"/>
          <p:cNvSpPr>
            <a:spLocks noGrp="1"/>
          </p:cNvSpPr>
          <p:nvPr>
            <p:ph type="body" sz="quarter" idx="37" hasCustomPrompt="1"/>
          </p:nvPr>
        </p:nvSpPr>
        <p:spPr>
          <a:xfrm>
            <a:off x="3581095" y="6021288"/>
            <a:ext cx="2016125" cy="288197"/>
          </a:xfrm>
        </p:spPr>
        <p:txBody>
          <a:bodyPr anchor="ctr"/>
          <a:lstStyle>
            <a:lvl1pPr marL="0" indent="0" algn="ctr">
              <a:buNone/>
              <a:defRPr/>
            </a:lvl1pPr>
          </a:lstStyle>
          <a:p>
            <a:pPr lvl="0"/>
            <a:r>
              <a:rPr lang="en-US" dirty="0"/>
              <a:t>text</a:t>
            </a:r>
            <a:endParaRPr lang="uk-UA" dirty="0"/>
          </a:p>
        </p:txBody>
      </p:sp>
      <p:sp>
        <p:nvSpPr>
          <p:cNvPr id="33" name="Text Placeholder 3"/>
          <p:cNvSpPr>
            <a:spLocks noGrp="1"/>
          </p:cNvSpPr>
          <p:nvPr>
            <p:ph type="body" sz="quarter" idx="38" hasCustomPrompt="1"/>
          </p:nvPr>
        </p:nvSpPr>
        <p:spPr>
          <a:xfrm>
            <a:off x="6084169" y="6021288"/>
            <a:ext cx="2016125" cy="288197"/>
          </a:xfrm>
        </p:spPr>
        <p:txBody>
          <a:bodyPr anchor="ctr"/>
          <a:lstStyle>
            <a:lvl1pPr marL="0" indent="0" algn="ctr">
              <a:buNone/>
              <a:defRPr/>
            </a:lvl1pPr>
          </a:lstStyle>
          <a:p>
            <a:pPr lvl="0"/>
            <a:r>
              <a:rPr lang="en-US" dirty="0"/>
              <a:t>text</a:t>
            </a:r>
            <a:endParaRPr lang="uk-UA" dirty="0"/>
          </a:p>
        </p:txBody>
      </p:sp>
      <p:sp>
        <p:nvSpPr>
          <p:cNvPr id="3" name="Footer Placeholder 2"/>
          <p:cNvSpPr>
            <a:spLocks noGrp="1"/>
          </p:cNvSpPr>
          <p:nvPr>
            <p:ph type="ftr" sz="quarter" idx="39"/>
          </p:nvPr>
        </p:nvSpPr>
        <p:spPr/>
        <p:txBody>
          <a:bodyPr/>
          <a:lstStyle/>
          <a:p>
            <a:pPr algn="r"/>
            <a:r>
              <a:rPr lang="en-US"/>
              <a:t>www.company.com</a:t>
            </a:r>
            <a:endParaRPr lang="uk-UA" dirty="0"/>
          </a:p>
        </p:txBody>
      </p:sp>
    </p:spTree>
    <p:extLst>
      <p:ext uri="{BB962C8B-B14F-4D97-AF65-F5344CB8AC3E}">
        <p14:creationId xmlns:p14="http://schemas.microsoft.com/office/powerpoint/2010/main" val="226405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16" presetClass="entr" presetSubtype="37" fill="hold" grpId="0" nodeType="afterEffect" nodePh="1">
                                  <p:stCondLst>
                                    <p:cond delay="0"/>
                                  </p:stCondLst>
                                  <p:endCondLst>
                                    <p:cond evt="begin" delay="0">
                                      <p:tn val="13"/>
                                    </p:cond>
                                  </p:end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250"/>
                                        <p:tgtEl>
                                          <p:spTgt spid="13"/>
                                        </p:tgtEl>
                                      </p:cBhvr>
                                    </p:animEffect>
                                  </p:childTnLst>
                                </p:cTn>
                              </p:par>
                            </p:childTnLst>
                          </p:cTn>
                        </p:par>
                        <p:par>
                          <p:cTn id="16" fill="hold">
                            <p:stCondLst>
                              <p:cond delay="750"/>
                            </p:stCondLst>
                            <p:childTnLst>
                              <p:par>
                                <p:cTn id="17" presetID="16" presetClass="entr" presetSubtype="37" fill="hold" grpId="0" nodeType="afterEffect" nodePh="1">
                                  <p:stCondLst>
                                    <p:cond delay="0"/>
                                  </p:stCondLst>
                                  <p:endCondLst>
                                    <p:cond evt="begin" delay="0">
                                      <p:tn val="17"/>
                                    </p:cond>
                                  </p:endCondLst>
                                  <p:childTnLst>
                                    <p:set>
                                      <p:cBhvr>
                                        <p:cTn id="18" dur="1" fill="hold">
                                          <p:stCondLst>
                                            <p:cond delay="0"/>
                                          </p:stCondLst>
                                        </p:cTn>
                                        <p:tgtEl>
                                          <p:spTgt spid="15"/>
                                        </p:tgtEl>
                                        <p:attrNameLst>
                                          <p:attrName>style.visibility</p:attrName>
                                        </p:attrNameLst>
                                      </p:cBhvr>
                                      <p:to>
                                        <p:strVal val="visible"/>
                                      </p:to>
                                    </p:set>
                                    <p:animEffect transition="in" filter="barn(outVertical)">
                                      <p:cBhvr>
                                        <p:cTn id="19" dur="250"/>
                                        <p:tgtEl>
                                          <p:spTgt spid="15"/>
                                        </p:tgtEl>
                                      </p:cBhvr>
                                    </p:animEffect>
                                  </p:childTnLst>
                                </p:cTn>
                              </p:par>
                            </p:childTnLst>
                          </p:cTn>
                        </p:par>
                        <p:par>
                          <p:cTn id="20" fill="hold">
                            <p:stCondLst>
                              <p:cond delay="1000"/>
                            </p:stCondLst>
                            <p:childTnLst>
                              <p:par>
                                <p:cTn id="21" presetID="16" presetClass="entr" presetSubtype="37" fill="hold" grpId="0" nodeType="afterEffect" nodePh="1">
                                  <p:stCondLst>
                                    <p:cond delay="0"/>
                                  </p:stCondLst>
                                  <p:endCondLst>
                                    <p:cond evt="begin" delay="0">
                                      <p:tn val="21"/>
                                    </p:cond>
                                  </p:endCondLst>
                                  <p:childTnLst>
                                    <p:set>
                                      <p:cBhvr>
                                        <p:cTn id="22" dur="1" fill="hold">
                                          <p:stCondLst>
                                            <p:cond delay="0"/>
                                          </p:stCondLst>
                                        </p:cTn>
                                        <p:tgtEl>
                                          <p:spTgt spid="17"/>
                                        </p:tgtEl>
                                        <p:attrNameLst>
                                          <p:attrName>style.visibility</p:attrName>
                                        </p:attrNameLst>
                                      </p:cBhvr>
                                      <p:to>
                                        <p:strVal val="visible"/>
                                      </p:to>
                                    </p:set>
                                    <p:animEffect transition="in" filter="barn(outVertical)">
                                      <p:cBhvr>
                                        <p:cTn id="23" dur="250"/>
                                        <p:tgtEl>
                                          <p:spTgt spid="17"/>
                                        </p:tgtEl>
                                      </p:cBhvr>
                                    </p:animEffect>
                                  </p:childTnLst>
                                </p:cTn>
                              </p:par>
                            </p:childTnLst>
                          </p:cTn>
                        </p:par>
                        <p:par>
                          <p:cTn id="24" fill="hold">
                            <p:stCondLst>
                              <p:cond delay="1250"/>
                            </p:stCondLst>
                            <p:childTnLst>
                              <p:par>
                                <p:cTn id="25" presetID="16" presetClass="entr" presetSubtype="37" fill="hold" grpId="0" nodeType="afterEffect" nodePh="1">
                                  <p:stCondLst>
                                    <p:cond delay="0"/>
                                  </p:stCondLst>
                                  <p:endCondLst>
                                    <p:cond evt="begin" delay="0">
                                      <p:tn val="25"/>
                                    </p:cond>
                                  </p:endCondLst>
                                  <p:childTnLst>
                                    <p:set>
                                      <p:cBhvr>
                                        <p:cTn id="26" dur="1" fill="hold">
                                          <p:stCondLst>
                                            <p:cond delay="0"/>
                                          </p:stCondLst>
                                        </p:cTn>
                                        <p:tgtEl>
                                          <p:spTgt spid="19"/>
                                        </p:tgtEl>
                                        <p:attrNameLst>
                                          <p:attrName>style.visibility</p:attrName>
                                        </p:attrNameLst>
                                      </p:cBhvr>
                                      <p:to>
                                        <p:strVal val="visible"/>
                                      </p:to>
                                    </p:set>
                                    <p:animEffect transition="in" filter="barn(outVertical)">
                                      <p:cBhvr>
                                        <p:cTn id="27" dur="250"/>
                                        <p:tgtEl>
                                          <p:spTgt spid="19"/>
                                        </p:tgtEl>
                                      </p:cBhvr>
                                    </p:animEffect>
                                  </p:childTnLst>
                                </p:cTn>
                              </p:par>
                            </p:childTnLst>
                          </p:cTn>
                        </p:par>
                        <p:par>
                          <p:cTn id="28" fill="hold">
                            <p:stCondLst>
                              <p:cond delay="1500"/>
                            </p:stCondLst>
                            <p:childTnLst>
                              <p:par>
                                <p:cTn id="29" presetID="16" presetClass="entr" presetSubtype="37" fill="hold" grpId="0" nodeType="afterEffect" nodePh="1">
                                  <p:stCondLst>
                                    <p:cond delay="0"/>
                                  </p:stCondLst>
                                  <p:endCondLst>
                                    <p:cond evt="begin" delay="0">
                                      <p:tn val="29"/>
                                    </p:cond>
                                  </p:endCondLst>
                                  <p:childTnLst>
                                    <p:set>
                                      <p:cBhvr>
                                        <p:cTn id="30" dur="1" fill="hold">
                                          <p:stCondLst>
                                            <p:cond delay="0"/>
                                          </p:stCondLst>
                                        </p:cTn>
                                        <p:tgtEl>
                                          <p:spTgt spid="21"/>
                                        </p:tgtEl>
                                        <p:attrNameLst>
                                          <p:attrName>style.visibility</p:attrName>
                                        </p:attrNameLst>
                                      </p:cBhvr>
                                      <p:to>
                                        <p:strVal val="visible"/>
                                      </p:to>
                                    </p:set>
                                    <p:animEffect transition="in" filter="barn(outVertical)">
                                      <p:cBhvr>
                                        <p:cTn id="31" dur="250"/>
                                        <p:tgtEl>
                                          <p:spTgt spid="21"/>
                                        </p:tgtEl>
                                      </p:cBhvr>
                                    </p:animEffect>
                                  </p:childTnLst>
                                </p:cTn>
                              </p:par>
                            </p:childTnLst>
                          </p:cTn>
                        </p:par>
                        <p:par>
                          <p:cTn id="32" fill="hold">
                            <p:stCondLst>
                              <p:cond delay="1750"/>
                            </p:stCondLst>
                            <p:childTnLst>
                              <p:par>
                                <p:cTn id="33" presetID="16" presetClass="entr" presetSubtype="37" fill="hold" grpId="0" nodeType="afterEffect" nodePh="1">
                                  <p:stCondLst>
                                    <p:cond delay="0"/>
                                  </p:stCondLst>
                                  <p:endCondLst>
                                    <p:cond evt="begin" delay="0">
                                      <p:tn val="33"/>
                                    </p:cond>
                                  </p:endCondLst>
                                  <p:childTnLst>
                                    <p:set>
                                      <p:cBhvr>
                                        <p:cTn id="34" dur="1" fill="hold">
                                          <p:stCondLst>
                                            <p:cond delay="0"/>
                                          </p:stCondLst>
                                        </p:cTn>
                                        <p:tgtEl>
                                          <p:spTgt spid="27"/>
                                        </p:tgtEl>
                                        <p:attrNameLst>
                                          <p:attrName>style.visibility</p:attrName>
                                        </p:attrNameLst>
                                      </p:cBhvr>
                                      <p:to>
                                        <p:strVal val="visible"/>
                                      </p:to>
                                    </p:set>
                                    <p:animEffect transition="in" filter="barn(outVertical)">
                                      <p:cBhvr>
                                        <p:cTn id="35" dur="2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13" grpId="0"/>
      <p:bldP spid="15" grpId="0"/>
      <p:bldP spid="17" grpId="0"/>
      <p:bldP spid="19" grpId="0"/>
      <p:bldP spid="21" grpId="0"/>
      <p:bldP spid="27" grpId="0"/>
    </p:bld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3" name="Picture Placeholder 4"/>
          <p:cNvSpPr>
            <a:spLocks noGrp="1"/>
          </p:cNvSpPr>
          <p:nvPr>
            <p:ph type="pic" sz="quarter" idx="18"/>
          </p:nvPr>
        </p:nvSpPr>
        <p:spPr>
          <a:xfrm>
            <a:off x="755576" y="2222478"/>
            <a:ext cx="2613110" cy="3565173"/>
          </a:xfrm>
          <a:effectLst>
            <a:outerShdw blurRad="38100" dist="12700" dir="2700000" algn="tl" rotWithShape="0">
              <a:prstClr val="black">
                <a:alpha val="40000"/>
              </a:prstClr>
            </a:outerShdw>
          </a:effectLst>
        </p:spPr>
        <p:txBody>
          <a:bodyPr/>
          <a:lstStyle/>
          <a:p>
            <a:endParaRPr lang="uk-UA" dirty="0"/>
          </a:p>
        </p:txBody>
      </p:sp>
      <p:sp>
        <p:nvSpPr>
          <p:cNvPr id="4" name="Text Placeholder 3"/>
          <p:cNvSpPr>
            <a:spLocks noGrp="1"/>
          </p:cNvSpPr>
          <p:nvPr>
            <p:ph type="body" sz="quarter" idx="33" hasCustomPrompt="1"/>
          </p:nvPr>
        </p:nvSpPr>
        <p:spPr>
          <a:xfrm>
            <a:off x="3708672" y="2660915"/>
            <a:ext cx="4463728" cy="1056117"/>
          </a:xfrm>
        </p:spPr>
        <p:txBody>
          <a:bodyPr anchor="t"/>
          <a:lstStyle>
            <a:lvl1pPr marL="0" indent="0" algn="l">
              <a:buNone/>
              <a:defRPr/>
            </a:lvl1pPr>
          </a:lstStyle>
          <a:p>
            <a:pPr lvl="0"/>
            <a:r>
              <a:rPr lang="en-US" dirty="0"/>
              <a:t>text</a:t>
            </a:r>
            <a:endParaRPr lang="uk-UA" dirty="0"/>
          </a:p>
        </p:txBody>
      </p:sp>
      <p:sp>
        <p:nvSpPr>
          <p:cNvPr id="24" name="Text Placeholder 13"/>
          <p:cNvSpPr>
            <a:spLocks noGrp="1"/>
          </p:cNvSpPr>
          <p:nvPr>
            <p:ph type="body" sz="quarter" idx="34" hasCustomPrompt="1"/>
          </p:nvPr>
        </p:nvSpPr>
        <p:spPr>
          <a:xfrm>
            <a:off x="3692106" y="1988841"/>
            <a:ext cx="4464564" cy="672025"/>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25" name="Content Placeholder 6"/>
          <p:cNvSpPr>
            <a:spLocks noGrp="1"/>
          </p:cNvSpPr>
          <p:nvPr>
            <p:ph sz="quarter" idx="19"/>
          </p:nvPr>
        </p:nvSpPr>
        <p:spPr>
          <a:xfrm>
            <a:off x="3692106" y="4101075"/>
            <a:ext cx="1440160" cy="1920213"/>
          </a:xfrm>
        </p:spPr>
        <p:txBody>
          <a:bodyPr>
            <a:normAutofit/>
          </a:bodyPr>
          <a:lstStyle>
            <a:lvl1pPr marL="0" indent="0">
              <a:buNone/>
              <a:defRPr sz="1000"/>
            </a:lvl1pPr>
          </a:lstStyle>
          <a:p>
            <a:pPr lvl="0"/>
            <a:r>
              <a:rPr lang="en-US" dirty="0"/>
              <a:t>Click to edit Master text styles</a:t>
            </a:r>
          </a:p>
        </p:txBody>
      </p:sp>
      <p:sp>
        <p:nvSpPr>
          <p:cNvPr id="26" name="Content Placeholder 6"/>
          <p:cNvSpPr>
            <a:spLocks noGrp="1"/>
          </p:cNvSpPr>
          <p:nvPr>
            <p:ph sz="quarter" idx="35"/>
          </p:nvPr>
        </p:nvSpPr>
        <p:spPr>
          <a:xfrm>
            <a:off x="5187773" y="4101075"/>
            <a:ext cx="1440160" cy="1920213"/>
          </a:xfrm>
        </p:spPr>
        <p:txBody>
          <a:bodyPr>
            <a:normAutofit/>
          </a:bodyPr>
          <a:lstStyle>
            <a:lvl1pPr marL="0" indent="0">
              <a:buNone/>
              <a:defRPr sz="1000"/>
            </a:lvl1pPr>
          </a:lstStyle>
          <a:p>
            <a:pPr lvl="0"/>
            <a:r>
              <a:rPr lang="en-US" dirty="0"/>
              <a:t>Click to edit Master text styles</a:t>
            </a:r>
          </a:p>
        </p:txBody>
      </p:sp>
      <p:sp>
        <p:nvSpPr>
          <p:cNvPr id="34" name="Content Placeholder 6"/>
          <p:cNvSpPr>
            <a:spLocks noGrp="1"/>
          </p:cNvSpPr>
          <p:nvPr>
            <p:ph sz="quarter" idx="36"/>
          </p:nvPr>
        </p:nvSpPr>
        <p:spPr>
          <a:xfrm>
            <a:off x="6716441" y="4101075"/>
            <a:ext cx="1440160" cy="1920213"/>
          </a:xfrm>
        </p:spPr>
        <p:txBody>
          <a:bodyPr>
            <a:normAutofit/>
          </a:bodyPr>
          <a:lstStyle>
            <a:lvl1pPr marL="0" indent="0">
              <a:buNone/>
              <a:defRPr sz="1000"/>
            </a:lvl1pPr>
          </a:lstStyle>
          <a:p>
            <a:pPr lvl="0"/>
            <a:r>
              <a:rPr lang="en-US" dirty="0"/>
              <a:t>Click to edit Master text styles</a:t>
            </a:r>
          </a:p>
        </p:txBody>
      </p:sp>
      <p:sp>
        <p:nvSpPr>
          <p:cNvPr id="3" name="Footer Placeholder 2"/>
          <p:cNvSpPr>
            <a:spLocks noGrp="1"/>
          </p:cNvSpPr>
          <p:nvPr>
            <p:ph type="ftr" sz="quarter" idx="37"/>
          </p:nvPr>
        </p:nvSpPr>
        <p:spPr/>
        <p:txBody>
          <a:bodyPr/>
          <a:lstStyle/>
          <a:p>
            <a:pPr algn="r"/>
            <a:r>
              <a:rPr lang="en-US"/>
              <a:t>www.company.com</a:t>
            </a:r>
            <a:endParaRPr lang="uk-UA" dirty="0"/>
          </a:p>
        </p:txBody>
      </p:sp>
    </p:spTree>
    <p:extLst>
      <p:ext uri="{BB962C8B-B14F-4D97-AF65-F5344CB8AC3E}">
        <p14:creationId xmlns:p14="http://schemas.microsoft.com/office/powerpoint/2010/main" val="417540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16" presetClass="entr" presetSubtype="37" fill="hold" grpId="0" nodeType="afterEffect" nodePh="1">
                                  <p:stCondLst>
                                    <p:cond delay="0"/>
                                  </p:stCondLst>
                                  <p:endCondLst>
                                    <p:cond evt="begin" delay="0">
                                      <p:tn val="13"/>
                                    </p:cond>
                                  </p:end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13"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6" name="Content Placeholder 5"/>
          <p:cNvSpPr>
            <a:spLocks noGrp="1"/>
          </p:cNvSpPr>
          <p:nvPr>
            <p:ph sz="quarter" idx="12"/>
          </p:nvPr>
        </p:nvSpPr>
        <p:spPr>
          <a:xfrm>
            <a:off x="2721967" y="1914525"/>
            <a:ext cx="3700068" cy="4181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Tree>
    <p:extLst>
      <p:ext uri="{BB962C8B-B14F-4D97-AF65-F5344CB8AC3E}">
        <p14:creationId xmlns:p14="http://schemas.microsoft.com/office/powerpoint/2010/main" val="17265612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3" name="Picture Placeholder 4"/>
          <p:cNvSpPr>
            <a:spLocks noGrp="1"/>
          </p:cNvSpPr>
          <p:nvPr>
            <p:ph type="pic" sz="quarter" idx="18"/>
          </p:nvPr>
        </p:nvSpPr>
        <p:spPr>
          <a:xfrm>
            <a:off x="548549" y="1940022"/>
            <a:ext cx="3159355" cy="4130085"/>
          </a:xfrm>
          <a:effectLst>
            <a:outerShdw blurRad="38100" dist="12700" dir="2700000" algn="tl" rotWithShape="0">
              <a:prstClr val="black">
                <a:alpha val="40000"/>
              </a:prstClr>
            </a:outerShdw>
          </a:effectLst>
        </p:spPr>
        <p:txBody>
          <a:bodyPr/>
          <a:lstStyle/>
          <a:p>
            <a:endParaRPr lang="uk-UA" dirty="0"/>
          </a:p>
        </p:txBody>
      </p:sp>
      <p:sp>
        <p:nvSpPr>
          <p:cNvPr id="4" name="Text Placeholder 3"/>
          <p:cNvSpPr>
            <a:spLocks noGrp="1"/>
          </p:cNvSpPr>
          <p:nvPr>
            <p:ph type="body" sz="quarter" idx="33" hasCustomPrompt="1"/>
          </p:nvPr>
        </p:nvSpPr>
        <p:spPr>
          <a:xfrm>
            <a:off x="4067944" y="2852936"/>
            <a:ext cx="4104456" cy="1248139"/>
          </a:xfrm>
        </p:spPr>
        <p:txBody>
          <a:bodyPr anchor="t"/>
          <a:lstStyle>
            <a:lvl1pPr marL="0" indent="0" algn="l">
              <a:buNone/>
              <a:defRPr/>
            </a:lvl1pPr>
          </a:lstStyle>
          <a:p>
            <a:pPr lvl="0"/>
            <a:r>
              <a:rPr lang="en-US" dirty="0"/>
              <a:t>text</a:t>
            </a:r>
            <a:endParaRPr lang="uk-UA" dirty="0"/>
          </a:p>
        </p:txBody>
      </p:sp>
      <p:sp>
        <p:nvSpPr>
          <p:cNvPr id="24" name="Text Placeholder 13"/>
          <p:cNvSpPr>
            <a:spLocks noGrp="1"/>
          </p:cNvSpPr>
          <p:nvPr>
            <p:ph type="body" sz="quarter" idx="34" hasCustomPrompt="1"/>
          </p:nvPr>
        </p:nvSpPr>
        <p:spPr>
          <a:xfrm>
            <a:off x="4705899" y="1988841"/>
            <a:ext cx="3450770" cy="672025"/>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35"/>
          </p:nvPr>
        </p:nvSpPr>
        <p:spPr/>
        <p:txBody>
          <a:bodyPr/>
          <a:lstStyle/>
          <a:p>
            <a:pPr algn="r"/>
            <a:r>
              <a:rPr lang="en-US"/>
              <a:t>www.company.com</a:t>
            </a:r>
            <a:endParaRPr lang="uk-UA" dirty="0"/>
          </a:p>
        </p:txBody>
      </p:sp>
    </p:spTree>
    <p:extLst>
      <p:ext uri="{BB962C8B-B14F-4D97-AF65-F5344CB8AC3E}">
        <p14:creationId xmlns:p14="http://schemas.microsoft.com/office/powerpoint/2010/main" val="411028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16" presetClass="entr" presetSubtype="37" fill="hold" grpId="0" nodeType="afterEffect" nodePh="1">
                                  <p:stCondLst>
                                    <p:cond delay="0"/>
                                  </p:stCondLst>
                                  <p:endCondLst>
                                    <p:cond evt="begin" delay="0">
                                      <p:tn val="13"/>
                                    </p:cond>
                                  </p:end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13" grpId="0"/>
    </p:bld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4" name="Picture Placeholder 4"/>
          <p:cNvSpPr>
            <a:spLocks noGrp="1"/>
          </p:cNvSpPr>
          <p:nvPr>
            <p:ph type="pic" sz="quarter" idx="18"/>
          </p:nvPr>
        </p:nvSpPr>
        <p:spPr>
          <a:xfrm>
            <a:off x="826816" y="1607583"/>
            <a:ext cx="2161008" cy="2591792"/>
          </a:xfrm>
          <a:effectLst>
            <a:outerShdw blurRad="38100" dist="12700" dir="2700000" algn="tl" rotWithShape="0">
              <a:prstClr val="black">
                <a:alpha val="40000"/>
              </a:prstClr>
            </a:outerShdw>
          </a:effectLst>
        </p:spPr>
        <p:txBody>
          <a:bodyPr/>
          <a:lstStyle/>
          <a:p>
            <a:endParaRPr lang="uk-UA"/>
          </a:p>
        </p:txBody>
      </p:sp>
      <p:sp>
        <p:nvSpPr>
          <p:cNvPr id="25" name="Content Placeholder 6"/>
          <p:cNvSpPr>
            <a:spLocks noGrp="1"/>
          </p:cNvSpPr>
          <p:nvPr>
            <p:ph sz="quarter" idx="19"/>
          </p:nvPr>
        </p:nvSpPr>
        <p:spPr>
          <a:xfrm>
            <a:off x="826813" y="5157193"/>
            <a:ext cx="2160984" cy="1247841"/>
          </a:xfrm>
        </p:spPr>
        <p:txBody>
          <a:bodyPr>
            <a:normAutofit/>
          </a:bodyPr>
          <a:lstStyle>
            <a:lvl1pPr marL="0" indent="0">
              <a:buNone/>
              <a:defRPr sz="1000"/>
            </a:lvl1pPr>
          </a:lstStyle>
          <a:p>
            <a:pPr lvl="0"/>
            <a:r>
              <a:rPr lang="en-US" dirty="0"/>
              <a:t>Click to edit Master text styles</a:t>
            </a:r>
          </a:p>
        </p:txBody>
      </p:sp>
      <p:sp>
        <p:nvSpPr>
          <p:cNvPr id="26" name="Text Placeholder 13"/>
          <p:cNvSpPr>
            <a:spLocks noGrp="1"/>
          </p:cNvSpPr>
          <p:nvPr>
            <p:ph type="body" sz="quarter" idx="20" hasCustomPrompt="1"/>
          </p:nvPr>
        </p:nvSpPr>
        <p:spPr>
          <a:xfrm>
            <a:off x="826952" y="4293096"/>
            <a:ext cx="2160184" cy="576064"/>
          </a:xfrm>
        </p:spPr>
        <p:txBody>
          <a:bodyPr anchor="ctr">
            <a:normAutofit/>
          </a:bodyPr>
          <a:lstStyle>
            <a:lvl1pPr marL="0" indent="0">
              <a:buNone/>
              <a:defRPr sz="2000">
                <a:latin typeface="+mj-lt"/>
              </a:defRPr>
            </a:lvl1pPr>
          </a:lstStyle>
          <a:p>
            <a:pPr lvl="0"/>
            <a:r>
              <a:rPr lang="en-US" dirty="0"/>
              <a:t>Subtitle</a:t>
            </a:r>
            <a:endParaRPr lang="uk-UA" dirty="0"/>
          </a:p>
        </p:txBody>
      </p:sp>
      <p:sp>
        <p:nvSpPr>
          <p:cNvPr id="34" name="Picture Placeholder 4"/>
          <p:cNvSpPr>
            <a:spLocks noGrp="1"/>
          </p:cNvSpPr>
          <p:nvPr>
            <p:ph type="pic" sz="quarter" idx="21"/>
          </p:nvPr>
        </p:nvSpPr>
        <p:spPr>
          <a:xfrm>
            <a:off x="3491112" y="1607583"/>
            <a:ext cx="2161008" cy="2591792"/>
          </a:xfrm>
          <a:effectLst>
            <a:outerShdw blurRad="38100" dist="12700" dir="2700000" algn="tl" rotWithShape="0">
              <a:prstClr val="black">
                <a:alpha val="40000"/>
              </a:prstClr>
            </a:outerShdw>
          </a:effectLst>
        </p:spPr>
        <p:txBody>
          <a:bodyPr/>
          <a:lstStyle/>
          <a:p>
            <a:endParaRPr lang="uk-UA"/>
          </a:p>
        </p:txBody>
      </p:sp>
      <p:sp>
        <p:nvSpPr>
          <p:cNvPr id="35" name="Content Placeholder 6"/>
          <p:cNvSpPr>
            <a:spLocks noGrp="1"/>
          </p:cNvSpPr>
          <p:nvPr>
            <p:ph sz="quarter" idx="22"/>
          </p:nvPr>
        </p:nvSpPr>
        <p:spPr>
          <a:xfrm>
            <a:off x="3491109" y="5157193"/>
            <a:ext cx="2160984" cy="1247841"/>
          </a:xfrm>
        </p:spPr>
        <p:txBody>
          <a:bodyPr>
            <a:normAutofit/>
          </a:bodyPr>
          <a:lstStyle>
            <a:lvl1pPr marL="0" indent="0">
              <a:buNone/>
              <a:defRPr sz="1000"/>
            </a:lvl1pPr>
          </a:lstStyle>
          <a:p>
            <a:pPr lvl="0"/>
            <a:r>
              <a:rPr lang="en-US" dirty="0"/>
              <a:t>Click to edit Master text styles</a:t>
            </a:r>
          </a:p>
        </p:txBody>
      </p:sp>
      <p:sp>
        <p:nvSpPr>
          <p:cNvPr id="36" name="Text Placeholder 13"/>
          <p:cNvSpPr>
            <a:spLocks noGrp="1"/>
          </p:cNvSpPr>
          <p:nvPr>
            <p:ph type="body" sz="quarter" idx="23" hasCustomPrompt="1"/>
          </p:nvPr>
        </p:nvSpPr>
        <p:spPr>
          <a:xfrm>
            <a:off x="3491248" y="4293096"/>
            <a:ext cx="2160184" cy="576064"/>
          </a:xfrm>
        </p:spPr>
        <p:txBody>
          <a:bodyPr anchor="ctr">
            <a:normAutofit/>
          </a:bodyPr>
          <a:lstStyle>
            <a:lvl1pPr marL="0" indent="0">
              <a:buNone/>
              <a:defRPr sz="2000">
                <a:latin typeface="+mj-lt"/>
              </a:defRPr>
            </a:lvl1pPr>
          </a:lstStyle>
          <a:p>
            <a:pPr lvl="0"/>
            <a:r>
              <a:rPr lang="en-US" dirty="0"/>
              <a:t>Subtitle</a:t>
            </a:r>
            <a:endParaRPr lang="uk-UA" dirty="0"/>
          </a:p>
        </p:txBody>
      </p:sp>
      <p:sp>
        <p:nvSpPr>
          <p:cNvPr id="37" name="Picture Placeholder 4"/>
          <p:cNvSpPr>
            <a:spLocks noGrp="1"/>
          </p:cNvSpPr>
          <p:nvPr>
            <p:ph type="pic" sz="quarter" idx="24"/>
          </p:nvPr>
        </p:nvSpPr>
        <p:spPr>
          <a:xfrm>
            <a:off x="6156179" y="1607583"/>
            <a:ext cx="2161008" cy="2591792"/>
          </a:xfrm>
          <a:effectLst>
            <a:outerShdw blurRad="38100" dist="12700" dir="2700000" algn="tl" rotWithShape="0">
              <a:prstClr val="black">
                <a:alpha val="40000"/>
              </a:prstClr>
            </a:outerShdw>
          </a:effectLst>
        </p:spPr>
        <p:txBody>
          <a:bodyPr/>
          <a:lstStyle/>
          <a:p>
            <a:endParaRPr lang="uk-UA"/>
          </a:p>
        </p:txBody>
      </p:sp>
      <p:sp>
        <p:nvSpPr>
          <p:cNvPr id="38" name="Content Placeholder 6"/>
          <p:cNvSpPr>
            <a:spLocks noGrp="1"/>
          </p:cNvSpPr>
          <p:nvPr>
            <p:ph sz="quarter" idx="25"/>
          </p:nvPr>
        </p:nvSpPr>
        <p:spPr>
          <a:xfrm>
            <a:off x="6156176" y="5157193"/>
            <a:ext cx="2160984" cy="1247841"/>
          </a:xfrm>
        </p:spPr>
        <p:txBody>
          <a:bodyPr>
            <a:normAutofit/>
          </a:bodyPr>
          <a:lstStyle>
            <a:lvl1pPr marL="0" indent="0">
              <a:buNone/>
              <a:defRPr sz="1000"/>
            </a:lvl1pPr>
          </a:lstStyle>
          <a:p>
            <a:pPr lvl="0"/>
            <a:r>
              <a:rPr lang="en-US" dirty="0"/>
              <a:t>Click to edit Master text styles</a:t>
            </a:r>
          </a:p>
        </p:txBody>
      </p:sp>
      <p:sp>
        <p:nvSpPr>
          <p:cNvPr id="39" name="Text Placeholder 13"/>
          <p:cNvSpPr>
            <a:spLocks noGrp="1"/>
          </p:cNvSpPr>
          <p:nvPr>
            <p:ph type="body" sz="quarter" idx="26" hasCustomPrompt="1"/>
          </p:nvPr>
        </p:nvSpPr>
        <p:spPr>
          <a:xfrm>
            <a:off x="6156315" y="4293096"/>
            <a:ext cx="2160184" cy="576064"/>
          </a:xfrm>
        </p:spPr>
        <p:txBody>
          <a:bodyPr anchor="ctr">
            <a:normAutofit/>
          </a:bodyPr>
          <a:lstStyle>
            <a:lvl1pPr marL="0" indent="0">
              <a:buNone/>
              <a:defRPr sz="2000">
                <a:latin typeface="+mj-lt"/>
              </a:defRPr>
            </a:lvl1pPr>
          </a:lstStyle>
          <a:p>
            <a:pPr lvl="0"/>
            <a:r>
              <a:rPr lang="en-US" dirty="0"/>
              <a:t>Subtitle</a:t>
            </a:r>
            <a:endParaRPr lang="uk-UA" dirty="0"/>
          </a:p>
        </p:txBody>
      </p:sp>
      <p:sp>
        <p:nvSpPr>
          <p:cNvPr id="40" name="Text Placeholder 3"/>
          <p:cNvSpPr>
            <a:spLocks noGrp="1"/>
          </p:cNvSpPr>
          <p:nvPr>
            <p:ph type="body" sz="quarter" idx="33" hasCustomPrompt="1"/>
          </p:nvPr>
        </p:nvSpPr>
        <p:spPr>
          <a:xfrm>
            <a:off x="827584" y="4773149"/>
            <a:ext cx="2160240" cy="384208"/>
          </a:xfrm>
        </p:spPr>
        <p:txBody>
          <a:bodyPr anchor="ctr"/>
          <a:lstStyle>
            <a:lvl1pPr marL="0" indent="0" algn="l">
              <a:buNone/>
              <a:defRPr/>
            </a:lvl1pPr>
          </a:lstStyle>
          <a:p>
            <a:pPr lvl="0"/>
            <a:r>
              <a:rPr lang="en-US" dirty="0"/>
              <a:t>text</a:t>
            </a:r>
            <a:endParaRPr lang="uk-UA" dirty="0"/>
          </a:p>
        </p:txBody>
      </p:sp>
      <p:sp>
        <p:nvSpPr>
          <p:cNvPr id="41" name="Text Placeholder 3"/>
          <p:cNvSpPr>
            <a:spLocks noGrp="1"/>
          </p:cNvSpPr>
          <p:nvPr>
            <p:ph type="body" sz="quarter" idx="34" hasCustomPrompt="1"/>
          </p:nvPr>
        </p:nvSpPr>
        <p:spPr>
          <a:xfrm>
            <a:off x="3478576" y="4773149"/>
            <a:ext cx="2160240" cy="384208"/>
          </a:xfrm>
        </p:spPr>
        <p:txBody>
          <a:bodyPr anchor="ctr"/>
          <a:lstStyle>
            <a:lvl1pPr marL="0" indent="0" algn="l">
              <a:buNone/>
              <a:defRPr/>
            </a:lvl1pPr>
          </a:lstStyle>
          <a:p>
            <a:pPr lvl="0"/>
            <a:r>
              <a:rPr lang="en-US" dirty="0"/>
              <a:t>text</a:t>
            </a:r>
            <a:endParaRPr lang="uk-UA" dirty="0"/>
          </a:p>
        </p:txBody>
      </p:sp>
      <p:sp>
        <p:nvSpPr>
          <p:cNvPr id="42" name="Text Placeholder 3"/>
          <p:cNvSpPr>
            <a:spLocks noGrp="1"/>
          </p:cNvSpPr>
          <p:nvPr>
            <p:ph type="body" sz="quarter" idx="35" hasCustomPrompt="1"/>
          </p:nvPr>
        </p:nvSpPr>
        <p:spPr>
          <a:xfrm>
            <a:off x="6152619" y="4773149"/>
            <a:ext cx="2160240" cy="384208"/>
          </a:xfrm>
        </p:spPr>
        <p:txBody>
          <a:bodyPr anchor="ctr"/>
          <a:lstStyle>
            <a:lvl1pPr marL="0" indent="0" algn="l">
              <a:buNone/>
              <a:defRPr/>
            </a:lvl1pPr>
          </a:lstStyle>
          <a:p>
            <a:pPr lvl="0"/>
            <a:r>
              <a:rPr lang="en-US" dirty="0"/>
              <a:t>text</a:t>
            </a:r>
            <a:endParaRPr lang="uk-UA" dirty="0"/>
          </a:p>
        </p:txBody>
      </p:sp>
      <p:sp>
        <p:nvSpPr>
          <p:cNvPr id="3" name="Footer Placeholder 2"/>
          <p:cNvSpPr>
            <a:spLocks noGrp="1"/>
          </p:cNvSpPr>
          <p:nvPr>
            <p:ph type="ftr" sz="quarter" idx="36"/>
          </p:nvPr>
        </p:nvSpPr>
        <p:spPr/>
        <p:txBody>
          <a:bodyPr/>
          <a:lstStyle/>
          <a:p>
            <a:pPr algn="r"/>
            <a:r>
              <a:rPr lang="en-US"/>
              <a:t>www.company.com</a:t>
            </a:r>
            <a:endParaRPr lang="uk-UA" dirty="0"/>
          </a:p>
        </p:txBody>
      </p:sp>
    </p:spTree>
    <p:extLst>
      <p:ext uri="{BB962C8B-B14F-4D97-AF65-F5344CB8AC3E}">
        <p14:creationId xmlns:p14="http://schemas.microsoft.com/office/powerpoint/2010/main" val="226254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22" presetClass="entr" presetSubtype="1" fill="hold" grpId="0" nodeType="afterEffect" nodePh="1">
                                  <p:stCondLst>
                                    <p:cond delay="0"/>
                                  </p:stCondLst>
                                  <p:endCondLst>
                                    <p:cond evt="begin" delay="0">
                                      <p:tn val="13"/>
                                    </p:cond>
                                  </p:end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250"/>
                                        <p:tgtEl>
                                          <p:spTgt spid="24"/>
                                        </p:tgtEl>
                                      </p:cBhvr>
                                    </p:animEffect>
                                  </p:childTnLst>
                                </p:cTn>
                              </p:par>
                            </p:childTnLst>
                          </p:cTn>
                        </p:par>
                        <p:par>
                          <p:cTn id="16" fill="hold">
                            <p:stCondLst>
                              <p:cond delay="750"/>
                            </p:stCondLst>
                            <p:childTnLst>
                              <p:par>
                                <p:cTn id="17" presetID="22" presetClass="entr" presetSubtype="1" fill="hold" grpId="0" nodeType="afterEffect" nodePh="1">
                                  <p:stCondLst>
                                    <p:cond delay="0"/>
                                  </p:stCondLst>
                                  <p:endCondLst>
                                    <p:cond evt="begin" delay="0">
                                      <p:tn val="17"/>
                                    </p:cond>
                                  </p:endCondLst>
                                  <p:childTnLst>
                                    <p:set>
                                      <p:cBhvr>
                                        <p:cTn id="18" dur="1" fill="hold">
                                          <p:stCondLst>
                                            <p:cond delay="0"/>
                                          </p:stCondLst>
                                        </p:cTn>
                                        <p:tgtEl>
                                          <p:spTgt spid="34"/>
                                        </p:tgtEl>
                                        <p:attrNameLst>
                                          <p:attrName>style.visibility</p:attrName>
                                        </p:attrNameLst>
                                      </p:cBhvr>
                                      <p:to>
                                        <p:strVal val="visible"/>
                                      </p:to>
                                    </p:set>
                                    <p:animEffect transition="in" filter="wipe(up)">
                                      <p:cBhvr>
                                        <p:cTn id="19" dur="250"/>
                                        <p:tgtEl>
                                          <p:spTgt spid="34"/>
                                        </p:tgtEl>
                                      </p:cBhvr>
                                    </p:animEffect>
                                  </p:childTnLst>
                                </p:cTn>
                              </p:par>
                            </p:childTnLst>
                          </p:cTn>
                        </p:par>
                        <p:par>
                          <p:cTn id="20" fill="hold">
                            <p:stCondLst>
                              <p:cond delay="1000"/>
                            </p:stCondLst>
                            <p:childTnLst>
                              <p:par>
                                <p:cTn id="21" presetID="22" presetClass="entr" presetSubtype="1" fill="hold" grpId="0" nodeType="afterEffect" nodePh="1">
                                  <p:stCondLst>
                                    <p:cond delay="0"/>
                                  </p:stCondLst>
                                  <p:endCondLst>
                                    <p:cond evt="begin" delay="0">
                                      <p:tn val="21"/>
                                    </p:cond>
                                  </p:endCondLst>
                                  <p:childTnLst>
                                    <p:set>
                                      <p:cBhvr>
                                        <p:cTn id="22" dur="1" fill="hold">
                                          <p:stCondLst>
                                            <p:cond delay="0"/>
                                          </p:stCondLst>
                                        </p:cTn>
                                        <p:tgtEl>
                                          <p:spTgt spid="37"/>
                                        </p:tgtEl>
                                        <p:attrNameLst>
                                          <p:attrName>style.visibility</p:attrName>
                                        </p:attrNameLst>
                                      </p:cBhvr>
                                      <p:to>
                                        <p:strVal val="visible"/>
                                      </p:to>
                                    </p:set>
                                    <p:animEffect transition="in" filter="wipe(up)">
                                      <p:cBhvr>
                                        <p:cTn id="23" dur="2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4" grpId="0"/>
      <p:bldP spid="34" grpId="0"/>
      <p:bldP spid="37" grpId="0"/>
    </p:bld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4" name="Picture Placeholder 4"/>
          <p:cNvSpPr>
            <a:spLocks noGrp="1"/>
          </p:cNvSpPr>
          <p:nvPr>
            <p:ph type="pic" sz="quarter" idx="18"/>
          </p:nvPr>
        </p:nvSpPr>
        <p:spPr>
          <a:xfrm>
            <a:off x="735949" y="1796819"/>
            <a:ext cx="1624258" cy="1948045"/>
          </a:xfrm>
          <a:effectLst>
            <a:outerShdw blurRad="38100" dist="12700" dir="2700000" algn="tl" rotWithShape="0">
              <a:prstClr val="black">
                <a:alpha val="40000"/>
              </a:prstClr>
            </a:outerShdw>
          </a:effectLst>
        </p:spPr>
        <p:txBody>
          <a:bodyPr/>
          <a:lstStyle/>
          <a:p>
            <a:endParaRPr lang="uk-UA"/>
          </a:p>
        </p:txBody>
      </p:sp>
      <p:sp>
        <p:nvSpPr>
          <p:cNvPr id="25" name="Content Placeholder 6"/>
          <p:cNvSpPr>
            <a:spLocks noGrp="1"/>
          </p:cNvSpPr>
          <p:nvPr>
            <p:ph sz="quarter" idx="19"/>
          </p:nvPr>
        </p:nvSpPr>
        <p:spPr>
          <a:xfrm>
            <a:off x="611560" y="5024556"/>
            <a:ext cx="1873006" cy="1247841"/>
          </a:xfrm>
        </p:spPr>
        <p:txBody>
          <a:bodyPr>
            <a:normAutofit/>
          </a:bodyPr>
          <a:lstStyle>
            <a:lvl1pPr marL="0" indent="0" algn="ctr">
              <a:buNone/>
              <a:defRPr sz="1000"/>
            </a:lvl1pPr>
          </a:lstStyle>
          <a:p>
            <a:pPr lvl="0"/>
            <a:r>
              <a:rPr lang="en-US" dirty="0"/>
              <a:t>Click to edit Master text styles</a:t>
            </a:r>
          </a:p>
        </p:txBody>
      </p:sp>
      <p:sp>
        <p:nvSpPr>
          <p:cNvPr id="26" name="Text Placeholder 13"/>
          <p:cNvSpPr>
            <a:spLocks noGrp="1"/>
          </p:cNvSpPr>
          <p:nvPr>
            <p:ph type="body" sz="quarter" idx="20" hasCustomPrompt="1"/>
          </p:nvPr>
        </p:nvSpPr>
        <p:spPr>
          <a:xfrm>
            <a:off x="611646" y="4160459"/>
            <a:ext cx="1872312" cy="576064"/>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40" name="Text Placeholder 3"/>
          <p:cNvSpPr>
            <a:spLocks noGrp="1"/>
          </p:cNvSpPr>
          <p:nvPr>
            <p:ph type="body" sz="quarter" idx="33" hasCustomPrompt="1"/>
          </p:nvPr>
        </p:nvSpPr>
        <p:spPr>
          <a:xfrm>
            <a:off x="612281" y="4640512"/>
            <a:ext cx="1872362" cy="384208"/>
          </a:xfrm>
        </p:spPr>
        <p:txBody>
          <a:bodyPr anchor="ctr"/>
          <a:lstStyle>
            <a:lvl1pPr marL="0" indent="0" algn="ctr">
              <a:buNone/>
              <a:defRPr/>
            </a:lvl1pPr>
          </a:lstStyle>
          <a:p>
            <a:pPr lvl="0"/>
            <a:r>
              <a:rPr lang="en-US" dirty="0"/>
              <a:t>text</a:t>
            </a:r>
            <a:endParaRPr lang="uk-UA" dirty="0"/>
          </a:p>
        </p:txBody>
      </p:sp>
      <p:sp>
        <p:nvSpPr>
          <p:cNvPr id="18" name="Picture Placeholder 4"/>
          <p:cNvSpPr>
            <a:spLocks noGrp="1"/>
          </p:cNvSpPr>
          <p:nvPr>
            <p:ph type="pic" sz="quarter" idx="34"/>
          </p:nvPr>
        </p:nvSpPr>
        <p:spPr>
          <a:xfrm>
            <a:off x="2751298" y="1796819"/>
            <a:ext cx="1624258" cy="1948045"/>
          </a:xfrm>
          <a:effectLst>
            <a:outerShdw blurRad="38100" dist="12700" dir="2700000" algn="tl" rotWithShape="0">
              <a:prstClr val="black">
                <a:alpha val="40000"/>
              </a:prstClr>
            </a:outerShdw>
          </a:effectLst>
        </p:spPr>
        <p:txBody>
          <a:bodyPr/>
          <a:lstStyle/>
          <a:p>
            <a:endParaRPr lang="uk-UA"/>
          </a:p>
        </p:txBody>
      </p:sp>
      <p:sp>
        <p:nvSpPr>
          <p:cNvPr id="19" name="Content Placeholder 6"/>
          <p:cNvSpPr>
            <a:spLocks noGrp="1"/>
          </p:cNvSpPr>
          <p:nvPr>
            <p:ph sz="quarter" idx="35"/>
          </p:nvPr>
        </p:nvSpPr>
        <p:spPr>
          <a:xfrm>
            <a:off x="2626909" y="5024556"/>
            <a:ext cx="1873006" cy="1247841"/>
          </a:xfrm>
        </p:spPr>
        <p:txBody>
          <a:bodyPr>
            <a:normAutofit/>
          </a:bodyPr>
          <a:lstStyle>
            <a:lvl1pPr marL="0" indent="0" algn="ctr">
              <a:buNone/>
              <a:defRPr sz="1000"/>
            </a:lvl1pPr>
          </a:lstStyle>
          <a:p>
            <a:pPr lvl="0"/>
            <a:r>
              <a:rPr lang="en-US" dirty="0"/>
              <a:t>Click to edit Master text styles</a:t>
            </a:r>
          </a:p>
        </p:txBody>
      </p:sp>
      <p:sp>
        <p:nvSpPr>
          <p:cNvPr id="20" name="Text Placeholder 13"/>
          <p:cNvSpPr>
            <a:spLocks noGrp="1"/>
          </p:cNvSpPr>
          <p:nvPr>
            <p:ph type="body" sz="quarter" idx="36" hasCustomPrompt="1"/>
          </p:nvPr>
        </p:nvSpPr>
        <p:spPr>
          <a:xfrm>
            <a:off x="2626995" y="4160459"/>
            <a:ext cx="1872312" cy="576064"/>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21" name="Text Placeholder 3"/>
          <p:cNvSpPr>
            <a:spLocks noGrp="1"/>
          </p:cNvSpPr>
          <p:nvPr>
            <p:ph type="body" sz="quarter" idx="37" hasCustomPrompt="1"/>
          </p:nvPr>
        </p:nvSpPr>
        <p:spPr>
          <a:xfrm>
            <a:off x="2627630" y="4640512"/>
            <a:ext cx="1872362" cy="384208"/>
          </a:xfrm>
        </p:spPr>
        <p:txBody>
          <a:bodyPr anchor="ctr"/>
          <a:lstStyle>
            <a:lvl1pPr marL="0" indent="0" algn="ctr">
              <a:buNone/>
              <a:defRPr/>
            </a:lvl1pPr>
          </a:lstStyle>
          <a:p>
            <a:pPr lvl="0"/>
            <a:r>
              <a:rPr lang="en-US" dirty="0"/>
              <a:t>text</a:t>
            </a:r>
            <a:endParaRPr lang="uk-UA" dirty="0"/>
          </a:p>
        </p:txBody>
      </p:sp>
      <p:sp>
        <p:nvSpPr>
          <p:cNvPr id="22" name="Picture Placeholder 4"/>
          <p:cNvSpPr>
            <a:spLocks noGrp="1"/>
          </p:cNvSpPr>
          <p:nvPr>
            <p:ph type="pic" sz="quarter" idx="38"/>
          </p:nvPr>
        </p:nvSpPr>
        <p:spPr>
          <a:xfrm>
            <a:off x="4767522" y="1796819"/>
            <a:ext cx="1624258" cy="1948045"/>
          </a:xfrm>
          <a:effectLst>
            <a:outerShdw blurRad="38100" dist="12700" dir="2700000" algn="tl" rotWithShape="0">
              <a:prstClr val="black">
                <a:alpha val="40000"/>
              </a:prstClr>
            </a:outerShdw>
          </a:effectLst>
        </p:spPr>
        <p:txBody>
          <a:bodyPr/>
          <a:lstStyle/>
          <a:p>
            <a:endParaRPr lang="uk-UA"/>
          </a:p>
        </p:txBody>
      </p:sp>
      <p:sp>
        <p:nvSpPr>
          <p:cNvPr id="23" name="Content Placeholder 6"/>
          <p:cNvSpPr>
            <a:spLocks noGrp="1"/>
          </p:cNvSpPr>
          <p:nvPr>
            <p:ph sz="quarter" idx="39"/>
          </p:nvPr>
        </p:nvSpPr>
        <p:spPr>
          <a:xfrm>
            <a:off x="4643133" y="5024556"/>
            <a:ext cx="1873006" cy="1247841"/>
          </a:xfrm>
        </p:spPr>
        <p:txBody>
          <a:bodyPr>
            <a:normAutofit/>
          </a:bodyPr>
          <a:lstStyle>
            <a:lvl1pPr marL="0" indent="0" algn="ctr">
              <a:buNone/>
              <a:defRPr sz="1000"/>
            </a:lvl1pPr>
          </a:lstStyle>
          <a:p>
            <a:pPr lvl="0"/>
            <a:r>
              <a:rPr lang="en-US" dirty="0"/>
              <a:t>Click to edit Master text styles</a:t>
            </a:r>
          </a:p>
        </p:txBody>
      </p:sp>
      <p:sp>
        <p:nvSpPr>
          <p:cNvPr id="27" name="Text Placeholder 13"/>
          <p:cNvSpPr>
            <a:spLocks noGrp="1"/>
          </p:cNvSpPr>
          <p:nvPr>
            <p:ph type="body" sz="quarter" idx="40" hasCustomPrompt="1"/>
          </p:nvPr>
        </p:nvSpPr>
        <p:spPr>
          <a:xfrm>
            <a:off x="4643219" y="4160459"/>
            <a:ext cx="1872312" cy="576064"/>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28" name="Text Placeholder 3"/>
          <p:cNvSpPr>
            <a:spLocks noGrp="1"/>
          </p:cNvSpPr>
          <p:nvPr>
            <p:ph type="body" sz="quarter" idx="41" hasCustomPrompt="1"/>
          </p:nvPr>
        </p:nvSpPr>
        <p:spPr>
          <a:xfrm>
            <a:off x="4643854" y="4640512"/>
            <a:ext cx="1872362" cy="384208"/>
          </a:xfrm>
        </p:spPr>
        <p:txBody>
          <a:bodyPr anchor="ctr"/>
          <a:lstStyle>
            <a:lvl1pPr marL="0" indent="0" algn="ctr">
              <a:buNone/>
              <a:defRPr/>
            </a:lvl1pPr>
          </a:lstStyle>
          <a:p>
            <a:pPr lvl="0"/>
            <a:r>
              <a:rPr lang="en-US" dirty="0"/>
              <a:t>text</a:t>
            </a:r>
            <a:endParaRPr lang="uk-UA" dirty="0"/>
          </a:p>
        </p:txBody>
      </p:sp>
      <p:sp>
        <p:nvSpPr>
          <p:cNvPr id="29" name="Picture Placeholder 4"/>
          <p:cNvSpPr>
            <a:spLocks noGrp="1"/>
          </p:cNvSpPr>
          <p:nvPr>
            <p:ph type="pic" sz="quarter" idx="42"/>
          </p:nvPr>
        </p:nvSpPr>
        <p:spPr>
          <a:xfrm>
            <a:off x="6783746" y="1796819"/>
            <a:ext cx="1624258" cy="1948045"/>
          </a:xfrm>
          <a:effectLst>
            <a:outerShdw blurRad="38100" dist="12700" dir="2700000" algn="tl" rotWithShape="0">
              <a:prstClr val="black">
                <a:alpha val="40000"/>
              </a:prstClr>
            </a:outerShdw>
          </a:effectLst>
        </p:spPr>
        <p:txBody>
          <a:bodyPr/>
          <a:lstStyle/>
          <a:p>
            <a:endParaRPr lang="uk-UA"/>
          </a:p>
        </p:txBody>
      </p:sp>
      <p:sp>
        <p:nvSpPr>
          <p:cNvPr id="30" name="Content Placeholder 6"/>
          <p:cNvSpPr>
            <a:spLocks noGrp="1"/>
          </p:cNvSpPr>
          <p:nvPr>
            <p:ph sz="quarter" idx="43"/>
          </p:nvPr>
        </p:nvSpPr>
        <p:spPr>
          <a:xfrm>
            <a:off x="6659357" y="5024556"/>
            <a:ext cx="1873006" cy="1247841"/>
          </a:xfrm>
        </p:spPr>
        <p:txBody>
          <a:bodyPr>
            <a:normAutofit/>
          </a:bodyPr>
          <a:lstStyle>
            <a:lvl1pPr marL="0" indent="0" algn="ctr">
              <a:buNone/>
              <a:defRPr sz="1000"/>
            </a:lvl1pPr>
          </a:lstStyle>
          <a:p>
            <a:pPr lvl="0"/>
            <a:r>
              <a:rPr lang="en-US" dirty="0"/>
              <a:t>Click to edit Master text styles</a:t>
            </a:r>
          </a:p>
        </p:txBody>
      </p:sp>
      <p:sp>
        <p:nvSpPr>
          <p:cNvPr id="31" name="Text Placeholder 13"/>
          <p:cNvSpPr>
            <a:spLocks noGrp="1"/>
          </p:cNvSpPr>
          <p:nvPr>
            <p:ph type="body" sz="quarter" idx="44" hasCustomPrompt="1"/>
          </p:nvPr>
        </p:nvSpPr>
        <p:spPr>
          <a:xfrm>
            <a:off x="6659443" y="4160459"/>
            <a:ext cx="1872312" cy="576064"/>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32" name="Text Placeholder 3"/>
          <p:cNvSpPr>
            <a:spLocks noGrp="1"/>
          </p:cNvSpPr>
          <p:nvPr>
            <p:ph type="body" sz="quarter" idx="45" hasCustomPrompt="1"/>
          </p:nvPr>
        </p:nvSpPr>
        <p:spPr>
          <a:xfrm>
            <a:off x="6660078" y="4640512"/>
            <a:ext cx="1872362" cy="384208"/>
          </a:xfrm>
        </p:spPr>
        <p:txBody>
          <a:bodyPr anchor="ctr"/>
          <a:lstStyle>
            <a:lvl1pPr marL="0" indent="0" algn="ctr">
              <a:buNone/>
              <a:defRPr/>
            </a:lvl1pPr>
          </a:lstStyle>
          <a:p>
            <a:pPr lvl="0"/>
            <a:r>
              <a:rPr lang="en-US" dirty="0"/>
              <a:t>text</a:t>
            </a:r>
            <a:endParaRPr lang="uk-UA" dirty="0"/>
          </a:p>
        </p:txBody>
      </p:sp>
      <p:sp>
        <p:nvSpPr>
          <p:cNvPr id="3" name="Footer Placeholder 2"/>
          <p:cNvSpPr>
            <a:spLocks noGrp="1"/>
          </p:cNvSpPr>
          <p:nvPr>
            <p:ph type="ftr" sz="quarter" idx="46"/>
          </p:nvPr>
        </p:nvSpPr>
        <p:spPr/>
        <p:txBody>
          <a:bodyPr/>
          <a:lstStyle/>
          <a:p>
            <a:pPr algn="r"/>
            <a:r>
              <a:rPr lang="en-US"/>
              <a:t>www.company.com</a:t>
            </a:r>
            <a:endParaRPr lang="uk-UA" dirty="0"/>
          </a:p>
        </p:txBody>
      </p:sp>
    </p:spTree>
    <p:extLst>
      <p:ext uri="{BB962C8B-B14F-4D97-AF65-F5344CB8AC3E}">
        <p14:creationId xmlns:p14="http://schemas.microsoft.com/office/powerpoint/2010/main" val="155212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22" presetClass="entr" presetSubtype="1" fill="hold" grpId="0" nodeType="afterEffect" nodePh="1">
                                  <p:stCondLst>
                                    <p:cond delay="0"/>
                                  </p:stCondLst>
                                  <p:endCondLst>
                                    <p:cond evt="begin" delay="0">
                                      <p:tn val="13"/>
                                    </p:cond>
                                  </p:end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250"/>
                                        <p:tgtEl>
                                          <p:spTgt spid="24"/>
                                        </p:tgtEl>
                                      </p:cBhvr>
                                    </p:animEffect>
                                  </p:childTnLst>
                                </p:cTn>
                              </p:par>
                            </p:childTnLst>
                          </p:cTn>
                        </p:par>
                        <p:par>
                          <p:cTn id="16" fill="hold">
                            <p:stCondLst>
                              <p:cond delay="750"/>
                            </p:stCondLst>
                            <p:childTnLst>
                              <p:par>
                                <p:cTn id="17" presetID="22" presetClass="entr" presetSubtype="1" fill="hold" grpId="0" nodeType="afterEffect" nodePh="1">
                                  <p:stCondLst>
                                    <p:cond delay="0"/>
                                  </p:stCondLst>
                                  <p:endCondLst>
                                    <p:cond evt="begin" delay="0">
                                      <p:tn val="17"/>
                                    </p:cond>
                                  </p:end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250"/>
                                        <p:tgtEl>
                                          <p:spTgt spid="18"/>
                                        </p:tgtEl>
                                      </p:cBhvr>
                                    </p:animEffect>
                                  </p:childTnLst>
                                </p:cTn>
                              </p:par>
                            </p:childTnLst>
                          </p:cTn>
                        </p:par>
                        <p:par>
                          <p:cTn id="20" fill="hold">
                            <p:stCondLst>
                              <p:cond delay="1000"/>
                            </p:stCondLst>
                            <p:childTnLst>
                              <p:par>
                                <p:cTn id="21" presetID="22" presetClass="entr" presetSubtype="1" fill="hold" grpId="0" nodeType="afterEffect" nodePh="1">
                                  <p:stCondLst>
                                    <p:cond delay="0"/>
                                  </p:stCondLst>
                                  <p:endCondLst>
                                    <p:cond evt="begin" delay="0">
                                      <p:tn val="21"/>
                                    </p:cond>
                                  </p:end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250"/>
                                        <p:tgtEl>
                                          <p:spTgt spid="22"/>
                                        </p:tgtEl>
                                      </p:cBhvr>
                                    </p:animEffect>
                                  </p:childTnLst>
                                </p:cTn>
                              </p:par>
                            </p:childTnLst>
                          </p:cTn>
                        </p:par>
                        <p:par>
                          <p:cTn id="24" fill="hold">
                            <p:stCondLst>
                              <p:cond delay="1250"/>
                            </p:stCondLst>
                            <p:childTnLst>
                              <p:par>
                                <p:cTn id="25" presetID="22" presetClass="entr" presetSubtype="1" fill="hold" grpId="0" nodeType="afterEffect" nodePh="1">
                                  <p:stCondLst>
                                    <p:cond delay="0"/>
                                  </p:stCondLst>
                                  <p:endCondLst>
                                    <p:cond evt="begin" delay="0">
                                      <p:tn val="25"/>
                                    </p:cond>
                                  </p:endCondLst>
                                  <p:childTnLst>
                                    <p:set>
                                      <p:cBhvr>
                                        <p:cTn id="26" dur="1" fill="hold">
                                          <p:stCondLst>
                                            <p:cond delay="0"/>
                                          </p:stCondLst>
                                        </p:cTn>
                                        <p:tgtEl>
                                          <p:spTgt spid="29"/>
                                        </p:tgtEl>
                                        <p:attrNameLst>
                                          <p:attrName>style.visibility</p:attrName>
                                        </p:attrNameLst>
                                      </p:cBhvr>
                                      <p:to>
                                        <p:strVal val="visible"/>
                                      </p:to>
                                    </p:set>
                                    <p:animEffect transition="in" filter="wipe(up)">
                                      <p:cBhvr>
                                        <p:cTn id="27" dur="2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4" grpId="0"/>
      <p:bldP spid="18" grpId="0"/>
      <p:bldP spid="22" grpId="0"/>
      <p:bldP spid="29" grpId="0"/>
    </p:bld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4" name="Picture Placeholder 4"/>
          <p:cNvSpPr>
            <a:spLocks noGrp="1"/>
          </p:cNvSpPr>
          <p:nvPr>
            <p:ph type="pic" sz="quarter" idx="18"/>
          </p:nvPr>
        </p:nvSpPr>
        <p:spPr>
          <a:xfrm>
            <a:off x="35497" y="2093943"/>
            <a:ext cx="2109257" cy="1948045"/>
          </a:xfrm>
        </p:spPr>
        <p:txBody>
          <a:bodyPr/>
          <a:lstStyle/>
          <a:p>
            <a:endParaRPr lang="uk-UA"/>
          </a:p>
        </p:txBody>
      </p:sp>
      <p:sp>
        <p:nvSpPr>
          <p:cNvPr id="25" name="Content Placeholder 6"/>
          <p:cNvSpPr>
            <a:spLocks noGrp="1"/>
          </p:cNvSpPr>
          <p:nvPr>
            <p:ph sz="quarter" idx="19"/>
          </p:nvPr>
        </p:nvSpPr>
        <p:spPr>
          <a:xfrm>
            <a:off x="251520" y="4834076"/>
            <a:ext cx="1873006" cy="1403236"/>
          </a:xfrm>
        </p:spPr>
        <p:txBody>
          <a:bodyPr>
            <a:normAutofit/>
          </a:bodyPr>
          <a:lstStyle>
            <a:lvl1pPr marL="0" indent="0" algn="r">
              <a:buNone/>
              <a:defRPr sz="1000"/>
            </a:lvl1pPr>
          </a:lstStyle>
          <a:p>
            <a:pPr lvl="0"/>
            <a:r>
              <a:rPr lang="en-US" dirty="0"/>
              <a:t>Click to edit Master text styles</a:t>
            </a:r>
          </a:p>
        </p:txBody>
      </p:sp>
      <p:sp>
        <p:nvSpPr>
          <p:cNvPr id="26" name="Text Placeholder 13"/>
          <p:cNvSpPr>
            <a:spLocks noGrp="1"/>
          </p:cNvSpPr>
          <p:nvPr>
            <p:ph type="body" sz="quarter" idx="20" hasCustomPrompt="1"/>
          </p:nvPr>
        </p:nvSpPr>
        <p:spPr>
          <a:xfrm>
            <a:off x="251606" y="4293393"/>
            <a:ext cx="1872312" cy="576064"/>
          </a:xfrm>
        </p:spPr>
        <p:txBody>
          <a:bodyPr anchor="ctr">
            <a:normAutofit/>
          </a:bodyPr>
          <a:lstStyle>
            <a:lvl1pPr marL="0" indent="0" algn="r">
              <a:buNone/>
              <a:defRPr sz="2000">
                <a:latin typeface="+mj-lt"/>
              </a:defRPr>
            </a:lvl1pPr>
          </a:lstStyle>
          <a:p>
            <a:pPr lvl="0"/>
            <a:r>
              <a:rPr lang="en-US" dirty="0"/>
              <a:t>Subtitle</a:t>
            </a:r>
            <a:endParaRPr lang="uk-UA" dirty="0"/>
          </a:p>
        </p:txBody>
      </p:sp>
      <p:sp>
        <p:nvSpPr>
          <p:cNvPr id="18" name="Picture Placeholder 4"/>
          <p:cNvSpPr>
            <a:spLocks noGrp="1"/>
          </p:cNvSpPr>
          <p:nvPr>
            <p:ph type="pic" sz="quarter" idx="34"/>
          </p:nvPr>
        </p:nvSpPr>
        <p:spPr>
          <a:xfrm>
            <a:off x="2196001" y="2093943"/>
            <a:ext cx="2109257" cy="1948045"/>
          </a:xfrm>
        </p:spPr>
        <p:txBody>
          <a:bodyPr/>
          <a:lstStyle/>
          <a:p>
            <a:endParaRPr lang="uk-UA"/>
          </a:p>
        </p:txBody>
      </p:sp>
      <p:sp>
        <p:nvSpPr>
          <p:cNvPr id="19" name="Content Placeholder 6"/>
          <p:cNvSpPr>
            <a:spLocks noGrp="1"/>
          </p:cNvSpPr>
          <p:nvPr>
            <p:ph sz="quarter" idx="35"/>
          </p:nvPr>
        </p:nvSpPr>
        <p:spPr>
          <a:xfrm>
            <a:off x="2410885" y="4834076"/>
            <a:ext cx="1873006" cy="1403236"/>
          </a:xfrm>
        </p:spPr>
        <p:txBody>
          <a:bodyPr>
            <a:normAutofit/>
          </a:bodyPr>
          <a:lstStyle>
            <a:lvl1pPr marL="0" indent="0" algn="r">
              <a:buNone/>
              <a:defRPr sz="1000"/>
            </a:lvl1pPr>
          </a:lstStyle>
          <a:p>
            <a:pPr lvl="0"/>
            <a:r>
              <a:rPr lang="en-US" dirty="0"/>
              <a:t>Click to edit Master text styles</a:t>
            </a:r>
          </a:p>
        </p:txBody>
      </p:sp>
      <p:sp>
        <p:nvSpPr>
          <p:cNvPr id="20" name="Text Placeholder 13"/>
          <p:cNvSpPr>
            <a:spLocks noGrp="1"/>
          </p:cNvSpPr>
          <p:nvPr>
            <p:ph type="body" sz="quarter" idx="36" hasCustomPrompt="1"/>
          </p:nvPr>
        </p:nvSpPr>
        <p:spPr>
          <a:xfrm>
            <a:off x="2410971" y="4293393"/>
            <a:ext cx="1872312" cy="576064"/>
          </a:xfrm>
        </p:spPr>
        <p:txBody>
          <a:bodyPr anchor="ctr">
            <a:normAutofit/>
          </a:bodyPr>
          <a:lstStyle>
            <a:lvl1pPr marL="0" indent="0" algn="r">
              <a:buNone/>
              <a:defRPr sz="2000">
                <a:latin typeface="+mj-lt"/>
              </a:defRPr>
            </a:lvl1pPr>
          </a:lstStyle>
          <a:p>
            <a:pPr lvl="0"/>
            <a:r>
              <a:rPr lang="en-US" dirty="0"/>
              <a:t>Subtitle</a:t>
            </a:r>
            <a:endParaRPr lang="uk-UA" dirty="0"/>
          </a:p>
        </p:txBody>
      </p:sp>
      <p:sp>
        <p:nvSpPr>
          <p:cNvPr id="22" name="Picture Placeholder 4"/>
          <p:cNvSpPr>
            <a:spLocks noGrp="1"/>
          </p:cNvSpPr>
          <p:nvPr>
            <p:ph type="pic" sz="quarter" idx="38"/>
          </p:nvPr>
        </p:nvSpPr>
        <p:spPr>
          <a:xfrm>
            <a:off x="4356001" y="2093943"/>
            <a:ext cx="2109257" cy="1948045"/>
          </a:xfrm>
        </p:spPr>
        <p:txBody>
          <a:bodyPr/>
          <a:lstStyle/>
          <a:p>
            <a:endParaRPr lang="uk-UA"/>
          </a:p>
        </p:txBody>
      </p:sp>
      <p:sp>
        <p:nvSpPr>
          <p:cNvPr id="23" name="Content Placeholder 6"/>
          <p:cNvSpPr>
            <a:spLocks noGrp="1"/>
          </p:cNvSpPr>
          <p:nvPr>
            <p:ph sz="quarter" idx="39"/>
          </p:nvPr>
        </p:nvSpPr>
        <p:spPr>
          <a:xfrm>
            <a:off x="4643133" y="4834076"/>
            <a:ext cx="1873006" cy="1403236"/>
          </a:xfrm>
        </p:spPr>
        <p:txBody>
          <a:bodyPr>
            <a:normAutofit/>
          </a:bodyPr>
          <a:lstStyle>
            <a:lvl1pPr marL="0" indent="0" algn="r">
              <a:buNone/>
              <a:defRPr sz="1000"/>
            </a:lvl1pPr>
          </a:lstStyle>
          <a:p>
            <a:pPr lvl="0"/>
            <a:r>
              <a:rPr lang="en-US" dirty="0"/>
              <a:t>Click to edit Master text styles</a:t>
            </a:r>
          </a:p>
        </p:txBody>
      </p:sp>
      <p:sp>
        <p:nvSpPr>
          <p:cNvPr id="27" name="Text Placeholder 13"/>
          <p:cNvSpPr>
            <a:spLocks noGrp="1"/>
          </p:cNvSpPr>
          <p:nvPr>
            <p:ph type="body" sz="quarter" idx="40" hasCustomPrompt="1"/>
          </p:nvPr>
        </p:nvSpPr>
        <p:spPr>
          <a:xfrm>
            <a:off x="4643219" y="4293393"/>
            <a:ext cx="1872312" cy="576064"/>
          </a:xfrm>
        </p:spPr>
        <p:txBody>
          <a:bodyPr anchor="ctr">
            <a:normAutofit/>
          </a:bodyPr>
          <a:lstStyle>
            <a:lvl1pPr marL="0" indent="0" algn="r">
              <a:buNone/>
              <a:defRPr sz="2000">
                <a:latin typeface="+mj-lt"/>
              </a:defRPr>
            </a:lvl1pPr>
          </a:lstStyle>
          <a:p>
            <a:pPr lvl="0"/>
            <a:r>
              <a:rPr lang="en-US" dirty="0"/>
              <a:t>Subtitle</a:t>
            </a:r>
            <a:endParaRPr lang="uk-UA" dirty="0"/>
          </a:p>
        </p:txBody>
      </p:sp>
      <p:sp>
        <p:nvSpPr>
          <p:cNvPr id="29" name="Picture Placeholder 4"/>
          <p:cNvSpPr>
            <a:spLocks noGrp="1"/>
          </p:cNvSpPr>
          <p:nvPr>
            <p:ph type="pic" sz="quarter" idx="42"/>
          </p:nvPr>
        </p:nvSpPr>
        <p:spPr>
          <a:xfrm>
            <a:off x="6516001" y="2093943"/>
            <a:ext cx="2109257" cy="1948045"/>
          </a:xfrm>
        </p:spPr>
        <p:txBody>
          <a:bodyPr/>
          <a:lstStyle/>
          <a:p>
            <a:endParaRPr lang="uk-UA"/>
          </a:p>
        </p:txBody>
      </p:sp>
      <p:sp>
        <p:nvSpPr>
          <p:cNvPr id="30" name="Content Placeholder 6"/>
          <p:cNvSpPr>
            <a:spLocks noGrp="1"/>
          </p:cNvSpPr>
          <p:nvPr>
            <p:ph sz="quarter" idx="43"/>
          </p:nvPr>
        </p:nvSpPr>
        <p:spPr>
          <a:xfrm>
            <a:off x="6803373" y="4834076"/>
            <a:ext cx="1873006" cy="1403236"/>
          </a:xfrm>
        </p:spPr>
        <p:txBody>
          <a:bodyPr>
            <a:normAutofit/>
          </a:bodyPr>
          <a:lstStyle>
            <a:lvl1pPr marL="0" indent="0" algn="r">
              <a:buNone/>
              <a:defRPr sz="1000"/>
            </a:lvl1pPr>
          </a:lstStyle>
          <a:p>
            <a:pPr lvl="0"/>
            <a:r>
              <a:rPr lang="en-US" dirty="0"/>
              <a:t>Click to edit Master text styles</a:t>
            </a:r>
          </a:p>
        </p:txBody>
      </p:sp>
      <p:sp>
        <p:nvSpPr>
          <p:cNvPr id="31" name="Text Placeholder 13"/>
          <p:cNvSpPr>
            <a:spLocks noGrp="1"/>
          </p:cNvSpPr>
          <p:nvPr>
            <p:ph type="body" sz="quarter" idx="44" hasCustomPrompt="1"/>
          </p:nvPr>
        </p:nvSpPr>
        <p:spPr>
          <a:xfrm>
            <a:off x="6803459" y="4293393"/>
            <a:ext cx="1872312" cy="576064"/>
          </a:xfrm>
        </p:spPr>
        <p:txBody>
          <a:bodyPr anchor="ctr">
            <a:normAutofit/>
          </a:bodyPr>
          <a:lstStyle>
            <a:lvl1pPr marL="0" indent="0" algn="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45"/>
          </p:nvPr>
        </p:nvSpPr>
        <p:spPr/>
        <p:txBody>
          <a:bodyPr/>
          <a:lstStyle/>
          <a:p>
            <a:pPr algn="r"/>
            <a:r>
              <a:rPr lang="en-US"/>
              <a:t>www.company.com</a:t>
            </a:r>
            <a:endParaRPr lang="uk-UA" dirty="0"/>
          </a:p>
        </p:txBody>
      </p:sp>
    </p:spTree>
    <p:extLst>
      <p:ext uri="{BB962C8B-B14F-4D97-AF65-F5344CB8AC3E}">
        <p14:creationId xmlns:p14="http://schemas.microsoft.com/office/powerpoint/2010/main" val="20764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22" presetClass="entr" presetSubtype="1" fill="hold" grpId="0" nodeType="afterEffect" nodePh="1">
                                  <p:stCondLst>
                                    <p:cond delay="0"/>
                                  </p:stCondLst>
                                  <p:endCondLst>
                                    <p:cond evt="begin" delay="0">
                                      <p:tn val="13"/>
                                    </p:cond>
                                  </p:end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250"/>
                                        <p:tgtEl>
                                          <p:spTgt spid="24"/>
                                        </p:tgtEl>
                                      </p:cBhvr>
                                    </p:animEffect>
                                  </p:childTnLst>
                                </p:cTn>
                              </p:par>
                            </p:childTnLst>
                          </p:cTn>
                        </p:par>
                        <p:par>
                          <p:cTn id="16" fill="hold">
                            <p:stCondLst>
                              <p:cond delay="750"/>
                            </p:stCondLst>
                            <p:childTnLst>
                              <p:par>
                                <p:cTn id="17" presetID="22" presetClass="entr" presetSubtype="1" fill="hold" grpId="0" nodeType="afterEffect" nodePh="1">
                                  <p:stCondLst>
                                    <p:cond delay="0"/>
                                  </p:stCondLst>
                                  <p:endCondLst>
                                    <p:cond evt="begin" delay="0">
                                      <p:tn val="17"/>
                                    </p:cond>
                                  </p:end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250"/>
                                        <p:tgtEl>
                                          <p:spTgt spid="18"/>
                                        </p:tgtEl>
                                      </p:cBhvr>
                                    </p:animEffect>
                                  </p:childTnLst>
                                </p:cTn>
                              </p:par>
                            </p:childTnLst>
                          </p:cTn>
                        </p:par>
                        <p:par>
                          <p:cTn id="20" fill="hold">
                            <p:stCondLst>
                              <p:cond delay="1000"/>
                            </p:stCondLst>
                            <p:childTnLst>
                              <p:par>
                                <p:cTn id="21" presetID="22" presetClass="entr" presetSubtype="1" fill="hold" grpId="0" nodeType="afterEffect" nodePh="1">
                                  <p:stCondLst>
                                    <p:cond delay="0"/>
                                  </p:stCondLst>
                                  <p:endCondLst>
                                    <p:cond evt="begin" delay="0">
                                      <p:tn val="21"/>
                                    </p:cond>
                                  </p:end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250"/>
                                        <p:tgtEl>
                                          <p:spTgt spid="22"/>
                                        </p:tgtEl>
                                      </p:cBhvr>
                                    </p:animEffect>
                                  </p:childTnLst>
                                </p:cTn>
                              </p:par>
                            </p:childTnLst>
                          </p:cTn>
                        </p:par>
                        <p:par>
                          <p:cTn id="24" fill="hold">
                            <p:stCondLst>
                              <p:cond delay="1250"/>
                            </p:stCondLst>
                            <p:childTnLst>
                              <p:par>
                                <p:cTn id="25" presetID="22" presetClass="entr" presetSubtype="1" fill="hold" grpId="0" nodeType="afterEffect" nodePh="1">
                                  <p:stCondLst>
                                    <p:cond delay="0"/>
                                  </p:stCondLst>
                                  <p:endCondLst>
                                    <p:cond evt="begin" delay="0">
                                      <p:tn val="25"/>
                                    </p:cond>
                                  </p:endCondLst>
                                  <p:childTnLst>
                                    <p:set>
                                      <p:cBhvr>
                                        <p:cTn id="26" dur="1" fill="hold">
                                          <p:stCondLst>
                                            <p:cond delay="0"/>
                                          </p:stCondLst>
                                        </p:cTn>
                                        <p:tgtEl>
                                          <p:spTgt spid="29"/>
                                        </p:tgtEl>
                                        <p:attrNameLst>
                                          <p:attrName>style.visibility</p:attrName>
                                        </p:attrNameLst>
                                      </p:cBhvr>
                                      <p:to>
                                        <p:strVal val="visible"/>
                                      </p:to>
                                    </p:set>
                                    <p:animEffect transition="in" filter="wipe(up)">
                                      <p:cBhvr>
                                        <p:cTn id="27" dur="2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4" grpId="0"/>
      <p:bldP spid="18" grpId="0"/>
      <p:bldP spid="22" grpId="0"/>
      <p:bldP spid="29" grpId="0"/>
    </p:bld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8" name="Picture Placeholder 4"/>
          <p:cNvSpPr>
            <a:spLocks noGrp="1"/>
          </p:cNvSpPr>
          <p:nvPr>
            <p:ph type="pic" sz="quarter" idx="18"/>
          </p:nvPr>
        </p:nvSpPr>
        <p:spPr>
          <a:xfrm>
            <a:off x="20762" y="1633823"/>
            <a:ext cx="1722166" cy="2437864"/>
          </a:xfrm>
          <a:effectLst>
            <a:outerShdw blurRad="38100" dist="12700" dir="2700000" algn="tl" rotWithShape="0">
              <a:prstClr val="black">
                <a:alpha val="40000"/>
              </a:prstClr>
            </a:outerShdw>
          </a:effectLst>
        </p:spPr>
        <p:txBody>
          <a:bodyPr/>
          <a:lstStyle/>
          <a:p>
            <a:endParaRPr lang="uk-UA"/>
          </a:p>
        </p:txBody>
      </p:sp>
      <p:sp>
        <p:nvSpPr>
          <p:cNvPr id="19" name="Picture Placeholder 4"/>
          <p:cNvSpPr>
            <a:spLocks noGrp="1"/>
          </p:cNvSpPr>
          <p:nvPr>
            <p:ph type="pic" sz="quarter" idx="27"/>
          </p:nvPr>
        </p:nvSpPr>
        <p:spPr>
          <a:xfrm>
            <a:off x="1787422" y="1620260"/>
            <a:ext cx="1968756" cy="1312861"/>
          </a:xfrm>
          <a:effectLst>
            <a:outerShdw blurRad="38100" dist="12700" dir="2700000" algn="tl" rotWithShape="0">
              <a:prstClr val="black">
                <a:alpha val="40000"/>
              </a:prstClr>
            </a:outerShdw>
          </a:effectLst>
        </p:spPr>
        <p:txBody>
          <a:bodyPr/>
          <a:lstStyle/>
          <a:p>
            <a:endParaRPr lang="uk-UA"/>
          </a:p>
        </p:txBody>
      </p:sp>
      <p:sp>
        <p:nvSpPr>
          <p:cNvPr id="20" name="Picture Placeholder 4"/>
          <p:cNvSpPr>
            <a:spLocks noGrp="1"/>
          </p:cNvSpPr>
          <p:nvPr>
            <p:ph type="pic" sz="quarter" idx="28"/>
          </p:nvPr>
        </p:nvSpPr>
        <p:spPr>
          <a:xfrm>
            <a:off x="3795977" y="1630432"/>
            <a:ext cx="1332614" cy="2156613"/>
          </a:xfrm>
          <a:effectLst>
            <a:outerShdw blurRad="38100" dist="12700" dir="2700000" algn="tl" rotWithShape="0">
              <a:prstClr val="black">
                <a:alpha val="40000"/>
              </a:prstClr>
            </a:outerShdw>
          </a:effectLst>
        </p:spPr>
        <p:txBody>
          <a:bodyPr/>
          <a:lstStyle/>
          <a:p>
            <a:endParaRPr lang="uk-UA"/>
          </a:p>
        </p:txBody>
      </p:sp>
      <p:sp>
        <p:nvSpPr>
          <p:cNvPr id="21" name="Picture Placeholder 4"/>
          <p:cNvSpPr>
            <a:spLocks noGrp="1"/>
          </p:cNvSpPr>
          <p:nvPr>
            <p:ph type="pic" sz="quarter" idx="29"/>
          </p:nvPr>
        </p:nvSpPr>
        <p:spPr>
          <a:xfrm>
            <a:off x="20761" y="4133528"/>
            <a:ext cx="1722166" cy="2692019"/>
          </a:xfrm>
          <a:effectLst>
            <a:outerShdw blurRad="38100" dist="12700" dir="2700000" algn="tl" rotWithShape="0">
              <a:prstClr val="black">
                <a:alpha val="40000"/>
              </a:prstClr>
            </a:outerShdw>
          </a:effectLst>
        </p:spPr>
        <p:txBody>
          <a:bodyPr/>
          <a:lstStyle/>
          <a:p>
            <a:endParaRPr lang="uk-UA"/>
          </a:p>
        </p:txBody>
      </p:sp>
      <p:sp>
        <p:nvSpPr>
          <p:cNvPr id="22" name="Picture Placeholder 4"/>
          <p:cNvSpPr>
            <a:spLocks noGrp="1"/>
          </p:cNvSpPr>
          <p:nvPr>
            <p:ph type="pic" sz="quarter" idx="30"/>
          </p:nvPr>
        </p:nvSpPr>
        <p:spPr>
          <a:xfrm>
            <a:off x="1787422" y="3009600"/>
            <a:ext cx="1968756" cy="1728000"/>
          </a:xfrm>
          <a:effectLst>
            <a:outerShdw blurRad="38100" dist="12700" dir="2700000" algn="tl" rotWithShape="0">
              <a:prstClr val="black">
                <a:alpha val="40000"/>
              </a:prstClr>
            </a:outerShdw>
          </a:effectLst>
        </p:spPr>
        <p:txBody>
          <a:bodyPr/>
          <a:lstStyle/>
          <a:p>
            <a:endParaRPr lang="uk-UA"/>
          </a:p>
        </p:txBody>
      </p:sp>
      <p:sp>
        <p:nvSpPr>
          <p:cNvPr id="23" name="Picture Placeholder 4"/>
          <p:cNvSpPr>
            <a:spLocks noGrp="1"/>
          </p:cNvSpPr>
          <p:nvPr>
            <p:ph type="pic" sz="quarter" idx="31"/>
          </p:nvPr>
        </p:nvSpPr>
        <p:spPr>
          <a:xfrm>
            <a:off x="1787422" y="4797691"/>
            <a:ext cx="1968756" cy="2035768"/>
          </a:xfrm>
          <a:effectLst>
            <a:outerShdw blurRad="38100" dist="12700" dir="2700000" algn="tl" rotWithShape="0">
              <a:prstClr val="black">
                <a:alpha val="40000"/>
              </a:prstClr>
            </a:outerShdw>
          </a:effectLst>
        </p:spPr>
        <p:txBody>
          <a:bodyPr/>
          <a:lstStyle/>
          <a:p>
            <a:endParaRPr lang="uk-UA"/>
          </a:p>
        </p:txBody>
      </p:sp>
      <p:sp>
        <p:nvSpPr>
          <p:cNvPr id="27" name="Picture Placeholder 4"/>
          <p:cNvSpPr>
            <a:spLocks noGrp="1"/>
          </p:cNvSpPr>
          <p:nvPr>
            <p:ph type="pic" sz="quarter" idx="32"/>
          </p:nvPr>
        </p:nvSpPr>
        <p:spPr>
          <a:xfrm>
            <a:off x="3795977" y="3855956"/>
            <a:ext cx="1332614" cy="2966285"/>
          </a:xfrm>
          <a:effectLst>
            <a:outerShdw blurRad="38100" dist="12700" dir="2700000" algn="tl" rotWithShape="0">
              <a:prstClr val="black">
                <a:alpha val="40000"/>
              </a:prstClr>
            </a:outerShdw>
          </a:effectLst>
        </p:spPr>
        <p:txBody>
          <a:bodyPr/>
          <a:lstStyle/>
          <a:p>
            <a:endParaRPr lang="uk-UA"/>
          </a:p>
        </p:txBody>
      </p:sp>
      <p:sp>
        <p:nvSpPr>
          <p:cNvPr id="28" name="Content Placeholder 6"/>
          <p:cNvSpPr>
            <a:spLocks noGrp="1"/>
          </p:cNvSpPr>
          <p:nvPr>
            <p:ph sz="quarter" idx="19"/>
          </p:nvPr>
        </p:nvSpPr>
        <p:spPr>
          <a:xfrm>
            <a:off x="5508105" y="2276874"/>
            <a:ext cx="3168343" cy="1152127"/>
          </a:xfrm>
        </p:spPr>
        <p:txBody>
          <a:bodyPr>
            <a:normAutofit/>
          </a:bodyPr>
          <a:lstStyle>
            <a:lvl1pPr marL="0" indent="0" algn="l">
              <a:buNone/>
              <a:defRPr sz="1000"/>
            </a:lvl1pPr>
          </a:lstStyle>
          <a:p>
            <a:pPr lvl="0"/>
            <a:r>
              <a:rPr lang="en-US" dirty="0"/>
              <a:t>Click to edit Master text styles</a:t>
            </a:r>
          </a:p>
        </p:txBody>
      </p:sp>
      <p:sp>
        <p:nvSpPr>
          <p:cNvPr id="29" name="Text Placeholder 13"/>
          <p:cNvSpPr>
            <a:spLocks noGrp="1"/>
          </p:cNvSpPr>
          <p:nvPr>
            <p:ph type="body" sz="quarter" idx="20" hasCustomPrompt="1"/>
          </p:nvPr>
        </p:nvSpPr>
        <p:spPr>
          <a:xfrm>
            <a:off x="5508187" y="1604434"/>
            <a:ext cx="3168270" cy="672025"/>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0" name="Content Placeholder 6"/>
          <p:cNvSpPr>
            <a:spLocks noGrp="1"/>
          </p:cNvSpPr>
          <p:nvPr>
            <p:ph sz="quarter" idx="33"/>
          </p:nvPr>
        </p:nvSpPr>
        <p:spPr>
          <a:xfrm>
            <a:off x="5508105" y="5253203"/>
            <a:ext cx="3168343" cy="1096797"/>
          </a:xfrm>
        </p:spPr>
        <p:txBody>
          <a:bodyPr>
            <a:normAutofit/>
          </a:bodyPr>
          <a:lstStyle>
            <a:lvl1pPr marL="0" indent="0" algn="l">
              <a:buNone/>
              <a:defRPr sz="1000"/>
            </a:lvl1pPr>
          </a:lstStyle>
          <a:p>
            <a:pPr lvl="0"/>
            <a:r>
              <a:rPr lang="en-US" dirty="0"/>
              <a:t>Click to edit Master text styles</a:t>
            </a:r>
          </a:p>
        </p:txBody>
      </p:sp>
      <p:sp>
        <p:nvSpPr>
          <p:cNvPr id="48" name="Text Placeholder 13"/>
          <p:cNvSpPr>
            <a:spLocks noGrp="1"/>
          </p:cNvSpPr>
          <p:nvPr>
            <p:ph type="body" sz="quarter" idx="34" hasCustomPrompt="1"/>
          </p:nvPr>
        </p:nvSpPr>
        <p:spPr>
          <a:xfrm>
            <a:off x="7956376" y="3573041"/>
            <a:ext cx="720028" cy="383993"/>
          </a:xfrm>
        </p:spPr>
        <p:txBody>
          <a:bodyPr anchor="ctr">
            <a:noAutofit/>
          </a:bodyPr>
          <a:lstStyle>
            <a:lvl1pPr marL="0" indent="0" algn="l">
              <a:buNone/>
              <a:defRPr sz="2000">
                <a:latin typeface="+mj-lt"/>
              </a:defRPr>
            </a:lvl1pPr>
          </a:lstStyle>
          <a:p>
            <a:pPr lvl="0"/>
            <a:r>
              <a:rPr lang="en-US" dirty="0"/>
              <a:t>12</a:t>
            </a:r>
            <a:endParaRPr lang="uk-UA" dirty="0"/>
          </a:p>
        </p:txBody>
      </p:sp>
      <p:sp>
        <p:nvSpPr>
          <p:cNvPr id="49" name="Text Placeholder 13"/>
          <p:cNvSpPr>
            <a:spLocks noGrp="1"/>
          </p:cNvSpPr>
          <p:nvPr>
            <p:ph type="body" sz="quarter" idx="35" hasCustomPrompt="1"/>
          </p:nvPr>
        </p:nvSpPr>
        <p:spPr>
          <a:xfrm>
            <a:off x="7956376" y="3957621"/>
            <a:ext cx="720028" cy="383993"/>
          </a:xfrm>
        </p:spPr>
        <p:txBody>
          <a:bodyPr anchor="ctr">
            <a:noAutofit/>
          </a:bodyPr>
          <a:lstStyle>
            <a:lvl1pPr marL="0" indent="0" algn="l">
              <a:buNone/>
              <a:defRPr sz="2000">
                <a:latin typeface="+mj-lt"/>
              </a:defRPr>
            </a:lvl1pPr>
          </a:lstStyle>
          <a:p>
            <a:pPr lvl="0"/>
            <a:r>
              <a:rPr lang="en-US" dirty="0"/>
              <a:t>12</a:t>
            </a:r>
            <a:endParaRPr lang="uk-UA" dirty="0"/>
          </a:p>
        </p:txBody>
      </p:sp>
      <p:sp>
        <p:nvSpPr>
          <p:cNvPr id="50" name="Text Placeholder 13"/>
          <p:cNvSpPr>
            <a:spLocks noGrp="1"/>
          </p:cNvSpPr>
          <p:nvPr>
            <p:ph type="body" sz="quarter" idx="36" hasCustomPrompt="1"/>
          </p:nvPr>
        </p:nvSpPr>
        <p:spPr>
          <a:xfrm>
            <a:off x="7956376" y="4334018"/>
            <a:ext cx="720028" cy="383993"/>
          </a:xfrm>
        </p:spPr>
        <p:txBody>
          <a:bodyPr anchor="ctr">
            <a:noAutofit/>
          </a:bodyPr>
          <a:lstStyle>
            <a:lvl1pPr marL="0" indent="0" algn="l">
              <a:buNone/>
              <a:defRPr sz="2000">
                <a:latin typeface="+mj-lt"/>
              </a:defRPr>
            </a:lvl1pPr>
          </a:lstStyle>
          <a:p>
            <a:pPr lvl="0"/>
            <a:r>
              <a:rPr lang="en-US" dirty="0"/>
              <a:t>12</a:t>
            </a:r>
            <a:endParaRPr lang="uk-UA" dirty="0"/>
          </a:p>
        </p:txBody>
      </p:sp>
      <p:sp>
        <p:nvSpPr>
          <p:cNvPr id="51" name="Text Placeholder 13"/>
          <p:cNvSpPr>
            <a:spLocks noGrp="1"/>
          </p:cNvSpPr>
          <p:nvPr>
            <p:ph type="body" sz="quarter" idx="37" hasCustomPrompt="1"/>
          </p:nvPr>
        </p:nvSpPr>
        <p:spPr>
          <a:xfrm>
            <a:off x="7956376" y="4726781"/>
            <a:ext cx="720028" cy="383993"/>
          </a:xfrm>
        </p:spPr>
        <p:txBody>
          <a:bodyPr anchor="ctr">
            <a:noAutofit/>
          </a:bodyPr>
          <a:lstStyle>
            <a:lvl1pPr marL="0" indent="0" algn="l">
              <a:buNone/>
              <a:defRPr sz="2000">
                <a:latin typeface="+mj-lt"/>
              </a:defRPr>
            </a:lvl1pPr>
          </a:lstStyle>
          <a:p>
            <a:pPr lvl="0"/>
            <a:r>
              <a:rPr lang="en-US" dirty="0"/>
              <a:t>12</a:t>
            </a:r>
            <a:endParaRPr lang="uk-UA" dirty="0"/>
          </a:p>
        </p:txBody>
      </p:sp>
      <p:sp>
        <p:nvSpPr>
          <p:cNvPr id="3" name="Footer Placeholder 2"/>
          <p:cNvSpPr>
            <a:spLocks noGrp="1"/>
          </p:cNvSpPr>
          <p:nvPr>
            <p:ph type="ftr" sz="quarter" idx="38"/>
          </p:nvPr>
        </p:nvSpPr>
        <p:spPr/>
        <p:txBody>
          <a:bodyPr/>
          <a:lstStyle/>
          <a:p>
            <a:pPr algn="r"/>
            <a:r>
              <a:rPr lang="en-US"/>
              <a:t>www.company.com</a:t>
            </a:r>
            <a:endParaRPr lang="uk-UA" dirty="0"/>
          </a:p>
        </p:txBody>
      </p:sp>
    </p:spTree>
    <p:extLst>
      <p:ext uri="{BB962C8B-B14F-4D97-AF65-F5344CB8AC3E}">
        <p14:creationId xmlns:p14="http://schemas.microsoft.com/office/powerpoint/2010/main" val="419233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16" presetClass="entr" presetSubtype="37" fill="hold" grpId="0" nodeType="afterEffect" nodePh="1">
                                  <p:stCondLst>
                                    <p:cond delay="0"/>
                                  </p:stCondLst>
                                  <p:endCondLst>
                                    <p:cond evt="begin" delay="0">
                                      <p:tn val="13"/>
                                    </p:cond>
                                  </p:endCondLst>
                                  <p:childTnLst>
                                    <p:set>
                                      <p:cBhvr>
                                        <p:cTn id="14" dur="1" fill="hold">
                                          <p:stCondLst>
                                            <p:cond delay="0"/>
                                          </p:stCondLst>
                                        </p:cTn>
                                        <p:tgtEl>
                                          <p:spTgt spid="18"/>
                                        </p:tgtEl>
                                        <p:attrNameLst>
                                          <p:attrName>style.visibility</p:attrName>
                                        </p:attrNameLst>
                                      </p:cBhvr>
                                      <p:to>
                                        <p:strVal val="visible"/>
                                      </p:to>
                                    </p:set>
                                    <p:animEffect transition="in" filter="barn(outVertical)">
                                      <p:cBhvr>
                                        <p:cTn id="15" dur="250"/>
                                        <p:tgtEl>
                                          <p:spTgt spid="18"/>
                                        </p:tgtEl>
                                      </p:cBhvr>
                                    </p:animEffect>
                                  </p:childTnLst>
                                </p:cTn>
                              </p:par>
                            </p:childTnLst>
                          </p:cTn>
                        </p:par>
                        <p:par>
                          <p:cTn id="16" fill="hold">
                            <p:stCondLst>
                              <p:cond delay="750"/>
                            </p:stCondLst>
                            <p:childTnLst>
                              <p:par>
                                <p:cTn id="17" presetID="16" presetClass="entr" presetSubtype="37" fill="hold" grpId="0" nodeType="afterEffect" nodePh="1">
                                  <p:stCondLst>
                                    <p:cond delay="0"/>
                                  </p:stCondLst>
                                  <p:endCondLst>
                                    <p:cond evt="begin" delay="0">
                                      <p:tn val="17"/>
                                    </p:cond>
                                  </p:endCondLst>
                                  <p:childTnLst>
                                    <p:set>
                                      <p:cBhvr>
                                        <p:cTn id="18" dur="1" fill="hold">
                                          <p:stCondLst>
                                            <p:cond delay="0"/>
                                          </p:stCondLst>
                                        </p:cTn>
                                        <p:tgtEl>
                                          <p:spTgt spid="19"/>
                                        </p:tgtEl>
                                        <p:attrNameLst>
                                          <p:attrName>style.visibility</p:attrName>
                                        </p:attrNameLst>
                                      </p:cBhvr>
                                      <p:to>
                                        <p:strVal val="visible"/>
                                      </p:to>
                                    </p:set>
                                    <p:animEffect transition="in" filter="barn(outVertical)">
                                      <p:cBhvr>
                                        <p:cTn id="19" dur="250"/>
                                        <p:tgtEl>
                                          <p:spTgt spid="19"/>
                                        </p:tgtEl>
                                      </p:cBhvr>
                                    </p:animEffect>
                                  </p:childTnLst>
                                </p:cTn>
                              </p:par>
                            </p:childTnLst>
                          </p:cTn>
                        </p:par>
                        <p:par>
                          <p:cTn id="20" fill="hold">
                            <p:stCondLst>
                              <p:cond delay="1000"/>
                            </p:stCondLst>
                            <p:childTnLst>
                              <p:par>
                                <p:cTn id="21" presetID="16" presetClass="entr" presetSubtype="37" fill="hold" grpId="0" nodeType="afterEffect" nodePh="1">
                                  <p:stCondLst>
                                    <p:cond delay="0"/>
                                  </p:stCondLst>
                                  <p:endCondLst>
                                    <p:cond evt="begin" delay="0">
                                      <p:tn val="21"/>
                                    </p:cond>
                                  </p:endCondLst>
                                  <p:childTnLst>
                                    <p:set>
                                      <p:cBhvr>
                                        <p:cTn id="22" dur="1" fill="hold">
                                          <p:stCondLst>
                                            <p:cond delay="0"/>
                                          </p:stCondLst>
                                        </p:cTn>
                                        <p:tgtEl>
                                          <p:spTgt spid="20"/>
                                        </p:tgtEl>
                                        <p:attrNameLst>
                                          <p:attrName>style.visibility</p:attrName>
                                        </p:attrNameLst>
                                      </p:cBhvr>
                                      <p:to>
                                        <p:strVal val="visible"/>
                                      </p:to>
                                    </p:set>
                                    <p:animEffect transition="in" filter="barn(outVertical)">
                                      <p:cBhvr>
                                        <p:cTn id="23" dur="250"/>
                                        <p:tgtEl>
                                          <p:spTgt spid="20"/>
                                        </p:tgtEl>
                                      </p:cBhvr>
                                    </p:animEffect>
                                  </p:childTnLst>
                                </p:cTn>
                              </p:par>
                            </p:childTnLst>
                          </p:cTn>
                        </p:par>
                        <p:par>
                          <p:cTn id="24" fill="hold">
                            <p:stCondLst>
                              <p:cond delay="1250"/>
                            </p:stCondLst>
                            <p:childTnLst>
                              <p:par>
                                <p:cTn id="25" presetID="16" presetClass="entr" presetSubtype="37" fill="hold" grpId="0" nodeType="afterEffect" nodePh="1">
                                  <p:stCondLst>
                                    <p:cond delay="0"/>
                                  </p:stCondLst>
                                  <p:endCondLst>
                                    <p:cond evt="begin" delay="0">
                                      <p:tn val="25"/>
                                    </p:cond>
                                  </p:endCondLst>
                                  <p:childTnLst>
                                    <p:set>
                                      <p:cBhvr>
                                        <p:cTn id="26" dur="1" fill="hold">
                                          <p:stCondLst>
                                            <p:cond delay="0"/>
                                          </p:stCondLst>
                                        </p:cTn>
                                        <p:tgtEl>
                                          <p:spTgt spid="21"/>
                                        </p:tgtEl>
                                        <p:attrNameLst>
                                          <p:attrName>style.visibility</p:attrName>
                                        </p:attrNameLst>
                                      </p:cBhvr>
                                      <p:to>
                                        <p:strVal val="visible"/>
                                      </p:to>
                                    </p:set>
                                    <p:animEffect transition="in" filter="barn(outVertical)">
                                      <p:cBhvr>
                                        <p:cTn id="27" dur="250"/>
                                        <p:tgtEl>
                                          <p:spTgt spid="21"/>
                                        </p:tgtEl>
                                      </p:cBhvr>
                                    </p:animEffect>
                                  </p:childTnLst>
                                </p:cTn>
                              </p:par>
                            </p:childTnLst>
                          </p:cTn>
                        </p:par>
                        <p:par>
                          <p:cTn id="28" fill="hold">
                            <p:stCondLst>
                              <p:cond delay="1500"/>
                            </p:stCondLst>
                            <p:childTnLst>
                              <p:par>
                                <p:cTn id="29" presetID="16" presetClass="entr" presetSubtype="37" fill="hold" grpId="0" nodeType="afterEffect" nodePh="1">
                                  <p:stCondLst>
                                    <p:cond delay="0"/>
                                  </p:stCondLst>
                                  <p:endCondLst>
                                    <p:cond evt="begin" delay="0">
                                      <p:tn val="29"/>
                                    </p:cond>
                                  </p:endCondLst>
                                  <p:childTnLst>
                                    <p:set>
                                      <p:cBhvr>
                                        <p:cTn id="30" dur="1" fill="hold">
                                          <p:stCondLst>
                                            <p:cond delay="0"/>
                                          </p:stCondLst>
                                        </p:cTn>
                                        <p:tgtEl>
                                          <p:spTgt spid="22"/>
                                        </p:tgtEl>
                                        <p:attrNameLst>
                                          <p:attrName>style.visibility</p:attrName>
                                        </p:attrNameLst>
                                      </p:cBhvr>
                                      <p:to>
                                        <p:strVal val="visible"/>
                                      </p:to>
                                    </p:set>
                                    <p:animEffect transition="in" filter="barn(outVertical)">
                                      <p:cBhvr>
                                        <p:cTn id="31" dur="250"/>
                                        <p:tgtEl>
                                          <p:spTgt spid="22"/>
                                        </p:tgtEl>
                                      </p:cBhvr>
                                    </p:animEffect>
                                  </p:childTnLst>
                                </p:cTn>
                              </p:par>
                            </p:childTnLst>
                          </p:cTn>
                        </p:par>
                        <p:par>
                          <p:cTn id="32" fill="hold">
                            <p:stCondLst>
                              <p:cond delay="1750"/>
                            </p:stCondLst>
                            <p:childTnLst>
                              <p:par>
                                <p:cTn id="33" presetID="16" presetClass="entr" presetSubtype="37" fill="hold" grpId="0" nodeType="afterEffect" nodePh="1">
                                  <p:stCondLst>
                                    <p:cond delay="0"/>
                                  </p:stCondLst>
                                  <p:endCondLst>
                                    <p:cond evt="begin" delay="0">
                                      <p:tn val="33"/>
                                    </p:cond>
                                  </p:endCondLst>
                                  <p:childTnLst>
                                    <p:set>
                                      <p:cBhvr>
                                        <p:cTn id="34" dur="1" fill="hold">
                                          <p:stCondLst>
                                            <p:cond delay="0"/>
                                          </p:stCondLst>
                                        </p:cTn>
                                        <p:tgtEl>
                                          <p:spTgt spid="23"/>
                                        </p:tgtEl>
                                        <p:attrNameLst>
                                          <p:attrName>style.visibility</p:attrName>
                                        </p:attrNameLst>
                                      </p:cBhvr>
                                      <p:to>
                                        <p:strVal val="visible"/>
                                      </p:to>
                                    </p:set>
                                    <p:animEffect transition="in" filter="barn(outVertical)">
                                      <p:cBhvr>
                                        <p:cTn id="35" dur="250"/>
                                        <p:tgtEl>
                                          <p:spTgt spid="23"/>
                                        </p:tgtEl>
                                      </p:cBhvr>
                                    </p:animEffect>
                                  </p:childTnLst>
                                </p:cTn>
                              </p:par>
                            </p:childTnLst>
                          </p:cTn>
                        </p:par>
                        <p:par>
                          <p:cTn id="36" fill="hold">
                            <p:stCondLst>
                              <p:cond delay="2000"/>
                            </p:stCondLst>
                            <p:childTnLst>
                              <p:par>
                                <p:cTn id="37" presetID="16" presetClass="entr" presetSubtype="37" fill="hold" grpId="0" nodeType="afterEffect" nodePh="1">
                                  <p:stCondLst>
                                    <p:cond delay="0"/>
                                  </p:stCondLst>
                                  <p:endCondLst>
                                    <p:cond evt="begin" delay="0">
                                      <p:tn val="37"/>
                                    </p:cond>
                                  </p:endCondLst>
                                  <p:childTnLst>
                                    <p:set>
                                      <p:cBhvr>
                                        <p:cTn id="38" dur="1" fill="hold">
                                          <p:stCondLst>
                                            <p:cond delay="0"/>
                                          </p:stCondLst>
                                        </p:cTn>
                                        <p:tgtEl>
                                          <p:spTgt spid="27"/>
                                        </p:tgtEl>
                                        <p:attrNameLst>
                                          <p:attrName>style.visibility</p:attrName>
                                        </p:attrNameLst>
                                      </p:cBhvr>
                                      <p:to>
                                        <p:strVal val="visible"/>
                                      </p:to>
                                    </p:set>
                                    <p:animEffect transition="in" filter="barn(outVertical)">
                                      <p:cBhvr>
                                        <p:cTn id="39" dur="2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18" grpId="0"/>
      <p:bldP spid="19" grpId="0"/>
      <p:bldP spid="20" grpId="0"/>
      <p:bldP spid="21" grpId="0"/>
      <p:bldP spid="22" grpId="0"/>
      <p:bldP spid="23" grpId="0"/>
      <p:bldP spid="27" grpId="0"/>
    </p:bld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0" name="Picture Placeholder 4"/>
          <p:cNvSpPr>
            <a:spLocks noGrp="1"/>
          </p:cNvSpPr>
          <p:nvPr>
            <p:ph type="pic" sz="quarter" idx="28"/>
          </p:nvPr>
        </p:nvSpPr>
        <p:spPr>
          <a:xfrm>
            <a:off x="4554556" y="2660915"/>
            <a:ext cx="4101660" cy="3456252"/>
          </a:xfrm>
          <a:effectLst>
            <a:outerShdw blurRad="38100" dist="12700" dir="2700000" algn="tl" rotWithShape="0">
              <a:prstClr val="black">
                <a:alpha val="40000"/>
              </a:prstClr>
            </a:outerShdw>
          </a:effectLst>
        </p:spPr>
        <p:txBody>
          <a:bodyPr/>
          <a:lstStyle/>
          <a:p>
            <a:endParaRPr lang="uk-UA"/>
          </a:p>
        </p:txBody>
      </p:sp>
      <p:sp>
        <p:nvSpPr>
          <p:cNvPr id="3" name="Footer Placeholder 2"/>
          <p:cNvSpPr>
            <a:spLocks noGrp="1"/>
          </p:cNvSpPr>
          <p:nvPr>
            <p:ph type="ftr" sz="quarter" idx="38"/>
          </p:nvPr>
        </p:nvSpPr>
        <p:spPr/>
        <p:txBody>
          <a:bodyPr/>
          <a:lstStyle/>
          <a:p>
            <a:pPr algn="r"/>
            <a:r>
              <a:rPr lang="en-US"/>
              <a:t>www.company.com</a:t>
            </a:r>
            <a:endParaRPr lang="uk-UA" dirty="0"/>
          </a:p>
        </p:txBody>
      </p:sp>
      <p:sp>
        <p:nvSpPr>
          <p:cNvPr id="24" name="Text Placeholder 3"/>
          <p:cNvSpPr>
            <a:spLocks noGrp="1"/>
          </p:cNvSpPr>
          <p:nvPr>
            <p:ph type="body" sz="quarter" idx="22" hasCustomPrompt="1"/>
          </p:nvPr>
        </p:nvSpPr>
        <p:spPr>
          <a:xfrm>
            <a:off x="468313" y="1604434"/>
            <a:ext cx="8207375" cy="864460"/>
          </a:xfrm>
        </p:spPr>
        <p:txBody>
          <a:bodyPr>
            <a:normAutofit/>
          </a:bodyPr>
          <a:lstStyle>
            <a:lvl1pPr marL="0" indent="0">
              <a:buNone/>
              <a:defRPr sz="1000">
                <a:latin typeface="+mn-lt"/>
              </a:defRPr>
            </a:lvl1pPr>
          </a:lstStyle>
          <a:p>
            <a:pPr lvl="0"/>
            <a:r>
              <a:rPr lang="en-US" dirty="0"/>
              <a:t>text</a:t>
            </a:r>
            <a:endParaRPr lang="uk-UA" dirty="0"/>
          </a:p>
        </p:txBody>
      </p:sp>
    </p:spTree>
    <p:extLst>
      <p:ext uri="{BB962C8B-B14F-4D97-AF65-F5344CB8AC3E}">
        <p14:creationId xmlns:p14="http://schemas.microsoft.com/office/powerpoint/2010/main" val="131214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16" presetClass="entr" presetSubtype="37" fill="hold" grpId="0" nodeType="afterEffect" nodePh="1">
                                  <p:stCondLst>
                                    <p:cond delay="0"/>
                                  </p:stCondLst>
                                  <p:endCondLst>
                                    <p:cond evt="begin" delay="0">
                                      <p:tn val="13"/>
                                    </p:cond>
                                  </p:endCondLst>
                                  <p:childTnLst>
                                    <p:set>
                                      <p:cBhvr>
                                        <p:cTn id="14" dur="1" fill="hold">
                                          <p:stCondLst>
                                            <p:cond delay="0"/>
                                          </p:stCondLst>
                                        </p:cTn>
                                        <p:tgtEl>
                                          <p:spTgt spid="20"/>
                                        </p:tgtEl>
                                        <p:attrNameLst>
                                          <p:attrName>style.visibility</p:attrName>
                                        </p:attrNameLst>
                                      </p:cBhvr>
                                      <p:to>
                                        <p:strVal val="visible"/>
                                      </p:to>
                                    </p:set>
                                    <p:animEffect transition="in" filter="barn(outVertical)">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0" grpId="0"/>
    </p:bld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88024" y="274639"/>
            <a:ext cx="3898776" cy="880975"/>
          </a:xfrm>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787442" y="1028734"/>
            <a:ext cx="3888247" cy="383084"/>
          </a:xfrm>
        </p:spPr>
        <p:txBody>
          <a:bodyPr/>
          <a:lstStyle>
            <a:lvl1pPr marL="0" indent="0">
              <a:buNone/>
              <a:defRPr baseline="0"/>
            </a:lvl1pPr>
          </a:lstStyle>
          <a:p>
            <a:pPr lvl="0"/>
            <a:r>
              <a:rPr lang="en-US" dirty="0"/>
              <a:t>Subtitle is here</a:t>
            </a:r>
            <a:endParaRPr lang="uk-UA" dirty="0"/>
          </a:p>
        </p:txBody>
      </p:sp>
      <p:sp>
        <p:nvSpPr>
          <p:cNvPr id="20" name="Picture Placeholder 4"/>
          <p:cNvSpPr>
            <a:spLocks noGrp="1"/>
          </p:cNvSpPr>
          <p:nvPr>
            <p:ph type="pic" sz="quarter" idx="28"/>
          </p:nvPr>
        </p:nvSpPr>
        <p:spPr>
          <a:xfrm>
            <a:off x="470340" y="0"/>
            <a:ext cx="4101660" cy="6858000"/>
          </a:xfrm>
          <a:effectLst>
            <a:outerShdw blurRad="38100" dist="12700" dir="2700000" algn="tl" rotWithShape="0">
              <a:prstClr val="black">
                <a:alpha val="40000"/>
              </a:prstClr>
            </a:outerShdw>
          </a:effectLst>
        </p:spPr>
        <p:txBody>
          <a:bodyPr/>
          <a:lstStyle/>
          <a:p>
            <a:endParaRPr lang="uk-UA"/>
          </a:p>
        </p:txBody>
      </p:sp>
      <p:sp>
        <p:nvSpPr>
          <p:cNvPr id="3" name="Footer Placeholder 2"/>
          <p:cNvSpPr>
            <a:spLocks noGrp="1"/>
          </p:cNvSpPr>
          <p:nvPr>
            <p:ph type="ftr" sz="quarter" idx="38"/>
          </p:nvPr>
        </p:nvSpPr>
        <p:spPr/>
        <p:txBody>
          <a:bodyPr/>
          <a:lstStyle/>
          <a:p>
            <a:pPr algn="r"/>
            <a:r>
              <a:rPr lang="en-US"/>
              <a:t>www.company.com</a:t>
            </a:r>
            <a:endParaRPr lang="uk-UA" dirty="0"/>
          </a:p>
        </p:txBody>
      </p:sp>
      <p:sp>
        <p:nvSpPr>
          <p:cNvPr id="24" name="Text Placeholder 3"/>
          <p:cNvSpPr>
            <a:spLocks noGrp="1"/>
          </p:cNvSpPr>
          <p:nvPr>
            <p:ph type="body" sz="quarter" idx="22" hasCustomPrompt="1"/>
          </p:nvPr>
        </p:nvSpPr>
        <p:spPr>
          <a:xfrm>
            <a:off x="4788025" y="1604434"/>
            <a:ext cx="3887663" cy="768449"/>
          </a:xfrm>
        </p:spPr>
        <p:txBody>
          <a:bodyPr>
            <a:normAutofit/>
          </a:bodyPr>
          <a:lstStyle>
            <a:lvl1pPr marL="0" indent="0">
              <a:buNone/>
              <a:defRPr sz="1000">
                <a:latin typeface="+mn-lt"/>
              </a:defRPr>
            </a:lvl1pPr>
          </a:lstStyle>
          <a:p>
            <a:pPr lvl="0"/>
            <a:r>
              <a:rPr lang="en-US" dirty="0"/>
              <a:t>text</a:t>
            </a:r>
            <a:endParaRPr lang="uk-UA" dirty="0"/>
          </a:p>
        </p:txBody>
      </p:sp>
      <p:sp>
        <p:nvSpPr>
          <p:cNvPr id="8" name="Text Placeholder 3"/>
          <p:cNvSpPr>
            <a:spLocks noGrp="1"/>
          </p:cNvSpPr>
          <p:nvPr>
            <p:ph type="body" sz="quarter" idx="39" hasCustomPrompt="1"/>
          </p:nvPr>
        </p:nvSpPr>
        <p:spPr>
          <a:xfrm>
            <a:off x="5868864" y="2564622"/>
            <a:ext cx="2806824" cy="763719"/>
          </a:xfrm>
        </p:spPr>
        <p:txBody>
          <a:bodyPr anchor="ctr">
            <a:normAutofit/>
          </a:bodyPr>
          <a:lstStyle>
            <a:lvl1pPr marL="0" indent="0">
              <a:buNone/>
              <a:defRPr sz="1000">
                <a:latin typeface="+mn-lt"/>
              </a:defRPr>
            </a:lvl1pPr>
          </a:lstStyle>
          <a:p>
            <a:pPr lvl="0"/>
            <a:r>
              <a:rPr lang="en-US" dirty="0"/>
              <a:t>text</a:t>
            </a:r>
            <a:endParaRPr lang="uk-UA" dirty="0"/>
          </a:p>
        </p:txBody>
      </p:sp>
      <p:sp>
        <p:nvSpPr>
          <p:cNvPr id="9" name="Text Placeholder 7"/>
          <p:cNvSpPr>
            <a:spLocks noGrp="1"/>
          </p:cNvSpPr>
          <p:nvPr>
            <p:ph type="body" sz="quarter" idx="18" hasCustomPrompt="1"/>
          </p:nvPr>
        </p:nvSpPr>
        <p:spPr>
          <a:xfrm>
            <a:off x="5132140" y="2565226"/>
            <a:ext cx="736725" cy="763397"/>
          </a:xfrm>
        </p:spPr>
        <p:txBody>
          <a:bodyPr anchor="ctr">
            <a:noAutofit/>
          </a:bodyPr>
          <a:lstStyle>
            <a:lvl1pPr marL="0" indent="0" algn="ctr">
              <a:buNone/>
              <a:defRPr sz="3200"/>
            </a:lvl1pPr>
            <a:lvl2pPr>
              <a:defRPr sz="1000"/>
            </a:lvl2pPr>
            <a:lvl3pPr>
              <a:defRPr sz="1000"/>
            </a:lvl3pPr>
            <a:lvl4pPr>
              <a:defRPr sz="1000"/>
            </a:lvl4pPr>
            <a:lvl5pPr>
              <a:defRPr sz="1000"/>
            </a:lvl5pPr>
          </a:lstStyle>
          <a:p>
            <a:pPr lvl="0"/>
            <a:r>
              <a:rPr lang="en-US" dirty="0"/>
              <a:t>A</a:t>
            </a:r>
            <a:endParaRPr lang="uk-UA" dirty="0"/>
          </a:p>
        </p:txBody>
      </p:sp>
      <p:sp>
        <p:nvSpPr>
          <p:cNvPr id="10" name="Text Placeholder 3"/>
          <p:cNvSpPr>
            <a:spLocks noGrp="1"/>
          </p:cNvSpPr>
          <p:nvPr>
            <p:ph type="body" sz="quarter" idx="40" hasCustomPrompt="1"/>
          </p:nvPr>
        </p:nvSpPr>
        <p:spPr>
          <a:xfrm>
            <a:off x="5868864" y="3488637"/>
            <a:ext cx="2806824" cy="763719"/>
          </a:xfrm>
        </p:spPr>
        <p:txBody>
          <a:bodyPr anchor="ctr">
            <a:normAutofit/>
          </a:bodyPr>
          <a:lstStyle>
            <a:lvl1pPr marL="0" indent="0">
              <a:buNone/>
              <a:defRPr sz="1000">
                <a:latin typeface="+mn-lt"/>
              </a:defRPr>
            </a:lvl1pPr>
          </a:lstStyle>
          <a:p>
            <a:pPr lvl="0"/>
            <a:r>
              <a:rPr lang="en-US" dirty="0"/>
              <a:t>text</a:t>
            </a:r>
            <a:endParaRPr lang="uk-UA" dirty="0"/>
          </a:p>
        </p:txBody>
      </p:sp>
      <p:sp>
        <p:nvSpPr>
          <p:cNvPr id="13" name="Text Placeholder 7"/>
          <p:cNvSpPr>
            <a:spLocks noGrp="1"/>
          </p:cNvSpPr>
          <p:nvPr>
            <p:ph type="body" sz="quarter" idx="41" hasCustomPrompt="1"/>
          </p:nvPr>
        </p:nvSpPr>
        <p:spPr>
          <a:xfrm>
            <a:off x="5132140" y="3489240"/>
            <a:ext cx="736725" cy="763397"/>
          </a:xfrm>
        </p:spPr>
        <p:txBody>
          <a:bodyPr anchor="ctr">
            <a:noAutofit/>
          </a:bodyPr>
          <a:lstStyle>
            <a:lvl1pPr marL="0" indent="0" algn="ctr">
              <a:buNone/>
              <a:defRPr sz="3200"/>
            </a:lvl1pPr>
            <a:lvl2pPr>
              <a:defRPr sz="1000"/>
            </a:lvl2pPr>
            <a:lvl3pPr>
              <a:defRPr sz="1000"/>
            </a:lvl3pPr>
            <a:lvl4pPr>
              <a:defRPr sz="1000"/>
            </a:lvl4pPr>
            <a:lvl5pPr>
              <a:defRPr sz="1000"/>
            </a:lvl5pPr>
          </a:lstStyle>
          <a:p>
            <a:pPr lvl="0"/>
            <a:r>
              <a:rPr lang="en-US" dirty="0"/>
              <a:t>A</a:t>
            </a:r>
            <a:endParaRPr lang="uk-UA" dirty="0"/>
          </a:p>
        </p:txBody>
      </p:sp>
      <p:sp>
        <p:nvSpPr>
          <p:cNvPr id="14" name="Text Placeholder 3"/>
          <p:cNvSpPr>
            <a:spLocks noGrp="1"/>
          </p:cNvSpPr>
          <p:nvPr>
            <p:ph type="body" sz="quarter" idx="42" hasCustomPrompt="1"/>
          </p:nvPr>
        </p:nvSpPr>
        <p:spPr>
          <a:xfrm>
            <a:off x="5868864" y="4420967"/>
            <a:ext cx="2806824" cy="763719"/>
          </a:xfrm>
        </p:spPr>
        <p:txBody>
          <a:bodyPr anchor="ctr">
            <a:normAutofit/>
          </a:bodyPr>
          <a:lstStyle>
            <a:lvl1pPr marL="0" indent="0">
              <a:buNone/>
              <a:defRPr sz="1000">
                <a:latin typeface="+mn-lt"/>
              </a:defRPr>
            </a:lvl1pPr>
          </a:lstStyle>
          <a:p>
            <a:pPr lvl="0"/>
            <a:r>
              <a:rPr lang="en-US" dirty="0"/>
              <a:t>text</a:t>
            </a:r>
            <a:endParaRPr lang="uk-UA" dirty="0"/>
          </a:p>
        </p:txBody>
      </p:sp>
      <p:sp>
        <p:nvSpPr>
          <p:cNvPr id="15" name="Text Placeholder 7"/>
          <p:cNvSpPr>
            <a:spLocks noGrp="1"/>
          </p:cNvSpPr>
          <p:nvPr>
            <p:ph type="body" sz="quarter" idx="43" hasCustomPrompt="1"/>
          </p:nvPr>
        </p:nvSpPr>
        <p:spPr>
          <a:xfrm>
            <a:off x="5132140" y="4421571"/>
            <a:ext cx="736725" cy="763397"/>
          </a:xfrm>
        </p:spPr>
        <p:txBody>
          <a:bodyPr anchor="ctr">
            <a:noAutofit/>
          </a:bodyPr>
          <a:lstStyle>
            <a:lvl1pPr marL="0" indent="0" algn="ctr">
              <a:buNone/>
              <a:defRPr sz="3200"/>
            </a:lvl1pPr>
            <a:lvl2pPr>
              <a:defRPr sz="1000"/>
            </a:lvl2pPr>
            <a:lvl3pPr>
              <a:defRPr sz="1000"/>
            </a:lvl3pPr>
            <a:lvl4pPr>
              <a:defRPr sz="1000"/>
            </a:lvl4pPr>
            <a:lvl5pPr>
              <a:defRPr sz="1000"/>
            </a:lvl5pPr>
          </a:lstStyle>
          <a:p>
            <a:pPr lvl="0"/>
            <a:r>
              <a:rPr lang="en-US" dirty="0"/>
              <a:t>A</a:t>
            </a:r>
            <a:endParaRPr lang="uk-UA" dirty="0"/>
          </a:p>
        </p:txBody>
      </p:sp>
      <p:sp>
        <p:nvSpPr>
          <p:cNvPr id="16" name="Text Placeholder 3"/>
          <p:cNvSpPr>
            <a:spLocks noGrp="1"/>
          </p:cNvSpPr>
          <p:nvPr>
            <p:ph type="body" sz="quarter" idx="44" hasCustomPrompt="1"/>
          </p:nvPr>
        </p:nvSpPr>
        <p:spPr>
          <a:xfrm>
            <a:off x="5868864" y="5353298"/>
            <a:ext cx="2806824" cy="763719"/>
          </a:xfrm>
        </p:spPr>
        <p:txBody>
          <a:bodyPr anchor="ctr">
            <a:normAutofit/>
          </a:bodyPr>
          <a:lstStyle>
            <a:lvl1pPr marL="0" indent="0">
              <a:buNone/>
              <a:defRPr sz="1000">
                <a:latin typeface="+mn-lt"/>
              </a:defRPr>
            </a:lvl1pPr>
          </a:lstStyle>
          <a:p>
            <a:pPr lvl="0"/>
            <a:r>
              <a:rPr lang="en-US" dirty="0"/>
              <a:t>text</a:t>
            </a:r>
            <a:endParaRPr lang="uk-UA" dirty="0"/>
          </a:p>
        </p:txBody>
      </p:sp>
      <p:sp>
        <p:nvSpPr>
          <p:cNvPr id="17" name="Text Placeholder 7"/>
          <p:cNvSpPr>
            <a:spLocks noGrp="1"/>
          </p:cNvSpPr>
          <p:nvPr>
            <p:ph type="body" sz="quarter" idx="45" hasCustomPrompt="1"/>
          </p:nvPr>
        </p:nvSpPr>
        <p:spPr>
          <a:xfrm>
            <a:off x="5132140" y="5353902"/>
            <a:ext cx="736725" cy="763397"/>
          </a:xfrm>
        </p:spPr>
        <p:txBody>
          <a:bodyPr anchor="ctr">
            <a:noAutofit/>
          </a:bodyPr>
          <a:lstStyle>
            <a:lvl1pPr marL="0" indent="0" algn="ctr">
              <a:buNone/>
              <a:defRPr sz="3200"/>
            </a:lvl1pPr>
            <a:lvl2pPr>
              <a:defRPr sz="1000"/>
            </a:lvl2pPr>
            <a:lvl3pPr>
              <a:defRPr sz="1000"/>
            </a:lvl3pPr>
            <a:lvl4pPr>
              <a:defRPr sz="1000"/>
            </a:lvl4pPr>
            <a:lvl5pPr>
              <a:defRPr sz="1000"/>
            </a:lvl5pPr>
          </a:lstStyle>
          <a:p>
            <a:pPr lvl="0"/>
            <a:r>
              <a:rPr lang="en-US" dirty="0"/>
              <a:t>A</a:t>
            </a:r>
            <a:endParaRPr lang="uk-UA" dirty="0"/>
          </a:p>
        </p:txBody>
      </p:sp>
    </p:spTree>
    <p:extLst>
      <p:ext uri="{BB962C8B-B14F-4D97-AF65-F5344CB8AC3E}">
        <p14:creationId xmlns:p14="http://schemas.microsoft.com/office/powerpoint/2010/main" val="319035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22" presetClass="entr" presetSubtype="1" fill="hold" grpId="0" nodeType="afterEffect" nodePh="1">
                                  <p:stCondLst>
                                    <p:cond delay="0"/>
                                  </p:stCondLst>
                                  <p:endCondLst>
                                    <p:cond evt="begin" delay="0">
                                      <p:tn val="13"/>
                                    </p:cond>
                                  </p:end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20" grpId="0"/>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64334F6-BEA2-4336-84F2-1C741D1F7D3E}"/>
              </a:ext>
            </a:extLst>
          </p:cNvPr>
          <p:cNvSpPr/>
          <p:nvPr userDrawn="1"/>
        </p:nvSpPr>
        <p:spPr>
          <a:xfrm>
            <a:off x="8645526" y="135466"/>
            <a:ext cx="498474" cy="5997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5926" y="1052736"/>
            <a:ext cx="8229600" cy="706089"/>
          </a:xfrm>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23" name="Content Placeholder 6"/>
          <p:cNvSpPr>
            <a:spLocks noGrp="1"/>
          </p:cNvSpPr>
          <p:nvPr>
            <p:ph sz="quarter" idx="19"/>
          </p:nvPr>
        </p:nvSpPr>
        <p:spPr>
          <a:xfrm>
            <a:off x="451162" y="4869161"/>
            <a:ext cx="8224526" cy="1535873"/>
          </a:xfrm>
        </p:spPr>
        <p:txBody>
          <a:bodyPr>
            <a:normAutofit/>
          </a:bodyPr>
          <a:lstStyle>
            <a:lvl1pPr marL="0" indent="0" algn="l">
              <a:buNone/>
              <a:defRPr sz="1000"/>
            </a:lvl1pPr>
          </a:lstStyle>
          <a:p>
            <a:pPr lvl="0"/>
            <a:r>
              <a:rPr lang="en-US" dirty="0"/>
              <a:t>Click to edit Master text styles</a:t>
            </a:r>
          </a:p>
        </p:txBody>
      </p:sp>
      <p:sp>
        <p:nvSpPr>
          <p:cNvPr id="24" name="Text Placeholder 13"/>
          <p:cNvSpPr>
            <a:spLocks noGrp="1"/>
          </p:cNvSpPr>
          <p:nvPr>
            <p:ph type="body" sz="quarter" idx="20" hasCustomPrompt="1"/>
          </p:nvPr>
        </p:nvSpPr>
        <p:spPr>
          <a:xfrm>
            <a:off x="451226" y="4293096"/>
            <a:ext cx="8224335" cy="576064"/>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1"/>
          </p:nvPr>
        </p:nvSpPr>
        <p:spPr/>
        <p:txBody>
          <a:bodyPr/>
          <a:lstStyle/>
          <a:p>
            <a:pPr algn="r"/>
            <a:r>
              <a:rPr lang="en-US"/>
              <a:t>www.company.com</a:t>
            </a:r>
            <a:endParaRPr lang="uk-UA" dirty="0"/>
          </a:p>
        </p:txBody>
      </p:sp>
      <p:cxnSp>
        <p:nvCxnSpPr>
          <p:cNvPr id="14" name="Straight Connector 13">
            <a:extLst>
              <a:ext uri="{FF2B5EF4-FFF2-40B4-BE49-F238E27FC236}">
                <a16:creationId xmlns:a16="http://schemas.microsoft.com/office/drawing/2014/main" id="{A7B63237-8B12-404D-B8D5-CB84EA905987}"/>
              </a:ext>
            </a:extLst>
          </p:cNvPr>
          <p:cNvCxnSpPr>
            <a:cxnSpLocks/>
          </p:cNvCxnSpPr>
          <p:nvPr userDrawn="1"/>
        </p:nvCxnSpPr>
        <p:spPr>
          <a:xfrm>
            <a:off x="415926" y="548680"/>
            <a:ext cx="494816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611496A-D2E9-4431-982C-1D8A89870B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85326" y="63285"/>
            <a:ext cx="3149636" cy="919570"/>
          </a:xfrm>
          <a:prstGeom prst="rect">
            <a:avLst/>
          </a:prstGeom>
        </p:spPr>
      </p:pic>
    </p:spTree>
    <p:extLst>
      <p:ext uri="{BB962C8B-B14F-4D97-AF65-F5344CB8AC3E}">
        <p14:creationId xmlns:p14="http://schemas.microsoft.com/office/powerpoint/2010/main" val="122342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9" name="Text Placeholder 7"/>
          <p:cNvSpPr>
            <a:spLocks noGrp="1"/>
          </p:cNvSpPr>
          <p:nvPr>
            <p:ph type="body" sz="quarter" idx="17" hasCustomPrompt="1"/>
          </p:nvPr>
        </p:nvSpPr>
        <p:spPr>
          <a:xfrm>
            <a:off x="4716016" y="3044957"/>
            <a:ext cx="1846498" cy="864096"/>
          </a:xfrm>
          <a:noFill/>
        </p:spPr>
        <p:txBody>
          <a:bodyP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3" name="Text Placeholder 7"/>
          <p:cNvSpPr>
            <a:spLocks noGrp="1"/>
          </p:cNvSpPr>
          <p:nvPr>
            <p:ph type="body" sz="quarter" idx="18" hasCustomPrompt="1"/>
          </p:nvPr>
        </p:nvSpPr>
        <p:spPr>
          <a:xfrm>
            <a:off x="5171598" y="1796455"/>
            <a:ext cx="884349" cy="1152492"/>
          </a:xfrm>
        </p:spPr>
        <p:txBody>
          <a:bodyPr anchor="ctr">
            <a:noAutofit/>
          </a:bodyPr>
          <a:lstStyle>
            <a:lvl1pPr marL="0" indent="0" algn="ctr">
              <a:buNone/>
              <a:defRPr sz="4400"/>
            </a:lvl1pPr>
            <a:lvl2pPr>
              <a:defRPr sz="1000"/>
            </a:lvl2pPr>
            <a:lvl3pPr>
              <a:defRPr sz="1000"/>
            </a:lvl3pPr>
            <a:lvl4pPr>
              <a:defRPr sz="1000"/>
            </a:lvl4pPr>
            <a:lvl5pPr>
              <a:defRPr sz="1000"/>
            </a:lvl5pPr>
          </a:lstStyle>
          <a:p>
            <a:pPr lvl="0"/>
            <a:r>
              <a:rPr lang="en-US" dirty="0"/>
              <a:t>A</a:t>
            </a:r>
            <a:endParaRPr lang="uk-UA" dirty="0"/>
          </a:p>
        </p:txBody>
      </p:sp>
      <p:sp>
        <p:nvSpPr>
          <p:cNvPr id="14" name="Text Placeholder 7"/>
          <p:cNvSpPr>
            <a:spLocks noGrp="1"/>
          </p:cNvSpPr>
          <p:nvPr>
            <p:ph type="body" sz="quarter" idx="23" hasCustomPrompt="1"/>
          </p:nvPr>
        </p:nvSpPr>
        <p:spPr>
          <a:xfrm>
            <a:off x="7259830" y="1796455"/>
            <a:ext cx="884349" cy="1152492"/>
          </a:xfrm>
        </p:spPr>
        <p:txBody>
          <a:bodyPr anchor="ctr">
            <a:noAutofit/>
          </a:bodyPr>
          <a:lstStyle>
            <a:lvl1pPr marL="0" indent="0" algn="ctr">
              <a:buNone/>
              <a:defRPr sz="4400"/>
            </a:lvl1pPr>
            <a:lvl2pPr>
              <a:defRPr sz="1000"/>
            </a:lvl2pPr>
            <a:lvl3pPr>
              <a:defRPr sz="1000"/>
            </a:lvl3pPr>
            <a:lvl4pPr>
              <a:defRPr sz="1000"/>
            </a:lvl4pPr>
            <a:lvl5pPr>
              <a:defRPr sz="1000"/>
            </a:lvl5pPr>
          </a:lstStyle>
          <a:p>
            <a:pPr lvl="0"/>
            <a:r>
              <a:rPr lang="en-US" dirty="0"/>
              <a:t>A</a:t>
            </a:r>
            <a:endParaRPr lang="uk-UA" dirty="0"/>
          </a:p>
        </p:txBody>
      </p:sp>
      <p:sp>
        <p:nvSpPr>
          <p:cNvPr id="15" name="Picture Placeholder 4"/>
          <p:cNvSpPr>
            <a:spLocks noGrp="1"/>
          </p:cNvSpPr>
          <p:nvPr>
            <p:ph type="pic" sz="quarter" idx="24"/>
          </p:nvPr>
        </p:nvSpPr>
        <p:spPr>
          <a:xfrm>
            <a:off x="468313" y="1604434"/>
            <a:ext cx="4031679" cy="4704887"/>
          </a:xfrm>
        </p:spPr>
        <p:txBody>
          <a:bodyPr/>
          <a:lstStyle/>
          <a:p>
            <a:endParaRPr lang="uk-UA" dirty="0"/>
          </a:p>
        </p:txBody>
      </p:sp>
      <p:sp>
        <p:nvSpPr>
          <p:cNvPr id="16" name="Text Placeholder 7"/>
          <p:cNvSpPr>
            <a:spLocks noGrp="1"/>
          </p:cNvSpPr>
          <p:nvPr>
            <p:ph type="body" sz="quarter" idx="25" hasCustomPrompt="1"/>
          </p:nvPr>
        </p:nvSpPr>
        <p:spPr>
          <a:xfrm>
            <a:off x="6781484" y="3044957"/>
            <a:ext cx="1846498" cy="864096"/>
          </a:xfrm>
          <a:noFill/>
        </p:spPr>
        <p:txBody>
          <a:bodyP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7" name="Text Placeholder 7"/>
          <p:cNvSpPr>
            <a:spLocks noGrp="1"/>
          </p:cNvSpPr>
          <p:nvPr>
            <p:ph type="body" sz="quarter" idx="26" hasCustomPrompt="1"/>
          </p:nvPr>
        </p:nvSpPr>
        <p:spPr>
          <a:xfrm>
            <a:off x="4716016" y="5349213"/>
            <a:ext cx="1846498" cy="864096"/>
          </a:xfrm>
          <a:noFill/>
        </p:spPr>
        <p:txBody>
          <a:bodyP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8" name="Text Placeholder 7"/>
          <p:cNvSpPr>
            <a:spLocks noGrp="1"/>
          </p:cNvSpPr>
          <p:nvPr>
            <p:ph type="body" sz="quarter" idx="27" hasCustomPrompt="1"/>
          </p:nvPr>
        </p:nvSpPr>
        <p:spPr>
          <a:xfrm>
            <a:off x="5171598" y="4100711"/>
            <a:ext cx="884349" cy="1152492"/>
          </a:xfrm>
        </p:spPr>
        <p:txBody>
          <a:bodyPr anchor="ctr">
            <a:noAutofit/>
          </a:bodyPr>
          <a:lstStyle>
            <a:lvl1pPr marL="0" indent="0" algn="ctr">
              <a:buNone/>
              <a:defRPr sz="4400"/>
            </a:lvl1pPr>
            <a:lvl2pPr>
              <a:defRPr sz="1000"/>
            </a:lvl2pPr>
            <a:lvl3pPr>
              <a:defRPr sz="1000"/>
            </a:lvl3pPr>
            <a:lvl4pPr>
              <a:defRPr sz="1000"/>
            </a:lvl4pPr>
            <a:lvl5pPr>
              <a:defRPr sz="1000"/>
            </a:lvl5pPr>
          </a:lstStyle>
          <a:p>
            <a:pPr lvl="0"/>
            <a:r>
              <a:rPr lang="en-US" dirty="0"/>
              <a:t>A</a:t>
            </a:r>
            <a:endParaRPr lang="uk-UA" dirty="0"/>
          </a:p>
        </p:txBody>
      </p:sp>
      <p:sp>
        <p:nvSpPr>
          <p:cNvPr id="19" name="Text Placeholder 7"/>
          <p:cNvSpPr>
            <a:spLocks noGrp="1"/>
          </p:cNvSpPr>
          <p:nvPr>
            <p:ph type="body" sz="quarter" idx="28" hasCustomPrompt="1"/>
          </p:nvPr>
        </p:nvSpPr>
        <p:spPr>
          <a:xfrm>
            <a:off x="7259830" y="4100711"/>
            <a:ext cx="884349" cy="1152492"/>
          </a:xfrm>
        </p:spPr>
        <p:txBody>
          <a:bodyPr anchor="ctr">
            <a:noAutofit/>
          </a:bodyPr>
          <a:lstStyle>
            <a:lvl1pPr marL="0" indent="0" algn="ctr">
              <a:buNone/>
              <a:defRPr sz="4400"/>
            </a:lvl1pPr>
            <a:lvl2pPr>
              <a:defRPr sz="1000"/>
            </a:lvl2pPr>
            <a:lvl3pPr>
              <a:defRPr sz="1000"/>
            </a:lvl3pPr>
            <a:lvl4pPr>
              <a:defRPr sz="1000"/>
            </a:lvl4pPr>
            <a:lvl5pPr>
              <a:defRPr sz="1000"/>
            </a:lvl5pPr>
          </a:lstStyle>
          <a:p>
            <a:pPr lvl="0"/>
            <a:r>
              <a:rPr lang="en-US" dirty="0"/>
              <a:t>A</a:t>
            </a:r>
            <a:endParaRPr lang="uk-UA" dirty="0"/>
          </a:p>
        </p:txBody>
      </p:sp>
      <p:sp>
        <p:nvSpPr>
          <p:cNvPr id="20" name="Text Placeholder 7"/>
          <p:cNvSpPr>
            <a:spLocks noGrp="1"/>
          </p:cNvSpPr>
          <p:nvPr>
            <p:ph type="body" sz="quarter" idx="29" hasCustomPrompt="1"/>
          </p:nvPr>
        </p:nvSpPr>
        <p:spPr>
          <a:xfrm>
            <a:off x="6781484" y="5349213"/>
            <a:ext cx="1846498" cy="864096"/>
          </a:xfrm>
          <a:noFill/>
        </p:spPr>
        <p:txBody>
          <a:bodyP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3" name="Footer Placeholder 2"/>
          <p:cNvSpPr>
            <a:spLocks noGrp="1"/>
          </p:cNvSpPr>
          <p:nvPr>
            <p:ph type="ftr" sz="quarter" idx="30"/>
          </p:nvPr>
        </p:nvSpPr>
        <p:spPr/>
        <p:txBody>
          <a:bodyPr/>
          <a:lstStyle/>
          <a:p>
            <a:pPr algn="r"/>
            <a:r>
              <a:rPr lang="en-US"/>
              <a:t>www.company.com</a:t>
            </a:r>
            <a:endParaRPr lang="uk-UA" dirty="0"/>
          </a:p>
        </p:txBody>
      </p:sp>
    </p:spTree>
    <p:extLst>
      <p:ext uri="{BB962C8B-B14F-4D97-AF65-F5344CB8AC3E}">
        <p14:creationId xmlns:p14="http://schemas.microsoft.com/office/powerpoint/2010/main" val="150489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wipe(left)">
                                      <p:cBhvr>
                                        <p:cTn id="11" dur="250"/>
                                        <p:tgtEl>
                                          <p:spTgt spid="12">
                                            <p:txEl>
                                              <p:pRg st="0" end="0"/>
                                            </p:txEl>
                                          </p:spTgt>
                                        </p:tgtEl>
                                      </p:cBhvr>
                                    </p:animEffect>
                                  </p:childTnLst>
                                </p:cTn>
                              </p:par>
                            </p:childTnLst>
                          </p:cTn>
                        </p:par>
                        <p:par>
                          <p:cTn id="12" fill="hold">
                            <p:stCondLst>
                              <p:cond delay="500"/>
                            </p:stCondLst>
                            <p:childTnLst>
                              <p:par>
                                <p:cTn id="13" presetID="22" presetClass="entr" presetSubtype="1" fill="hold" grpId="0" nodeType="afterEffect" nodePh="1">
                                  <p:stCondLst>
                                    <p:cond delay="0"/>
                                  </p:stCondLst>
                                  <p:endCondLst>
                                    <p:cond evt="begin" delay="0">
                                      <p:tn val="13"/>
                                    </p:cond>
                                  </p:end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250"/>
                        <p:tgtEl>
                          <p:spTgt spid="12"/>
                        </p:tgtEl>
                      </p:cBhvr>
                    </p:animEffect>
                  </p:childTnLst>
                </p:cTn>
              </p:par>
            </p:tnLst>
          </p:tmpl>
        </p:tmplLst>
      </p:bldP>
      <p:bldP spid="15" grpId="0"/>
    </p:bld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7" name="Content Placeholder 6"/>
          <p:cNvSpPr>
            <a:spLocks noGrp="1"/>
          </p:cNvSpPr>
          <p:nvPr>
            <p:ph sz="quarter" idx="19"/>
          </p:nvPr>
        </p:nvSpPr>
        <p:spPr>
          <a:xfrm>
            <a:off x="4788025" y="2276873"/>
            <a:ext cx="3887663" cy="2016224"/>
          </a:xfrm>
        </p:spPr>
        <p:txBody>
          <a:bodyPr>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20" hasCustomPrompt="1"/>
          </p:nvPr>
        </p:nvSpPr>
        <p:spPr>
          <a:xfrm>
            <a:off x="4788115" y="1604434"/>
            <a:ext cx="3887573" cy="672025"/>
          </a:xfrm>
        </p:spPr>
        <p:txBody>
          <a:bodyPr anchor="ctr">
            <a:noAutofit/>
          </a:bodyPr>
          <a:lstStyle>
            <a:lvl1pPr marL="0" indent="0">
              <a:buNone/>
              <a:defRPr sz="2000">
                <a:latin typeface="+mj-lt"/>
              </a:defRPr>
            </a:lvl1pPr>
          </a:lstStyle>
          <a:p>
            <a:pPr lvl="0"/>
            <a:r>
              <a:rPr lang="en-US" dirty="0"/>
              <a:t>Subtitle</a:t>
            </a:r>
            <a:endParaRPr lang="uk-UA" dirty="0"/>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4" name="Text Placeholder 3"/>
          <p:cNvSpPr>
            <a:spLocks noGrp="1"/>
          </p:cNvSpPr>
          <p:nvPr>
            <p:ph type="body" sz="quarter" idx="21" hasCustomPrompt="1"/>
          </p:nvPr>
        </p:nvSpPr>
        <p:spPr>
          <a:xfrm>
            <a:off x="4787900" y="4389603"/>
            <a:ext cx="3887788" cy="863600"/>
          </a:xfrm>
        </p:spPr>
        <p:txBody>
          <a:bodyPr>
            <a:normAutofit/>
          </a:bodyPr>
          <a:lstStyle>
            <a:lvl1pPr marL="0" indent="0">
              <a:buNone/>
              <a:defRPr sz="1800">
                <a:latin typeface="+mj-lt"/>
              </a:defRPr>
            </a:lvl1pPr>
          </a:lstStyle>
          <a:p>
            <a:pPr lvl="0"/>
            <a:r>
              <a:rPr lang="en-US" dirty="0"/>
              <a:t>text</a:t>
            </a:r>
            <a:endParaRPr lang="uk-UA" dirty="0"/>
          </a:p>
        </p:txBody>
      </p:sp>
      <p:sp>
        <p:nvSpPr>
          <p:cNvPr id="13" name="Text Placeholder 3"/>
          <p:cNvSpPr>
            <a:spLocks noGrp="1"/>
          </p:cNvSpPr>
          <p:nvPr>
            <p:ph type="body" sz="quarter" idx="22" hasCustomPrompt="1"/>
          </p:nvPr>
        </p:nvSpPr>
        <p:spPr>
          <a:xfrm>
            <a:off x="4787900" y="5333159"/>
            <a:ext cx="3887788" cy="1071875"/>
          </a:xfrm>
        </p:spPr>
        <p:txBody>
          <a:bodyPr>
            <a:normAutofit/>
          </a:bodyPr>
          <a:lstStyle>
            <a:lvl1pPr marL="0" indent="0">
              <a:buNone/>
              <a:defRPr sz="1000">
                <a:latin typeface="+mn-lt"/>
              </a:defRPr>
            </a:lvl1pPr>
          </a:lstStyle>
          <a:p>
            <a:pPr lvl="0"/>
            <a:r>
              <a:rPr lang="en-US" dirty="0"/>
              <a:t>text</a:t>
            </a:r>
            <a:endParaRPr lang="uk-UA" dirty="0"/>
          </a:p>
        </p:txBody>
      </p:sp>
      <p:sp>
        <p:nvSpPr>
          <p:cNvPr id="3" name="Footer Placeholder 2"/>
          <p:cNvSpPr>
            <a:spLocks noGrp="1"/>
          </p:cNvSpPr>
          <p:nvPr>
            <p:ph type="ftr" sz="quarter" idx="23"/>
          </p:nvPr>
        </p:nvSpPr>
        <p:spPr/>
        <p:txBody>
          <a:bodyPr/>
          <a:lstStyle/>
          <a:p>
            <a:pPr algn="r"/>
            <a:r>
              <a:rPr lang="en-US"/>
              <a:t>www.company.com</a:t>
            </a:r>
            <a:endParaRPr lang="uk-UA" dirty="0"/>
          </a:p>
        </p:txBody>
      </p:sp>
    </p:spTree>
    <p:extLst>
      <p:ext uri="{BB962C8B-B14F-4D97-AF65-F5344CB8AC3E}">
        <p14:creationId xmlns:p14="http://schemas.microsoft.com/office/powerpoint/2010/main" val="48010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6" name="Content Placeholder 5"/>
          <p:cNvSpPr>
            <a:spLocks noGrp="1"/>
          </p:cNvSpPr>
          <p:nvPr>
            <p:ph sz="quarter" idx="12"/>
          </p:nvPr>
        </p:nvSpPr>
        <p:spPr>
          <a:xfrm>
            <a:off x="3053300" y="2288939"/>
            <a:ext cx="3037400" cy="34323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Tree>
    <p:extLst>
      <p:ext uri="{BB962C8B-B14F-4D97-AF65-F5344CB8AC3E}">
        <p14:creationId xmlns:p14="http://schemas.microsoft.com/office/powerpoint/2010/main" val="355183005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23"/>
          </p:nvPr>
        </p:nvSpPr>
        <p:spPr/>
        <p:txBody>
          <a:bodyPr/>
          <a:lstStyle/>
          <a:p>
            <a:pPr algn="r"/>
            <a:r>
              <a:rPr lang="en-US"/>
              <a:t>www.company.com</a:t>
            </a:r>
            <a:endParaRPr lang="uk-UA" dirty="0"/>
          </a:p>
        </p:txBody>
      </p:sp>
      <p:sp>
        <p:nvSpPr>
          <p:cNvPr id="10" name="Text Placeholder 13"/>
          <p:cNvSpPr>
            <a:spLocks noGrp="1"/>
          </p:cNvSpPr>
          <p:nvPr>
            <p:ph type="body" sz="quarter" idx="36" hasCustomPrompt="1"/>
          </p:nvPr>
        </p:nvSpPr>
        <p:spPr>
          <a:xfrm>
            <a:off x="1001028" y="5412645"/>
            <a:ext cx="485477" cy="536635"/>
          </a:xfrm>
        </p:spPr>
        <p:txBody>
          <a:bodyPr anchor="ctr">
            <a:noAutofit/>
          </a:bodyPr>
          <a:lstStyle>
            <a:lvl1pPr marL="0" indent="0" algn="r">
              <a:buNone/>
              <a:defRPr sz="3200" b="1">
                <a:latin typeface="+mj-lt"/>
              </a:defRPr>
            </a:lvl1pPr>
          </a:lstStyle>
          <a:p>
            <a:pPr lvl="0"/>
            <a:r>
              <a:rPr lang="en-US" dirty="0"/>
              <a:t>A</a:t>
            </a:r>
            <a:endParaRPr lang="uk-UA" dirty="0"/>
          </a:p>
        </p:txBody>
      </p:sp>
      <p:sp>
        <p:nvSpPr>
          <p:cNvPr id="15" name="Text Placeholder 4"/>
          <p:cNvSpPr>
            <a:spLocks noGrp="1"/>
          </p:cNvSpPr>
          <p:nvPr>
            <p:ph type="body" sz="quarter" idx="37"/>
          </p:nvPr>
        </p:nvSpPr>
        <p:spPr>
          <a:xfrm>
            <a:off x="1486506" y="5412645"/>
            <a:ext cx="813425" cy="536635"/>
          </a:xfrm>
        </p:spPr>
        <p:txBody>
          <a:bodyPr anchor="ctr">
            <a:noAutofit/>
          </a:bodyPr>
          <a:lstStyle>
            <a:lvl1pPr marL="0" indent="0">
              <a:buNone/>
              <a:defRPr sz="900"/>
            </a:lvl1pPr>
          </a:lstStyle>
          <a:p>
            <a:pPr lvl="0"/>
            <a:r>
              <a:rPr lang="en-US" dirty="0"/>
              <a:t>Click to edit Master text styles</a:t>
            </a:r>
          </a:p>
        </p:txBody>
      </p:sp>
      <p:sp>
        <p:nvSpPr>
          <p:cNvPr id="16" name="Text Placeholder 13"/>
          <p:cNvSpPr>
            <a:spLocks noGrp="1"/>
          </p:cNvSpPr>
          <p:nvPr>
            <p:ph type="body" sz="quarter" idx="38" hasCustomPrompt="1"/>
          </p:nvPr>
        </p:nvSpPr>
        <p:spPr>
          <a:xfrm>
            <a:off x="1483427" y="4534715"/>
            <a:ext cx="485477" cy="536635"/>
          </a:xfrm>
        </p:spPr>
        <p:txBody>
          <a:bodyPr anchor="ctr">
            <a:noAutofit/>
          </a:bodyPr>
          <a:lstStyle>
            <a:lvl1pPr marL="0" indent="0" algn="r">
              <a:buNone/>
              <a:defRPr sz="3200" b="1">
                <a:latin typeface="+mj-lt"/>
              </a:defRPr>
            </a:lvl1pPr>
          </a:lstStyle>
          <a:p>
            <a:pPr lvl="0"/>
            <a:r>
              <a:rPr lang="en-US" dirty="0"/>
              <a:t>A</a:t>
            </a:r>
            <a:endParaRPr lang="uk-UA" dirty="0"/>
          </a:p>
        </p:txBody>
      </p:sp>
      <p:sp>
        <p:nvSpPr>
          <p:cNvPr id="17" name="Text Placeholder 4"/>
          <p:cNvSpPr>
            <a:spLocks noGrp="1"/>
          </p:cNvSpPr>
          <p:nvPr>
            <p:ph type="body" sz="quarter" idx="39"/>
          </p:nvPr>
        </p:nvSpPr>
        <p:spPr>
          <a:xfrm>
            <a:off x="1968904" y="4534715"/>
            <a:ext cx="813425" cy="536635"/>
          </a:xfrm>
        </p:spPr>
        <p:txBody>
          <a:bodyPr anchor="ctr">
            <a:noAutofit/>
          </a:bodyPr>
          <a:lstStyle>
            <a:lvl1pPr marL="0" indent="0">
              <a:buNone/>
              <a:defRPr sz="900"/>
            </a:lvl1pPr>
          </a:lstStyle>
          <a:p>
            <a:pPr lvl="0"/>
            <a:r>
              <a:rPr lang="en-US" dirty="0"/>
              <a:t>Click to edit Master text styles</a:t>
            </a:r>
          </a:p>
        </p:txBody>
      </p:sp>
      <p:sp>
        <p:nvSpPr>
          <p:cNvPr id="18" name="Text Placeholder 13"/>
          <p:cNvSpPr>
            <a:spLocks noGrp="1"/>
          </p:cNvSpPr>
          <p:nvPr>
            <p:ph type="body" sz="quarter" idx="40" hasCustomPrompt="1"/>
          </p:nvPr>
        </p:nvSpPr>
        <p:spPr>
          <a:xfrm>
            <a:off x="1935748" y="3705781"/>
            <a:ext cx="485477" cy="536635"/>
          </a:xfrm>
        </p:spPr>
        <p:txBody>
          <a:bodyPr anchor="ctr">
            <a:noAutofit/>
          </a:bodyPr>
          <a:lstStyle>
            <a:lvl1pPr marL="0" indent="0" algn="r">
              <a:buNone/>
              <a:defRPr sz="3200" b="1">
                <a:latin typeface="+mj-lt"/>
              </a:defRPr>
            </a:lvl1pPr>
          </a:lstStyle>
          <a:p>
            <a:pPr lvl="0"/>
            <a:r>
              <a:rPr lang="en-US" dirty="0"/>
              <a:t>A</a:t>
            </a:r>
            <a:endParaRPr lang="uk-UA" dirty="0"/>
          </a:p>
        </p:txBody>
      </p:sp>
      <p:sp>
        <p:nvSpPr>
          <p:cNvPr id="19" name="Text Placeholder 4"/>
          <p:cNvSpPr>
            <a:spLocks noGrp="1"/>
          </p:cNvSpPr>
          <p:nvPr>
            <p:ph type="body" sz="quarter" idx="41"/>
          </p:nvPr>
        </p:nvSpPr>
        <p:spPr>
          <a:xfrm>
            <a:off x="2421225" y="3705781"/>
            <a:ext cx="813425" cy="536635"/>
          </a:xfrm>
        </p:spPr>
        <p:txBody>
          <a:bodyPr anchor="ctr">
            <a:noAutofit/>
          </a:bodyPr>
          <a:lstStyle>
            <a:lvl1pPr marL="0" indent="0">
              <a:buNone/>
              <a:defRPr sz="900"/>
            </a:lvl1pPr>
          </a:lstStyle>
          <a:p>
            <a:pPr lvl="0"/>
            <a:r>
              <a:rPr lang="en-US" dirty="0"/>
              <a:t>Click to edit Master text styles</a:t>
            </a:r>
          </a:p>
        </p:txBody>
      </p:sp>
      <p:sp>
        <p:nvSpPr>
          <p:cNvPr id="20" name="Text Placeholder 13"/>
          <p:cNvSpPr>
            <a:spLocks noGrp="1"/>
          </p:cNvSpPr>
          <p:nvPr>
            <p:ph type="body" sz="quarter" idx="42" hasCustomPrompt="1"/>
          </p:nvPr>
        </p:nvSpPr>
        <p:spPr>
          <a:xfrm>
            <a:off x="2451721" y="2828742"/>
            <a:ext cx="485477" cy="536635"/>
          </a:xfrm>
        </p:spPr>
        <p:txBody>
          <a:bodyPr anchor="ctr">
            <a:noAutofit/>
          </a:bodyPr>
          <a:lstStyle>
            <a:lvl1pPr marL="0" indent="0" algn="r">
              <a:buNone/>
              <a:defRPr sz="3200" b="1">
                <a:latin typeface="+mj-lt"/>
              </a:defRPr>
            </a:lvl1pPr>
          </a:lstStyle>
          <a:p>
            <a:pPr lvl="0"/>
            <a:r>
              <a:rPr lang="en-US" dirty="0"/>
              <a:t>A</a:t>
            </a:r>
            <a:endParaRPr lang="uk-UA" dirty="0"/>
          </a:p>
        </p:txBody>
      </p:sp>
      <p:sp>
        <p:nvSpPr>
          <p:cNvPr id="21" name="Text Placeholder 4"/>
          <p:cNvSpPr>
            <a:spLocks noGrp="1"/>
          </p:cNvSpPr>
          <p:nvPr>
            <p:ph type="body" sz="quarter" idx="43"/>
          </p:nvPr>
        </p:nvSpPr>
        <p:spPr>
          <a:xfrm>
            <a:off x="2937198" y="2828742"/>
            <a:ext cx="813425" cy="536635"/>
          </a:xfrm>
        </p:spPr>
        <p:txBody>
          <a:bodyPr anchor="ctr">
            <a:noAutofit/>
          </a:bodyPr>
          <a:lstStyle>
            <a:lvl1pPr marL="0" indent="0">
              <a:buNone/>
              <a:defRPr sz="900"/>
            </a:lvl1pPr>
          </a:lstStyle>
          <a:p>
            <a:pPr lvl="0"/>
            <a:r>
              <a:rPr lang="en-US" dirty="0"/>
              <a:t>Click to edit Master text styles</a:t>
            </a:r>
          </a:p>
        </p:txBody>
      </p:sp>
      <p:sp>
        <p:nvSpPr>
          <p:cNvPr id="22" name="Text Placeholder 13"/>
          <p:cNvSpPr>
            <a:spLocks noGrp="1"/>
          </p:cNvSpPr>
          <p:nvPr>
            <p:ph type="body" sz="quarter" idx="44" hasCustomPrompt="1"/>
          </p:nvPr>
        </p:nvSpPr>
        <p:spPr>
          <a:xfrm>
            <a:off x="3006403" y="1946542"/>
            <a:ext cx="485477" cy="536635"/>
          </a:xfrm>
        </p:spPr>
        <p:txBody>
          <a:bodyPr anchor="ctr">
            <a:noAutofit/>
          </a:bodyPr>
          <a:lstStyle>
            <a:lvl1pPr marL="0" indent="0" algn="r">
              <a:buNone/>
              <a:defRPr sz="3200" b="1">
                <a:latin typeface="+mj-lt"/>
              </a:defRPr>
            </a:lvl1pPr>
          </a:lstStyle>
          <a:p>
            <a:pPr lvl="0"/>
            <a:r>
              <a:rPr lang="en-US" dirty="0"/>
              <a:t>A</a:t>
            </a:r>
            <a:endParaRPr lang="uk-UA" dirty="0"/>
          </a:p>
        </p:txBody>
      </p:sp>
      <p:sp>
        <p:nvSpPr>
          <p:cNvPr id="23" name="Text Placeholder 4"/>
          <p:cNvSpPr>
            <a:spLocks noGrp="1"/>
          </p:cNvSpPr>
          <p:nvPr>
            <p:ph type="body" sz="quarter" idx="45"/>
          </p:nvPr>
        </p:nvSpPr>
        <p:spPr>
          <a:xfrm>
            <a:off x="3491880" y="1946542"/>
            <a:ext cx="813425" cy="536635"/>
          </a:xfrm>
        </p:spPr>
        <p:txBody>
          <a:bodyPr anchor="ctr">
            <a:noAutofit/>
          </a:bodyPr>
          <a:lstStyle>
            <a:lvl1pPr marL="0" indent="0">
              <a:buNone/>
              <a:defRPr sz="900"/>
            </a:lvl1pPr>
          </a:lstStyle>
          <a:p>
            <a:pPr lvl="0"/>
            <a:r>
              <a:rPr lang="en-US" dirty="0"/>
              <a:t>Click to edit Master text styles</a:t>
            </a:r>
          </a:p>
        </p:txBody>
      </p:sp>
    </p:spTree>
    <p:extLst>
      <p:ext uri="{BB962C8B-B14F-4D97-AF65-F5344CB8AC3E}">
        <p14:creationId xmlns:p14="http://schemas.microsoft.com/office/powerpoint/2010/main" val="31961657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7" name="Content Placeholder 6"/>
          <p:cNvSpPr>
            <a:spLocks noGrp="1"/>
          </p:cNvSpPr>
          <p:nvPr>
            <p:ph sz="quarter" idx="19"/>
          </p:nvPr>
        </p:nvSpPr>
        <p:spPr>
          <a:xfrm>
            <a:off x="5292081" y="3140968"/>
            <a:ext cx="3383607" cy="2400267"/>
          </a:xfrm>
        </p:spPr>
        <p:txBody>
          <a:bodyPr>
            <a:normAutofit/>
          </a:bodyPr>
          <a:lstStyle>
            <a:lvl1pPr marL="0" indent="0">
              <a:buNone/>
              <a:defRPr sz="1000"/>
            </a:lvl1pPr>
          </a:lstStyle>
          <a:p>
            <a:pPr lvl="0"/>
            <a:r>
              <a:rPr lang="en-US" dirty="0"/>
              <a:t>Click to edit Master text styles</a:t>
            </a:r>
          </a:p>
        </p:txBody>
      </p:sp>
      <p:sp>
        <p:nvSpPr>
          <p:cNvPr id="14" name="Text Placeholder 13"/>
          <p:cNvSpPr>
            <a:spLocks noGrp="1"/>
          </p:cNvSpPr>
          <p:nvPr>
            <p:ph type="body" sz="quarter" idx="20" hasCustomPrompt="1"/>
          </p:nvPr>
        </p:nvSpPr>
        <p:spPr>
          <a:xfrm>
            <a:off x="5292158" y="2468529"/>
            <a:ext cx="3383529" cy="672025"/>
          </a:xfrm>
        </p:spPr>
        <p:txBody>
          <a:bodyPr anchor="ctr">
            <a:noAutofit/>
          </a:bodyPr>
          <a:lstStyle>
            <a:lvl1pPr marL="0" indent="0">
              <a:buNone/>
              <a:defRPr sz="2000">
                <a:latin typeface="+mj-lt"/>
              </a:defRPr>
            </a:lvl1pPr>
          </a:lstStyle>
          <a:p>
            <a:pPr lvl="0"/>
            <a:r>
              <a:rPr lang="en-US" dirty="0"/>
              <a:t>Subtitle</a:t>
            </a:r>
            <a:endParaRPr lang="uk-UA" dirty="0"/>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21"/>
          </p:nvPr>
        </p:nvSpPr>
        <p:spPr/>
        <p:txBody>
          <a:bodyPr/>
          <a:lstStyle/>
          <a:p>
            <a:pPr algn="r"/>
            <a:r>
              <a:rPr lang="en-US"/>
              <a:t>www.company.com</a:t>
            </a:r>
            <a:endParaRPr lang="uk-UA" dirty="0"/>
          </a:p>
        </p:txBody>
      </p:sp>
    </p:spTree>
    <p:extLst>
      <p:ext uri="{BB962C8B-B14F-4D97-AF65-F5344CB8AC3E}">
        <p14:creationId xmlns:p14="http://schemas.microsoft.com/office/powerpoint/2010/main" val="282556208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7" name="Content Placeholder 6"/>
          <p:cNvSpPr>
            <a:spLocks noGrp="1"/>
          </p:cNvSpPr>
          <p:nvPr>
            <p:ph sz="quarter" idx="19"/>
          </p:nvPr>
        </p:nvSpPr>
        <p:spPr>
          <a:xfrm>
            <a:off x="899593" y="4677504"/>
            <a:ext cx="2159471" cy="1728219"/>
          </a:xfrm>
        </p:spPr>
        <p:txBody>
          <a:bodyPr>
            <a:normAutofit/>
          </a:bodyPr>
          <a:lstStyle>
            <a:lvl1pPr marL="0" indent="0" algn="ctr">
              <a:buNone/>
              <a:defRPr sz="1000"/>
            </a:lvl1pPr>
          </a:lstStyle>
          <a:p>
            <a:pPr lvl="0"/>
            <a:r>
              <a:rPr lang="en-US" dirty="0"/>
              <a:t>Click to edit Master text styles</a:t>
            </a:r>
          </a:p>
        </p:txBody>
      </p:sp>
      <p:sp>
        <p:nvSpPr>
          <p:cNvPr id="14" name="Text Placeholder 13"/>
          <p:cNvSpPr>
            <a:spLocks noGrp="1"/>
          </p:cNvSpPr>
          <p:nvPr>
            <p:ph type="body" sz="quarter" idx="20" hasCustomPrompt="1"/>
          </p:nvPr>
        </p:nvSpPr>
        <p:spPr>
          <a:xfrm>
            <a:off x="899670" y="4005065"/>
            <a:ext cx="2159421" cy="672025"/>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8" name="Content Placeholder 6"/>
          <p:cNvSpPr>
            <a:spLocks noGrp="1"/>
          </p:cNvSpPr>
          <p:nvPr>
            <p:ph sz="quarter" idx="21"/>
          </p:nvPr>
        </p:nvSpPr>
        <p:spPr>
          <a:xfrm>
            <a:off x="3492623" y="4677504"/>
            <a:ext cx="2159471" cy="1728219"/>
          </a:xfrm>
        </p:spPr>
        <p:txBody>
          <a:bodyPr>
            <a:normAutofit/>
          </a:bodyPr>
          <a:lstStyle>
            <a:lvl1pPr marL="0" indent="0" algn="ctr">
              <a:buNone/>
              <a:defRPr sz="1000"/>
            </a:lvl1pPr>
          </a:lstStyle>
          <a:p>
            <a:pPr lvl="0"/>
            <a:r>
              <a:rPr lang="en-US" dirty="0"/>
              <a:t>Click to edit Master text styles</a:t>
            </a:r>
          </a:p>
        </p:txBody>
      </p:sp>
      <p:sp>
        <p:nvSpPr>
          <p:cNvPr id="9" name="Text Placeholder 13"/>
          <p:cNvSpPr>
            <a:spLocks noGrp="1"/>
          </p:cNvSpPr>
          <p:nvPr>
            <p:ph type="body" sz="quarter" idx="22" hasCustomPrompt="1"/>
          </p:nvPr>
        </p:nvSpPr>
        <p:spPr>
          <a:xfrm>
            <a:off x="3492700" y="4005065"/>
            <a:ext cx="2159421" cy="672025"/>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13" name="Content Placeholder 6"/>
          <p:cNvSpPr>
            <a:spLocks noGrp="1"/>
          </p:cNvSpPr>
          <p:nvPr>
            <p:ph sz="quarter" idx="23"/>
          </p:nvPr>
        </p:nvSpPr>
        <p:spPr>
          <a:xfrm>
            <a:off x="6084911" y="4677504"/>
            <a:ext cx="2159471" cy="1728219"/>
          </a:xfrm>
        </p:spPr>
        <p:txBody>
          <a:bodyPr>
            <a:normAutofit/>
          </a:bodyPr>
          <a:lstStyle>
            <a:lvl1pPr marL="0" indent="0" algn="ctr">
              <a:buNone/>
              <a:defRPr sz="1000"/>
            </a:lvl1pPr>
          </a:lstStyle>
          <a:p>
            <a:pPr lvl="0"/>
            <a:r>
              <a:rPr lang="en-US" dirty="0"/>
              <a:t>Click to edit Master text styles</a:t>
            </a:r>
          </a:p>
        </p:txBody>
      </p:sp>
      <p:sp>
        <p:nvSpPr>
          <p:cNvPr id="15" name="Text Placeholder 13"/>
          <p:cNvSpPr>
            <a:spLocks noGrp="1"/>
          </p:cNvSpPr>
          <p:nvPr>
            <p:ph type="body" sz="quarter" idx="24" hasCustomPrompt="1"/>
          </p:nvPr>
        </p:nvSpPr>
        <p:spPr>
          <a:xfrm>
            <a:off x="6084988" y="4005065"/>
            <a:ext cx="2159421" cy="672025"/>
          </a:xfrm>
        </p:spPr>
        <p:txBody>
          <a:bodyPr anchor="ctr">
            <a:noAutofit/>
          </a:bodyPr>
          <a:lstStyle>
            <a:lvl1pPr marL="0" indent="0" algn="ct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5"/>
          </p:nvPr>
        </p:nvSpPr>
        <p:spPr/>
        <p:txBody>
          <a:bodyPr/>
          <a:lstStyle/>
          <a:p>
            <a:pPr algn="r"/>
            <a:r>
              <a:rPr lang="en-US"/>
              <a:t>www.company.com</a:t>
            </a:r>
            <a:endParaRPr lang="uk-UA" dirty="0"/>
          </a:p>
        </p:txBody>
      </p:sp>
    </p:spTree>
    <p:extLst>
      <p:ext uri="{BB962C8B-B14F-4D97-AF65-F5344CB8AC3E}">
        <p14:creationId xmlns:p14="http://schemas.microsoft.com/office/powerpoint/2010/main" val="341764623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12"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25" name="Content Placeholder 6"/>
          <p:cNvSpPr>
            <a:spLocks noGrp="1"/>
          </p:cNvSpPr>
          <p:nvPr>
            <p:ph sz="quarter" idx="19"/>
          </p:nvPr>
        </p:nvSpPr>
        <p:spPr>
          <a:xfrm>
            <a:off x="1191904" y="4773150"/>
            <a:ext cx="2371963" cy="960900"/>
          </a:xfrm>
        </p:spPr>
        <p:txBody>
          <a:bodyPr>
            <a:normAutofit/>
          </a:bodyPr>
          <a:lstStyle>
            <a:lvl1pPr marL="0" indent="0" algn="l">
              <a:buNone/>
              <a:defRPr sz="1000"/>
            </a:lvl1pPr>
          </a:lstStyle>
          <a:p>
            <a:pPr lvl="0"/>
            <a:r>
              <a:rPr lang="en-US" dirty="0"/>
              <a:t>Click to edit Master text styles</a:t>
            </a:r>
          </a:p>
        </p:txBody>
      </p:sp>
      <p:sp>
        <p:nvSpPr>
          <p:cNvPr id="26" name="Text Placeholder 13"/>
          <p:cNvSpPr>
            <a:spLocks noGrp="1"/>
          </p:cNvSpPr>
          <p:nvPr>
            <p:ph type="body" sz="quarter" idx="20" hasCustomPrompt="1"/>
          </p:nvPr>
        </p:nvSpPr>
        <p:spPr>
          <a:xfrm>
            <a:off x="1191980" y="4204603"/>
            <a:ext cx="2371908"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27" name="Content Placeholder 6"/>
          <p:cNvSpPr>
            <a:spLocks noGrp="1"/>
          </p:cNvSpPr>
          <p:nvPr>
            <p:ph sz="quarter" idx="21"/>
          </p:nvPr>
        </p:nvSpPr>
        <p:spPr>
          <a:xfrm>
            <a:off x="1191904" y="2413370"/>
            <a:ext cx="2371963" cy="871613"/>
          </a:xfrm>
        </p:spPr>
        <p:txBody>
          <a:bodyPr>
            <a:normAutofit/>
          </a:bodyPr>
          <a:lstStyle>
            <a:lvl1pPr marL="0" indent="0" algn="l">
              <a:buNone/>
              <a:defRPr sz="1000"/>
            </a:lvl1pPr>
          </a:lstStyle>
          <a:p>
            <a:pPr lvl="0"/>
            <a:r>
              <a:rPr lang="en-US" dirty="0"/>
              <a:t>Click to edit Master text styles</a:t>
            </a:r>
          </a:p>
        </p:txBody>
      </p:sp>
      <p:sp>
        <p:nvSpPr>
          <p:cNvPr id="28" name="Text Placeholder 13"/>
          <p:cNvSpPr>
            <a:spLocks noGrp="1"/>
          </p:cNvSpPr>
          <p:nvPr>
            <p:ph type="body" sz="quarter" idx="22" hasCustomPrompt="1"/>
          </p:nvPr>
        </p:nvSpPr>
        <p:spPr>
          <a:xfrm>
            <a:off x="1191980" y="1844824"/>
            <a:ext cx="2371908"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29" name="Content Placeholder 6"/>
          <p:cNvSpPr>
            <a:spLocks noGrp="1"/>
          </p:cNvSpPr>
          <p:nvPr>
            <p:ph sz="quarter" idx="23"/>
          </p:nvPr>
        </p:nvSpPr>
        <p:spPr>
          <a:xfrm>
            <a:off x="5551918" y="4773150"/>
            <a:ext cx="2371963" cy="960900"/>
          </a:xfrm>
        </p:spPr>
        <p:txBody>
          <a:bodyPr>
            <a:normAutofit/>
          </a:bodyPr>
          <a:lstStyle>
            <a:lvl1pPr marL="0" indent="0" algn="r">
              <a:buNone/>
              <a:defRPr sz="1000"/>
            </a:lvl1pPr>
          </a:lstStyle>
          <a:p>
            <a:pPr lvl="0"/>
            <a:r>
              <a:rPr lang="en-US" dirty="0"/>
              <a:t>Click to edit Master text styles</a:t>
            </a:r>
          </a:p>
        </p:txBody>
      </p:sp>
      <p:sp>
        <p:nvSpPr>
          <p:cNvPr id="30" name="Text Placeholder 13"/>
          <p:cNvSpPr>
            <a:spLocks noGrp="1"/>
          </p:cNvSpPr>
          <p:nvPr>
            <p:ph type="body" sz="quarter" idx="24" hasCustomPrompt="1"/>
          </p:nvPr>
        </p:nvSpPr>
        <p:spPr>
          <a:xfrm>
            <a:off x="5551994" y="4204603"/>
            <a:ext cx="2371908" cy="568132"/>
          </a:xfrm>
        </p:spPr>
        <p:txBody>
          <a:bodyPr anchor="ctr">
            <a:noAutofit/>
          </a:bodyPr>
          <a:lstStyle>
            <a:lvl1pPr marL="0" indent="0" algn="r">
              <a:buNone/>
              <a:defRPr sz="2000">
                <a:latin typeface="+mj-lt"/>
              </a:defRPr>
            </a:lvl1pPr>
          </a:lstStyle>
          <a:p>
            <a:pPr lvl="0"/>
            <a:r>
              <a:rPr lang="en-US" dirty="0"/>
              <a:t>Subtitle</a:t>
            </a:r>
            <a:endParaRPr lang="uk-UA" dirty="0"/>
          </a:p>
        </p:txBody>
      </p:sp>
      <p:sp>
        <p:nvSpPr>
          <p:cNvPr id="31" name="Content Placeholder 6"/>
          <p:cNvSpPr>
            <a:spLocks noGrp="1"/>
          </p:cNvSpPr>
          <p:nvPr>
            <p:ph sz="quarter" idx="25"/>
          </p:nvPr>
        </p:nvSpPr>
        <p:spPr>
          <a:xfrm>
            <a:off x="5551918" y="2413370"/>
            <a:ext cx="2371963" cy="871613"/>
          </a:xfrm>
        </p:spPr>
        <p:txBody>
          <a:bodyPr>
            <a:normAutofit/>
          </a:bodyPr>
          <a:lstStyle>
            <a:lvl1pPr marL="0" indent="0" algn="r">
              <a:buNone/>
              <a:defRPr sz="1000"/>
            </a:lvl1pPr>
          </a:lstStyle>
          <a:p>
            <a:pPr lvl="0"/>
            <a:r>
              <a:rPr lang="en-US" dirty="0"/>
              <a:t>Click to edit Master text styles</a:t>
            </a:r>
          </a:p>
        </p:txBody>
      </p:sp>
      <p:sp>
        <p:nvSpPr>
          <p:cNvPr id="32" name="Text Placeholder 13"/>
          <p:cNvSpPr>
            <a:spLocks noGrp="1"/>
          </p:cNvSpPr>
          <p:nvPr>
            <p:ph type="body" sz="quarter" idx="26" hasCustomPrompt="1"/>
          </p:nvPr>
        </p:nvSpPr>
        <p:spPr>
          <a:xfrm>
            <a:off x="5551994" y="1844824"/>
            <a:ext cx="2371908" cy="568132"/>
          </a:xfrm>
        </p:spPr>
        <p:txBody>
          <a:bodyPr anchor="ctr">
            <a:noAutofit/>
          </a:bodyPr>
          <a:lstStyle>
            <a:lvl1pPr marL="0" indent="0" algn="r">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7"/>
          </p:nvPr>
        </p:nvSpPr>
        <p:spPr/>
        <p:txBody>
          <a:bodyPr/>
          <a:lstStyle/>
          <a:p>
            <a:pPr algn="r"/>
            <a:r>
              <a:rPr lang="en-US"/>
              <a:t>www.company.com</a:t>
            </a:r>
            <a:endParaRPr lang="uk-UA" dirty="0"/>
          </a:p>
        </p:txBody>
      </p:sp>
    </p:spTree>
    <p:extLst>
      <p:ext uri="{BB962C8B-B14F-4D97-AF65-F5344CB8AC3E}">
        <p14:creationId xmlns:p14="http://schemas.microsoft.com/office/powerpoint/2010/main" val="70247322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p:spPr>
        <p:txBody>
          <a:bodyPr/>
          <a:lstStyle/>
          <a:p>
            <a:endParaRPr lang="uk-UA"/>
          </a:p>
        </p:txBody>
      </p:sp>
      <p:sp>
        <p:nvSpPr>
          <p:cNvPr id="3" name="Title 2"/>
          <p:cNvSpPr>
            <a:spLocks noGrp="1"/>
          </p:cNvSpPr>
          <p:nvPr>
            <p:ph type="title"/>
          </p:nvPr>
        </p:nvSpPr>
        <p:spPr>
          <a:xfrm>
            <a:off x="5713016" y="1411818"/>
            <a:ext cx="3179464" cy="2305215"/>
          </a:xfrm>
        </p:spPr>
        <p:txBody>
          <a:bodyPr anchor="b">
            <a:noAutofit/>
          </a:bodyPr>
          <a:lstStyle>
            <a:lvl1pPr>
              <a:defRPr sz="3600"/>
            </a:lvl1pPr>
          </a:lstStyle>
          <a:p>
            <a:r>
              <a:rPr lang="en-US" dirty="0"/>
              <a:t>Click to edit Master title style</a:t>
            </a:r>
            <a:endParaRPr lang="uk-UA" dirty="0"/>
          </a:p>
        </p:txBody>
      </p:sp>
      <p:sp>
        <p:nvSpPr>
          <p:cNvPr id="13" name="Text Placeholder 7"/>
          <p:cNvSpPr>
            <a:spLocks noGrp="1"/>
          </p:cNvSpPr>
          <p:nvPr>
            <p:ph type="body" sz="quarter" idx="13" hasCustomPrompt="1"/>
          </p:nvPr>
        </p:nvSpPr>
        <p:spPr>
          <a:xfrm>
            <a:off x="5724128" y="3717032"/>
            <a:ext cx="3167539" cy="1728192"/>
          </a:xfrm>
        </p:spPr>
        <p:txBody>
          <a:bodyPr/>
          <a:lstStyle>
            <a:lvl1pPr marL="0" indent="0">
              <a:buNone/>
              <a:defRPr baseline="0"/>
            </a:lvl1pPr>
          </a:lstStyle>
          <a:p>
            <a:pPr lvl="0"/>
            <a:r>
              <a:rPr lang="en-US" dirty="0"/>
              <a:t>Subtitle is here</a:t>
            </a:r>
            <a:endParaRPr lang="uk-UA" dirty="0"/>
          </a:p>
        </p:txBody>
      </p:sp>
    </p:spTree>
    <p:extLst>
      <p:ext uri="{BB962C8B-B14F-4D97-AF65-F5344CB8AC3E}">
        <p14:creationId xmlns:p14="http://schemas.microsoft.com/office/powerpoint/2010/main" val="42873875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22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p:spPr>
        <p:txBody>
          <a:bodyPr/>
          <a:lstStyle/>
          <a:p>
            <a:endParaRPr lang="uk-UA"/>
          </a:p>
        </p:txBody>
      </p:sp>
      <p:sp>
        <p:nvSpPr>
          <p:cNvPr id="3" name="Title 2"/>
          <p:cNvSpPr>
            <a:spLocks noGrp="1"/>
          </p:cNvSpPr>
          <p:nvPr>
            <p:ph type="title"/>
          </p:nvPr>
        </p:nvSpPr>
        <p:spPr>
          <a:xfrm>
            <a:off x="755576" y="451827"/>
            <a:ext cx="7488832" cy="864939"/>
          </a:xfrm>
        </p:spPr>
        <p:txBody>
          <a:bodyPr anchor="b">
            <a:noAutofit/>
          </a:bodyPr>
          <a:lstStyle>
            <a:lvl1pPr>
              <a:defRPr sz="3600"/>
            </a:lvl1pPr>
          </a:lstStyle>
          <a:p>
            <a:r>
              <a:rPr lang="en-US" dirty="0"/>
              <a:t>Click to edit Master title style</a:t>
            </a:r>
            <a:endParaRPr lang="uk-UA" dirty="0"/>
          </a:p>
        </p:txBody>
      </p:sp>
      <p:sp>
        <p:nvSpPr>
          <p:cNvPr id="13" name="Text Placeholder 7"/>
          <p:cNvSpPr>
            <a:spLocks noGrp="1"/>
          </p:cNvSpPr>
          <p:nvPr>
            <p:ph type="body" sz="quarter" idx="13" hasCustomPrompt="1"/>
          </p:nvPr>
        </p:nvSpPr>
        <p:spPr>
          <a:xfrm>
            <a:off x="766687" y="1316765"/>
            <a:ext cx="7460744" cy="767971"/>
          </a:xfrm>
        </p:spPr>
        <p:txBody>
          <a:bodyPr/>
          <a:lstStyle>
            <a:lvl1pPr marL="0" indent="0">
              <a:buNone/>
              <a:defRPr baseline="0"/>
            </a:lvl1pPr>
          </a:lstStyle>
          <a:p>
            <a:pPr lvl="0"/>
            <a:r>
              <a:rPr lang="en-US" dirty="0"/>
              <a:t>Subtitle is here</a:t>
            </a:r>
            <a:endParaRPr lang="uk-UA" dirty="0"/>
          </a:p>
        </p:txBody>
      </p:sp>
    </p:spTree>
    <p:extLst>
      <p:ext uri="{BB962C8B-B14F-4D97-AF65-F5344CB8AC3E}">
        <p14:creationId xmlns:p14="http://schemas.microsoft.com/office/powerpoint/2010/main" val="11729491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21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p:spPr>
        <p:txBody>
          <a:bodyPr/>
          <a:lstStyle/>
          <a:p>
            <a:endParaRPr lang="uk-UA"/>
          </a:p>
        </p:txBody>
      </p:sp>
      <p:sp>
        <p:nvSpPr>
          <p:cNvPr id="3" name="Title 2"/>
          <p:cNvSpPr>
            <a:spLocks noGrp="1"/>
          </p:cNvSpPr>
          <p:nvPr>
            <p:ph type="title"/>
          </p:nvPr>
        </p:nvSpPr>
        <p:spPr>
          <a:xfrm>
            <a:off x="1043608" y="4747137"/>
            <a:ext cx="7272808" cy="1068439"/>
          </a:xfrm>
        </p:spPr>
        <p:txBody>
          <a:bodyPr anchor="b">
            <a:noAutofit/>
          </a:bodyPr>
          <a:lstStyle>
            <a:lvl1pPr>
              <a:defRPr sz="3600"/>
            </a:lvl1pPr>
          </a:lstStyle>
          <a:p>
            <a:r>
              <a:rPr lang="en-US" dirty="0"/>
              <a:t>Click to edit Master title style</a:t>
            </a:r>
            <a:endParaRPr lang="uk-UA" dirty="0"/>
          </a:p>
        </p:txBody>
      </p:sp>
      <p:sp>
        <p:nvSpPr>
          <p:cNvPr id="13" name="Text Placeholder 7"/>
          <p:cNvSpPr>
            <a:spLocks noGrp="1"/>
          </p:cNvSpPr>
          <p:nvPr>
            <p:ph type="body" sz="quarter" idx="13" hasCustomPrompt="1"/>
          </p:nvPr>
        </p:nvSpPr>
        <p:spPr>
          <a:xfrm>
            <a:off x="1043608" y="5815575"/>
            <a:ext cx="7344816" cy="685767"/>
          </a:xfrm>
        </p:spPr>
        <p:txBody>
          <a:bodyPr/>
          <a:lstStyle>
            <a:lvl1pPr marL="0" indent="0">
              <a:buNone/>
              <a:defRPr baseline="0"/>
            </a:lvl1pPr>
          </a:lstStyle>
          <a:p>
            <a:pPr lvl="0"/>
            <a:r>
              <a:rPr lang="en-US" dirty="0"/>
              <a:t>Subtitle is here</a:t>
            </a:r>
            <a:endParaRPr lang="uk-UA" dirty="0"/>
          </a:p>
        </p:txBody>
      </p:sp>
    </p:spTree>
    <p:extLst>
      <p:ext uri="{BB962C8B-B14F-4D97-AF65-F5344CB8AC3E}">
        <p14:creationId xmlns:p14="http://schemas.microsoft.com/office/powerpoint/2010/main" val="203906444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23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44000" cy="6858000"/>
          </a:xfrm>
        </p:spPr>
        <p:txBody>
          <a:bodyPr/>
          <a:lstStyle/>
          <a:p>
            <a:endParaRPr lang="uk-UA"/>
          </a:p>
        </p:txBody>
      </p:sp>
      <p:sp>
        <p:nvSpPr>
          <p:cNvPr id="3" name="Title 2"/>
          <p:cNvSpPr>
            <a:spLocks noGrp="1"/>
          </p:cNvSpPr>
          <p:nvPr>
            <p:ph type="title"/>
          </p:nvPr>
        </p:nvSpPr>
        <p:spPr>
          <a:xfrm>
            <a:off x="1908175" y="4747137"/>
            <a:ext cx="6408241" cy="1068439"/>
          </a:xfrm>
        </p:spPr>
        <p:txBody>
          <a:bodyPr anchor="b">
            <a:noAutofit/>
          </a:bodyPr>
          <a:lstStyle>
            <a:lvl1pPr>
              <a:defRPr sz="3600"/>
            </a:lvl1pPr>
          </a:lstStyle>
          <a:p>
            <a:r>
              <a:rPr lang="en-US" dirty="0"/>
              <a:t>Click to edit Master title style</a:t>
            </a:r>
            <a:endParaRPr lang="uk-UA" dirty="0"/>
          </a:p>
        </p:txBody>
      </p:sp>
      <p:sp>
        <p:nvSpPr>
          <p:cNvPr id="13" name="Text Placeholder 7"/>
          <p:cNvSpPr>
            <a:spLocks noGrp="1"/>
          </p:cNvSpPr>
          <p:nvPr>
            <p:ph type="body" sz="quarter" idx="13" hasCustomPrompt="1"/>
          </p:nvPr>
        </p:nvSpPr>
        <p:spPr>
          <a:xfrm>
            <a:off x="1916735" y="5815575"/>
            <a:ext cx="6471689" cy="685767"/>
          </a:xfrm>
        </p:spPr>
        <p:txBody>
          <a:bodyPr/>
          <a:lstStyle>
            <a:lvl1pPr marL="0" indent="0">
              <a:buNone/>
              <a:defRPr baseline="0"/>
            </a:lvl1pPr>
          </a:lstStyle>
          <a:p>
            <a:pPr lvl="0"/>
            <a:r>
              <a:rPr lang="en-US" dirty="0"/>
              <a:t>Subtitle is here</a:t>
            </a:r>
            <a:endParaRPr lang="uk-UA" dirty="0"/>
          </a:p>
        </p:txBody>
      </p:sp>
    </p:spTree>
    <p:extLst>
      <p:ext uri="{BB962C8B-B14F-4D97-AF65-F5344CB8AC3E}">
        <p14:creationId xmlns:p14="http://schemas.microsoft.com/office/powerpoint/2010/main" val="215223151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8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8"/>
          </p:nvPr>
        </p:nvSpPr>
        <p:spPr>
          <a:xfrm>
            <a:off x="0" y="1"/>
            <a:ext cx="9153362" cy="6858000"/>
          </a:xfrm>
        </p:spPr>
        <p:txBody>
          <a:bodyPr/>
          <a:lstStyle/>
          <a:p>
            <a:endParaRPr lang="uk-UA"/>
          </a:p>
        </p:txBody>
      </p:sp>
      <p:sp>
        <p:nvSpPr>
          <p:cNvPr id="3" name="Title 2"/>
          <p:cNvSpPr>
            <a:spLocks noGrp="1"/>
          </p:cNvSpPr>
          <p:nvPr>
            <p:ph type="title"/>
          </p:nvPr>
        </p:nvSpPr>
        <p:spPr>
          <a:xfrm>
            <a:off x="460859" y="1411818"/>
            <a:ext cx="3103029" cy="2305215"/>
          </a:xfrm>
        </p:spPr>
        <p:txBody>
          <a:bodyPr anchor="b">
            <a:noAutofit/>
          </a:bodyPr>
          <a:lstStyle>
            <a:lvl1pPr>
              <a:defRPr sz="3600"/>
            </a:lvl1pPr>
          </a:lstStyle>
          <a:p>
            <a:r>
              <a:rPr lang="en-US" dirty="0"/>
              <a:t>Click to edit Master title style</a:t>
            </a:r>
            <a:endParaRPr lang="uk-UA" dirty="0"/>
          </a:p>
        </p:txBody>
      </p:sp>
      <p:sp>
        <p:nvSpPr>
          <p:cNvPr id="13" name="Text Placeholder 7"/>
          <p:cNvSpPr>
            <a:spLocks noGrp="1"/>
          </p:cNvSpPr>
          <p:nvPr>
            <p:ph type="body" sz="quarter" idx="13" hasCustomPrompt="1"/>
          </p:nvPr>
        </p:nvSpPr>
        <p:spPr>
          <a:xfrm>
            <a:off x="471971" y="3717032"/>
            <a:ext cx="3091391" cy="1728192"/>
          </a:xfrm>
        </p:spPr>
        <p:txBody>
          <a:bodyPr/>
          <a:lstStyle>
            <a:lvl1pPr marL="0" indent="0">
              <a:buNone/>
              <a:defRPr baseline="0"/>
            </a:lvl1pPr>
          </a:lstStyle>
          <a:p>
            <a:pPr lvl="0"/>
            <a:r>
              <a:rPr lang="en-US" dirty="0"/>
              <a:t>Subtitle is here</a:t>
            </a:r>
            <a:endParaRPr lang="uk-UA" dirty="0"/>
          </a:p>
        </p:txBody>
      </p:sp>
    </p:spTree>
    <p:extLst>
      <p:ext uri="{BB962C8B-B14F-4D97-AF65-F5344CB8AC3E}">
        <p14:creationId xmlns:p14="http://schemas.microsoft.com/office/powerpoint/2010/main" val="26110325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53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21" name="Content Placeholder 2"/>
          <p:cNvSpPr>
            <a:spLocks noGrp="1"/>
          </p:cNvSpPr>
          <p:nvPr>
            <p:ph idx="1"/>
          </p:nvPr>
        </p:nvSpPr>
        <p:spPr>
          <a:xfrm>
            <a:off x="3779912" y="1600201"/>
            <a:ext cx="4608512" cy="4525963"/>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22" name="Text Placeholder 8"/>
          <p:cNvSpPr>
            <a:spLocks noGrp="1"/>
          </p:cNvSpPr>
          <p:nvPr>
            <p:ph type="body" sz="quarter" idx="16" hasCustomPrompt="1"/>
          </p:nvPr>
        </p:nvSpPr>
        <p:spPr>
          <a:xfrm>
            <a:off x="1763688" y="1604434"/>
            <a:ext cx="1872208" cy="956369"/>
          </a:xfrm>
        </p:spPr>
        <p:txBody>
          <a:bodyPr anchor="ctr">
            <a:normAutofit/>
          </a:bodyPr>
          <a:lstStyle>
            <a:lvl1pPr marL="0" indent="0" algn="l">
              <a:buNone/>
              <a:defRPr sz="1200"/>
            </a:lvl1pPr>
          </a:lstStyle>
          <a:p>
            <a:pPr lvl="0"/>
            <a:r>
              <a:rPr lang="en-US" dirty="0"/>
              <a:t>text</a:t>
            </a:r>
            <a:endParaRPr lang="uk-UA" dirty="0"/>
          </a:p>
        </p:txBody>
      </p:sp>
      <p:sp>
        <p:nvSpPr>
          <p:cNvPr id="23" name="Text Placeholder 8"/>
          <p:cNvSpPr>
            <a:spLocks noGrp="1"/>
          </p:cNvSpPr>
          <p:nvPr>
            <p:ph type="body" sz="quarter" idx="17" hasCustomPrompt="1"/>
          </p:nvPr>
        </p:nvSpPr>
        <p:spPr>
          <a:xfrm>
            <a:off x="1763688" y="2760664"/>
            <a:ext cx="1872208" cy="956369"/>
          </a:xfrm>
        </p:spPr>
        <p:txBody>
          <a:bodyPr anchor="ctr">
            <a:normAutofit/>
          </a:bodyPr>
          <a:lstStyle>
            <a:lvl1pPr marL="0" indent="0" algn="l">
              <a:buNone/>
              <a:defRPr sz="1200"/>
            </a:lvl1pPr>
          </a:lstStyle>
          <a:p>
            <a:pPr lvl="0"/>
            <a:r>
              <a:rPr lang="en-US" dirty="0"/>
              <a:t>text</a:t>
            </a:r>
            <a:endParaRPr lang="uk-UA" dirty="0"/>
          </a:p>
        </p:txBody>
      </p:sp>
      <p:sp>
        <p:nvSpPr>
          <p:cNvPr id="24" name="Text Placeholder 8"/>
          <p:cNvSpPr>
            <a:spLocks noGrp="1"/>
          </p:cNvSpPr>
          <p:nvPr>
            <p:ph type="body" sz="quarter" idx="18" hasCustomPrompt="1"/>
          </p:nvPr>
        </p:nvSpPr>
        <p:spPr>
          <a:xfrm>
            <a:off x="1763688" y="3912792"/>
            <a:ext cx="1872208" cy="956369"/>
          </a:xfrm>
        </p:spPr>
        <p:txBody>
          <a:bodyPr anchor="ctr">
            <a:normAutofit/>
          </a:bodyPr>
          <a:lstStyle>
            <a:lvl1pPr marL="0" indent="0" algn="l">
              <a:buNone/>
              <a:defRPr sz="1200"/>
            </a:lvl1pPr>
          </a:lstStyle>
          <a:p>
            <a:pPr lvl="0"/>
            <a:r>
              <a:rPr lang="en-US" dirty="0"/>
              <a:t>text</a:t>
            </a:r>
            <a:endParaRPr lang="uk-UA" dirty="0"/>
          </a:p>
        </p:txBody>
      </p:sp>
      <p:sp>
        <p:nvSpPr>
          <p:cNvPr id="25" name="Text Placeholder 8"/>
          <p:cNvSpPr>
            <a:spLocks noGrp="1"/>
          </p:cNvSpPr>
          <p:nvPr>
            <p:ph type="body" sz="quarter" idx="19" hasCustomPrompt="1"/>
          </p:nvPr>
        </p:nvSpPr>
        <p:spPr>
          <a:xfrm>
            <a:off x="1763688" y="5064920"/>
            <a:ext cx="1872208" cy="956369"/>
          </a:xfrm>
        </p:spPr>
        <p:txBody>
          <a:bodyPr anchor="ctr">
            <a:normAutofit/>
          </a:bodyPr>
          <a:lstStyle>
            <a:lvl1pPr marL="0" indent="0" algn="l">
              <a:buNone/>
              <a:defRPr sz="1200"/>
            </a:lvl1pPr>
          </a:lstStyle>
          <a:p>
            <a:pPr lvl="0"/>
            <a:r>
              <a:rPr lang="en-US" dirty="0"/>
              <a:t>text</a:t>
            </a:r>
            <a:endParaRPr lang="uk-UA" dirty="0"/>
          </a:p>
        </p:txBody>
      </p:sp>
      <p:sp>
        <p:nvSpPr>
          <p:cNvPr id="2" name="Footer Placeholder 1"/>
          <p:cNvSpPr>
            <a:spLocks noGrp="1"/>
          </p:cNvSpPr>
          <p:nvPr>
            <p:ph type="ftr" sz="quarter" idx="20"/>
          </p:nvPr>
        </p:nvSpPr>
        <p:spPr/>
        <p:txBody>
          <a:bodyPr/>
          <a:lstStyle/>
          <a:p>
            <a:pPr algn="r"/>
            <a:r>
              <a:rPr lang="en-US"/>
              <a:t>www.company.com</a:t>
            </a:r>
            <a:endParaRPr lang="uk-UA" dirty="0"/>
          </a:p>
        </p:txBody>
      </p:sp>
    </p:spTree>
    <p:extLst>
      <p:ext uri="{BB962C8B-B14F-4D97-AF65-F5344CB8AC3E}">
        <p14:creationId xmlns:p14="http://schemas.microsoft.com/office/powerpoint/2010/main" val="161361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7" name="Content Placeholder 6"/>
          <p:cNvSpPr>
            <a:spLocks noGrp="1"/>
          </p:cNvSpPr>
          <p:nvPr>
            <p:ph sz="quarter" idx="14"/>
          </p:nvPr>
        </p:nvSpPr>
        <p:spPr>
          <a:xfrm>
            <a:off x="468314" y="1604434"/>
            <a:ext cx="4103687" cy="4512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9" name="Text Placeholder 7"/>
          <p:cNvSpPr>
            <a:spLocks noGrp="1"/>
          </p:cNvSpPr>
          <p:nvPr>
            <p:ph type="body" sz="quarter" idx="26"/>
          </p:nvPr>
        </p:nvSpPr>
        <p:spPr>
          <a:xfrm>
            <a:off x="4932040" y="2276871"/>
            <a:ext cx="3743649" cy="1344151"/>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10" name="Text Placeholder 7"/>
          <p:cNvSpPr>
            <a:spLocks noGrp="1"/>
          </p:cNvSpPr>
          <p:nvPr>
            <p:ph type="body" sz="quarter" idx="27" hasCustomPrompt="1"/>
          </p:nvPr>
        </p:nvSpPr>
        <p:spPr>
          <a:xfrm>
            <a:off x="4932040" y="1602421"/>
            <a:ext cx="3743649" cy="674452"/>
          </a:xfrm>
        </p:spPr>
        <p:txBody>
          <a:bodyPr anchor="ctr">
            <a:normAutofit/>
          </a:bodyPr>
          <a:lstStyle>
            <a:lvl1pPr marL="0" indent="0">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1" name="Text Placeholder 7"/>
          <p:cNvSpPr>
            <a:spLocks noGrp="1"/>
          </p:cNvSpPr>
          <p:nvPr>
            <p:ph type="body" sz="quarter" idx="31" hasCustomPrompt="1"/>
          </p:nvPr>
        </p:nvSpPr>
        <p:spPr>
          <a:xfrm>
            <a:off x="5004048" y="5922724"/>
            <a:ext cx="1440160" cy="288032"/>
          </a:xfrm>
        </p:spPr>
        <p:txBody>
          <a:bodyPr anchor="t">
            <a:noAutofit/>
          </a:bodyPr>
          <a:lstStyle>
            <a:lvl1pPr marL="0" indent="0" algn="ctr">
              <a:buNone/>
              <a:defRPr sz="12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2" name="Text Placeholder 7"/>
          <p:cNvSpPr>
            <a:spLocks noGrp="1"/>
          </p:cNvSpPr>
          <p:nvPr>
            <p:ph type="body" sz="quarter" idx="32" hasCustomPrompt="1"/>
          </p:nvPr>
        </p:nvSpPr>
        <p:spPr>
          <a:xfrm>
            <a:off x="5004048" y="5447778"/>
            <a:ext cx="1440160" cy="573511"/>
          </a:xfrm>
        </p:spPr>
        <p:txBody>
          <a:bodyPr anchor="ctr">
            <a:normAutofit/>
          </a:bodyPr>
          <a:lstStyle>
            <a:lvl1pPr marL="0" indent="0" algn="ctr">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3" name="Text Placeholder 7"/>
          <p:cNvSpPr>
            <a:spLocks noGrp="1"/>
          </p:cNvSpPr>
          <p:nvPr>
            <p:ph type="body" sz="quarter" idx="33" hasCustomPrompt="1"/>
          </p:nvPr>
        </p:nvSpPr>
        <p:spPr>
          <a:xfrm>
            <a:off x="7020272" y="5922724"/>
            <a:ext cx="1440160" cy="288032"/>
          </a:xfrm>
        </p:spPr>
        <p:txBody>
          <a:bodyPr anchor="t">
            <a:noAutofit/>
          </a:bodyPr>
          <a:lstStyle>
            <a:lvl1pPr marL="0" indent="0" algn="ctr">
              <a:buNone/>
              <a:defRPr sz="12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4" name="Text Placeholder 7"/>
          <p:cNvSpPr>
            <a:spLocks noGrp="1"/>
          </p:cNvSpPr>
          <p:nvPr>
            <p:ph type="body" sz="quarter" idx="34" hasCustomPrompt="1"/>
          </p:nvPr>
        </p:nvSpPr>
        <p:spPr>
          <a:xfrm>
            <a:off x="7020272" y="5447778"/>
            <a:ext cx="1440160" cy="573511"/>
          </a:xfrm>
        </p:spPr>
        <p:txBody>
          <a:bodyPr anchor="ctr">
            <a:normAutofit/>
          </a:bodyPr>
          <a:lstStyle>
            <a:lvl1pPr marL="0" indent="0" algn="ctr">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3" name="Footer Placeholder 2"/>
          <p:cNvSpPr>
            <a:spLocks noGrp="1"/>
          </p:cNvSpPr>
          <p:nvPr>
            <p:ph type="ftr" sz="quarter" idx="35"/>
          </p:nvPr>
        </p:nvSpPr>
        <p:spPr/>
        <p:txBody>
          <a:bodyPr/>
          <a:lstStyle/>
          <a:p>
            <a:pPr algn="r"/>
            <a:r>
              <a:rPr lang="en-US"/>
              <a:t>www.company.com</a:t>
            </a:r>
            <a:endParaRPr lang="uk-UA" dirty="0"/>
          </a:p>
        </p:txBody>
      </p:sp>
    </p:spTree>
    <p:extLst>
      <p:ext uri="{BB962C8B-B14F-4D97-AF65-F5344CB8AC3E}">
        <p14:creationId xmlns:p14="http://schemas.microsoft.com/office/powerpoint/2010/main" val="15324988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51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21" name="Content Placeholder 6"/>
          <p:cNvSpPr>
            <a:spLocks noGrp="1"/>
          </p:cNvSpPr>
          <p:nvPr>
            <p:ph sz="quarter" idx="19"/>
          </p:nvPr>
        </p:nvSpPr>
        <p:spPr>
          <a:xfrm>
            <a:off x="471262" y="1604434"/>
            <a:ext cx="1579690" cy="2688663"/>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p:txBody>
      </p:sp>
      <p:sp>
        <p:nvSpPr>
          <p:cNvPr id="22" name="Text Placeholder 5"/>
          <p:cNvSpPr>
            <a:spLocks noGrp="1"/>
          </p:cNvSpPr>
          <p:nvPr>
            <p:ph type="body" sz="quarter" idx="20" hasCustomPrompt="1"/>
          </p:nvPr>
        </p:nvSpPr>
        <p:spPr>
          <a:xfrm>
            <a:off x="468313" y="4389107"/>
            <a:ext cx="1582508" cy="768085"/>
          </a:xfrm>
        </p:spPr>
        <p:txBody>
          <a:bodyPr anchor="ctr">
            <a:noAutofit/>
          </a:bodyPr>
          <a:lstStyle>
            <a:lvl1pPr marL="0" indent="0" algn="ctr">
              <a:buNone/>
              <a:defRPr sz="3600">
                <a:latin typeface="+mj-lt"/>
              </a:defRPr>
            </a:lvl1pPr>
          </a:lstStyle>
          <a:p>
            <a:pPr lvl="0"/>
            <a:r>
              <a:rPr lang="en-US" dirty="0"/>
              <a:t>a</a:t>
            </a:r>
            <a:endParaRPr lang="uk-UA" dirty="0"/>
          </a:p>
        </p:txBody>
      </p:sp>
      <p:sp>
        <p:nvSpPr>
          <p:cNvPr id="23" name="Text Placeholder 5"/>
          <p:cNvSpPr>
            <a:spLocks noGrp="1"/>
          </p:cNvSpPr>
          <p:nvPr>
            <p:ph type="body" sz="quarter" idx="21" hasCustomPrompt="1"/>
          </p:nvPr>
        </p:nvSpPr>
        <p:spPr>
          <a:xfrm>
            <a:off x="467544" y="5252971"/>
            <a:ext cx="1583244" cy="864196"/>
          </a:xfrm>
        </p:spPr>
        <p:txBody>
          <a:bodyPr anchor="t">
            <a:normAutofit/>
          </a:bodyPr>
          <a:lstStyle>
            <a:lvl1pPr marL="0" indent="0" algn="ctr">
              <a:buNone/>
              <a:defRPr sz="1000"/>
            </a:lvl1pPr>
          </a:lstStyle>
          <a:p>
            <a:pPr lvl="0"/>
            <a:r>
              <a:rPr lang="en-US" dirty="0"/>
              <a:t>text</a:t>
            </a:r>
            <a:endParaRPr lang="uk-UA" dirty="0"/>
          </a:p>
        </p:txBody>
      </p:sp>
      <p:sp>
        <p:nvSpPr>
          <p:cNvPr id="24" name="Content Placeholder 6"/>
          <p:cNvSpPr>
            <a:spLocks noGrp="1"/>
          </p:cNvSpPr>
          <p:nvPr>
            <p:ph sz="quarter" idx="24"/>
          </p:nvPr>
        </p:nvSpPr>
        <p:spPr>
          <a:xfrm>
            <a:off x="2127446" y="1604434"/>
            <a:ext cx="1579690" cy="2688663"/>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p:txBody>
      </p:sp>
      <p:sp>
        <p:nvSpPr>
          <p:cNvPr id="25" name="Text Placeholder 5"/>
          <p:cNvSpPr>
            <a:spLocks noGrp="1"/>
          </p:cNvSpPr>
          <p:nvPr>
            <p:ph type="body" sz="quarter" idx="25" hasCustomPrompt="1"/>
          </p:nvPr>
        </p:nvSpPr>
        <p:spPr>
          <a:xfrm>
            <a:off x="2124497" y="4389107"/>
            <a:ext cx="1582508" cy="768085"/>
          </a:xfrm>
        </p:spPr>
        <p:txBody>
          <a:bodyPr anchor="ctr">
            <a:noAutofit/>
          </a:bodyPr>
          <a:lstStyle>
            <a:lvl1pPr marL="0" indent="0" algn="ctr">
              <a:buNone/>
              <a:defRPr sz="3600">
                <a:latin typeface="+mj-lt"/>
              </a:defRPr>
            </a:lvl1pPr>
          </a:lstStyle>
          <a:p>
            <a:pPr lvl="0"/>
            <a:r>
              <a:rPr lang="en-US" dirty="0"/>
              <a:t>a</a:t>
            </a:r>
            <a:endParaRPr lang="uk-UA" dirty="0"/>
          </a:p>
        </p:txBody>
      </p:sp>
      <p:sp>
        <p:nvSpPr>
          <p:cNvPr id="26" name="Text Placeholder 5"/>
          <p:cNvSpPr>
            <a:spLocks noGrp="1"/>
          </p:cNvSpPr>
          <p:nvPr>
            <p:ph type="body" sz="quarter" idx="26" hasCustomPrompt="1"/>
          </p:nvPr>
        </p:nvSpPr>
        <p:spPr>
          <a:xfrm>
            <a:off x="2123728" y="5252971"/>
            <a:ext cx="1583244" cy="864196"/>
          </a:xfrm>
        </p:spPr>
        <p:txBody>
          <a:bodyPr anchor="t">
            <a:normAutofit/>
          </a:bodyPr>
          <a:lstStyle>
            <a:lvl1pPr marL="0" indent="0" algn="ctr">
              <a:buNone/>
              <a:defRPr sz="1000"/>
            </a:lvl1pPr>
          </a:lstStyle>
          <a:p>
            <a:pPr lvl="0"/>
            <a:r>
              <a:rPr lang="en-US" dirty="0"/>
              <a:t>text</a:t>
            </a:r>
            <a:endParaRPr lang="uk-UA" dirty="0"/>
          </a:p>
        </p:txBody>
      </p:sp>
      <p:sp>
        <p:nvSpPr>
          <p:cNvPr id="27" name="Content Placeholder 6"/>
          <p:cNvSpPr>
            <a:spLocks noGrp="1"/>
          </p:cNvSpPr>
          <p:nvPr>
            <p:ph sz="quarter" idx="27"/>
          </p:nvPr>
        </p:nvSpPr>
        <p:spPr>
          <a:xfrm>
            <a:off x="3783630" y="1604434"/>
            <a:ext cx="1579690" cy="2688663"/>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p:txBody>
      </p:sp>
      <p:sp>
        <p:nvSpPr>
          <p:cNvPr id="28" name="Text Placeholder 5"/>
          <p:cNvSpPr>
            <a:spLocks noGrp="1"/>
          </p:cNvSpPr>
          <p:nvPr>
            <p:ph type="body" sz="quarter" idx="28" hasCustomPrompt="1"/>
          </p:nvPr>
        </p:nvSpPr>
        <p:spPr>
          <a:xfrm>
            <a:off x="3780681" y="4389107"/>
            <a:ext cx="1582508" cy="768085"/>
          </a:xfrm>
        </p:spPr>
        <p:txBody>
          <a:bodyPr anchor="ctr">
            <a:noAutofit/>
          </a:bodyPr>
          <a:lstStyle>
            <a:lvl1pPr marL="0" indent="0" algn="ctr">
              <a:buNone/>
              <a:defRPr sz="3600">
                <a:latin typeface="+mj-lt"/>
              </a:defRPr>
            </a:lvl1pPr>
          </a:lstStyle>
          <a:p>
            <a:pPr lvl="0"/>
            <a:r>
              <a:rPr lang="en-US" dirty="0"/>
              <a:t>a</a:t>
            </a:r>
            <a:endParaRPr lang="uk-UA" dirty="0"/>
          </a:p>
        </p:txBody>
      </p:sp>
      <p:sp>
        <p:nvSpPr>
          <p:cNvPr id="29" name="Text Placeholder 5"/>
          <p:cNvSpPr>
            <a:spLocks noGrp="1"/>
          </p:cNvSpPr>
          <p:nvPr>
            <p:ph type="body" sz="quarter" idx="29" hasCustomPrompt="1"/>
          </p:nvPr>
        </p:nvSpPr>
        <p:spPr>
          <a:xfrm>
            <a:off x="3779912" y="5252971"/>
            <a:ext cx="1583244" cy="864196"/>
          </a:xfrm>
        </p:spPr>
        <p:txBody>
          <a:bodyPr anchor="t">
            <a:normAutofit/>
          </a:bodyPr>
          <a:lstStyle>
            <a:lvl1pPr marL="0" indent="0" algn="ctr">
              <a:buNone/>
              <a:defRPr sz="1000"/>
            </a:lvl1pPr>
          </a:lstStyle>
          <a:p>
            <a:pPr lvl="0"/>
            <a:r>
              <a:rPr lang="en-US" dirty="0"/>
              <a:t>text</a:t>
            </a:r>
            <a:endParaRPr lang="uk-UA" dirty="0"/>
          </a:p>
        </p:txBody>
      </p:sp>
      <p:sp>
        <p:nvSpPr>
          <p:cNvPr id="30" name="Content Placeholder 6"/>
          <p:cNvSpPr>
            <a:spLocks noGrp="1"/>
          </p:cNvSpPr>
          <p:nvPr>
            <p:ph sz="quarter" idx="30"/>
          </p:nvPr>
        </p:nvSpPr>
        <p:spPr>
          <a:xfrm>
            <a:off x="5439814" y="1604434"/>
            <a:ext cx="1579690" cy="2688663"/>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p:txBody>
      </p:sp>
      <p:sp>
        <p:nvSpPr>
          <p:cNvPr id="31" name="Text Placeholder 5"/>
          <p:cNvSpPr>
            <a:spLocks noGrp="1"/>
          </p:cNvSpPr>
          <p:nvPr>
            <p:ph type="body" sz="quarter" idx="31" hasCustomPrompt="1"/>
          </p:nvPr>
        </p:nvSpPr>
        <p:spPr>
          <a:xfrm>
            <a:off x="5436865" y="4389107"/>
            <a:ext cx="1582508" cy="768085"/>
          </a:xfrm>
        </p:spPr>
        <p:txBody>
          <a:bodyPr anchor="ctr">
            <a:noAutofit/>
          </a:bodyPr>
          <a:lstStyle>
            <a:lvl1pPr marL="0" indent="0" algn="ctr">
              <a:buNone/>
              <a:defRPr sz="3600">
                <a:latin typeface="+mj-lt"/>
              </a:defRPr>
            </a:lvl1pPr>
          </a:lstStyle>
          <a:p>
            <a:pPr lvl="0"/>
            <a:r>
              <a:rPr lang="en-US" dirty="0"/>
              <a:t>a</a:t>
            </a:r>
            <a:endParaRPr lang="uk-UA" dirty="0"/>
          </a:p>
        </p:txBody>
      </p:sp>
      <p:sp>
        <p:nvSpPr>
          <p:cNvPr id="32" name="Text Placeholder 5"/>
          <p:cNvSpPr>
            <a:spLocks noGrp="1"/>
          </p:cNvSpPr>
          <p:nvPr>
            <p:ph type="body" sz="quarter" idx="32" hasCustomPrompt="1"/>
          </p:nvPr>
        </p:nvSpPr>
        <p:spPr>
          <a:xfrm>
            <a:off x="5436096" y="5252971"/>
            <a:ext cx="1583244" cy="864196"/>
          </a:xfrm>
        </p:spPr>
        <p:txBody>
          <a:bodyPr anchor="t">
            <a:normAutofit/>
          </a:bodyPr>
          <a:lstStyle>
            <a:lvl1pPr marL="0" indent="0" algn="ctr">
              <a:buNone/>
              <a:defRPr sz="1000"/>
            </a:lvl1pPr>
          </a:lstStyle>
          <a:p>
            <a:pPr lvl="0"/>
            <a:r>
              <a:rPr lang="en-US" dirty="0"/>
              <a:t>text</a:t>
            </a:r>
            <a:endParaRPr lang="uk-UA" dirty="0"/>
          </a:p>
        </p:txBody>
      </p:sp>
      <p:sp>
        <p:nvSpPr>
          <p:cNvPr id="33" name="Content Placeholder 6"/>
          <p:cNvSpPr>
            <a:spLocks noGrp="1"/>
          </p:cNvSpPr>
          <p:nvPr>
            <p:ph sz="quarter" idx="33"/>
          </p:nvPr>
        </p:nvSpPr>
        <p:spPr>
          <a:xfrm>
            <a:off x="7095998" y="1604434"/>
            <a:ext cx="1579690" cy="2688663"/>
          </a:xfrm>
        </p:spPr>
        <p:txBody>
          <a:bodyPr>
            <a:normAutofit/>
          </a:bodyPr>
          <a:lstStyle>
            <a:lvl1pPr marL="0" indent="0">
              <a:buNone/>
              <a:defRPr sz="1000"/>
            </a:lvl1pPr>
            <a:lvl2pPr>
              <a:defRPr sz="1000"/>
            </a:lvl2pPr>
            <a:lvl3pPr>
              <a:defRPr sz="1000"/>
            </a:lvl3pPr>
            <a:lvl4pPr>
              <a:defRPr sz="1000"/>
            </a:lvl4pPr>
            <a:lvl5pPr>
              <a:defRPr sz="1000"/>
            </a:lvl5pPr>
          </a:lstStyle>
          <a:p>
            <a:pPr lvl="0"/>
            <a:r>
              <a:rPr lang="en-US" dirty="0"/>
              <a:t>Click to edit Master text styles</a:t>
            </a:r>
          </a:p>
        </p:txBody>
      </p:sp>
      <p:sp>
        <p:nvSpPr>
          <p:cNvPr id="34" name="Text Placeholder 5"/>
          <p:cNvSpPr>
            <a:spLocks noGrp="1"/>
          </p:cNvSpPr>
          <p:nvPr>
            <p:ph type="body" sz="quarter" idx="34" hasCustomPrompt="1"/>
          </p:nvPr>
        </p:nvSpPr>
        <p:spPr>
          <a:xfrm>
            <a:off x="7093049" y="4389107"/>
            <a:ext cx="1582508" cy="768085"/>
          </a:xfrm>
        </p:spPr>
        <p:txBody>
          <a:bodyPr anchor="ctr">
            <a:noAutofit/>
          </a:bodyPr>
          <a:lstStyle>
            <a:lvl1pPr marL="0" indent="0" algn="ctr">
              <a:buNone/>
              <a:defRPr sz="3600">
                <a:latin typeface="+mj-lt"/>
              </a:defRPr>
            </a:lvl1pPr>
          </a:lstStyle>
          <a:p>
            <a:pPr lvl="0"/>
            <a:r>
              <a:rPr lang="en-US" dirty="0"/>
              <a:t>a</a:t>
            </a:r>
            <a:endParaRPr lang="uk-UA" dirty="0"/>
          </a:p>
        </p:txBody>
      </p:sp>
      <p:sp>
        <p:nvSpPr>
          <p:cNvPr id="35" name="Text Placeholder 5"/>
          <p:cNvSpPr>
            <a:spLocks noGrp="1"/>
          </p:cNvSpPr>
          <p:nvPr>
            <p:ph type="body" sz="quarter" idx="35" hasCustomPrompt="1"/>
          </p:nvPr>
        </p:nvSpPr>
        <p:spPr>
          <a:xfrm>
            <a:off x="7092280" y="5252971"/>
            <a:ext cx="1583244" cy="864196"/>
          </a:xfrm>
        </p:spPr>
        <p:txBody>
          <a:bodyPr anchor="t">
            <a:normAutofit/>
          </a:bodyPr>
          <a:lstStyle>
            <a:lvl1pPr marL="0" indent="0" algn="ctr">
              <a:buNone/>
              <a:defRPr sz="1000"/>
            </a:lvl1pPr>
          </a:lstStyle>
          <a:p>
            <a:pPr lvl="0"/>
            <a:r>
              <a:rPr lang="en-US" dirty="0"/>
              <a:t>text</a:t>
            </a:r>
            <a:endParaRPr lang="uk-UA" dirty="0"/>
          </a:p>
        </p:txBody>
      </p:sp>
      <p:sp>
        <p:nvSpPr>
          <p:cNvPr id="2" name="Footer Placeholder 1"/>
          <p:cNvSpPr>
            <a:spLocks noGrp="1"/>
          </p:cNvSpPr>
          <p:nvPr>
            <p:ph type="ftr" sz="quarter" idx="36"/>
          </p:nvPr>
        </p:nvSpPr>
        <p:spPr/>
        <p:txBody>
          <a:bodyPr/>
          <a:lstStyle/>
          <a:p>
            <a:pPr algn="r"/>
            <a:r>
              <a:rPr lang="en-US"/>
              <a:t>www.company.com</a:t>
            </a:r>
            <a:endParaRPr lang="uk-UA" dirty="0"/>
          </a:p>
        </p:txBody>
      </p:sp>
    </p:spTree>
    <p:extLst>
      <p:ext uri="{BB962C8B-B14F-4D97-AF65-F5344CB8AC3E}">
        <p14:creationId xmlns:p14="http://schemas.microsoft.com/office/powerpoint/2010/main" val="366817779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54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23" name="Text Placeholder 5"/>
          <p:cNvSpPr>
            <a:spLocks noGrp="1"/>
          </p:cNvSpPr>
          <p:nvPr>
            <p:ph type="body" sz="quarter" idx="21" hasCustomPrompt="1"/>
          </p:nvPr>
        </p:nvSpPr>
        <p:spPr>
          <a:xfrm>
            <a:off x="467544" y="5733389"/>
            <a:ext cx="2592288" cy="479921"/>
          </a:xfrm>
        </p:spPr>
        <p:txBody>
          <a:bodyPr anchor="t">
            <a:normAutofit/>
          </a:bodyPr>
          <a:lstStyle>
            <a:lvl1pPr marL="0" indent="0" algn="ctr">
              <a:buNone/>
              <a:defRPr sz="1000"/>
            </a:lvl1pPr>
          </a:lstStyle>
          <a:p>
            <a:pPr lvl="0"/>
            <a:r>
              <a:rPr lang="en-US" dirty="0"/>
              <a:t>text</a:t>
            </a:r>
            <a:endParaRPr lang="uk-UA" dirty="0"/>
          </a:p>
        </p:txBody>
      </p:sp>
      <p:sp>
        <p:nvSpPr>
          <p:cNvPr id="20" name="Объект 8"/>
          <p:cNvSpPr>
            <a:spLocks noGrp="1"/>
          </p:cNvSpPr>
          <p:nvPr>
            <p:ph sz="quarter" idx="15" hasCustomPrompt="1"/>
          </p:nvPr>
        </p:nvSpPr>
        <p:spPr>
          <a:xfrm>
            <a:off x="468314" y="1604798"/>
            <a:ext cx="2592289" cy="3552924"/>
          </a:xfrm>
        </p:spPr>
        <p:txBody>
          <a:bodyPr/>
          <a:lstStyle>
            <a:lvl1pPr>
              <a:defRPr/>
            </a:lvl1pPr>
          </a:lstStyle>
          <a:p>
            <a:pPr lvl="0"/>
            <a:r>
              <a:rPr lang="en-US" dirty="0"/>
              <a:t>text</a:t>
            </a:r>
            <a:endParaRPr lang="uk-UA" dirty="0"/>
          </a:p>
        </p:txBody>
      </p:sp>
      <p:sp>
        <p:nvSpPr>
          <p:cNvPr id="36" name="Объект 8"/>
          <p:cNvSpPr>
            <a:spLocks noGrp="1"/>
          </p:cNvSpPr>
          <p:nvPr>
            <p:ph sz="quarter" idx="16" hasCustomPrompt="1"/>
          </p:nvPr>
        </p:nvSpPr>
        <p:spPr>
          <a:xfrm>
            <a:off x="3275857" y="1604798"/>
            <a:ext cx="2592289" cy="3552924"/>
          </a:xfrm>
        </p:spPr>
        <p:txBody>
          <a:bodyPr/>
          <a:lstStyle>
            <a:lvl1pPr>
              <a:defRPr/>
            </a:lvl1pPr>
          </a:lstStyle>
          <a:p>
            <a:pPr lvl="0"/>
            <a:r>
              <a:rPr lang="en-US" dirty="0"/>
              <a:t>text</a:t>
            </a:r>
            <a:endParaRPr lang="uk-UA" dirty="0"/>
          </a:p>
        </p:txBody>
      </p:sp>
      <p:sp>
        <p:nvSpPr>
          <p:cNvPr id="37" name="Объект 8"/>
          <p:cNvSpPr>
            <a:spLocks noGrp="1"/>
          </p:cNvSpPr>
          <p:nvPr>
            <p:ph sz="quarter" idx="17" hasCustomPrompt="1"/>
          </p:nvPr>
        </p:nvSpPr>
        <p:spPr>
          <a:xfrm>
            <a:off x="6083400" y="1604798"/>
            <a:ext cx="2592289" cy="3552924"/>
          </a:xfrm>
        </p:spPr>
        <p:txBody>
          <a:bodyPr/>
          <a:lstStyle>
            <a:lvl1pPr>
              <a:defRPr/>
            </a:lvl1pPr>
          </a:lstStyle>
          <a:p>
            <a:pPr lvl="0"/>
            <a:r>
              <a:rPr lang="en-US" dirty="0"/>
              <a:t>text</a:t>
            </a:r>
            <a:endParaRPr lang="uk-UA" dirty="0"/>
          </a:p>
        </p:txBody>
      </p:sp>
      <p:sp>
        <p:nvSpPr>
          <p:cNvPr id="38" name="Text Placeholder 5"/>
          <p:cNvSpPr>
            <a:spLocks noGrp="1"/>
          </p:cNvSpPr>
          <p:nvPr>
            <p:ph type="body" sz="quarter" idx="22" hasCustomPrompt="1"/>
          </p:nvPr>
        </p:nvSpPr>
        <p:spPr>
          <a:xfrm>
            <a:off x="3277419" y="5733389"/>
            <a:ext cx="2592288" cy="479921"/>
          </a:xfrm>
        </p:spPr>
        <p:txBody>
          <a:bodyPr anchor="t">
            <a:normAutofit/>
          </a:bodyPr>
          <a:lstStyle>
            <a:lvl1pPr marL="0" indent="0" algn="ctr">
              <a:buNone/>
              <a:defRPr sz="1000"/>
            </a:lvl1pPr>
          </a:lstStyle>
          <a:p>
            <a:pPr lvl="0"/>
            <a:r>
              <a:rPr lang="en-US" dirty="0"/>
              <a:t>text</a:t>
            </a:r>
            <a:endParaRPr lang="uk-UA" dirty="0"/>
          </a:p>
        </p:txBody>
      </p:sp>
      <p:sp>
        <p:nvSpPr>
          <p:cNvPr id="39" name="Text Placeholder 5"/>
          <p:cNvSpPr>
            <a:spLocks noGrp="1"/>
          </p:cNvSpPr>
          <p:nvPr>
            <p:ph type="body" sz="quarter" idx="23" hasCustomPrompt="1"/>
          </p:nvPr>
        </p:nvSpPr>
        <p:spPr>
          <a:xfrm>
            <a:off x="6087294" y="5733389"/>
            <a:ext cx="2592288" cy="479921"/>
          </a:xfrm>
        </p:spPr>
        <p:txBody>
          <a:bodyPr anchor="t">
            <a:normAutofit/>
          </a:bodyPr>
          <a:lstStyle>
            <a:lvl1pPr marL="0" indent="0" algn="ctr">
              <a:buNone/>
              <a:defRPr sz="1000"/>
            </a:lvl1pPr>
          </a:lstStyle>
          <a:p>
            <a:pPr lvl="0"/>
            <a:r>
              <a:rPr lang="en-US" dirty="0"/>
              <a:t>text</a:t>
            </a:r>
            <a:endParaRPr lang="uk-UA" dirty="0"/>
          </a:p>
        </p:txBody>
      </p:sp>
      <p:sp>
        <p:nvSpPr>
          <p:cNvPr id="40" name="Text Placeholder 13"/>
          <p:cNvSpPr>
            <a:spLocks noGrp="1"/>
          </p:cNvSpPr>
          <p:nvPr>
            <p:ph type="body" sz="quarter" idx="24" hasCustomPrompt="1"/>
          </p:nvPr>
        </p:nvSpPr>
        <p:spPr>
          <a:xfrm>
            <a:off x="467544" y="5157193"/>
            <a:ext cx="2593604"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41" name="Text Placeholder 13"/>
          <p:cNvSpPr>
            <a:spLocks noGrp="1"/>
          </p:cNvSpPr>
          <p:nvPr>
            <p:ph type="body" sz="quarter" idx="25" hasCustomPrompt="1"/>
          </p:nvPr>
        </p:nvSpPr>
        <p:spPr>
          <a:xfrm>
            <a:off x="3274540" y="5157193"/>
            <a:ext cx="2593604"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42" name="Text Placeholder 13"/>
          <p:cNvSpPr>
            <a:spLocks noGrp="1"/>
          </p:cNvSpPr>
          <p:nvPr>
            <p:ph type="body" sz="quarter" idx="26" hasCustomPrompt="1"/>
          </p:nvPr>
        </p:nvSpPr>
        <p:spPr>
          <a:xfrm>
            <a:off x="6092168" y="5157193"/>
            <a:ext cx="2593604"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2" name="Footer Placeholder 1"/>
          <p:cNvSpPr>
            <a:spLocks noGrp="1"/>
          </p:cNvSpPr>
          <p:nvPr>
            <p:ph type="ftr" sz="quarter" idx="27"/>
          </p:nvPr>
        </p:nvSpPr>
        <p:spPr/>
        <p:txBody>
          <a:bodyPr/>
          <a:lstStyle/>
          <a:p>
            <a:pPr algn="r"/>
            <a:r>
              <a:rPr lang="en-US"/>
              <a:t>www.company.com</a:t>
            </a:r>
            <a:endParaRPr lang="uk-UA" dirty="0"/>
          </a:p>
        </p:txBody>
      </p:sp>
    </p:spTree>
    <p:extLst>
      <p:ext uri="{BB962C8B-B14F-4D97-AF65-F5344CB8AC3E}">
        <p14:creationId xmlns:p14="http://schemas.microsoft.com/office/powerpoint/2010/main" val="1829114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48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21" name="Content Placeholder 7"/>
          <p:cNvSpPr>
            <a:spLocks noGrp="1"/>
          </p:cNvSpPr>
          <p:nvPr>
            <p:ph sz="quarter" idx="13"/>
          </p:nvPr>
        </p:nvSpPr>
        <p:spPr>
          <a:xfrm>
            <a:off x="468314" y="1934588"/>
            <a:ext cx="2590751" cy="3852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22" name="Content Placeholder 7"/>
          <p:cNvSpPr>
            <a:spLocks noGrp="1"/>
          </p:cNvSpPr>
          <p:nvPr>
            <p:ph sz="quarter" idx="14"/>
          </p:nvPr>
        </p:nvSpPr>
        <p:spPr>
          <a:xfrm>
            <a:off x="3276626" y="1604798"/>
            <a:ext cx="2590751" cy="45125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23" name="Content Placeholder 7"/>
          <p:cNvSpPr>
            <a:spLocks noGrp="1"/>
          </p:cNvSpPr>
          <p:nvPr>
            <p:ph sz="quarter" idx="15"/>
          </p:nvPr>
        </p:nvSpPr>
        <p:spPr>
          <a:xfrm>
            <a:off x="6084938" y="1934588"/>
            <a:ext cx="2590751" cy="3852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2" name="Footer Placeholder 1"/>
          <p:cNvSpPr>
            <a:spLocks noGrp="1"/>
          </p:cNvSpPr>
          <p:nvPr>
            <p:ph type="ftr" sz="quarter" idx="16"/>
          </p:nvPr>
        </p:nvSpPr>
        <p:spPr/>
        <p:txBody>
          <a:bodyPr/>
          <a:lstStyle/>
          <a:p>
            <a:pPr algn="r"/>
            <a:r>
              <a:rPr lang="en-US"/>
              <a:t>www.company.com</a:t>
            </a:r>
            <a:endParaRPr lang="uk-UA" dirty="0"/>
          </a:p>
        </p:txBody>
      </p:sp>
    </p:spTree>
    <p:extLst>
      <p:ext uri="{BB962C8B-B14F-4D97-AF65-F5344CB8AC3E}">
        <p14:creationId xmlns:p14="http://schemas.microsoft.com/office/powerpoint/2010/main" val="336032966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52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21" name="Content Placeholder 7"/>
          <p:cNvSpPr>
            <a:spLocks noGrp="1"/>
          </p:cNvSpPr>
          <p:nvPr>
            <p:ph sz="quarter" idx="13"/>
          </p:nvPr>
        </p:nvSpPr>
        <p:spPr>
          <a:xfrm>
            <a:off x="468314" y="1604433"/>
            <a:ext cx="3887663" cy="4608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8" name="Content Placeholder 7"/>
          <p:cNvSpPr>
            <a:spLocks noGrp="1"/>
          </p:cNvSpPr>
          <p:nvPr>
            <p:ph sz="quarter" idx="14"/>
          </p:nvPr>
        </p:nvSpPr>
        <p:spPr>
          <a:xfrm>
            <a:off x="4785133" y="1604433"/>
            <a:ext cx="3887663" cy="4608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2" name="Footer Placeholder 1"/>
          <p:cNvSpPr>
            <a:spLocks noGrp="1"/>
          </p:cNvSpPr>
          <p:nvPr>
            <p:ph type="ftr" sz="quarter" idx="15"/>
          </p:nvPr>
        </p:nvSpPr>
        <p:spPr/>
        <p:txBody>
          <a:bodyPr/>
          <a:lstStyle/>
          <a:p>
            <a:pPr algn="r"/>
            <a:r>
              <a:rPr lang="en-US"/>
              <a:t>www.company.com</a:t>
            </a:r>
            <a:endParaRPr lang="uk-UA" dirty="0"/>
          </a:p>
        </p:txBody>
      </p:sp>
    </p:spTree>
    <p:extLst>
      <p:ext uri="{BB962C8B-B14F-4D97-AF65-F5344CB8AC3E}">
        <p14:creationId xmlns:p14="http://schemas.microsoft.com/office/powerpoint/2010/main" val="352072967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64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21" name="Content Placeholder 7"/>
          <p:cNvSpPr>
            <a:spLocks noGrp="1"/>
          </p:cNvSpPr>
          <p:nvPr>
            <p:ph sz="quarter" idx="13"/>
          </p:nvPr>
        </p:nvSpPr>
        <p:spPr>
          <a:xfrm>
            <a:off x="468314" y="1604433"/>
            <a:ext cx="3887663" cy="38407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8" name="Content Placeholder 7"/>
          <p:cNvSpPr>
            <a:spLocks noGrp="1"/>
          </p:cNvSpPr>
          <p:nvPr>
            <p:ph sz="quarter" idx="14"/>
          </p:nvPr>
        </p:nvSpPr>
        <p:spPr>
          <a:xfrm>
            <a:off x="4785133" y="1604433"/>
            <a:ext cx="3887663" cy="38407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11" name="Text Placeholder 12"/>
          <p:cNvSpPr>
            <a:spLocks noGrp="1"/>
          </p:cNvSpPr>
          <p:nvPr>
            <p:ph type="body" sz="quarter" idx="16" hasCustomPrompt="1"/>
          </p:nvPr>
        </p:nvSpPr>
        <p:spPr>
          <a:xfrm>
            <a:off x="458997" y="5637245"/>
            <a:ext cx="3896979" cy="672075"/>
          </a:xfrm>
        </p:spPr>
        <p:txBody>
          <a:bodyPr>
            <a:normAutofit/>
          </a:bodyPr>
          <a:lstStyle>
            <a:lvl1pPr marL="0" indent="0" algn="l">
              <a:buNone/>
              <a:defRPr sz="1000"/>
            </a:lvl1pPr>
          </a:lstStyle>
          <a:p>
            <a:pPr lvl="0"/>
            <a:r>
              <a:rPr lang="en-US" dirty="0"/>
              <a:t>text</a:t>
            </a:r>
            <a:endParaRPr lang="uk-UA" dirty="0"/>
          </a:p>
        </p:txBody>
      </p:sp>
      <p:sp>
        <p:nvSpPr>
          <p:cNvPr id="12" name="Text Placeholder 12"/>
          <p:cNvSpPr>
            <a:spLocks noGrp="1"/>
          </p:cNvSpPr>
          <p:nvPr>
            <p:ph type="body" sz="quarter" idx="17" hasCustomPrompt="1"/>
          </p:nvPr>
        </p:nvSpPr>
        <p:spPr>
          <a:xfrm>
            <a:off x="4775816" y="5637245"/>
            <a:ext cx="3896979" cy="672075"/>
          </a:xfrm>
        </p:spPr>
        <p:txBody>
          <a:bodyPr>
            <a:normAutofit/>
          </a:bodyPr>
          <a:lstStyle>
            <a:lvl1pPr marL="0" indent="0" algn="l">
              <a:buNone/>
              <a:defRPr sz="1000"/>
            </a:lvl1pPr>
          </a:lstStyle>
          <a:p>
            <a:pPr lvl="0"/>
            <a:r>
              <a:rPr lang="en-US" dirty="0"/>
              <a:t>text</a:t>
            </a:r>
            <a:endParaRPr lang="uk-UA" dirty="0"/>
          </a:p>
        </p:txBody>
      </p:sp>
      <p:sp>
        <p:nvSpPr>
          <p:cNvPr id="2" name="Footer Placeholder 1"/>
          <p:cNvSpPr>
            <a:spLocks noGrp="1"/>
          </p:cNvSpPr>
          <p:nvPr>
            <p:ph type="ftr" sz="quarter" idx="18"/>
          </p:nvPr>
        </p:nvSpPr>
        <p:spPr/>
        <p:txBody>
          <a:bodyPr/>
          <a:lstStyle/>
          <a:p>
            <a:pPr algn="r"/>
            <a:r>
              <a:rPr lang="en-US"/>
              <a:t>www.company.com</a:t>
            </a:r>
            <a:endParaRPr lang="uk-UA" dirty="0"/>
          </a:p>
        </p:txBody>
      </p:sp>
    </p:spTree>
    <p:extLst>
      <p:ext uri="{BB962C8B-B14F-4D97-AF65-F5344CB8AC3E}">
        <p14:creationId xmlns:p14="http://schemas.microsoft.com/office/powerpoint/2010/main" val="249392548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49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8" name="Content Placeholder 6"/>
          <p:cNvSpPr>
            <a:spLocks noGrp="1"/>
          </p:cNvSpPr>
          <p:nvPr>
            <p:ph sz="quarter" idx="13"/>
          </p:nvPr>
        </p:nvSpPr>
        <p:spPr>
          <a:xfrm>
            <a:off x="468314" y="1604434"/>
            <a:ext cx="8207375" cy="1824567"/>
          </a:xfrm>
        </p:spPr>
        <p:txBody>
          <a:bodyPr/>
          <a:lstStyle>
            <a:lvl1pPr algn="ctr">
              <a:defRPr/>
            </a:lvl1pPr>
            <a:lvl2pPr algn="ctr">
              <a:defRPr/>
            </a:lvl2pPr>
            <a:lvl3pPr algn="ctr">
              <a:defRPr/>
            </a:lvl3pPr>
            <a:lvl4pPr algn="ctr">
              <a:defRPr/>
            </a:lvl4pPr>
            <a:lvl5pPr algn="ct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11" name="Text Placeholder 12"/>
          <p:cNvSpPr>
            <a:spLocks noGrp="1"/>
          </p:cNvSpPr>
          <p:nvPr>
            <p:ph type="body" sz="quarter" idx="15" hasCustomPrompt="1"/>
          </p:nvPr>
        </p:nvSpPr>
        <p:spPr>
          <a:xfrm>
            <a:off x="458997" y="4293096"/>
            <a:ext cx="2591518" cy="2016225"/>
          </a:xfrm>
        </p:spPr>
        <p:txBody>
          <a:bodyPr>
            <a:normAutofit/>
          </a:bodyPr>
          <a:lstStyle>
            <a:lvl1pPr marL="0" indent="0" algn="l">
              <a:buNone/>
              <a:defRPr sz="1000"/>
            </a:lvl1pPr>
          </a:lstStyle>
          <a:p>
            <a:pPr lvl="0"/>
            <a:r>
              <a:rPr lang="en-US" dirty="0"/>
              <a:t>text</a:t>
            </a:r>
            <a:endParaRPr lang="uk-UA" dirty="0"/>
          </a:p>
        </p:txBody>
      </p:sp>
      <p:sp>
        <p:nvSpPr>
          <p:cNvPr id="12" name="Text Placeholder 12"/>
          <p:cNvSpPr>
            <a:spLocks noGrp="1"/>
          </p:cNvSpPr>
          <p:nvPr>
            <p:ph type="body" sz="quarter" idx="16" hasCustomPrompt="1"/>
          </p:nvPr>
        </p:nvSpPr>
        <p:spPr>
          <a:xfrm>
            <a:off x="3260718" y="4293096"/>
            <a:ext cx="2591518" cy="2016225"/>
          </a:xfrm>
        </p:spPr>
        <p:txBody>
          <a:bodyPr>
            <a:normAutofit/>
          </a:bodyPr>
          <a:lstStyle>
            <a:lvl1pPr marL="0" indent="0" algn="l">
              <a:buNone/>
              <a:defRPr sz="1000"/>
            </a:lvl1pPr>
          </a:lstStyle>
          <a:p>
            <a:pPr lvl="0"/>
            <a:r>
              <a:rPr lang="en-US" dirty="0"/>
              <a:t>text</a:t>
            </a:r>
            <a:endParaRPr lang="uk-UA" dirty="0"/>
          </a:p>
        </p:txBody>
      </p:sp>
      <p:sp>
        <p:nvSpPr>
          <p:cNvPr id="13" name="Text Placeholder 12"/>
          <p:cNvSpPr>
            <a:spLocks noGrp="1"/>
          </p:cNvSpPr>
          <p:nvPr>
            <p:ph type="body" sz="quarter" idx="19" hasCustomPrompt="1"/>
          </p:nvPr>
        </p:nvSpPr>
        <p:spPr>
          <a:xfrm>
            <a:off x="6091701" y="4293096"/>
            <a:ext cx="2591518" cy="2016225"/>
          </a:xfrm>
        </p:spPr>
        <p:txBody>
          <a:bodyPr>
            <a:normAutofit/>
          </a:bodyPr>
          <a:lstStyle>
            <a:lvl1pPr marL="0" indent="0" algn="l">
              <a:buNone/>
              <a:defRPr sz="1000"/>
            </a:lvl1pPr>
          </a:lstStyle>
          <a:p>
            <a:pPr lvl="0"/>
            <a:r>
              <a:rPr lang="en-US" dirty="0"/>
              <a:t>text</a:t>
            </a:r>
            <a:endParaRPr lang="uk-UA" dirty="0"/>
          </a:p>
        </p:txBody>
      </p:sp>
      <p:sp>
        <p:nvSpPr>
          <p:cNvPr id="14" name="Text Placeholder 13"/>
          <p:cNvSpPr>
            <a:spLocks noGrp="1"/>
          </p:cNvSpPr>
          <p:nvPr>
            <p:ph type="body" sz="quarter" idx="22" hasCustomPrompt="1"/>
          </p:nvPr>
        </p:nvSpPr>
        <p:spPr>
          <a:xfrm>
            <a:off x="438910" y="3717033"/>
            <a:ext cx="2620922"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15" name="Text Placeholder 13"/>
          <p:cNvSpPr>
            <a:spLocks noGrp="1"/>
          </p:cNvSpPr>
          <p:nvPr>
            <p:ph type="body" sz="quarter" idx="23" hasCustomPrompt="1"/>
          </p:nvPr>
        </p:nvSpPr>
        <p:spPr>
          <a:xfrm>
            <a:off x="3245906" y="3717033"/>
            <a:ext cx="2620922"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16" name="Text Placeholder 13"/>
          <p:cNvSpPr>
            <a:spLocks noGrp="1"/>
          </p:cNvSpPr>
          <p:nvPr>
            <p:ph type="body" sz="quarter" idx="24" hasCustomPrompt="1"/>
          </p:nvPr>
        </p:nvSpPr>
        <p:spPr>
          <a:xfrm>
            <a:off x="6095432" y="3717033"/>
            <a:ext cx="2580257"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2" name="Footer Placeholder 1"/>
          <p:cNvSpPr>
            <a:spLocks noGrp="1"/>
          </p:cNvSpPr>
          <p:nvPr>
            <p:ph type="ftr" sz="quarter" idx="25"/>
          </p:nvPr>
        </p:nvSpPr>
        <p:spPr/>
        <p:txBody>
          <a:bodyPr/>
          <a:lstStyle/>
          <a:p>
            <a:pPr algn="r"/>
            <a:r>
              <a:rPr lang="en-US"/>
              <a:t>www.company.com</a:t>
            </a:r>
            <a:endParaRPr lang="uk-UA" dirty="0"/>
          </a:p>
        </p:txBody>
      </p:sp>
    </p:spTree>
    <p:extLst>
      <p:ext uri="{BB962C8B-B14F-4D97-AF65-F5344CB8AC3E}">
        <p14:creationId xmlns:p14="http://schemas.microsoft.com/office/powerpoint/2010/main" val="79985284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50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11" name="Text Placeholder 12"/>
          <p:cNvSpPr>
            <a:spLocks noGrp="1"/>
          </p:cNvSpPr>
          <p:nvPr>
            <p:ph type="body" sz="quarter" idx="15" hasCustomPrompt="1"/>
          </p:nvPr>
        </p:nvSpPr>
        <p:spPr>
          <a:xfrm>
            <a:off x="458997" y="2468893"/>
            <a:ext cx="2591518" cy="3840427"/>
          </a:xfrm>
        </p:spPr>
        <p:txBody>
          <a:bodyPr>
            <a:normAutofit/>
          </a:bodyPr>
          <a:lstStyle>
            <a:lvl1pPr marL="0" indent="0" algn="l">
              <a:buNone/>
              <a:defRPr sz="1000"/>
            </a:lvl1pPr>
          </a:lstStyle>
          <a:p>
            <a:pPr lvl="0"/>
            <a:r>
              <a:rPr lang="en-US" dirty="0"/>
              <a:t>text</a:t>
            </a:r>
            <a:endParaRPr lang="uk-UA" dirty="0"/>
          </a:p>
        </p:txBody>
      </p:sp>
      <p:sp>
        <p:nvSpPr>
          <p:cNvPr id="12" name="Text Placeholder 12"/>
          <p:cNvSpPr>
            <a:spLocks noGrp="1"/>
          </p:cNvSpPr>
          <p:nvPr>
            <p:ph type="body" sz="quarter" idx="16" hasCustomPrompt="1"/>
          </p:nvPr>
        </p:nvSpPr>
        <p:spPr>
          <a:xfrm>
            <a:off x="3260718" y="2468893"/>
            <a:ext cx="2591518" cy="3840427"/>
          </a:xfrm>
        </p:spPr>
        <p:txBody>
          <a:bodyPr>
            <a:normAutofit/>
          </a:bodyPr>
          <a:lstStyle>
            <a:lvl1pPr marL="0" indent="0" algn="l">
              <a:buNone/>
              <a:defRPr sz="1000"/>
            </a:lvl1pPr>
          </a:lstStyle>
          <a:p>
            <a:pPr lvl="0"/>
            <a:r>
              <a:rPr lang="en-US" dirty="0"/>
              <a:t>text</a:t>
            </a:r>
            <a:endParaRPr lang="uk-UA" dirty="0"/>
          </a:p>
        </p:txBody>
      </p:sp>
      <p:sp>
        <p:nvSpPr>
          <p:cNvPr id="13" name="Text Placeholder 12"/>
          <p:cNvSpPr>
            <a:spLocks noGrp="1"/>
          </p:cNvSpPr>
          <p:nvPr>
            <p:ph type="body" sz="quarter" idx="19" hasCustomPrompt="1"/>
          </p:nvPr>
        </p:nvSpPr>
        <p:spPr>
          <a:xfrm>
            <a:off x="6091701" y="2468893"/>
            <a:ext cx="2591518" cy="3840427"/>
          </a:xfrm>
        </p:spPr>
        <p:txBody>
          <a:bodyPr>
            <a:normAutofit/>
          </a:bodyPr>
          <a:lstStyle>
            <a:lvl1pPr marL="0" indent="0" algn="l">
              <a:buNone/>
              <a:defRPr sz="1000"/>
            </a:lvl1pPr>
          </a:lstStyle>
          <a:p>
            <a:pPr lvl="0"/>
            <a:r>
              <a:rPr lang="en-US" dirty="0"/>
              <a:t>text</a:t>
            </a:r>
            <a:endParaRPr lang="uk-UA" dirty="0"/>
          </a:p>
        </p:txBody>
      </p:sp>
      <p:sp>
        <p:nvSpPr>
          <p:cNvPr id="14" name="Text Placeholder 13"/>
          <p:cNvSpPr>
            <a:spLocks noGrp="1"/>
          </p:cNvSpPr>
          <p:nvPr>
            <p:ph type="body" sz="quarter" idx="22" hasCustomPrompt="1"/>
          </p:nvPr>
        </p:nvSpPr>
        <p:spPr>
          <a:xfrm>
            <a:off x="939469" y="1700809"/>
            <a:ext cx="2120363"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15" name="Text Placeholder 13"/>
          <p:cNvSpPr>
            <a:spLocks noGrp="1"/>
          </p:cNvSpPr>
          <p:nvPr>
            <p:ph type="body" sz="quarter" idx="23" hasCustomPrompt="1"/>
          </p:nvPr>
        </p:nvSpPr>
        <p:spPr>
          <a:xfrm>
            <a:off x="3746465" y="1700809"/>
            <a:ext cx="2120363"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16" name="Text Placeholder 13"/>
          <p:cNvSpPr>
            <a:spLocks noGrp="1"/>
          </p:cNvSpPr>
          <p:nvPr>
            <p:ph type="body" sz="quarter" idx="24" hasCustomPrompt="1"/>
          </p:nvPr>
        </p:nvSpPr>
        <p:spPr>
          <a:xfrm>
            <a:off x="6588224" y="1700809"/>
            <a:ext cx="2087464" cy="568132"/>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2" name="Footer Placeholder 1"/>
          <p:cNvSpPr>
            <a:spLocks noGrp="1"/>
          </p:cNvSpPr>
          <p:nvPr>
            <p:ph type="ftr" sz="quarter" idx="25"/>
          </p:nvPr>
        </p:nvSpPr>
        <p:spPr/>
        <p:txBody>
          <a:bodyPr/>
          <a:lstStyle/>
          <a:p>
            <a:pPr algn="r"/>
            <a:r>
              <a:rPr lang="en-US"/>
              <a:t>www.company.com</a:t>
            </a:r>
            <a:endParaRPr lang="uk-UA" dirty="0"/>
          </a:p>
        </p:txBody>
      </p:sp>
    </p:spTree>
    <p:extLst>
      <p:ext uri="{BB962C8B-B14F-4D97-AF65-F5344CB8AC3E}">
        <p14:creationId xmlns:p14="http://schemas.microsoft.com/office/powerpoint/2010/main" val="50185663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55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17" name="Text Placeholder 7"/>
          <p:cNvSpPr>
            <a:spLocks noGrp="1"/>
          </p:cNvSpPr>
          <p:nvPr>
            <p:ph type="body" sz="quarter" idx="28" hasCustomPrompt="1"/>
          </p:nvPr>
        </p:nvSpPr>
        <p:spPr>
          <a:xfrm>
            <a:off x="1117794" y="3044958"/>
            <a:ext cx="1654007" cy="768085"/>
          </a:xfrm>
          <a:noFill/>
        </p:spPr>
        <p:txBody>
          <a:bodyPr anchor="ct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8" name="Text Placeholder 7"/>
          <p:cNvSpPr>
            <a:spLocks noGrp="1"/>
          </p:cNvSpPr>
          <p:nvPr>
            <p:ph type="body" sz="quarter" idx="29" hasCustomPrompt="1"/>
          </p:nvPr>
        </p:nvSpPr>
        <p:spPr>
          <a:xfrm>
            <a:off x="3707905" y="3044958"/>
            <a:ext cx="1654007" cy="768085"/>
          </a:xfrm>
          <a:noFill/>
        </p:spPr>
        <p:txBody>
          <a:bodyPr anchor="ct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9" name="Text Placeholder 7"/>
          <p:cNvSpPr>
            <a:spLocks noGrp="1"/>
          </p:cNvSpPr>
          <p:nvPr>
            <p:ph type="body" sz="quarter" idx="30" hasCustomPrompt="1"/>
          </p:nvPr>
        </p:nvSpPr>
        <p:spPr>
          <a:xfrm>
            <a:off x="6300193" y="3044958"/>
            <a:ext cx="1654007" cy="768085"/>
          </a:xfrm>
          <a:noFill/>
        </p:spPr>
        <p:txBody>
          <a:bodyPr anchor="ct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20" name="Text Placeholder 7"/>
          <p:cNvSpPr>
            <a:spLocks noGrp="1"/>
          </p:cNvSpPr>
          <p:nvPr>
            <p:ph type="body" sz="quarter" idx="31" hasCustomPrompt="1"/>
          </p:nvPr>
        </p:nvSpPr>
        <p:spPr>
          <a:xfrm>
            <a:off x="1117794" y="5445224"/>
            <a:ext cx="1654007" cy="768085"/>
          </a:xfrm>
          <a:noFill/>
        </p:spPr>
        <p:txBody>
          <a:bodyPr anchor="ct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21" name="Text Placeholder 7"/>
          <p:cNvSpPr>
            <a:spLocks noGrp="1"/>
          </p:cNvSpPr>
          <p:nvPr>
            <p:ph type="body" sz="quarter" idx="32" hasCustomPrompt="1"/>
          </p:nvPr>
        </p:nvSpPr>
        <p:spPr>
          <a:xfrm>
            <a:off x="3707905" y="5445224"/>
            <a:ext cx="1654007" cy="768085"/>
          </a:xfrm>
          <a:noFill/>
        </p:spPr>
        <p:txBody>
          <a:bodyPr anchor="ct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22" name="Text Placeholder 7"/>
          <p:cNvSpPr>
            <a:spLocks noGrp="1"/>
          </p:cNvSpPr>
          <p:nvPr>
            <p:ph type="body" sz="quarter" idx="33" hasCustomPrompt="1"/>
          </p:nvPr>
        </p:nvSpPr>
        <p:spPr>
          <a:xfrm>
            <a:off x="6300193" y="5445224"/>
            <a:ext cx="1654007" cy="768085"/>
          </a:xfrm>
          <a:noFill/>
        </p:spPr>
        <p:txBody>
          <a:bodyPr anchor="ctr">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2" name="Footer Placeholder 1"/>
          <p:cNvSpPr>
            <a:spLocks noGrp="1"/>
          </p:cNvSpPr>
          <p:nvPr>
            <p:ph type="ftr" sz="quarter" idx="34"/>
          </p:nvPr>
        </p:nvSpPr>
        <p:spPr/>
        <p:txBody>
          <a:bodyPr/>
          <a:lstStyle/>
          <a:p>
            <a:pPr algn="r"/>
            <a:r>
              <a:rPr lang="en-US"/>
              <a:t>www.company.com</a:t>
            </a:r>
            <a:endParaRPr lang="uk-UA" dirty="0"/>
          </a:p>
        </p:txBody>
      </p:sp>
    </p:spTree>
    <p:extLst>
      <p:ext uri="{BB962C8B-B14F-4D97-AF65-F5344CB8AC3E}">
        <p14:creationId xmlns:p14="http://schemas.microsoft.com/office/powerpoint/2010/main" val="1687747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56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11" name="Text Placeholder 7"/>
          <p:cNvSpPr>
            <a:spLocks noGrp="1"/>
          </p:cNvSpPr>
          <p:nvPr>
            <p:ph type="body" sz="quarter" idx="26" hasCustomPrompt="1"/>
          </p:nvPr>
        </p:nvSpPr>
        <p:spPr>
          <a:xfrm>
            <a:off x="468313" y="2276874"/>
            <a:ext cx="8207375" cy="768084"/>
          </a:xfrm>
          <a:noFill/>
        </p:spPr>
        <p:txBody>
          <a:bodyPr>
            <a:normAutofit/>
          </a:bodyPr>
          <a:lstStyle>
            <a:lvl1pPr marL="0" indent="0" algn="l">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2" name="Text Placeholder 7"/>
          <p:cNvSpPr>
            <a:spLocks noGrp="1"/>
          </p:cNvSpPr>
          <p:nvPr>
            <p:ph type="body" sz="quarter" idx="28" hasCustomPrompt="1"/>
          </p:nvPr>
        </p:nvSpPr>
        <p:spPr>
          <a:xfrm>
            <a:off x="782821" y="5349213"/>
            <a:ext cx="2037454" cy="864096"/>
          </a:xfrm>
          <a:noFill/>
        </p:spPr>
        <p:txBody>
          <a:bodyPr anchor="t">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3" name="Text Placeholder 7"/>
          <p:cNvSpPr>
            <a:spLocks noGrp="1"/>
          </p:cNvSpPr>
          <p:nvPr>
            <p:ph type="body" sz="quarter" idx="29" hasCustomPrompt="1"/>
          </p:nvPr>
        </p:nvSpPr>
        <p:spPr>
          <a:xfrm>
            <a:off x="3542658" y="5349213"/>
            <a:ext cx="2037454" cy="864096"/>
          </a:xfrm>
          <a:noFill/>
        </p:spPr>
        <p:txBody>
          <a:bodyPr anchor="t">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4" name="Text Placeholder 7"/>
          <p:cNvSpPr>
            <a:spLocks noGrp="1"/>
          </p:cNvSpPr>
          <p:nvPr>
            <p:ph type="body" sz="quarter" idx="30" hasCustomPrompt="1"/>
          </p:nvPr>
        </p:nvSpPr>
        <p:spPr>
          <a:xfrm>
            <a:off x="6278962" y="5349213"/>
            <a:ext cx="2037454" cy="864096"/>
          </a:xfrm>
          <a:noFill/>
        </p:spPr>
        <p:txBody>
          <a:bodyPr anchor="t">
            <a:normAutofit/>
          </a:bodyPr>
          <a:lstStyle>
            <a:lvl1pPr marL="0" indent="0" algn="ctr">
              <a:buNone/>
              <a:defRPr sz="1000"/>
            </a:lvl1pPr>
            <a:lvl2pPr>
              <a:defRPr sz="1000"/>
            </a:lvl2pPr>
            <a:lvl3pPr>
              <a:defRPr sz="1000"/>
            </a:lvl3pPr>
            <a:lvl4pPr>
              <a:defRPr sz="1000"/>
            </a:lvl4pPr>
            <a:lvl5pPr>
              <a:defRPr sz="1000"/>
            </a:lvl5pPr>
          </a:lstStyle>
          <a:p>
            <a:pPr lvl="0"/>
            <a:r>
              <a:rPr lang="en-US" dirty="0"/>
              <a:t>text</a:t>
            </a:r>
            <a:endParaRPr lang="uk-UA" dirty="0"/>
          </a:p>
        </p:txBody>
      </p:sp>
      <p:sp>
        <p:nvSpPr>
          <p:cNvPr id="15" name="Text Placeholder 7"/>
          <p:cNvSpPr>
            <a:spLocks noGrp="1"/>
          </p:cNvSpPr>
          <p:nvPr>
            <p:ph type="body" sz="quarter" idx="14" hasCustomPrompt="1"/>
          </p:nvPr>
        </p:nvSpPr>
        <p:spPr>
          <a:xfrm>
            <a:off x="468314" y="1602421"/>
            <a:ext cx="8207375" cy="674452"/>
          </a:xfrm>
        </p:spPr>
        <p:txBody>
          <a:bodyPr anchor="ctr">
            <a:normAutofit/>
          </a:bodyPr>
          <a:lstStyle>
            <a:lvl1pPr marL="0" indent="0">
              <a:buNone/>
              <a:defRPr sz="20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6" name="Text Placeholder 7"/>
          <p:cNvSpPr>
            <a:spLocks noGrp="1"/>
          </p:cNvSpPr>
          <p:nvPr>
            <p:ph type="body" sz="quarter" idx="32" hasCustomPrompt="1"/>
          </p:nvPr>
        </p:nvSpPr>
        <p:spPr>
          <a:xfrm>
            <a:off x="782821" y="4773149"/>
            <a:ext cx="2037454" cy="575379"/>
          </a:xfrm>
          <a:noFill/>
        </p:spPr>
        <p:txBody>
          <a:bodyPr anchor="b">
            <a:normAutofit/>
          </a:bodyPr>
          <a:lstStyle>
            <a:lvl1pPr marL="0" indent="0" algn="ctr">
              <a:buNone/>
              <a:defRPr sz="1800">
                <a:latin typeface="+mj-lt"/>
              </a:defRPr>
            </a:lvl1pPr>
            <a:lvl2pPr>
              <a:defRPr sz="1000"/>
            </a:lvl2pPr>
            <a:lvl3pPr>
              <a:defRPr sz="1000"/>
            </a:lvl3pPr>
            <a:lvl4pPr>
              <a:defRPr sz="1000"/>
            </a:lvl4pPr>
            <a:lvl5pPr>
              <a:defRPr sz="1000"/>
            </a:lvl5pPr>
          </a:lstStyle>
          <a:p>
            <a:pPr lvl="0"/>
            <a:r>
              <a:rPr lang="en-US" dirty="0"/>
              <a:t>text</a:t>
            </a:r>
            <a:endParaRPr lang="uk-UA" dirty="0"/>
          </a:p>
        </p:txBody>
      </p:sp>
      <p:sp>
        <p:nvSpPr>
          <p:cNvPr id="23" name="Text Placeholder 7"/>
          <p:cNvSpPr>
            <a:spLocks noGrp="1"/>
          </p:cNvSpPr>
          <p:nvPr>
            <p:ph type="body" sz="quarter" idx="33" hasCustomPrompt="1"/>
          </p:nvPr>
        </p:nvSpPr>
        <p:spPr>
          <a:xfrm>
            <a:off x="3542658" y="4773149"/>
            <a:ext cx="2037454" cy="575379"/>
          </a:xfrm>
          <a:noFill/>
        </p:spPr>
        <p:txBody>
          <a:bodyPr anchor="b">
            <a:normAutofit/>
          </a:bodyPr>
          <a:lstStyle>
            <a:lvl1pPr marL="0" indent="0" algn="ctr">
              <a:buNone/>
              <a:defRPr sz="1800">
                <a:latin typeface="+mj-lt"/>
              </a:defRPr>
            </a:lvl1pPr>
            <a:lvl2pPr>
              <a:defRPr sz="1000"/>
            </a:lvl2pPr>
            <a:lvl3pPr>
              <a:defRPr sz="1000"/>
            </a:lvl3pPr>
            <a:lvl4pPr>
              <a:defRPr sz="1000"/>
            </a:lvl4pPr>
            <a:lvl5pPr>
              <a:defRPr sz="1000"/>
            </a:lvl5pPr>
          </a:lstStyle>
          <a:p>
            <a:pPr lvl="0"/>
            <a:r>
              <a:rPr lang="en-US" dirty="0"/>
              <a:t>text</a:t>
            </a:r>
            <a:endParaRPr lang="uk-UA" dirty="0"/>
          </a:p>
        </p:txBody>
      </p:sp>
      <p:sp>
        <p:nvSpPr>
          <p:cNvPr id="24" name="Text Placeholder 7"/>
          <p:cNvSpPr>
            <a:spLocks noGrp="1"/>
          </p:cNvSpPr>
          <p:nvPr>
            <p:ph type="body" sz="quarter" idx="34" hasCustomPrompt="1"/>
          </p:nvPr>
        </p:nvSpPr>
        <p:spPr>
          <a:xfrm>
            <a:off x="6278962" y="4773149"/>
            <a:ext cx="2037454" cy="575379"/>
          </a:xfrm>
          <a:noFill/>
        </p:spPr>
        <p:txBody>
          <a:bodyPr anchor="b">
            <a:normAutofit/>
          </a:bodyPr>
          <a:lstStyle>
            <a:lvl1pPr marL="0" indent="0" algn="ctr">
              <a:buNone/>
              <a:defRPr sz="1800">
                <a:latin typeface="+mj-lt"/>
              </a:defRPr>
            </a:lvl1pPr>
            <a:lvl2pPr>
              <a:defRPr sz="1000"/>
            </a:lvl2pPr>
            <a:lvl3pPr>
              <a:defRPr sz="1000"/>
            </a:lvl3pPr>
            <a:lvl4pPr>
              <a:defRPr sz="1000"/>
            </a:lvl4pPr>
            <a:lvl5pPr>
              <a:defRPr sz="1000"/>
            </a:lvl5pPr>
          </a:lstStyle>
          <a:p>
            <a:pPr lvl="0"/>
            <a:r>
              <a:rPr lang="en-US" dirty="0"/>
              <a:t>text</a:t>
            </a:r>
            <a:endParaRPr lang="uk-UA" dirty="0"/>
          </a:p>
        </p:txBody>
      </p:sp>
      <p:sp>
        <p:nvSpPr>
          <p:cNvPr id="2" name="Footer Placeholder 1"/>
          <p:cNvSpPr>
            <a:spLocks noGrp="1"/>
          </p:cNvSpPr>
          <p:nvPr>
            <p:ph type="ftr" sz="quarter" idx="35"/>
          </p:nvPr>
        </p:nvSpPr>
        <p:spPr/>
        <p:txBody>
          <a:bodyPr/>
          <a:lstStyle/>
          <a:p>
            <a:pPr algn="r"/>
            <a:r>
              <a:rPr lang="en-US"/>
              <a:t>www.company.com</a:t>
            </a:r>
            <a:endParaRPr lang="uk-UA" dirty="0"/>
          </a:p>
        </p:txBody>
      </p:sp>
    </p:spTree>
    <p:extLst>
      <p:ext uri="{BB962C8B-B14F-4D97-AF65-F5344CB8AC3E}">
        <p14:creationId xmlns:p14="http://schemas.microsoft.com/office/powerpoint/2010/main" val="59903018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58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4" name="Content Placeholder 3"/>
          <p:cNvSpPr>
            <a:spLocks noGrp="1"/>
          </p:cNvSpPr>
          <p:nvPr>
            <p:ph sz="quarter" idx="13"/>
          </p:nvPr>
        </p:nvSpPr>
        <p:spPr>
          <a:xfrm>
            <a:off x="5508626" y="1604434"/>
            <a:ext cx="3167063" cy="4512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2" name="Footer Placeholder 1"/>
          <p:cNvSpPr>
            <a:spLocks noGrp="1"/>
          </p:cNvSpPr>
          <p:nvPr>
            <p:ph type="ftr" sz="quarter" idx="14"/>
          </p:nvPr>
        </p:nvSpPr>
        <p:spPr/>
        <p:txBody>
          <a:bodyPr/>
          <a:lstStyle/>
          <a:p>
            <a:pPr algn="r"/>
            <a:r>
              <a:rPr lang="en-US"/>
              <a:t>www.company.com</a:t>
            </a:r>
            <a:endParaRPr lang="uk-UA" dirty="0"/>
          </a:p>
        </p:txBody>
      </p:sp>
    </p:spTree>
    <p:extLst>
      <p:ext uri="{BB962C8B-B14F-4D97-AF65-F5344CB8AC3E}">
        <p14:creationId xmlns:p14="http://schemas.microsoft.com/office/powerpoint/2010/main" val="3123011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11" name="Text Placeholder 7"/>
          <p:cNvSpPr>
            <a:spLocks noGrp="1"/>
          </p:cNvSpPr>
          <p:nvPr>
            <p:ph type="body" sz="quarter" idx="31" hasCustomPrompt="1"/>
          </p:nvPr>
        </p:nvSpPr>
        <p:spPr>
          <a:xfrm>
            <a:off x="1115616" y="5922724"/>
            <a:ext cx="2448272" cy="288032"/>
          </a:xfrm>
        </p:spPr>
        <p:txBody>
          <a:bodyPr anchor="t">
            <a:noAutofit/>
          </a:bodyPr>
          <a:lstStyle>
            <a:lvl1pPr marL="0" indent="0" algn="r">
              <a:buNone/>
              <a:defRPr sz="12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2" name="Text Placeholder 7"/>
          <p:cNvSpPr>
            <a:spLocks noGrp="1"/>
          </p:cNvSpPr>
          <p:nvPr>
            <p:ph type="body" sz="quarter" idx="32" hasCustomPrompt="1"/>
          </p:nvPr>
        </p:nvSpPr>
        <p:spPr>
          <a:xfrm>
            <a:off x="1115616" y="5447778"/>
            <a:ext cx="2448272" cy="573511"/>
          </a:xfrm>
        </p:spPr>
        <p:txBody>
          <a:bodyPr anchor="ctr">
            <a:normAutofit/>
          </a:bodyPr>
          <a:lstStyle>
            <a:lvl1pPr marL="0" indent="0" algn="r">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3" name="Text Placeholder 7"/>
          <p:cNvSpPr>
            <a:spLocks noGrp="1"/>
          </p:cNvSpPr>
          <p:nvPr>
            <p:ph type="body" sz="quarter" idx="33" hasCustomPrompt="1"/>
          </p:nvPr>
        </p:nvSpPr>
        <p:spPr>
          <a:xfrm>
            <a:off x="5576068" y="5922724"/>
            <a:ext cx="2380308" cy="288032"/>
          </a:xfrm>
        </p:spPr>
        <p:txBody>
          <a:bodyPr anchor="t">
            <a:noAutofit/>
          </a:bodyPr>
          <a:lstStyle>
            <a:lvl1pPr marL="0" indent="0" algn="l">
              <a:buNone/>
              <a:defRPr sz="1200">
                <a:latin typeface="+mn-lt"/>
              </a:defRPr>
            </a:lvl1pPr>
            <a:lvl2pPr>
              <a:defRPr sz="1000"/>
            </a:lvl2pPr>
            <a:lvl3pPr>
              <a:defRPr sz="1000"/>
            </a:lvl3pPr>
            <a:lvl4pPr>
              <a:defRPr sz="1000"/>
            </a:lvl4pPr>
            <a:lvl5pPr>
              <a:defRPr sz="1000"/>
            </a:lvl5pPr>
          </a:lstStyle>
          <a:p>
            <a:pPr lvl="0"/>
            <a:r>
              <a:rPr lang="en-US" dirty="0"/>
              <a:t>Subtitle</a:t>
            </a:r>
            <a:endParaRPr lang="uk-UA" dirty="0"/>
          </a:p>
        </p:txBody>
      </p:sp>
      <p:sp>
        <p:nvSpPr>
          <p:cNvPr id="14" name="Text Placeholder 7"/>
          <p:cNvSpPr>
            <a:spLocks noGrp="1"/>
          </p:cNvSpPr>
          <p:nvPr>
            <p:ph type="body" sz="quarter" idx="34" hasCustomPrompt="1"/>
          </p:nvPr>
        </p:nvSpPr>
        <p:spPr>
          <a:xfrm>
            <a:off x="5576068" y="5447778"/>
            <a:ext cx="2380308" cy="573511"/>
          </a:xfrm>
        </p:spPr>
        <p:txBody>
          <a:bodyPr anchor="ctr">
            <a:normAutofit/>
          </a:bodyPr>
          <a:lstStyle>
            <a:lvl1pPr marL="0" indent="0" algn="l">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3" name="Footer Placeholder 2"/>
          <p:cNvSpPr>
            <a:spLocks noGrp="1"/>
          </p:cNvSpPr>
          <p:nvPr>
            <p:ph type="ftr" sz="quarter" idx="35"/>
          </p:nvPr>
        </p:nvSpPr>
        <p:spPr/>
        <p:txBody>
          <a:bodyPr/>
          <a:lstStyle/>
          <a:p>
            <a:pPr algn="r"/>
            <a:r>
              <a:rPr lang="en-US"/>
              <a:t>www.company.com</a:t>
            </a:r>
            <a:endParaRPr lang="uk-UA" dirty="0"/>
          </a:p>
        </p:txBody>
      </p:sp>
    </p:spTree>
    <p:extLst>
      <p:ext uri="{BB962C8B-B14F-4D97-AF65-F5344CB8AC3E}">
        <p14:creationId xmlns:p14="http://schemas.microsoft.com/office/powerpoint/2010/main" val="106012282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59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6" name="Text Placeholder 4"/>
          <p:cNvSpPr>
            <a:spLocks noGrp="1"/>
          </p:cNvSpPr>
          <p:nvPr>
            <p:ph type="body" sz="quarter" idx="56" hasCustomPrompt="1"/>
          </p:nvPr>
        </p:nvSpPr>
        <p:spPr>
          <a:xfrm>
            <a:off x="5868144" y="2276871"/>
            <a:ext cx="2806570" cy="3840295"/>
          </a:xfrm>
        </p:spPr>
        <p:txBody>
          <a:bodyPr anchor="t">
            <a:normAutofit/>
          </a:bodyPr>
          <a:lstStyle>
            <a:lvl1pPr marL="0" indent="0" algn="l">
              <a:buNone/>
              <a:defRPr sz="1000"/>
            </a:lvl1pPr>
          </a:lstStyle>
          <a:p>
            <a:pPr lvl="0"/>
            <a:r>
              <a:rPr lang="en-US" dirty="0"/>
              <a:t>text</a:t>
            </a:r>
            <a:endParaRPr lang="uk-UA" dirty="0"/>
          </a:p>
        </p:txBody>
      </p:sp>
      <p:sp>
        <p:nvSpPr>
          <p:cNvPr id="7" name="Text Placeholder 7"/>
          <p:cNvSpPr>
            <a:spLocks noGrp="1"/>
          </p:cNvSpPr>
          <p:nvPr>
            <p:ph type="body" sz="quarter" idx="14" hasCustomPrompt="1"/>
          </p:nvPr>
        </p:nvSpPr>
        <p:spPr>
          <a:xfrm>
            <a:off x="5868453" y="1602421"/>
            <a:ext cx="2807236" cy="674452"/>
          </a:xfrm>
        </p:spPr>
        <p:txBody>
          <a:bodyPr anchor="ctr">
            <a:normAutofit/>
          </a:bodyPr>
          <a:lstStyle>
            <a:lvl1pPr marL="0" indent="0">
              <a:buNone/>
              <a:defRPr sz="2400">
                <a:latin typeface="+mj-lt"/>
              </a:defRPr>
            </a:lvl1pPr>
            <a:lvl2pPr>
              <a:defRPr sz="1000"/>
            </a:lvl2pPr>
            <a:lvl3pPr>
              <a:defRPr sz="1000"/>
            </a:lvl3pPr>
            <a:lvl4pPr>
              <a:defRPr sz="1000"/>
            </a:lvl4pPr>
            <a:lvl5pPr>
              <a:defRPr sz="1000"/>
            </a:lvl5pPr>
          </a:lstStyle>
          <a:p>
            <a:pPr lvl="0"/>
            <a:r>
              <a:rPr lang="en-US" dirty="0"/>
              <a:t>Subtitle</a:t>
            </a:r>
            <a:endParaRPr lang="uk-UA" dirty="0"/>
          </a:p>
        </p:txBody>
      </p:sp>
      <p:sp>
        <p:nvSpPr>
          <p:cNvPr id="2" name="Footer Placeholder 1"/>
          <p:cNvSpPr>
            <a:spLocks noGrp="1"/>
          </p:cNvSpPr>
          <p:nvPr>
            <p:ph type="ftr" sz="quarter" idx="57"/>
          </p:nvPr>
        </p:nvSpPr>
        <p:spPr/>
        <p:txBody>
          <a:bodyPr/>
          <a:lstStyle/>
          <a:p>
            <a:pPr algn="r"/>
            <a:r>
              <a:rPr lang="en-US"/>
              <a:t>www.company.com</a:t>
            </a:r>
            <a:endParaRPr lang="uk-UA" dirty="0"/>
          </a:p>
        </p:txBody>
      </p:sp>
    </p:spTree>
    <p:extLst>
      <p:ext uri="{BB962C8B-B14F-4D97-AF65-F5344CB8AC3E}">
        <p14:creationId xmlns:p14="http://schemas.microsoft.com/office/powerpoint/2010/main" val="315915981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60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6" name="Text Placeholder 4"/>
          <p:cNvSpPr>
            <a:spLocks noGrp="1"/>
          </p:cNvSpPr>
          <p:nvPr>
            <p:ph type="body" sz="quarter" idx="56" hasCustomPrompt="1"/>
          </p:nvPr>
        </p:nvSpPr>
        <p:spPr>
          <a:xfrm>
            <a:off x="4269561" y="1604434"/>
            <a:ext cx="1742599" cy="1632545"/>
          </a:xfrm>
        </p:spPr>
        <p:txBody>
          <a:bodyPr anchor="ctr">
            <a:normAutofit/>
          </a:bodyPr>
          <a:lstStyle>
            <a:lvl1pPr marL="0" indent="0" algn="l">
              <a:buNone/>
              <a:defRPr sz="1000"/>
            </a:lvl1pPr>
          </a:lstStyle>
          <a:p>
            <a:pPr lvl="0"/>
            <a:r>
              <a:rPr lang="en-US" dirty="0"/>
              <a:t>text</a:t>
            </a:r>
            <a:endParaRPr lang="uk-UA" dirty="0"/>
          </a:p>
        </p:txBody>
      </p:sp>
      <p:sp>
        <p:nvSpPr>
          <p:cNvPr id="11" name="Text Placeholder 4"/>
          <p:cNvSpPr>
            <a:spLocks noGrp="1"/>
          </p:cNvSpPr>
          <p:nvPr>
            <p:ph type="body" sz="quarter" idx="57" hasCustomPrompt="1"/>
          </p:nvPr>
        </p:nvSpPr>
        <p:spPr>
          <a:xfrm>
            <a:off x="6927700" y="1604434"/>
            <a:ext cx="1742599" cy="1632545"/>
          </a:xfrm>
        </p:spPr>
        <p:txBody>
          <a:bodyPr anchor="ctr">
            <a:normAutofit/>
          </a:bodyPr>
          <a:lstStyle>
            <a:lvl1pPr marL="0" indent="0" algn="l">
              <a:buNone/>
              <a:defRPr sz="1000"/>
            </a:lvl1pPr>
          </a:lstStyle>
          <a:p>
            <a:pPr lvl="0"/>
            <a:r>
              <a:rPr lang="en-US" dirty="0"/>
              <a:t>text</a:t>
            </a:r>
            <a:endParaRPr lang="uk-UA" dirty="0"/>
          </a:p>
        </p:txBody>
      </p:sp>
      <p:sp>
        <p:nvSpPr>
          <p:cNvPr id="13" name="Text Placeholder 4"/>
          <p:cNvSpPr>
            <a:spLocks noGrp="1"/>
          </p:cNvSpPr>
          <p:nvPr>
            <p:ph type="body" sz="quarter" idx="58" hasCustomPrompt="1"/>
          </p:nvPr>
        </p:nvSpPr>
        <p:spPr>
          <a:xfrm>
            <a:off x="4269561" y="3428637"/>
            <a:ext cx="1742599" cy="1632545"/>
          </a:xfrm>
        </p:spPr>
        <p:txBody>
          <a:bodyPr anchor="ctr">
            <a:normAutofit/>
          </a:bodyPr>
          <a:lstStyle>
            <a:lvl1pPr marL="0" indent="0" algn="l">
              <a:buNone/>
              <a:defRPr sz="1000"/>
            </a:lvl1pPr>
          </a:lstStyle>
          <a:p>
            <a:pPr lvl="0"/>
            <a:r>
              <a:rPr lang="en-US" dirty="0"/>
              <a:t>text</a:t>
            </a:r>
            <a:endParaRPr lang="uk-UA" dirty="0"/>
          </a:p>
        </p:txBody>
      </p:sp>
      <p:sp>
        <p:nvSpPr>
          <p:cNvPr id="15" name="Text Placeholder 4"/>
          <p:cNvSpPr>
            <a:spLocks noGrp="1"/>
          </p:cNvSpPr>
          <p:nvPr>
            <p:ph type="body" sz="quarter" idx="59" hasCustomPrompt="1"/>
          </p:nvPr>
        </p:nvSpPr>
        <p:spPr>
          <a:xfrm>
            <a:off x="6927700" y="3428637"/>
            <a:ext cx="1742599" cy="1632545"/>
          </a:xfrm>
        </p:spPr>
        <p:txBody>
          <a:bodyPr anchor="ctr">
            <a:normAutofit/>
          </a:bodyPr>
          <a:lstStyle>
            <a:lvl1pPr marL="0" indent="0" algn="l">
              <a:buNone/>
              <a:defRPr sz="1000"/>
            </a:lvl1pPr>
          </a:lstStyle>
          <a:p>
            <a:pPr lvl="0"/>
            <a:r>
              <a:rPr lang="en-US" dirty="0"/>
              <a:t>text</a:t>
            </a:r>
            <a:endParaRPr lang="uk-UA" dirty="0"/>
          </a:p>
        </p:txBody>
      </p:sp>
      <p:sp>
        <p:nvSpPr>
          <p:cNvPr id="17" name="Text Placeholder 4"/>
          <p:cNvSpPr>
            <a:spLocks noGrp="1"/>
          </p:cNvSpPr>
          <p:nvPr>
            <p:ph type="body" sz="quarter" idx="60" hasCustomPrompt="1"/>
          </p:nvPr>
        </p:nvSpPr>
        <p:spPr>
          <a:xfrm>
            <a:off x="3914470" y="5349346"/>
            <a:ext cx="4761218" cy="863964"/>
          </a:xfrm>
        </p:spPr>
        <p:txBody>
          <a:bodyPr anchor="t">
            <a:normAutofit/>
          </a:bodyPr>
          <a:lstStyle>
            <a:lvl1pPr marL="0" indent="0" algn="l">
              <a:buNone/>
              <a:defRPr sz="2000">
                <a:latin typeface="+mj-lt"/>
              </a:defRPr>
            </a:lvl1pPr>
          </a:lstStyle>
          <a:p>
            <a:pPr lvl="0"/>
            <a:r>
              <a:rPr lang="en-US" dirty="0"/>
              <a:t>text</a:t>
            </a:r>
            <a:endParaRPr lang="uk-UA" dirty="0"/>
          </a:p>
        </p:txBody>
      </p:sp>
      <p:sp>
        <p:nvSpPr>
          <p:cNvPr id="2" name="Footer Placeholder 1"/>
          <p:cNvSpPr>
            <a:spLocks noGrp="1"/>
          </p:cNvSpPr>
          <p:nvPr>
            <p:ph type="ftr" sz="quarter" idx="61"/>
          </p:nvPr>
        </p:nvSpPr>
        <p:spPr/>
        <p:txBody>
          <a:bodyPr/>
          <a:lstStyle/>
          <a:p>
            <a:pPr algn="r"/>
            <a:r>
              <a:rPr lang="en-US"/>
              <a:t>www.company.com</a:t>
            </a:r>
            <a:endParaRPr lang="uk-UA" dirty="0"/>
          </a:p>
        </p:txBody>
      </p:sp>
    </p:spTree>
    <p:extLst>
      <p:ext uri="{BB962C8B-B14F-4D97-AF65-F5344CB8AC3E}">
        <p14:creationId xmlns:p14="http://schemas.microsoft.com/office/powerpoint/2010/main" val="143080619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62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12" name="Text Placeholder 13"/>
          <p:cNvSpPr>
            <a:spLocks noGrp="1"/>
          </p:cNvSpPr>
          <p:nvPr>
            <p:ph type="body" sz="quarter" idx="20" hasCustomPrompt="1"/>
          </p:nvPr>
        </p:nvSpPr>
        <p:spPr>
          <a:xfrm>
            <a:off x="827758" y="3236979"/>
            <a:ext cx="2232248" cy="701283"/>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14" name="Text Placeholder 4"/>
          <p:cNvSpPr>
            <a:spLocks noGrp="1"/>
          </p:cNvSpPr>
          <p:nvPr>
            <p:ph type="body" sz="quarter" idx="21"/>
          </p:nvPr>
        </p:nvSpPr>
        <p:spPr>
          <a:xfrm>
            <a:off x="827758" y="3909053"/>
            <a:ext cx="2232248" cy="2304256"/>
          </a:xfrm>
        </p:spPr>
        <p:txBody>
          <a:bodyPr anchor="t">
            <a:normAutofit/>
          </a:bodyPr>
          <a:lstStyle>
            <a:lvl1pPr marL="0" indent="0" algn="ctr">
              <a:buNone/>
              <a:defRPr sz="1000"/>
            </a:lvl1pPr>
          </a:lstStyle>
          <a:p>
            <a:pPr lvl="0"/>
            <a:r>
              <a:rPr lang="en-US" dirty="0"/>
              <a:t>Click to edit Master text styles</a:t>
            </a:r>
          </a:p>
        </p:txBody>
      </p:sp>
      <p:sp>
        <p:nvSpPr>
          <p:cNvPr id="16" name="Text Placeholder 13"/>
          <p:cNvSpPr>
            <a:spLocks noGrp="1"/>
          </p:cNvSpPr>
          <p:nvPr>
            <p:ph type="body" sz="quarter" idx="22" hasCustomPrompt="1"/>
          </p:nvPr>
        </p:nvSpPr>
        <p:spPr>
          <a:xfrm>
            <a:off x="3347864" y="3236979"/>
            <a:ext cx="2232248" cy="701283"/>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18" name="Text Placeholder 4"/>
          <p:cNvSpPr>
            <a:spLocks noGrp="1"/>
          </p:cNvSpPr>
          <p:nvPr>
            <p:ph type="body" sz="quarter" idx="23"/>
          </p:nvPr>
        </p:nvSpPr>
        <p:spPr>
          <a:xfrm>
            <a:off x="3347864" y="3909053"/>
            <a:ext cx="2232248" cy="2304256"/>
          </a:xfrm>
        </p:spPr>
        <p:txBody>
          <a:bodyPr anchor="t">
            <a:normAutofit/>
          </a:bodyPr>
          <a:lstStyle>
            <a:lvl1pPr marL="0" indent="0" algn="ctr">
              <a:buNone/>
              <a:defRPr sz="1000"/>
            </a:lvl1pPr>
          </a:lstStyle>
          <a:p>
            <a:pPr lvl="0"/>
            <a:r>
              <a:rPr lang="en-US" dirty="0"/>
              <a:t>Click to edit Master text styles</a:t>
            </a:r>
          </a:p>
        </p:txBody>
      </p:sp>
      <p:sp>
        <p:nvSpPr>
          <p:cNvPr id="19" name="Text Placeholder 13"/>
          <p:cNvSpPr>
            <a:spLocks noGrp="1"/>
          </p:cNvSpPr>
          <p:nvPr>
            <p:ph type="body" sz="quarter" idx="24" hasCustomPrompt="1"/>
          </p:nvPr>
        </p:nvSpPr>
        <p:spPr>
          <a:xfrm>
            <a:off x="5868144" y="3236979"/>
            <a:ext cx="2232248" cy="701283"/>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20" name="Text Placeholder 4"/>
          <p:cNvSpPr>
            <a:spLocks noGrp="1"/>
          </p:cNvSpPr>
          <p:nvPr>
            <p:ph type="body" sz="quarter" idx="25"/>
          </p:nvPr>
        </p:nvSpPr>
        <p:spPr>
          <a:xfrm>
            <a:off x="5868144" y="3909053"/>
            <a:ext cx="2232248" cy="2304256"/>
          </a:xfrm>
        </p:spPr>
        <p:txBody>
          <a:bodyPr anchor="t">
            <a:normAutofit/>
          </a:bodyPr>
          <a:lstStyle>
            <a:lvl1pPr marL="0" indent="0" algn="ctr">
              <a:buNone/>
              <a:defRPr sz="1000"/>
            </a:lvl1pPr>
          </a:lstStyle>
          <a:p>
            <a:pPr lvl="0"/>
            <a:r>
              <a:rPr lang="en-US" dirty="0"/>
              <a:t>Click to edit Master text styles</a:t>
            </a:r>
          </a:p>
        </p:txBody>
      </p:sp>
      <p:sp>
        <p:nvSpPr>
          <p:cNvPr id="2" name="Footer Placeholder 1"/>
          <p:cNvSpPr>
            <a:spLocks noGrp="1"/>
          </p:cNvSpPr>
          <p:nvPr>
            <p:ph type="ftr" sz="quarter" idx="26"/>
          </p:nvPr>
        </p:nvSpPr>
        <p:spPr/>
        <p:txBody>
          <a:bodyPr/>
          <a:lstStyle/>
          <a:p>
            <a:pPr algn="r"/>
            <a:r>
              <a:rPr lang="en-US"/>
              <a:t>www.company.com</a:t>
            </a:r>
            <a:endParaRPr lang="uk-UA" dirty="0"/>
          </a:p>
        </p:txBody>
      </p:sp>
    </p:spTree>
    <p:extLst>
      <p:ext uri="{BB962C8B-B14F-4D97-AF65-F5344CB8AC3E}">
        <p14:creationId xmlns:p14="http://schemas.microsoft.com/office/powerpoint/2010/main" val="150215603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63_Custom Layout">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10" name="Slide Number Placeholder 9"/>
          <p:cNvSpPr>
            <a:spLocks noGrp="1"/>
          </p:cNvSpPr>
          <p:nvPr>
            <p:ph type="sldNum" sz="quarter" idx="12"/>
          </p:nvPr>
        </p:nvSpPr>
        <p:spPr/>
        <p:txBody>
          <a:bodyPr/>
          <a:lstStyle/>
          <a:p>
            <a:fld id="{B37E814A-9BCF-4B76-92FC-791F84F878B3}" type="slidenum">
              <a:rPr lang="uk-UA" smtClean="0"/>
              <a:pPr/>
              <a:t>‹#›</a:t>
            </a:fld>
            <a:endParaRPr lang="uk-UA"/>
          </a:p>
        </p:txBody>
      </p:sp>
      <p:sp>
        <p:nvSpPr>
          <p:cNvPr id="3" name="Title 2"/>
          <p:cNvSpPr>
            <a:spLocks noGrp="1"/>
          </p:cNvSpPr>
          <p:nvPr>
            <p:ph type="title"/>
          </p:nvPr>
        </p:nvSpPr>
        <p:spPr/>
        <p:txBody>
          <a:bodyPr/>
          <a:lstStyle/>
          <a:p>
            <a:r>
              <a:rPr lang="en-US"/>
              <a:t>Click to edit Master title style</a:t>
            </a:r>
            <a:endParaRPr lang="uk-UA"/>
          </a:p>
        </p:txBody>
      </p:sp>
      <p:sp>
        <p:nvSpPr>
          <p:cNvPr id="12" name="Text Placeholder 13"/>
          <p:cNvSpPr>
            <a:spLocks noGrp="1"/>
          </p:cNvSpPr>
          <p:nvPr>
            <p:ph type="body" sz="quarter" idx="20" hasCustomPrompt="1"/>
          </p:nvPr>
        </p:nvSpPr>
        <p:spPr>
          <a:xfrm>
            <a:off x="899592" y="3236979"/>
            <a:ext cx="5688632" cy="701283"/>
          </a:xfrm>
        </p:spPr>
        <p:txBody>
          <a:bodyPr anchor="ctr">
            <a:normAutofit/>
          </a:bodyPr>
          <a:lstStyle>
            <a:lvl1pPr marL="0" indent="0" algn="ctr">
              <a:buNone/>
              <a:defRPr sz="2000">
                <a:latin typeface="+mj-lt"/>
              </a:defRPr>
            </a:lvl1pPr>
          </a:lstStyle>
          <a:p>
            <a:pPr lvl="0"/>
            <a:r>
              <a:rPr lang="en-US" dirty="0"/>
              <a:t>Subtitle</a:t>
            </a:r>
            <a:endParaRPr lang="uk-UA" dirty="0"/>
          </a:p>
        </p:txBody>
      </p:sp>
      <p:sp>
        <p:nvSpPr>
          <p:cNvPr id="14" name="Text Placeholder 4"/>
          <p:cNvSpPr>
            <a:spLocks noGrp="1"/>
          </p:cNvSpPr>
          <p:nvPr>
            <p:ph type="body" sz="quarter" idx="21"/>
          </p:nvPr>
        </p:nvSpPr>
        <p:spPr>
          <a:xfrm>
            <a:off x="899592" y="3909053"/>
            <a:ext cx="7344816" cy="2304256"/>
          </a:xfrm>
        </p:spPr>
        <p:txBody>
          <a:bodyPr anchor="t">
            <a:normAutofit/>
          </a:bodyPr>
          <a:lstStyle>
            <a:lvl1pPr marL="0" indent="0" algn="ctr">
              <a:buNone/>
              <a:defRPr sz="1000"/>
            </a:lvl1pPr>
          </a:lstStyle>
          <a:p>
            <a:pPr lvl="0"/>
            <a:r>
              <a:rPr lang="en-US" dirty="0"/>
              <a:t>Click to edit Master text styles</a:t>
            </a:r>
          </a:p>
        </p:txBody>
      </p:sp>
      <p:sp>
        <p:nvSpPr>
          <p:cNvPr id="13" name="Text Placeholder 13"/>
          <p:cNvSpPr>
            <a:spLocks noGrp="1"/>
          </p:cNvSpPr>
          <p:nvPr>
            <p:ph type="body" sz="quarter" idx="62" hasCustomPrompt="1"/>
          </p:nvPr>
        </p:nvSpPr>
        <p:spPr>
          <a:xfrm>
            <a:off x="1763688" y="1835374"/>
            <a:ext cx="3096344" cy="1026909"/>
          </a:xfrm>
        </p:spPr>
        <p:txBody>
          <a:bodyPr anchor="ctr">
            <a:normAutofit/>
          </a:bodyPr>
          <a:lstStyle>
            <a:lvl1pPr marL="0" indent="0" algn="l">
              <a:buNone/>
              <a:defRPr sz="1600" i="1">
                <a:latin typeface="+mj-lt"/>
              </a:defRPr>
            </a:lvl1pPr>
          </a:lstStyle>
          <a:p>
            <a:pPr lvl="0"/>
            <a:r>
              <a:rPr lang="en-US" dirty="0"/>
              <a:t>Subtitle</a:t>
            </a:r>
            <a:endParaRPr lang="uk-UA" dirty="0"/>
          </a:p>
        </p:txBody>
      </p:sp>
      <p:sp>
        <p:nvSpPr>
          <p:cNvPr id="2" name="Footer Placeholder 1"/>
          <p:cNvSpPr>
            <a:spLocks noGrp="1"/>
          </p:cNvSpPr>
          <p:nvPr>
            <p:ph type="ftr" sz="quarter" idx="63"/>
          </p:nvPr>
        </p:nvSpPr>
        <p:spPr/>
        <p:txBody>
          <a:bodyPr/>
          <a:lstStyle/>
          <a:p>
            <a:pPr algn="r"/>
            <a:r>
              <a:rPr lang="en-US"/>
              <a:t>www.company.com</a:t>
            </a:r>
            <a:endParaRPr lang="uk-UA" dirty="0"/>
          </a:p>
        </p:txBody>
      </p:sp>
    </p:spTree>
    <p:extLst>
      <p:ext uri="{BB962C8B-B14F-4D97-AF65-F5344CB8AC3E}">
        <p14:creationId xmlns:p14="http://schemas.microsoft.com/office/powerpoint/2010/main" val="3390380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6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3" name="Slide Number Placeholder 2"/>
          <p:cNvSpPr>
            <a:spLocks noGrp="1"/>
          </p:cNvSpPr>
          <p:nvPr>
            <p:ph type="sldNum" sz="quarter" idx="10"/>
          </p:nvPr>
        </p:nvSpPr>
        <p:spPr/>
        <p:txBody>
          <a:bodyPr/>
          <a:lstStyle/>
          <a:p>
            <a:fld id="{B37E814A-9BCF-4B76-92FC-791F84F878B3}" type="slidenum">
              <a:rPr lang="uk-UA" smtClean="0"/>
              <a:pPr/>
              <a:t>‹#›</a:t>
            </a:fld>
            <a:endParaRPr lang="uk-UA"/>
          </a:p>
        </p:txBody>
      </p:sp>
      <p:sp>
        <p:nvSpPr>
          <p:cNvPr id="6" name="Text Placeholder 8"/>
          <p:cNvSpPr>
            <a:spLocks noGrp="1"/>
          </p:cNvSpPr>
          <p:nvPr>
            <p:ph type="body" sz="quarter" idx="12"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4" name="Footer Placeholder 3"/>
          <p:cNvSpPr>
            <a:spLocks noGrp="1"/>
          </p:cNvSpPr>
          <p:nvPr>
            <p:ph type="ftr" sz="quarter" idx="61"/>
          </p:nvPr>
        </p:nvSpPr>
        <p:spPr/>
        <p:txBody>
          <a:bodyPr/>
          <a:lstStyle/>
          <a:p>
            <a:pPr algn="r"/>
            <a:r>
              <a:rPr lang="en-US"/>
              <a:t>www.company.com</a:t>
            </a:r>
            <a:endParaRPr lang="uk-UA" dirty="0"/>
          </a:p>
        </p:txBody>
      </p:sp>
      <p:sp>
        <p:nvSpPr>
          <p:cNvPr id="36" name="Text Placeholder 4"/>
          <p:cNvSpPr>
            <a:spLocks noGrp="1"/>
          </p:cNvSpPr>
          <p:nvPr>
            <p:ph type="body" sz="quarter" idx="62" hasCustomPrompt="1"/>
          </p:nvPr>
        </p:nvSpPr>
        <p:spPr>
          <a:xfrm>
            <a:off x="395536" y="2804952"/>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38" name="Text Placeholder 4"/>
          <p:cNvSpPr>
            <a:spLocks noGrp="1"/>
          </p:cNvSpPr>
          <p:nvPr>
            <p:ph type="body" sz="quarter" idx="63" hasCustomPrompt="1"/>
          </p:nvPr>
        </p:nvSpPr>
        <p:spPr>
          <a:xfrm>
            <a:off x="395536" y="3188995"/>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39" name="Text Placeholder 4"/>
          <p:cNvSpPr>
            <a:spLocks noGrp="1"/>
          </p:cNvSpPr>
          <p:nvPr>
            <p:ph type="body" sz="quarter" idx="64" hasCustomPrompt="1"/>
          </p:nvPr>
        </p:nvSpPr>
        <p:spPr>
          <a:xfrm>
            <a:off x="395536" y="3573037"/>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40" name="Text Placeholder 4"/>
          <p:cNvSpPr>
            <a:spLocks noGrp="1"/>
          </p:cNvSpPr>
          <p:nvPr>
            <p:ph type="body" sz="quarter" idx="65" hasCustomPrompt="1"/>
          </p:nvPr>
        </p:nvSpPr>
        <p:spPr>
          <a:xfrm>
            <a:off x="395536" y="3957080"/>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41" name="Text Placeholder 4"/>
          <p:cNvSpPr>
            <a:spLocks noGrp="1"/>
          </p:cNvSpPr>
          <p:nvPr>
            <p:ph type="body" sz="quarter" idx="66" hasCustomPrompt="1"/>
          </p:nvPr>
        </p:nvSpPr>
        <p:spPr>
          <a:xfrm>
            <a:off x="395536" y="4341123"/>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12" name="Picture Placeholder 18"/>
          <p:cNvSpPr>
            <a:spLocks noGrp="1"/>
          </p:cNvSpPr>
          <p:nvPr>
            <p:ph type="pic" sz="quarter" idx="60"/>
          </p:nvPr>
        </p:nvSpPr>
        <p:spPr>
          <a:xfrm>
            <a:off x="3647453" y="2725602"/>
            <a:ext cx="1856324" cy="2143558"/>
          </a:xfrm>
        </p:spPr>
        <p:txBody>
          <a:bodyPr/>
          <a:lstStyle/>
          <a:p>
            <a:endParaRPr lang="uk-UA" dirty="0"/>
          </a:p>
        </p:txBody>
      </p:sp>
    </p:spTree>
    <p:extLst>
      <p:ext uri="{BB962C8B-B14F-4D97-AF65-F5344CB8AC3E}">
        <p14:creationId xmlns:p14="http://schemas.microsoft.com/office/powerpoint/2010/main" val="165621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wipe(left)">
                                      <p:cBhvr>
                                        <p:cTn id="11" dur="250"/>
                                        <p:tgtEl>
                                          <p:spTgt spid="6">
                                            <p:txEl>
                                              <p:pRg st="0" end="0"/>
                                            </p:txEl>
                                          </p:spTgt>
                                        </p:tgtEl>
                                      </p:cBhvr>
                                    </p:animEffect>
                                  </p:childTnLst>
                                </p:cTn>
                              </p:par>
                            </p:childTnLst>
                          </p:cTn>
                        </p:par>
                        <p:par>
                          <p:cTn id="12" fill="hold">
                            <p:stCondLst>
                              <p:cond delay="500"/>
                            </p:stCondLst>
                            <p:childTnLst>
                              <p:par>
                                <p:cTn id="13" presetID="53" presetClass="entr" presetSubtype="16" fill="hold" grpId="0" nodeType="afterEffect" nodePh="1">
                                  <p:stCondLst>
                                    <p:cond delay="0"/>
                                  </p:stCondLst>
                                  <p:endCondLst>
                                    <p:cond evt="begin" delay="0">
                                      <p:tn val="13"/>
                                    </p:cond>
                                  </p:endCondLst>
                                  <p:childTnLst>
                                    <p:set>
                                      <p:cBhvr>
                                        <p:cTn id="14" dur="1" fill="hold">
                                          <p:stCondLst>
                                            <p:cond delay="0"/>
                                          </p:stCondLst>
                                        </p:cTn>
                                        <p:tgtEl>
                                          <p:spTgt spid="12"/>
                                        </p:tgtEl>
                                        <p:attrNameLst>
                                          <p:attrName>style.visibility</p:attrName>
                                        </p:attrNameLst>
                                      </p:cBhvr>
                                      <p:to>
                                        <p:strVal val="visible"/>
                                      </p:to>
                                    </p:set>
                                    <p:anim calcmode="lin" valueType="num">
                                      <p:cBhvr>
                                        <p:cTn id="15" dur="10" fill="hold"/>
                                        <p:tgtEl>
                                          <p:spTgt spid="12"/>
                                        </p:tgtEl>
                                        <p:attrNameLst>
                                          <p:attrName>ppt_w</p:attrName>
                                        </p:attrNameLst>
                                      </p:cBhvr>
                                      <p:tavLst>
                                        <p:tav tm="0">
                                          <p:val>
                                            <p:fltVal val="0"/>
                                          </p:val>
                                        </p:tav>
                                        <p:tav tm="100000">
                                          <p:val>
                                            <p:strVal val="#ppt_w"/>
                                          </p:val>
                                        </p:tav>
                                      </p:tavLst>
                                    </p:anim>
                                    <p:anim calcmode="lin" valueType="num">
                                      <p:cBhvr>
                                        <p:cTn id="16" dur="10" fill="hold"/>
                                        <p:tgtEl>
                                          <p:spTgt spid="12"/>
                                        </p:tgtEl>
                                        <p:attrNameLst>
                                          <p:attrName>ppt_h</p:attrName>
                                        </p:attrNameLst>
                                      </p:cBhvr>
                                      <p:tavLst>
                                        <p:tav tm="0">
                                          <p:val>
                                            <p:fltVal val="0"/>
                                          </p:val>
                                        </p:tav>
                                        <p:tav tm="100000">
                                          <p:val>
                                            <p:strVal val="#ppt_h"/>
                                          </p:val>
                                        </p:tav>
                                      </p:tavLst>
                                    </p:anim>
                                    <p:animEffect transition="in" filter="fade">
                                      <p:cBhvr>
                                        <p:cTn id="17" dur="1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tmplLst>
          <p:tmpl lvl="1">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250"/>
                        <p:tgtEl>
                          <p:spTgt spid="6"/>
                        </p:tgtEl>
                      </p:cBhvr>
                    </p:animEffect>
                  </p:childTnLst>
                </p:cTn>
              </p:par>
            </p:tnLst>
          </p:tmpl>
        </p:tmplLst>
      </p:bldP>
      <p:bldP spid="12" grpId="0"/>
    </p:bld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6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3" name="Slide Number Placeholder 2"/>
          <p:cNvSpPr>
            <a:spLocks noGrp="1"/>
          </p:cNvSpPr>
          <p:nvPr>
            <p:ph type="sldNum" sz="quarter" idx="10"/>
          </p:nvPr>
        </p:nvSpPr>
        <p:spPr/>
        <p:txBody>
          <a:bodyPr/>
          <a:lstStyle/>
          <a:p>
            <a:fld id="{B37E814A-9BCF-4B76-92FC-791F84F878B3}" type="slidenum">
              <a:rPr lang="uk-UA" smtClean="0"/>
              <a:pPr/>
              <a:t>‹#›</a:t>
            </a:fld>
            <a:endParaRPr lang="uk-UA"/>
          </a:p>
        </p:txBody>
      </p:sp>
      <p:sp>
        <p:nvSpPr>
          <p:cNvPr id="6" name="Text Placeholder 8"/>
          <p:cNvSpPr>
            <a:spLocks noGrp="1"/>
          </p:cNvSpPr>
          <p:nvPr>
            <p:ph type="body" sz="quarter" idx="12"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4" name="Footer Placeholder 3"/>
          <p:cNvSpPr>
            <a:spLocks noGrp="1"/>
          </p:cNvSpPr>
          <p:nvPr>
            <p:ph type="ftr" sz="quarter" idx="61"/>
          </p:nvPr>
        </p:nvSpPr>
        <p:spPr/>
        <p:txBody>
          <a:bodyPr/>
          <a:lstStyle/>
          <a:p>
            <a:pPr algn="r"/>
            <a:r>
              <a:rPr lang="en-US"/>
              <a:t>www.company.com</a:t>
            </a:r>
            <a:endParaRPr lang="uk-UA" dirty="0"/>
          </a:p>
        </p:txBody>
      </p:sp>
      <p:sp>
        <p:nvSpPr>
          <p:cNvPr id="36" name="Text Placeholder 4"/>
          <p:cNvSpPr>
            <a:spLocks noGrp="1"/>
          </p:cNvSpPr>
          <p:nvPr>
            <p:ph type="body" sz="quarter" idx="62" hasCustomPrompt="1"/>
          </p:nvPr>
        </p:nvSpPr>
        <p:spPr>
          <a:xfrm>
            <a:off x="5868144" y="3429043"/>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38" name="Text Placeholder 4"/>
          <p:cNvSpPr>
            <a:spLocks noGrp="1"/>
          </p:cNvSpPr>
          <p:nvPr>
            <p:ph type="body" sz="quarter" idx="63" hasCustomPrompt="1"/>
          </p:nvPr>
        </p:nvSpPr>
        <p:spPr>
          <a:xfrm>
            <a:off x="5868144" y="3813085"/>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39" name="Text Placeholder 4"/>
          <p:cNvSpPr>
            <a:spLocks noGrp="1"/>
          </p:cNvSpPr>
          <p:nvPr>
            <p:ph type="body" sz="quarter" idx="64" hasCustomPrompt="1"/>
          </p:nvPr>
        </p:nvSpPr>
        <p:spPr>
          <a:xfrm>
            <a:off x="5868144" y="4197128"/>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40" name="Text Placeholder 4"/>
          <p:cNvSpPr>
            <a:spLocks noGrp="1"/>
          </p:cNvSpPr>
          <p:nvPr>
            <p:ph type="body" sz="quarter" idx="65" hasCustomPrompt="1"/>
          </p:nvPr>
        </p:nvSpPr>
        <p:spPr>
          <a:xfrm>
            <a:off x="5868144" y="4581171"/>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41" name="Text Placeholder 4"/>
          <p:cNvSpPr>
            <a:spLocks noGrp="1"/>
          </p:cNvSpPr>
          <p:nvPr>
            <p:ph type="body" sz="quarter" idx="66" hasCustomPrompt="1"/>
          </p:nvPr>
        </p:nvSpPr>
        <p:spPr>
          <a:xfrm>
            <a:off x="5868144" y="4965213"/>
            <a:ext cx="720081" cy="384000"/>
          </a:xfrm>
        </p:spPr>
        <p:txBody>
          <a:bodyPr anchor="ctr">
            <a:noAutofit/>
          </a:bodyPr>
          <a:lstStyle>
            <a:lvl1pPr marL="0" indent="0" algn="r">
              <a:buNone/>
              <a:defRPr sz="1400">
                <a:latin typeface="+mj-lt"/>
              </a:defRPr>
            </a:lvl1pPr>
          </a:lstStyle>
          <a:p>
            <a:pPr lvl="0"/>
            <a:r>
              <a:rPr lang="en-US" dirty="0"/>
              <a:t>A</a:t>
            </a:r>
            <a:endParaRPr lang="uk-UA" dirty="0"/>
          </a:p>
        </p:txBody>
      </p:sp>
      <p:sp>
        <p:nvSpPr>
          <p:cNvPr id="28" name="Text Placeholder 4"/>
          <p:cNvSpPr>
            <a:spLocks noGrp="1"/>
          </p:cNvSpPr>
          <p:nvPr>
            <p:ph type="body" sz="quarter" idx="31" hasCustomPrompt="1"/>
          </p:nvPr>
        </p:nvSpPr>
        <p:spPr>
          <a:xfrm>
            <a:off x="5940153" y="1988841"/>
            <a:ext cx="2735535" cy="1056119"/>
          </a:xfrm>
        </p:spPr>
        <p:txBody>
          <a:bodyPr>
            <a:normAutofit/>
          </a:bodyPr>
          <a:lstStyle>
            <a:lvl1pPr marL="0" indent="0" algn="l">
              <a:buNone/>
              <a:defRPr sz="1000"/>
            </a:lvl1pPr>
          </a:lstStyle>
          <a:p>
            <a:pPr lvl="0"/>
            <a:r>
              <a:rPr lang="en-US" dirty="0"/>
              <a:t>text</a:t>
            </a:r>
            <a:endParaRPr lang="uk-UA" dirty="0"/>
          </a:p>
        </p:txBody>
      </p:sp>
    </p:spTree>
    <p:extLst>
      <p:ext uri="{BB962C8B-B14F-4D97-AF65-F5344CB8AC3E}">
        <p14:creationId xmlns:p14="http://schemas.microsoft.com/office/powerpoint/2010/main" val="11070304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67_Title and Content">
    <p:spTree>
      <p:nvGrpSpPr>
        <p:cNvPr id="1" name=""/>
        <p:cNvGrpSpPr/>
        <p:nvPr/>
      </p:nvGrpSpPr>
      <p:grpSpPr>
        <a:xfrm>
          <a:off x="0" y="0"/>
          <a:ext cx="0" cy="0"/>
          <a:chOff x="0" y="0"/>
          <a:chExt cx="0" cy="0"/>
        </a:xfrm>
      </p:grpSpPr>
      <p:sp>
        <p:nvSpPr>
          <p:cNvPr id="3" name="Slide Number Placeholder 2"/>
          <p:cNvSpPr>
            <a:spLocks noGrp="1"/>
          </p:cNvSpPr>
          <p:nvPr>
            <p:ph type="sldNum" sz="quarter" idx="19"/>
          </p:nvPr>
        </p:nvSpPr>
        <p:spPr/>
        <p:txBody>
          <a:bodyPr/>
          <a:lstStyle/>
          <a:p>
            <a:fld id="{5A12E19C-F0D7-470F-8E3A-FEF858791E3B}" type="slidenum">
              <a:rPr lang="uk-UA" smtClean="0"/>
              <a:pPr/>
              <a:t>‹#›</a:t>
            </a:fld>
            <a:endParaRPr lang="uk-UA"/>
          </a:p>
        </p:txBody>
      </p:sp>
      <p:sp>
        <p:nvSpPr>
          <p:cNvPr id="8" name="Text Placeholder 4"/>
          <p:cNvSpPr>
            <a:spLocks noGrp="1"/>
          </p:cNvSpPr>
          <p:nvPr>
            <p:ph type="body" sz="quarter" idx="31" hasCustomPrompt="1"/>
          </p:nvPr>
        </p:nvSpPr>
        <p:spPr>
          <a:xfrm>
            <a:off x="5148064" y="1988841"/>
            <a:ext cx="3527624" cy="1056119"/>
          </a:xfrm>
        </p:spPr>
        <p:txBody>
          <a:bodyPr>
            <a:normAutofit/>
          </a:bodyPr>
          <a:lstStyle>
            <a:lvl1pPr marL="0" indent="0" algn="l">
              <a:buNone/>
              <a:defRPr sz="1000"/>
            </a:lvl1pPr>
          </a:lstStyle>
          <a:p>
            <a:pPr lvl="0"/>
            <a:r>
              <a:rPr lang="en-US" dirty="0"/>
              <a:t>text</a:t>
            </a:r>
            <a:endParaRPr lang="uk-UA" dirty="0"/>
          </a:p>
        </p:txBody>
      </p:sp>
      <p:sp>
        <p:nvSpPr>
          <p:cNvPr id="5" name="Picture Placeholder 4"/>
          <p:cNvSpPr>
            <a:spLocks noGrp="1"/>
          </p:cNvSpPr>
          <p:nvPr>
            <p:ph type="pic" sz="quarter" idx="18"/>
          </p:nvPr>
        </p:nvSpPr>
        <p:spPr>
          <a:xfrm>
            <a:off x="468314" y="1988840"/>
            <a:ext cx="2087463" cy="1824203"/>
          </a:xfrm>
          <a:effectLst>
            <a:outerShdw blurRad="38100" dist="12700" dir="2700000" algn="tl" rotWithShape="0">
              <a:prstClr val="black">
                <a:alpha val="40000"/>
              </a:prstClr>
            </a:outerShdw>
          </a:effectLst>
        </p:spPr>
        <p:txBody>
          <a:bodyPr/>
          <a:lstStyle/>
          <a:p>
            <a:endParaRPr lang="uk-UA"/>
          </a:p>
        </p:txBody>
      </p:sp>
      <p:sp>
        <p:nvSpPr>
          <p:cNvPr id="4" name="Title 3"/>
          <p:cNvSpPr>
            <a:spLocks noGrp="1"/>
          </p:cNvSpPr>
          <p:nvPr>
            <p:ph type="title"/>
          </p:nvPr>
        </p:nvSpPr>
        <p:spPr/>
        <p:txBody>
          <a:bodyPr/>
          <a:lstStyle/>
          <a:p>
            <a:r>
              <a:rPr lang="en-US"/>
              <a:t>Click to edit Master title style</a:t>
            </a:r>
            <a:endParaRPr lang="uk-UA"/>
          </a:p>
        </p:txBody>
      </p:sp>
      <p:sp>
        <p:nvSpPr>
          <p:cNvPr id="15" name="Text Placeholder 8"/>
          <p:cNvSpPr>
            <a:spLocks noGrp="1"/>
          </p:cNvSpPr>
          <p:nvPr>
            <p:ph type="body" sz="quarter" idx="12"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2" name="Footer Placeholder 1"/>
          <p:cNvSpPr>
            <a:spLocks noGrp="1"/>
          </p:cNvSpPr>
          <p:nvPr>
            <p:ph type="ftr" sz="quarter" idx="35"/>
          </p:nvPr>
        </p:nvSpPr>
        <p:spPr/>
        <p:txBody>
          <a:bodyPr/>
          <a:lstStyle/>
          <a:p>
            <a:pPr algn="r"/>
            <a:r>
              <a:rPr lang="en-US"/>
              <a:t>www.company.com</a:t>
            </a:r>
            <a:endParaRPr lang="uk-UA" dirty="0"/>
          </a:p>
        </p:txBody>
      </p:sp>
      <p:sp>
        <p:nvSpPr>
          <p:cNvPr id="12" name="Picture Placeholder 4"/>
          <p:cNvSpPr>
            <a:spLocks noGrp="1"/>
          </p:cNvSpPr>
          <p:nvPr>
            <p:ph type="pic" sz="quarter" idx="36"/>
          </p:nvPr>
        </p:nvSpPr>
        <p:spPr>
          <a:xfrm>
            <a:off x="2607215" y="1988840"/>
            <a:ext cx="2087463" cy="1824203"/>
          </a:xfrm>
          <a:effectLst>
            <a:outerShdw blurRad="38100" dist="12700" dir="2700000" algn="tl" rotWithShape="0">
              <a:prstClr val="black">
                <a:alpha val="40000"/>
              </a:prstClr>
            </a:outerShdw>
          </a:effectLst>
        </p:spPr>
        <p:txBody>
          <a:bodyPr/>
          <a:lstStyle/>
          <a:p>
            <a:endParaRPr lang="uk-UA"/>
          </a:p>
        </p:txBody>
      </p:sp>
      <p:sp>
        <p:nvSpPr>
          <p:cNvPr id="16" name="Picture Placeholder 4"/>
          <p:cNvSpPr>
            <a:spLocks noGrp="1"/>
          </p:cNvSpPr>
          <p:nvPr>
            <p:ph type="pic" sz="quarter" idx="37"/>
          </p:nvPr>
        </p:nvSpPr>
        <p:spPr>
          <a:xfrm>
            <a:off x="468314" y="3875949"/>
            <a:ext cx="2087463" cy="1824203"/>
          </a:xfrm>
          <a:effectLst>
            <a:outerShdw blurRad="38100" dist="12700" dir="2700000" algn="tl" rotWithShape="0">
              <a:prstClr val="black">
                <a:alpha val="40000"/>
              </a:prstClr>
            </a:outerShdw>
          </a:effectLst>
        </p:spPr>
        <p:txBody>
          <a:bodyPr/>
          <a:lstStyle/>
          <a:p>
            <a:endParaRPr lang="uk-UA"/>
          </a:p>
        </p:txBody>
      </p:sp>
      <p:sp>
        <p:nvSpPr>
          <p:cNvPr id="17" name="Picture Placeholder 4"/>
          <p:cNvSpPr>
            <a:spLocks noGrp="1"/>
          </p:cNvSpPr>
          <p:nvPr>
            <p:ph type="pic" sz="quarter" idx="38"/>
          </p:nvPr>
        </p:nvSpPr>
        <p:spPr>
          <a:xfrm>
            <a:off x="2607215" y="3875949"/>
            <a:ext cx="2087463" cy="1824203"/>
          </a:xfrm>
          <a:effectLst>
            <a:outerShdw blurRad="38100" dist="12700" dir="2700000" algn="tl" rotWithShape="0">
              <a:prstClr val="black">
                <a:alpha val="40000"/>
              </a:prstClr>
            </a:outerShdw>
          </a:effectLst>
        </p:spPr>
        <p:txBody>
          <a:bodyPr/>
          <a:lstStyle/>
          <a:p>
            <a:endParaRPr lang="uk-UA"/>
          </a:p>
        </p:txBody>
      </p:sp>
      <p:sp>
        <p:nvSpPr>
          <p:cNvPr id="18" name="Text Placeholder 4"/>
          <p:cNvSpPr>
            <a:spLocks noGrp="1"/>
          </p:cNvSpPr>
          <p:nvPr>
            <p:ph type="body" sz="quarter" idx="39" hasCustomPrompt="1"/>
          </p:nvPr>
        </p:nvSpPr>
        <p:spPr>
          <a:xfrm>
            <a:off x="6012160" y="3236979"/>
            <a:ext cx="2663528" cy="768085"/>
          </a:xfrm>
        </p:spPr>
        <p:txBody>
          <a:bodyPr anchor="ctr">
            <a:normAutofit/>
          </a:bodyPr>
          <a:lstStyle>
            <a:lvl1pPr marL="0" indent="0" algn="l">
              <a:buNone/>
              <a:defRPr sz="1000"/>
            </a:lvl1pPr>
          </a:lstStyle>
          <a:p>
            <a:pPr lvl="0"/>
            <a:r>
              <a:rPr lang="en-US" dirty="0"/>
              <a:t>text</a:t>
            </a:r>
            <a:endParaRPr lang="uk-UA" dirty="0"/>
          </a:p>
        </p:txBody>
      </p:sp>
      <p:sp>
        <p:nvSpPr>
          <p:cNvPr id="19" name="Text Placeholder 4"/>
          <p:cNvSpPr>
            <a:spLocks noGrp="1"/>
          </p:cNvSpPr>
          <p:nvPr>
            <p:ph type="body" sz="quarter" idx="40" hasCustomPrompt="1"/>
          </p:nvPr>
        </p:nvSpPr>
        <p:spPr>
          <a:xfrm>
            <a:off x="6012160" y="4197086"/>
            <a:ext cx="2663528" cy="768085"/>
          </a:xfrm>
        </p:spPr>
        <p:txBody>
          <a:bodyPr anchor="ctr">
            <a:normAutofit/>
          </a:bodyPr>
          <a:lstStyle>
            <a:lvl1pPr marL="0" indent="0" algn="l">
              <a:buNone/>
              <a:defRPr sz="1000"/>
            </a:lvl1pPr>
          </a:lstStyle>
          <a:p>
            <a:pPr lvl="0"/>
            <a:r>
              <a:rPr lang="en-US" dirty="0"/>
              <a:t>text</a:t>
            </a:r>
            <a:endParaRPr lang="uk-UA" dirty="0"/>
          </a:p>
        </p:txBody>
      </p:sp>
      <p:sp>
        <p:nvSpPr>
          <p:cNvPr id="20" name="Text Placeholder 4"/>
          <p:cNvSpPr>
            <a:spLocks noGrp="1"/>
          </p:cNvSpPr>
          <p:nvPr>
            <p:ph type="body" sz="quarter" idx="41" hasCustomPrompt="1"/>
          </p:nvPr>
        </p:nvSpPr>
        <p:spPr>
          <a:xfrm>
            <a:off x="6012160" y="5157192"/>
            <a:ext cx="2663528" cy="768085"/>
          </a:xfrm>
        </p:spPr>
        <p:txBody>
          <a:bodyPr anchor="ctr">
            <a:normAutofit/>
          </a:bodyPr>
          <a:lstStyle>
            <a:lvl1pPr marL="0" indent="0" algn="l">
              <a:buNone/>
              <a:defRPr sz="1000"/>
            </a:lvl1pPr>
          </a:lstStyle>
          <a:p>
            <a:pPr lvl="0"/>
            <a:r>
              <a:rPr lang="en-US" dirty="0"/>
              <a:t>text</a:t>
            </a:r>
            <a:endParaRPr lang="uk-UA" dirty="0"/>
          </a:p>
        </p:txBody>
      </p:sp>
    </p:spTree>
    <p:extLst>
      <p:ext uri="{BB962C8B-B14F-4D97-AF65-F5344CB8AC3E}">
        <p14:creationId xmlns:p14="http://schemas.microsoft.com/office/powerpoint/2010/main" val="117831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50"/>
                                        <p:tgtEl>
                                          <p:spTgt spid="4"/>
                                        </p:tgtEl>
                                      </p:cBhvr>
                                    </p:animEffect>
                                  </p:childTnLst>
                                </p:cTn>
                              </p:par>
                            </p:childTnLst>
                          </p:cTn>
                        </p:par>
                        <p:par>
                          <p:cTn id="8" fill="hold">
                            <p:stCondLst>
                              <p:cond delay="260"/>
                            </p:stCondLst>
                            <p:childTnLst>
                              <p:par>
                                <p:cTn id="9" presetID="22" presetClass="entr" presetSubtype="8"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wipe(left)">
                                      <p:cBhvr>
                                        <p:cTn id="11" dur="250"/>
                                        <p:tgtEl>
                                          <p:spTgt spid="15">
                                            <p:txEl>
                                              <p:pRg st="0" end="0"/>
                                            </p:txEl>
                                          </p:spTgt>
                                        </p:tgtEl>
                                      </p:cBhvr>
                                    </p:animEffect>
                                  </p:childTnLst>
                                </p:cTn>
                              </p:par>
                            </p:childTnLst>
                          </p:cTn>
                        </p:par>
                        <p:par>
                          <p:cTn id="12" fill="hold">
                            <p:stCondLst>
                              <p:cond delay="510"/>
                            </p:stCondLst>
                            <p:childTnLst>
                              <p:par>
                                <p:cTn id="13" presetID="53" presetClass="entr" presetSubtype="16" fill="hold" grpId="0" nodeType="afterEffect" nodePh="1">
                                  <p:stCondLst>
                                    <p:cond delay="0"/>
                                  </p:stCondLst>
                                  <p:endCondLst>
                                    <p:cond evt="begin" delay="0">
                                      <p:tn val="13"/>
                                    </p:cond>
                                  </p:endCondLst>
                                  <p:childTnLst>
                                    <p:set>
                                      <p:cBhvr>
                                        <p:cTn id="14" dur="1" fill="hold">
                                          <p:stCondLst>
                                            <p:cond delay="0"/>
                                          </p:stCondLst>
                                        </p:cTn>
                                        <p:tgtEl>
                                          <p:spTgt spid="5"/>
                                        </p:tgtEl>
                                        <p:attrNameLst>
                                          <p:attrName>style.visibility</p:attrName>
                                        </p:attrNameLst>
                                      </p:cBhvr>
                                      <p:to>
                                        <p:strVal val="visible"/>
                                      </p:to>
                                    </p:set>
                                    <p:anim calcmode="lin" valueType="num">
                                      <p:cBhvr>
                                        <p:cTn id="15" dur="250" fill="hold"/>
                                        <p:tgtEl>
                                          <p:spTgt spid="5"/>
                                        </p:tgtEl>
                                        <p:attrNameLst>
                                          <p:attrName>ppt_w</p:attrName>
                                        </p:attrNameLst>
                                      </p:cBhvr>
                                      <p:tavLst>
                                        <p:tav tm="0">
                                          <p:val>
                                            <p:fltVal val="0"/>
                                          </p:val>
                                        </p:tav>
                                        <p:tav tm="100000">
                                          <p:val>
                                            <p:strVal val="#ppt_w"/>
                                          </p:val>
                                        </p:tav>
                                      </p:tavLst>
                                    </p:anim>
                                    <p:anim calcmode="lin" valueType="num">
                                      <p:cBhvr>
                                        <p:cTn id="16" dur="250" fill="hold"/>
                                        <p:tgtEl>
                                          <p:spTgt spid="5"/>
                                        </p:tgtEl>
                                        <p:attrNameLst>
                                          <p:attrName>ppt_h</p:attrName>
                                        </p:attrNameLst>
                                      </p:cBhvr>
                                      <p:tavLst>
                                        <p:tav tm="0">
                                          <p:val>
                                            <p:fltVal val="0"/>
                                          </p:val>
                                        </p:tav>
                                        <p:tav tm="100000">
                                          <p:val>
                                            <p:strVal val="#ppt_h"/>
                                          </p:val>
                                        </p:tav>
                                      </p:tavLst>
                                    </p:anim>
                                    <p:animEffect transition="in" filter="fade">
                                      <p:cBhvr>
                                        <p:cTn id="17" dur="250"/>
                                        <p:tgtEl>
                                          <p:spTgt spid="5"/>
                                        </p:tgtEl>
                                      </p:cBhvr>
                                    </p:animEffect>
                                  </p:childTnLst>
                                </p:cTn>
                              </p:par>
                            </p:childTnLst>
                          </p:cTn>
                        </p:par>
                        <p:par>
                          <p:cTn id="18" fill="hold">
                            <p:stCondLst>
                              <p:cond delay="760"/>
                            </p:stCondLst>
                            <p:childTnLst>
                              <p:par>
                                <p:cTn id="19" presetID="53" presetClass="entr" presetSubtype="16" fill="hold" grpId="0" nodeType="afterEffect" nodePh="1">
                                  <p:stCondLst>
                                    <p:cond delay="0"/>
                                  </p:stCondLst>
                                  <p:endCondLst>
                                    <p:cond evt="begin" delay="0">
                                      <p:tn val="19"/>
                                    </p:cond>
                                  </p:endCondLst>
                                  <p:childTnLst>
                                    <p:set>
                                      <p:cBhvr>
                                        <p:cTn id="20" dur="1" fill="hold">
                                          <p:stCondLst>
                                            <p:cond delay="0"/>
                                          </p:stCondLst>
                                        </p:cTn>
                                        <p:tgtEl>
                                          <p:spTgt spid="12"/>
                                        </p:tgtEl>
                                        <p:attrNameLst>
                                          <p:attrName>style.visibility</p:attrName>
                                        </p:attrNameLst>
                                      </p:cBhvr>
                                      <p:to>
                                        <p:strVal val="visible"/>
                                      </p:to>
                                    </p:set>
                                    <p:anim calcmode="lin" valueType="num">
                                      <p:cBhvr>
                                        <p:cTn id="21" dur="250" fill="hold"/>
                                        <p:tgtEl>
                                          <p:spTgt spid="12"/>
                                        </p:tgtEl>
                                        <p:attrNameLst>
                                          <p:attrName>ppt_w</p:attrName>
                                        </p:attrNameLst>
                                      </p:cBhvr>
                                      <p:tavLst>
                                        <p:tav tm="0">
                                          <p:val>
                                            <p:fltVal val="0"/>
                                          </p:val>
                                        </p:tav>
                                        <p:tav tm="100000">
                                          <p:val>
                                            <p:strVal val="#ppt_w"/>
                                          </p:val>
                                        </p:tav>
                                      </p:tavLst>
                                    </p:anim>
                                    <p:anim calcmode="lin" valueType="num">
                                      <p:cBhvr>
                                        <p:cTn id="22" dur="250" fill="hold"/>
                                        <p:tgtEl>
                                          <p:spTgt spid="12"/>
                                        </p:tgtEl>
                                        <p:attrNameLst>
                                          <p:attrName>ppt_h</p:attrName>
                                        </p:attrNameLst>
                                      </p:cBhvr>
                                      <p:tavLst>
                                        <p:tav tm="0">
                                          <p:val>
                                            <p:fltVal val="0"/>
                                          </p:val>
                                        </p:tav>
                                        <p:tav tm="100000">
                                          <p:val>
                                            <p:strVal val="#ppt_h"/>
                                          </p:val>
                                        </p:tav>
                                      </p:tavLst>
                                    </p:anim>
                                    <p:animEffect transition="in" filter="fade">
                                      <p:cBhvr>
                                        <p:cTn id="23" dur="250"/>
                                        <p:tgtEl>
                                          <p:spTgt spid="12"/>
                                        </p:tgtEl>
                                      </p:cBhvr>
                                    </p:animEffect>
                                  </p:childTnLst>
                                </p:cTn>
                              </p:par>
                            </p:childTnLst>
                          </p:cTn>
                        </p:par>
                        <p:par>
                          <p:cTn id="24" fill="hold">
                            <p:stCondLst>
                              <p:cond delay="1010"/>
                            </p:stCondLst>
                            <p:childTnLst>
                              <p:par>
                                <p:cTn id="25" presetID="53" presetClass="entr" presetSubtype="16" fill="hold" grpId="0" nodeType="afterEffect" nodePh="1">
                                  <p:stCondLst>
                                    <p:cond delay="0"/>
                                  </p:stCondLst>
                                  <p:endCondLst>
                                    <p:cond evt="begin" delay="0">
                                      <p:tn val="25"/>
                                    </p:cond>
                                  </p:endCondLst>
                                  <p:childTnLst>
                                    <p:set>
                                      <p:cBhvr>
                                        <p:cTn id="26" dur="1" fill="hold">
                                          <p:stCondLst>
                                            <p:cond delay="0"/>
                                          </p:stCondLst>
                                        </p:cTn>
                                        <p:tgtEl>
                                          <p:spTgt spid="16"/>
                                        </p:tgtEl>
                                        <p:attrNameLst>
                                          <p:attrName>style.visibility</p:attrName>
                                        </p:attrNameLst>
                                      </p:cBhvr>
                                      <p:to>
                                        <p:strVal val="visible"/>
                                      </p:to>
                                    </p:set>
                                    <p:anim calcmode="lin" valueType="num">
                                      <p:cBhvr>
                                        <p:cTn id="27" dur="250" fill="hold"/>
                                        <p:tgtEl>
                                          <p:spTgt spid="16"/>
                                        </p:tgtEl>
                                        <p:attrNameLst>
                                          <p:attrName>ppt_w</p:attrName>
                                        </p:attrNameLst>
                                      </p:cBhvr>
                                      <p:tavLst>
                                        <p:tav tm="0">
                                          <p:val>
                                            <p:fltVal val="0"/>
                                          </p:val>
                                        </p:tav>
                                        <p:tav tm="100000">
                                          <p:val>
                                            <p:strVal val="#ppt_w"/>
                                          </p:val>
                                        </p:tav>
                                      </p:tavLst>
                                    </p:anim>
                                    <p:anim calcmode="lin" valueType="num">
                                      <p:cBhvr>
                                        <p:cTn id="28" dur="250" fill="hold"/>
                                        <p:tgtEl>
                                          <p:spTgt spid="16"/>
                                        </p:tgtEl>
                                        <p:attrNameLst>
                                          <p:attrName>ppt_h</p:attrName>
                                        </p:attrNameLst>
                                      </p:cBhvr>
                                      <p:tavLst>
                                        <p:tav tm="0">
                                          <p:val>
                                            <p:fltVal val="0"/>
                                          </p:val>
                                        </p:tav>
                                        <p:tav tm="100000">
                                          <p:val>
                                            <p:strVal val="#ppt_h"/>
                                          </p:val>
                                        </p:tav>
                                      </p:tavLst>
                                    </p:anim>
                                    <p:animEffect transition="in" filter="fade">
                                      <p:cBhvr>
                                        <p:cTn id="29" dur="250"/>
                                        <p:tgtEl>
                                          <p:spTgt spid="16"/>
                                        </p:tgtEl>
                                      </p:cBhvr>
                                    </p:animEffect>
                                  </p:childTnLst>
                                </p:cTn>
                              </p:par>
                            </p:childTnLst>
                          </p:cTn>
                        </p:par>
                        <p:par>
                          <p:cTn id="30" fill="hold">
                            <p:stCondLst>
                              <p:cond delay="1260"/>
                            </p:stCondLst>
                            <p:childTnLst>
                              <p:par>
                                <p:cTn id="31" presetID="53" presetClass="entr" presetSubtype="16" fill="hold" grpId="0" nodeType="afterEffect" nodePh="1">
                                  <p:stCondLst>
                                    <p:cond delay="0"/>
                                  </p:stCondLst>
                                  <p:endCondLst>
                                    <p:cond evt="begin" delay="0">
                                      <p:tn val="31"/>
                                    </p:cond>
                                  </p:endCondLst>
                                  <p:childTnLst>
                                    <p:set>
                                      <p:cBhvr>
                                        <p:cTn id="32" dur="1" fill="hold">
                                          <p:stCondLst>
                                            <p:cond delay="0"/>
                                          </p:stCondLst>
                                        </p:cTn>
                                        <p:tgtEl>
                                          <p:spTgt spid="17"/>
                                        </p:tgtEl>
                                        <p:attrNameLst>
                                          <p:attrName>style.visibility</p:attrName>
                                        </p:attrNameLst>
                                      </p:cBhvr>
                                      <p:to>
                                        <p:strVal val="visible"/>
                                      </p:to>
                                    </p:set>
                                    <p:anim calcmode="lin" valueType="num">
                                      <p:cBhvr>
                                        <p:cTn id="33" dur="250" fill="hold"/>
                                        <p:tgtEl>
                                          <p:spTgt spid="17"/>
                                        </p:tgtEl>
                                        <p:attrNameLst>
                                          <p:attrName>ppt_w</p:attrName>
                                        </p:attrNameLst>
                                      </p:cBhvr>
                                      <p:tavLst>
                                        <p:tav tm="0">
                                          <p:val>
                                            <p:fltVal val="0"/>
                                          </p:val>
                                        </p:tav>
                                        <p:tav tm="100000">
                                          <p:val>
                                            <p:strVal val="#ppt_w"/>
                                          </p:val>
                                        </p:tav>
                                      </p:tavLst>
                                    </p:anim>
                                    <p:anim calcmode="lin" valueType="num">
                                      <p:cBhvr>
                                        <p:cTn id="34" dur="250" fill="hold"/>
                                        <p:tgtEl>
                                          <p:spTgt spid="17"/>
                                        </p:tgtEl>
                                        <p:attrNameLst>
                                          <p:attrName>ppt_h</p:attrName>
                                        </p:attrNameLst>
                                      </p:cBhvr>
                                      <p:tavLst>
                                        <p:tav tm="0">
                                          <p:val>
                                            <p:fltVal val="0"/>
                                          </p:val>
                                        </p:tav>
                                        <p:tav tm="100000">
                                          <p:val>
                                            <p:strVal val="#ppt_h"/>
                                          </p:val>
                                        </p:tav>
                                      </p:tavLst>
                                    </p:anim>
                                    <p:animEffect transition="in" filter="fade">
                                      <p:cBhvr>
                                        <p:cTn id="35"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15" grpId="0" build="p">
        <p:tmplLst>
          <p:tmpl lvl="1">
            <p:tnLst>
              <p:par>
                <p:cTn presetID="22" presetClass="entr" presetSubtype="8"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left)">
                      <p:cBhvr>
                        <p:cTn dur="250"/>
                        <p:tgtEl>
                          <p:spTgt spid="15"/>
                        </p:tgtEl>
                      </p:cBhvr>
                    </p:animEffect>
                  </p:childTnLst>
                </p:cTn>
              </p:par>
            </p:tnLst>
          </p:tmpl>
        </p:tmplLst>
      </p:bldP>
      <p:bldP spid="12" grpId="0"/>
      <p:bldP spid="16" grpId="0"/>
      <p:bldP spid="17" grpId="0"/>
    </p:bld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68_Title and Content">
    <p:spTree>
      <p:nvGrpSpPr>
        <p:cNvPr id="1" name=""/>
        <p:cNvGrpSpPr/>
        <p:nvPr/>
      </p:nvGrpSpPr>
      <p:grpSpPr>
        <a:xfrm>
          <a:off x="0" y="0"/>
          <a:ext cx="0" cy="0"/>
          <a:chOff x="0" y="0"/>
          <a:chExt cx="0" cy="0"/>
        </a:xfrm>
      </p:grpSpPr>
      <p:sp>
        <p:nvSpPr>
          <p:cNvPr id="3" name="Slide Number Placeholder 2"/>
          <p:cNvSpPr>
            <a:spLocks noGrp="1"/>
          </p:cNvSpPr>
          <p:nvPr>
            <p:ph type="sldNum" sz="quarter" idx="19"/>
          </p:nvPr>
        </p:nvSpPr>
        <p:spPr/>
        <p:txBody>
          <a:bodyPr/>
          <a:lstStyle/>
          <a:p>
            <a:fld id="{5A12E19C-F0D7-470F-8E3A-FEF858791E3B}" type="slidenum">
              <a:rPr lang="uk-UA" smtClean="0"/>
              <a:pPr/>
              <a:t>‹#›</a:t>
            </a:fld>
            <a:endParaRPr lang="uk-UA"/>
          </a:p>
        </p:txBody>
      </p:sp>
      <p:sp>
        <p:nvSpPr>
          <p:cNvPr id="8" name="Text Placeholder 4"/>
          <p:cNvSpPr>
            <a:spLocks noGrp="1"/>
          </p:cNvSpPr>
          <p:nvPr>
            <p:ph type="body" sz="quarter" idx="31" hasCustomPrompt="1"/>
          </p:nvPr>
        </p:nvSpPr>
        <p:spPr>
          <a:xfrm>
            <a:off x="468313" y="1892830"/>
            <a:ext cx="3743647" cy="1056119"/>
          </a:xfrm>
        </p:spPr>
        <p:txBody>
          <a:bodyPr>
            <a:normAutofit/>
          </a:bodyPr>
          <a:lstStyle>
            <a:lvl1pPr marL="0" indent="0" algn="l">
              <a:buNone/>
              <a:defRPr sz="1000"/>
            </a:lvl1pPr>
          </a:lstStyle>
          <a:p>
            <a:pPr lvl="0"/>
            <a:r>
              <a:rPr lang="en-US" dirty="0"/>
              <a:t>text</a:t>
            </a:r>
            <a:endParaRPr lang="uk-UA" dirty="0"/>
          </a:p>
        </p:txBody>
      </p:sp>
      <p:sp>
        <p:nvSpPr>
          <p:cNvPr id="5" name="Picture Placeholder 4"/>
          <p:cNvSpPr>
            <a:spLocks noGrp="1"/>
          </p:cNvSpPr>
          <p:nvPr>
            <p:ph type="pic" sz="quarter" idx="18"/>
          </p:nvPr>
        </p:nvSpPr>
        <p:spPr>
          <a:xfrm>
            <a:off x="4492144" y="1892829"/>
            <a:ext cx="4183545" cy="3840427"/>
          </a:xfrm>
          <a:effectLst>
            <a:outerShdw blurRad="38100" dist="12700" dir="2700000" algn="tl" rotWithShape="0">
              <a:prstClr val="black">
                <a:alpha val="40000"/>
              </a:prstClr>
            </a:outerShdw>
          </a:effectLst>
        </p:spPr>
        <p:txBody>
          <a:bodyPr/>
          <a:lstStyle/>
          <a:p>
            <a:endParaRPr lang="uk-UA"/>
          </a:p>
        </p:txBody>
      </p:sp>
      <p:sp>
        <p:nvSpPr>
          <p:cNvPr id="4" name="Title 3"/>
          <p:cNvSpPr>
            <a:spLocks noGrp="1"/>
          </p:cNvSpPr>
          <p:nvPr>
            <p:ph type="title"/>
          </p:nvPr>
        </p:nvSpPr>
        <p:spPr/>
        <p:txBody>
          <a:bodyPr/>
          <a:lstStyle/>
          <a:p>
            <a:r>
              <a:rPr lang="en-US"/>
              <a:t>Click to edit Master title style</a:t>
            </a:r>
            <a:endParaRPr lang="uk-UA"/>
          </a:p>
        </p:txBody>
      </p:sp>
      <p:sp>
        <p:nvSpPr>
          <p:cNvPr id="15" name="Text Placeholder 8"/>
          <p:cNvSpPr>
            <a:spLocks noGrp="1"/>
          </p:cNvSpPr>
          <p:nvPr>
            <p:ph type="body" sz="quarter" idx="12" hasCustomPrompt="1"/>
          </p:nvPr>
        </p:nvSpPr>
        <p:spPr>
          <a:xfrm>
            <a:off x="468314" y="1028700"/>
            <a:ext cx="8207375" cy="383117"/>
          </a:xfrm>
        </p:spPr>
        <p:txBody>
          <a:bodyPr/>
          <a:lstStyle>
            <a:lvl1pPr marL="0" indent="0">
              <a:buNone/>
              <a:defRPr/>
            </a:lvl1pPr>
          </a:lstStyle>
          <a:p>
            <a:pPr lvl="0"/>
            <a:r>
              <a:rPr lang="en-US" dirty="0"/>
              <a:t>Great Subtitle is Here</a:t>
            </a:r>
            <a:endParaRPr lang="uk-UA" dirty="0"/>
          </a:p>
        </p:txBody>
      </p:sp>
      <p:sp>
        <p:nvSpPr>
          <p:cNvPr id="2" name="Footer Placeholder 1"/>
          <p:cNvSpPr>
            <a:spLocks noGrp="1"/>
          </p:cNvSpPr>
          <p:nvPr>
            <p:ph type="ftr" sz="quarter" idx="35"/>
          </p:nvPr>
        </p:nvSpPr>
        <p:spPr/>
        <p:txBody>
          <a:bodyPr/>
          <a:lstStyle/>
          <a:p>
            <a:pPr algn="r"/>
            <a:r>
              <a:rPr lang="en-US"/>
              <a:t>www.company.com</a:t>
            </a:r>
            <a:endParaRPr lang="uk-UA" dirty="0"/>
          </a:p>
        </p:txBody>
      </p:sp>
      <p:sp>
        <p:nvSpPr>
          <p:cNvPr id="14" name="Text Placeholder 4"/>
          <p:cNvSpPr>
            <a:spLocks noGrp="1"/>
          </p:cNvSpPr>
          <p:nvPr>
            <p:ph type="body" sz="quarter" idx="36" hasCustomPrompt="1"/>
          </p:nvPr>
        </p:nvSpPr>
        <p:spPr>
          <a:xfrm>
            <a:off x="1043608" y="3236980"/>
            <a:ext cx="3173542" cy="672075"/>
          </a:xfrm>
        </p:spPr>
        <p:txBody>
          <a:bodyPr anchor="ctr">
            <a:normAutofit/>
          </a:bodyPr>
          <a:lstStyle>
            <a:lvl1pPr marL="0" indent="0" algn="l">
              <a:buNone/>
              <a:defRPr sz="1000"/>
            </a:lvl1pPr>
          </a:lstStyle>
          <a:p>
            <a:pPr lvl="0"/>
            <a:r>
              <a:rPr lang="en-US" dirty="0"/>
              <a:t>text</a:t>
            </a:r>
            <a:endParaRPr lang="uk-UA" dirty="0"/>
          </a:p>
        </p:txBody>
      </p:sp>
      <p:sp>
        <p:nvSpPr>
          <p:cNvPr id="21" name="Text Placeholder 4"/>
          <p:cNvSpPr>
            <a:spLocks noGrp="1"/>
          </p:cNvSpPr>
          <p:nvPr>
            <p:ph type="body" sz="quarter" idx="37" hasCustomPrompt="1"/>
          </p:nvPr>
        </p:nvSpPr>
        <p:spPr>
          <a:xfrm>
            <a:off x="1043608" y="4101075"/>
            <a:ext cx="3173542" cy="672075"/>
          </a:xfrm>
        </p:spPr>
        <p:txBody>
          <a:bodyPr anchor="ctr">
            <a:normAutofit/>
          </a:bodyPr>
          <a:lstStyle>
            <a:lvl1pPr marL="0" indent="0" algn="l">
              <a:buNone/>
              <a:defRPr sz="1000"/>
            </a:lvl1pPr>
          </a:lstStyle>
          <a:p>
            <a:pPr lvl="0"/>
            <a:r>
              <a:rPr lang="en-US" dirty="0"/>
              <a:t>text</a:t>
            </a:r>
            <a:endParaRPr lang="uk-UA" dirty="0"/>
          </a:p>
        </p:txBody>
      </p:sp>
      <p:sp>
        <p:nvSpPr>
          <p:cNvPr id="22" name="Text Placeholder 4"/>
          <p:cNvSpPr>
            <a:spLocks noGrp="1"/>
          </p:cNvSpPr>
          <p:nvPr>
            <p:ph type="body" sz="quarter" idx="38" hasCustomPrompt="1"/>
          </p:nvPr>
        </p:nvSpPr>
        <p:spPr>
          <a:xfrm>
            <a:off x="1043608" y="4965171"/>
            <a:ext cx="3173542" cy="672075"/>
          </a:xfrm>
        </p:spPr>
        <p:txBody>
          <a:bodyPr anchor="ctr">
            <a:normAutofit/>
          </a:bodyPr>
          <a:lstStyle>
            <a:lvl1pPr marL="0" indent="0" algn="l">
              <a:buNone/>
              <a:defRPr sz="1000"/>
            </a:lvl1pPr>
          </a:lstStyle>
          <a:p>
            <a:pPr lvl="0"/>
            <a:r>
              <a:rPr lang="en-US" dirty="0"/>
              <a:t>text</a:t>
            </a:r>
            <a:endParaRPr lang="uk-UA" dirty="0"/>
          </a:p>
        </p:txBody>
      </p:sp>
    </p:spTree>
    <p:extLst>
      <p:ext uri="{BB962C8B-B14F-4D97-AF65-F5344CB8AC3E}">
        <p14:creationId xmlns:p14="http://schemas.microsoft.com/office/powerpoint/2010/main" val="326648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50"/>
                                        <p:tgtEl>
                                          <p:spTgt spid="4"/>
                                        </p:tgtEl>
                                      </p:cBhvr>
                                    </p:animEffect>
                                  </p:childTnLst>
                                </p:cTn>
                              </p:par>
                            </p:childTnLst>
                          </p:cTn>
                        </p:par>
                        <p:par>
                          <p:cTn id="8" fill="hold">
                            <p:stCondLst>
                              <p:cond delay="260"/>
                            </p:stCondLst>
                            <p:childTnLst>
                              <p:par>
                                <p:cTn id="9" presetID="22" presetClass="entr" presetSubtype="8"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wipe(left)">
                                      <p:cBhvr>
                                        <p:cTn id="11" dur="250"/>
                                        <p:tgtEl>
                                          <p:spTgt spid="15">
                                            <p:txEl>
                                              <p:pRg st="0" end="0"/>
                                            </p:txEl>
                                          </p:spTgt>
                                        </p:tgtEl>
                                      </p:cBhvr>
                                    </p:animEffect>
                                  </p:childTnLst>
                                </p:cTn>
                              </p:par>
                            </p:childTnLst>
                          </p:cTn>
                        </p:par>
                        <p:par>
                          <p:cTn id="12" fill="hold">
                            <p:stCondLst>
                              <p:cond delay="510"/>
                            </p:stCondLst>
                            <p:childTnLst>
                              <p:par>
                                <p:cTn id="13" presetID="53" presetClass="entr" presetSubtype="16" fill="hold" grpId="0" nodeType="afterEffect" nodePh="1">
                                  <p:stCondLst>
                                    <p:cond delay="0"/>
                                  </p:stCondLst>
                                  <p:endCondLst>
                                    <p:cond evt="begin" delay="0">
                                      <p:tn val="13"/>
                                    </p:cond>
                                  </p:endCondLst>
                                  <p:childTnLst>
                                    <p:set>
                                      <p:cBhvr>
                                        <p:cTn id="14" dur="1" fill="hold">
                                          <p:stCondLst>
                                            <p:cond delay="0"/>
                                          </p:stCondLst>
                                        </p:cTn>
                                        <p:tgtEl>
                                          <p:spTgt spid="5"/>
                                        </p:tgtEl>
                                        <p:attrNameLst>
                                          <p:attrName>style.visibility</p:attrName>
                                        </p:attrNameLst>
                                      </p:cBhvr>
                                      <p:to>
                                        <p:strVal val="visible"/>
                                      </p:to>
                                    </p:set>
                                    <p:anim calcmode="lin" valueType="num">
                                      <p:cBhvr>
                                        <p:cTn id="15" dur="250" fill="hold"/>
                                        <p:tgtEl>
                                          <p:spTgt spid="5"/>
                                        </p:tgtEl>
                                        <p:attrNameLst>
                                          <p:attrName>ppt_w</p:attrName>
                                        </p:attrNameLst>
                                      </p:cBhvr>
                                      <p:tavLst>
                                        <p:tav tm="0">
                                          <p:val>
                                            <p:fltVal val="0"/>
                                          </p:val>
                                        </p:tav>
                                        <p:tav tm="100000">
                                          <p:val>
                                            <p:strVal val="#ppt_w"/>
                                          </p:val>
                                        </p:tav>
                                      </p:tavLst>
                                    </p:anim>
                                    <p:anim calcmode="lin" valueType="num">
                                      <p:cBhvr>
                                        <p:cTn id="16" dur="250" fill="hold"/>
                                        <p:tgtEl>
                                          <p:spTgt spid="5"/>
                                        </p:tgtEl>
                                        <p:attrNameLst>
                                          <p:attrName>ppt_h</p:attrName>
                                        </p:attrNameLst>
                                      </p:cBhvr>
                                      <p:tavLst>
                                        <p:tav tm="0">
                                          <p:val>
                                            <p:fltVal val="0"/>
                                          </p:val>
                                        </p:tav>
                                        <p:tav tm="100000">
                                          <p:val>
                                            <p:strVal val="#ppt_h"/>
                                          </p:val>
                                        </p:tav>
                                      </p:tavLst>
                                    </p:anim>
                                    <p:animEffect transition="in" filter="fade">
                                      <p:cBhvr>
                                        <p:cTn id="17" dur="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15" grpId="0" build="p">
        <p:tmplLst>
          <p:tmpl lvl="1">
            <p:tnLst>
              <p:par>
                <p:cTn presetID="22" presetClass="entr" presetSubtype="8"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left)">
                      <p:cBhvr>
                        <p:cTn dur="250"/>
                        <p:tgtEl>
                          <p:spTgt spid="15"/>
                        </p:tgtEl>
                      </p:cBhvr>
                    </p:animEffect>
                  </p:childTnLst>
                </p:cTn>
              </p:par>
            </p:tnLst>
          </p:tmpl>
        </p:tmplLst>
      </p:bldP>
    </p:bld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F96FE2-9E77-4834-9C6B-212E1056298F}" type="datetimeFigureOut">
              <a:rPr lang="en-US" smtClean="0"/>
              <a:t>5/13/2021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28E537-E56B-49CA-B596-52598082FBE8}" type="slidenum">
              <a:rPr lang="en-US" smtClean="0"/>
              <a:t>‹#›</a:t>
            </a:fld>
            <a:endParaRPr lang="en-US" dirty="0"/>
          </a:p>
        </p:txBody>
      </p:sp>
    </p:spTree>
    <p:extLst>
      <p:ext uri="{BB962C8B-B14F-4D97-AF65-F5344CB8AC3E}">
        <p14:creationId xmlns:p14="http://schemas.microsoft.com/office/powerpoint/2010/main" val="263292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uk-UA"/>
          </a:p>
        </p:txBody>
      </p:sp>
      <p:sp>
        <p:nvSpPr>
          <p:cNvPr id="4" name="Slide Number Placeholder 3"/>
          <p:cNvSpPr>
            <a:spLocks noGrp="1"/>
          </p:cNvSpPr>
          <p:nvPr>
            <p:ph type="sldNum" sz="quarter" idx="11"/>
          </p:nvPr>
        </p:nvSpPr>
        <p:spPr/>
        <p:txBody>
          <a:bodyPr/>
          <a:lstStyle/>
          <a:p>
            <a:fld id="{B37E814A-9BCF-4B76-92FC-791F84F878B3}" type="slidenum">
              <a:rPr lang="uk-UA" smtClean="0"/>
              <a:pPr/>
              <a:t>‹#›</a:t>
            </a:fld>
            <a:endParaRPr lang="uk-UA"/>
          </a:p>
        </p:txBody>
      </p:sp>
      <p:sp>
        <p:nvSpPr>
          <p:cNvPr id="8" name="Text Placeholder 7"/>
          <p:cNvSpPr>
            <a:spLocks noGrp="1"/>
          </p:cNvSpPr>
          <p:nvPr>
            <p:ph type="body" sz="quarter" idx="13" hasCustomPrompt="1"/>
          </p:nvPr>
        </p:nvSpPr>
        <p:spPr>
          <a:xfrm>
            <a:off x="468314" y="1028734"/>
            <a:ext cx="8207375" cy="383084"/>
          </a:xfrm>
        </p:spPr>
        <p:txBody>
          <a:bodyPr/>
          <a:lstStyle>
            <a:lvl1pPr marL="0" indent="0">
              <a:buNone/>
              <a:defRPr baseline="0"/>
            </a:lvl1pPr>
          </a:lstStyle>
          <a:p>
            <a:pPr lvl="0"/>
            <a:r>
              <a:rPr lang="en-US" dirty="0"/>
              <a:t>Subtitle is here</a:t>
            </a:r>
            <a:endParaRPr lang="uk-UA" dirty="0"/>
          </a:p>
        </p:txBody>
      </p:sp>
      <p:sp>
        <p:nvSpPr>
          <p:cNvPr id="3" name="Footer Placeholder 2"/>
          <p:cNvSpPr>
            <a:spLocks noGrp="1"/>
          </p:cNvSpPr>
          <p:nvPr>
            <p:ph type="ftr" sz="quarter" idx="14"/>
          </p:nvPr>
        </p:nvSpPr>
        <p:spPr/>
        <p:txBody>
          <a:bodyPr/>
          <a:lstStyle/>
          <a:p>
            <a:pPr algn="r"/>
            <a:r>
              <a:rPr lang="en-US"/>
              <a:t>www.company.com</a:t>
            </a:r>
            <a:endParaRPr lang="uk-UA" dirty="0"/>
          </a:p>
        </p:txBody>
      </p:sp>
    </p:spTree>
    <p:extLst>
      <p:ext uri="{BB962C8B-B14F-4D97-AF65-F5344CB8AC3E}">
        <p14:creationId xmlns:p14="http://schemas.microsoft.com/office/powerpoint/2010/main" val="91263678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slideLayout" Target="../slideLayouts/slideLayout76.xml"/><Relationship Id="rId84" Type="http://schemas.openxmlformats.org/officeDocument/2006/relationships/slideLayout" Target="../slideLayouts/slideLayout84.xml"/><Relationship Id="rId89"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59320"/>
            <a:ext cx="8229600" cy="706089"/>
          </a:xfrm>
          <a:prstGeom prst="rect">
            <a:avLst/>
          </a:prstGeom>
        </p:spPr>
        <p:txBody>
          <a:bodyPr vert="horz" lIns="91440" tIns="45720" rIns="91440" bIns="45720" rtlCol="0" anchor="b">
            <a:normAutofit/>
          </a:bodyPr>
          <a:lstStyle/>
          <a:p>
            <a:r>
              <a:rPr lang="en-US" dirty="0"/>
              <a:t>Click to edit Master title style</a:t>
            </a:r>
            <a:endParaRPr lang="uk-U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7" name="Oval 6"/>
          <p:cNvSpPr/>
          <p:nvPr userDrawn="1"/>
        </p:nvSpPr>
        <p:spPr>
          <a:xfrm>
            <a:off x="8820472" y="6440400"/>
            <a:ext cx="215660" cy="216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Slide Number Placeholder 5"/>
          <p:cNvSpPr>
            <a:spLocks noGrp="1"/>
          </p:cNvSpPr>
          <p:nvPr>
            <p:ph type="sldNum" sz="quarter" idx="4"/>
          </p:nvPr>
        </p:nvSpPr>
        <p:spPr>
          <a:xfrm>
            <a:off x="8734962" y="6356351"/>
            <a:ext cx="386680" cy="365125"/>
          </a:xfrm>
          <a:prstGeom prst="rect">
            <a:avLst/>
          </a:prstGeom>
        </p:spPr>
        <p:txBody>
          <a:bodyPr vert="horz" lIns="91440" tIns="45720" rIns="91440" bIns="45720" rtlCol="0" anchor="ctr"/>
          <a:lstStyle>
            <a:lvl1pPr algn="ctr">
              <a:defRPr sz="800">
                <a:solidFill>
                  <a:schemeClr val="bg1"/>
                </a:solidFill>
              </a:defRPr>
            </a:lvl1pPr>
          </a:lstStyle>
          <a:p>
            <a:fld id="{B37E814A-9BCF-4B76-92FC-791F84F878B3}" type="slidenum">
              <a:rPr lang="uk-UA" smtClean="0"/>
              <a:pPr/>
              <a:t>‹#›</a:t>
            </a:fld>
            <a:endParaRPr lang="uk-UA"/>
          </a:p>
        </p:txBody>
      </p:sp>
      <p:sp>
        <p:nvSpPr>
          <p:cNvPr id="10" name="Oval 9"/>
          <p:cNvSpPr/>
          <p:nvPr userDrawn="1"/>
        </p:nvSpPr>
        <p:spPr>
          <a:xfrm>
            <a:off x="8748463" y="177460"/>
            <a:ext cx="359678" cy="36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bg1"/>
                </a:solidFill>
                <a:latin typeface="WebHostingHub-Glyphs"/>
              </a:rPr>
              <a:t></a:t>
            </a:r>
            <a:endParaRPr lang="uk-UA" dirty="0">
              <a:solidFill>
                <a:schemeClr val="bg1"/>
              </a:solidFill>
            </a:endParaRPr>
          </a:p>
        </p:txBody>
      </p:sp>
      <p:sp>
        <p:nvSpPr>
          <p:cNvPr id="4" name="Footer Placeholder 3"/>
          <p:cNvSpPr>
            <a:spLocks noGrp="1"/>
          </p:cNvSpPr>
          <p:nvPr>
            <p:ph type="ftr" sz="quarter" idx="3"/>
          </p:nvPr>
        </p:nvSpPr>
        <p:spPr>
          <a:xfrm>
            <a:off x="5749926" y="6356351"/>
            <a:ext cx="28956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algn="r"/>
            <a:r>
              <a:rPr lang="en-US"/>
              <a:t>www.company.com</a:t>
            </a:r>
            <a:endParaRPr lang="uk-UA" dirty="0"/>
          </a:p>
        </p:txBody>
      </p:sp>
    </p:spTree>
    <p:extLst>
      <p:ext uri="{BB962C8B-B14F-4D97-AF65-F5344CB8AC3E}">
        <p14:creationId xmlns:p14="http://schemas.microsoft.com/office/powerpoint/2010/main" val="2169218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44" r:id="rId3"/>
    <p:sldLayoutId id="2147483723" r:id="rId4"/>
    <p:sldLayoutId id="2147483718" r:id="rId5"/>
    <p:sldLayoutId id="2147483719" r:id="rId6"/>
    <p:sldLayoutId id="2147483676" r:id="rId7"/>
    <p:sldLayoutId id="2147483725" r:id="rId8"/>
    <p:sldLayoutId id="2147483657" r:id="rId9"/>
    <p:sldLayoutId id="2147483751" r:id="rId10"/>
    <p:sldLayoutId id="2147483745" r:id="rId11"/>
    <p:sldLayoutId id="2147483747" r:id="rId12"/>
    <p:sldLayoutId id="2147483742" r:id="rId13"/>
    <p:sldLayoutId id="2147483741" r:id="rId14"/>
    <p:sldLayoutId id="2147483740" r:id="rId15"/>
    <p:sldLayoutId id="2147483732" r:id="rId16"/>
    <p:sldLayoutId id="2147483731" r:id="rId17"/>
    <p:sldLayoutId id="2147483724" r:id="rId18"/>
    <p:sldLayoutId id="2147483743" r:id="rId19"/>
    <p:sldLayoutId id="2147483722" r:id="rId20"/>
    <p:sldLayoutId id="2147483717" r:id="rId21"/>
    <p:sldLayoutId id="2147483715" r:id="rId22"/>
    <p:sldLayoutId id="2147483729" r:id="rId23"/>
    <p:sldLayoutId id="2147483726" r:id="rId24"/>
    <p:sldLayoutId id="2147483716" r:id="rId25"/>
    <p:sldLayoutId id="2147483714" r:id="rId26"/>
    <p:sldLayoutId id="2147483727" r:id="rId27"/>
    <p:sldLayoutId id="2147483713" r:id="rId28"/>
    <p:sldLayoutId id="2147483712" r:id="rId29"/>
    <p:sldLayoutId id="2147483711" r:id="rId30"/>
    <p:sldLayoutId id="2147483710" r:id="rId31"/>
    <p:sldLayoutId id="2147483707" r:id="rId32"/>
    <p:sldLayoutId id="2147483708" r:id="rId33"/>
    <p:sldLayoutId id="2147483704" r:id="rId34"/>
    <p:sldLayoutId id="2147483697" r:id="rId35"/>
    <p:sldLayoutId id="2147483692" r:id="rId36"/>
    <p:sldLayoutId id="2147483691" r:id="rId37"/>
    <p:sldLayoutId id="2147483693" r:id="rId38"/>
    <p:sldLayoutId id="2147483682" r:id="rId39"/>
    <p:sldLayoutId id="2147483659" r:id="rId40"/>
    <p:sldLayoutId id="2147483673" r:id="rId41"/>
    <p:sldLayoutId id="2147483679" r:id="rId42"/>
    <p:sldLayoutId id="2147483674" r:id="rId43"/>
    <p:sldLayoutId id="2147483675" r:id="rId44"/>
    <p:sldLayoutId id="2147483658" r:id="rId45"/>
    <p:sldLayoutId id="2147483662" r:id="rId46"/>
    <p:sldLayoutId id="2147483750" r:id="rId47"/>
    <p:sldLayoutId id="2147483663" r:id="rId48"/>
    <p:sldLayoutId id="2147483666" r:id="rId49"/>
    <p:sldLayoutId id="2147483667" r:id="rId50"/>
    <p:sldLayoutId id="2147483664" r:id="rId51"/>
    <p:sldLayoutId id="2147483668" r:id="rId52"/>
    <p:sldLayoutId id="2147483669" r:id="rId53"/>
    <p:sldLayoutId id="2147483665" r:id="rId54"/>
    <p:sldLayoutId id="2147483734" r:id="rId55"/>
    <p:sldLayoutId id="2147483736" r:id="rId56"/>
    <p:sldLayoutId id="2147483661" r:id="rId57"/>
    <p:sldLayoutId id="2147483688" r:id="rId58"/>
    <p:sldLayoutId id="2147483653" r:id="rId59"/>
    <p:sldLayoutId id="2147483752" r:id="rId60"/>
    <p:sldLayoutId id="2147483654" r:id="rId61"/>
    <p:sldLayoutId id="2147483655" r:id="rId62"/>
    <p:sldLayoutId id="2147483656" r:id="rId63"/>
    <p:sldLayoutId id="2147483652" r:id="rId64"/>
    <p:sldLayoutId id="2147483739" r:id="rId65"/>
    <p:sldLayoutId id="2147483738" r:id="rId66"/>
    <p:sldLayoutId id="2147483749" r:id="rId67"/>
    <p:sldLayoutId id="2147483660" r:id="rId68"/>
    <p:sldLayoutId id="2147483686" r:id="rId69"/>
    <p:sldLayoutId id="2147483684" r:id="rId70"/>
    <p:sldLayoutId id="2147483687" r:id="rId71"/>
    <p:sldLayoutId id="2147483680" r:id="rId72"/>
    <p:sldLayoutId id="2147483685" r:id="rId73"/>
    <p:sldLayoutId id="2147483709" r:id="rId74"/>
    <p:sldLayoutId id="2147483681" r:id="rId75"/>
    <p:sldLayoutId id="2147483683" r:id="rId76"/>
    <p:sldLayoutId id="2147483689" r:id="rId77"/>
    <p:sldLayoutId id="2147483690" r:id="rId78"/>
    <p:sldLayoutId id="2147483696" r:id="rId79"/>
    <p:sldLayoutId id="2147483698" r:id="rId80"/>
    <p:sldLayoutId id="2147483700" r:id="rId81"/>
    <p:sldLayoutId id="2147483702" r:id="rId82"/>
    <p:sldLayoutId id="2147483703" r:id="rId83"/>
    <p:sldLayoutId id="2147483733" r:id="rId84"/>
    <p:sldLayoutId id="2147483737" r:id="rId85"/>
    <p:sldLayoutId id="2147483735" r:id="rId86"/>
    <p:sldLayoutId id="2147483748" r:id="rId87"/>
    <p:sldLayoutId id="2147483753" r:id="rId88"/>
  </p:sldLayoutIdLst>
  <p:hf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2.xml"/><Relationship Id="rId7" Type="http://schemas.openxmlformats.org/officeDocument/2006/relationships/chart" Target="../charts/chart5.xml"/><Relationship Id="rId2" Type="http://schemas.openxmlformats.org/officeDocument/2006/relationships/chart" Target="../charts/chart1.xml"/><Relationship Id="rId1" Type="http://schemas.openxmlformats.org/officeDocument/2006/relationships/slideLayout" Target="../slideLayouts/slideLayout88.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5D06A44-D5ED-402E-BDB8-A138858137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 y="0"/>
            <a:ext cx="9142857" cy="6858000"/>
          </a:xfrm>
          <a:prstGeom prst="rect">
            <a:avLst/>
          </a:prstGeom>
        </p:spPr>
      </p:pic>
      <p:sp>
        <p:nvSpPr>
          <p:cNvPr id="6" name="TextBox 5">
            <a:extLst>
              <a:ext uri="{FF2B5EF4-FFF2-40B4-BE49-F238E27FC236}">
                <a16:creationId xmlns:a16="http://schemas.microsoft.com/office/drawing/2014/main" id="{4AC0D1E2-766E-4067-BC86-7B6F8F5781E2}"/>
              </a:ext>
            </a:extLst>
          </p:cNvPr>
          <p:cNvSpPr txBox="1"/>
          <p:nvPr/>
        </p:nvSpPr>
        <p:spPr>
          <a:xfrm>
            <a:off x="683568" y="1196752"/>
            <a:ext cx="7920880" cy="2862322"/>
          </a:xfrm>
          <a:prstGeom prst="rect">
            <a:avLst/>
          </a:prstGeom>
          <a:noFill/>
        </p:spPr>
        <p:txBody>
          <a:bodyPr wrap="square" rtlCol="0">
            <a:spAutoFit/>
          </a:bodyPr>
          <a:lstStyle/>
          <a:p>
            <a:pPr algn="ctr"/>
            <a:r>
              <a:rPr lang="en-US" sz="6000" dirty="0" err="1">
                <a:solidFill>
                  <a:schemeClr val="tx2"/>
                </a:solidFill>
                <a:latin typeface="Trebuchet MS" panose="020B0603020202020204" pitchFamily="34" charset="0"/>
              </a:rPr>
              <a:t>Prezentare</a:t>
            </a:r>
            <a:r>
              <a:rPr lang="en-US" sz="6000" dirty="0">
                <a:solidFill>
                  <a:schemeClr val="tx2"/>
                </a:solidFill>
                <a:latin typeface="Trebuchet MS" panose="020B0603020202020204" pitchFamily="34" charset="0"/>
              </a:rPr>
              <a:t> </a:t>
            </a:r>
          </a:p>
          <a:p>
            <a:pPr algn="ctr"/>
            <a:r>
              <a:rPr lang="en-US" sz="6000" dirty="0" err="1">
                <a:solidFill>
                  <a:schemeClr val="tx2"/>
                </a:solidFill>
                <a:latin typeface="Trebuchet MS" panose="020B0603020202020204" pitchFamily="34" charset="0"/>
              </a:rPr>
              <a:t>Rezultate</a:t>
            </a:r>
            <a:r>
              <a:rPr lang="en-US" sz="6000" dirty="0">
                <a:solidFill>
                  <a:schemeClr val="tx2"/>
                </a:solidFill>
                <a:latin typeface="Trebuchet MS" panose="020B0603020202020204" pitchFamily="34" charset="0"/>
              </a:rPr>
              <a:t> </a:t>
            </a:r>
            <a:r>
              <a:rPr lang="en-US" sz="6000" dirty="0" err="1">
                <a:solidFill>
                  <a:schemeClr val="tx2"/>
                </a:solidFill>
                <a:latin typeface="Trebuchet MS" panose="020B0603020202020204" pitchFamily="34" charset="0"/>
              </a:rPr>
              <a:t>financiare</a:t>
            </a:r>
            <a:r>
              <a:rPr lang="en-US" sz="6000" dirty="0">
                <a:solidFill>
                  <a:schemeClr val="tx2"/>
                </a:solidFill>
                <a:latin typeface="Trebuchet MS" panose="020B0603020202020204" pitchFamily="34" charset="0"/>
              </a:rPr>
              <a:t> </a:t>
            </a:r>
          </a:p>
          <a:p>
            <a:pPr algn="ctr"/>
            <a:r>
              <a:rPr lang="en-US" sz="6000" dirty="0" err="1">
                <a:solidFill>
                  <a:schemeClr val="tx2"/>
                </a:solidFill>
                <a:latin typeface="Trebuchet MS" panose="020B0603020202020204" pitchFamily="34" charset="0"/>
              </a:rPr>
              <a:t>Trimestrul</a:t>
            </a:r>
            <a:r>
              <a:rPr lang="en-US" sz="6000" dirty="0">
                <a:solidFill>
                  <a:schemeClr val="tx2"/>
                </a:solidFill>
                <a:latin typeface="Trebuchet MS" panose="020B0603020202020204" pitchFamily="34" charset="0"/>
              </a:rPr>
              <a:t> I </a:t>
            </a:r>
            <a:r>
              <a:rPr lang="en-US" sz="6000" dirty="0" err="1">
                <a:solidFill>
                  <a:schemeClr val="tx2"/>
                </a:solidFill>
                <a:latin typeface="Trebuchet MS" panose="020B0603020202020204" pitchFamily="34" charset="0"/>
              </a:rPr>
              <a:t>anul</a:t>
            </a:r>
            <a:r>
              <a:rPr lang="en-US" sz="6000" dirty="0">
                <a:solidFill>
                  <a:schemeClr val="tx2"/>
                </a:solidFill>
                <a:latin typeface="Trebuchet MS" panose="020B0603020202020204" pitchFamily="34" charset="0"/>
              </a:rPr>
              <a:t> 2021</a:t>
            </a:r>
            <a:endParaRPr lang="en-US" sz="3600" dirty="0">
              <a:solidFill>
                <a:schemeClr val="tx2"/>
              </a:solidFill>
              <a:latin typeface="Trebuchet MS" panose="020B0603020202020204" pitchFamily="34" charset="0"/>
            </a:endParaRPr>
          </a:p>
        </p:txBody>
      </p:sp>
      <p:pic>
        <p:nvPicPr>
          <p:cNvPr id="10" name="Picture 9">
            <a:extLst>
              <a:ext uri="{FF2B5EF4-FFF2-40B4-BE49-F238E27FC236}">
                <a16:creationId xmlns:a16="http://schemas.microsoft.com/office/drawing/2014/main" id="{1B7932D0-1E32-4906-A4C5-D0A531A4F2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9912" y="5157192"/>
            <a:ext cx="5029992" cy="1468560"/>
          </a:xfrm>
          <a:prstGeom prst="rect">
            <a:avLst/>
          </a:prstGeom>
        </p:spPr>
      </p:pic>
      <p:cxnSp>
        <p:nvCxnSpPr>
          <p:cNvPr id="14" name="Straight Connector 13">
            <a:extLst>
              <a:ext uri="{FF2B5EF4-FFF2-40B4-BE49-F238E27FC236}">
                <a16:creationId xmlns:a16="http://schemas.microsoft.com/office/drawing/2014/main" id="{A7B78611-E266-4E41-8B35-38B288C46981}"/>
              </a:ext>
            </a:extLst>
          </p:cNvPr>
          <p:cNvCxnSpPr/>
          <p:nvPr/>
        </p:nvCxnSpPr>
        <p:spPr>
          <a:xfrm>
            <a:off x="3577146" y="5085184"/>
            <a:ext cx="557954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882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12</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12" name="Title 4">
            <a:extLst>
              <a:ext uri="{FF2B5EF4-FFF2-40B4-BE49-F238E27FC236}">
                <a16:creationId xmlns:a16="http://schemas.microsoft.com/office/drawing/2014/main" id="{C526F59D-7F1A-41CB-BDC5-91D965EB35C1}"/>
              </a:ext>
            </a:extLst>
          </p:cNvPr>
          <p:cNvSpPr>
            <a:spLocks noGrp="1"/>
          </p:cNvSpPr>
          <p:nvPr>
            <p:ph type="title"/>
          </p:nvPr>
        </p:nvSpPr>
        <p:spPr bwMode="auto">
          <a:xfrm>
            <a:off x="472917" y="923281"/>
            <a:ext cx="8172609" cy="6849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altLang="ro-RO" sz="2000" b="1" dirty="0">
                <a:solidFill>
                  <a:schemeClr val="tx2"/>
                </a:solidFill>
                <a:latin typeface="Trebuchet MS" panose="020B0603020202020204" pitchFamily="34" charset="0"/>
              </a:rPr>
              <a:t>Pilon 3:</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Perfectionarea</a:t>
            </a:r>
            <a:r>
              <a:rPr lang="en-US" altLang="en-US" sz="2000" b="1" dirty="0">
                <a:solidFill>
                  <a:schemeClr val="tx2"/>
                </a:solidFill>
                <a:latin typeface="Trebuchet MS" panose="020B0603020202020204" pitchFamily="34" charset="0"/>
              </a:rPr>
              <a:t> continua a</a:t>
            </a:r>
            <a:r>
              <a:rPr lang="ro-RO"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Sistemului</a:t>
            </a:r>
            <a:r>
              <a:rPr lang="en-US" altLang="en-US" sz="2000" b="1" dirty="0">
                <a:solidFill>
                  <a:schemeClr val="tx2"/>
                </a:solidFill>
                <a:latin typeface="Trebuchet MS" panose="020B0603020202020204" pitchFamily="34" charset="0"/>
              </a:rPr>
              <a:t> de</a:t>
            </a:r>
            <a:r>
              <a:rPr lang="ro-RO" altLang="en-US" sz="2000" b="1" dirty="0">
                <a:solidFill>
                  <a:schemeClr val="tx2"/>
                </a:solidFill>
                <a:latin typeface="Trebuchet MS" panose="020B0603020202020204" pitchFamily="34" charset="0"/>
              </a:rPr>
              <a:t> </a:t>
            </a:r>
            <a:r>
              <a:rPr lang="en-US" altLang="en-US" sz="2000" b="1" dirty="0">
                <a:solidFill>
                  <a:schemeClr val="tx2"/>
                </a:solidFill>
                <a:latin typeface="Trebuchet MS" panose="020B0603020202020204" pitchFamily="34" charset="0"/>
              </a:rPr>
              <a:t>Management </a:t>
            </a:r>
            <a:r>
              <a:rPr lang="en-US" altLang="en-US" sz="2000" b="1" dirty="0" err="1">
                <a:solidFill>
                  <a:schemeClr val="tx2"/>
                </a:solidFill>
                <a:latin typeface="Trebuchet MS" panose="020B0603020202020204" pitchFamily="34" charset="0"/>
              </a:rPr>
              <a:t>Integrat</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Calitate</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Mediu</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Sanatate</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si</a:t>
            </a:r>
            <a:r>
              <a:rPr lang="en-US" altLang="en-US" sz="2000" b="1" dirty="0">
                <a:solidFill>
                  <a:schemeClr val="tx2"/>
                </a:solidFill>
                <a:latin typeface="Trebuchet MS" panose="020B0603020202020204" pitchFamily="34" charset="0"/>
              </a:rPr>
              <a:t> Securitate in </a:t>
            </a:r>
            <a:r>
              <a:rPr lang="en-US" altLang="en-US" sz="2000" b="1" dirty="0" err="1">
                <a:solidFill>
                  <a:schemeClr val="tx2"/>
                </a:solidFill>
                <a:latin typeface="Trebuchet MS" panose="020B0603020202020204" pitchFamily="34" charset="0"/>
              </a:rPr>
              <a:t>Munca</a:t>
            </a:r>
            <a:r>
              <a:rPr lang="en-US" altLang="en-US" sz="2000" b="1" dirty="0">
                <a:solidFill>
                  <a:schemeClr val="tx2"/>
                </a:solidFill>
                <a:latin typeface="Trebuchet MS" panose="020B0603020202020204" pitchFamily="34" charset="0"/>
              </a:rPr>
              <a:t>)</a:t>
            </a:r>
            <a:br>
              <a:rPr lang="en-US" altLang="en-US" sz="2000" b="1" dirty="0">
                <a:latin typeface="Trebuchet MS" panose="020B0603020202020204" pitchFamily="34" charset="0"/>
              </a:rPr>
            </a:br>
            <a:endParaRPr lang="en-US" altLang="en-US" sz="2000" dirty="0">
              <a:latin typeface="Trebuchet MS" panose="020B0603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10683189"/>
              </p:ext>
            </p:extLst>
          </p:nvPr>
        </p:nvGraphicFramePr>
        <p:xfrm>
          <a:off x="539020" y="1815948"/>
          <a:ext cx="8106506" cy="4389245"/>
        </p:xfrm>
        <a:graphic>
          <a:graphicData uri="http://schemas.openxmlformats.org/drawingml/2006/table">
            <a:tbl>
              <a:tblPr firstRow="1" bandRow="1">
                <a:tableStyleId>{5C22544A-7EE6-4342-B048-85BDC9FD1C3A}</a:tableStyleId>
              </a:tblPr>
              <a:tblGrid>
                <a:gridCol w="2933783">
                  <a:extLst>
                    <a:ext uri="{9D8B030D-6E8A-4147-A177-3AD203B41FA5}">
                      <a16:colId xmlns:a16="http://schemas.microsoft.com/office/drawing/2014/main" val="20000"/>
                    </a:ext>
                  </a:extLst>
                </a:gridCol>
                <a:gridCol w="5172723">
                  <a:extLst>
                    <a:ext uri="{9D8B030D-6E8A-4147-A177-3AD203B41FA5}">
                      <a16:colId xmlns:a16="http://schemas.microsoft.com/office/drawing/2014/main" val="20001"/>
                    </a:ext>
                  </a:extLst>
                </a:gridCol>
              </a:tblGrid>
              <a:tr h="600266">
                <a:tc>
                  <a:txBody>
                    <a:bodyPr/>
                    <a:lstStyle/>
                    <a:p>
                      <a:pPr algn="ctr"/>
                      <a:r>
                        <a:rPr lang="en-US" sz="1600" dirty="0" err="1">
                          <a:solidFill>
                            <a:schemeClr val="bg1"/>
                          </a:solidFill>
                          <a:latin typeface="Trebuchet MS" panose="020B0603020202020204" pitchFamily="34" charset="0"/>
                        </a:rPr>
                        <a:t>Obiective</a:t>
                      </a:r>
                      <a:endParaRPr lang="en-US" sz="1600" dirty="0">
                        <a:solidFill>
                          <a:schemeClr val="bg1"/>
                        </a:solidFill>
                        <a:latin typeface="Trebuchet MS" panose="020B0603020202020204" pitchFamily="34" charset="0"/>
                      </a:endParaRPr>
                    </a:p>
                    <a:p>
                      <a:pPr algn="ctr"/>
                      <a:endParaRPr lang="ro-RO" sz="1600" dirty="0">
                        <a:solidFill>
                          <a:schemeClr val="bg1"/>
                        </a:solidFill>
                        <a:latin typeface="Trebuchet MS" panose="020B0603020202020204" pitchFamily="34" charset="0"/>
                      </a:endParaRPr>
                    </a:p>
                  </a:txBody>
                  <a:tcPr>
                    <a:solidFill>
                      <a:srgbClr val="D20000"/>
                    </a:solidFill>
                  </a:tcPr>
                </a:tc>
                <a:tc>
                  <a:txBody>
                    <a:bodyPr/>
                    <a:lstStyle/>
                    <a:p>
                      <a:pPr algn="ctr"/>
                      <a:r>
                        <a:rPr lang="en-US" sz="1600" dirty="0" err="1">
                          <a:solidFill>
                            <a:schemeClr val="tx1"/>
                          </a:solidFill>
                          <a:latin typeface="Trebuchet MS" panose="020B0603020202020204" pitchFamily="34" charset="0"/>
                        </a:rPr>
                        <a:t>Realizari</a:t>
                      </a:r>
                      <a:endParaRPr lang="ro-RO" sz="1600" dirty="0">
                        <a:solidFill>
                          <a:schemeClr val="tx1"/>
                        </a:solidFill>
                        <a:latin typeface="Trebuchet MS" panose="020B0603020202020204" pitchFamily="34" charset="0"/>
                      </a:endParaRPr>
                    </a:p>
                  </a:txBody>
                  <a:tcPr>
                    <a:solidFill>
                      <a:schemeClr val="bg2">
                        <a:lumMod val="85000"/>
                      </a:schemeClr>
                    </a:solidFill>
                  </a:tcPr>
                </a:tc>
                <a:extLst>
                  <a:ext uri="{0D108BD9-81ED-4DB2-BD59-A6C34878D82A}">
                    <a16:rowId xmlns:a16="http://schemas.microsoft.com/office/drawing/2014/main" val="10000"/>
                  </a:ext>
                </a:extLst>
              </a:tr>
              <a:tr h="1377080">
                <a:tc>
                  <a:txBody>
                    <a:bodyPr/>
                    <a:lstStyle/>
                    <a:p>
                      <a:pPr marL="0" lvl="0" indent="0">
                        <a:buFont typeface="Wingdings" panose="05000000000000000000" pitchFamily="2" charset="2"/>
                        <a:buNone/>
                      </a:pPr>
                      <a:r>
                        <a:rPr lang="ro-RO" sz="1600" kern="1200" dirty="0">
                          <a:solidFill>
                            <a:schemeClr val="bg1"/>
                          </a:solidFill>
                          <a:effectLst/>
                          <a:latin typeface="Trebuchet MS" panose="020B0603020202020204" pitchFamily="34" charset="0"/>
                          <a:ea typeface="+mn-ea"/>
                          <a:cs typeface="+mn-cs"/>
                        </a:rPr>
                        <a:t>Calitate certificata pentru fluxurile de fabricatie </a:t>
                      </a:r>
                      <a:endParaRPr lang="en-US" sz="1600" kern="1200" dirty="0">
                        <a:solidFill>
                          <a:schemeClr val="bg1"/>
                        </a:solidFill>
                        <a:effectLst/>
                        <a:latin typeface="Trebuchet MS" panose="020B0603020202020204" pitchFamily="34" charset="0"/>
                        <a:ea typeface="+mn-ea"/>
                        <a:cs typeface="+mn-cs"/>
                      </a:endParaRPr>
                    </a:p>
                    <a:p>
                      <a:pPr algn="just"/>
                      <a:endParaRPr lang="ro-RO" sz="1600" dirty="0">
                        <a:solidFill>
                          <a:schemeClr val="bg1"/>
                        </a:solidFill>
                        <a:latin typeface="Trebuchet MS" panose="020B0603020202020204" pitchFamily="34" charset="0"/>
                      </a:endParaRPr>
                    </a:p>
                  </a:txBody>
                  <a:tcPr anchor="ctr">
                    <a:solidFill>
                      <a:srgbClr val="D20000"/>
                    </a:solidFill>
                  </a:tcPr>
                </a:tc>
                <a:tc>
                  <a: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kern="1200" dirty="0">
                          <a:solidFill>
                            <a:schemeClr val="dk1"/>
                          </a:solidFill>
                          <a:effectLst/>
                          <a:latin typeface="Trebuchet MS" panose="020B0603020202020204" pitchFamily="34" charset="0"/>
                          <a:ea typeface="+mn-ea"/>
                          <a:cs typeface="+mn-cs"/>
                        </a:rPr>
                        <a:t>P</a:t>
                      </a:r>
                      <a:r>
                        <a:rPr lang="ro-RO" sz="1200" b="1" kern="1200" dirty="0">
                          <a:solidFill>
                            <a:schemeClr val="dk1"/>
                          </a:solidFill>
                          <a:effectLst/>
                          <a:latin typeface="Trebuchet MS" panose="020B0603020202020204" pitchFamily="34" charset="0"/>
                          <a:ea typeface="+mn-ea"/>
                          <a:cs typeface="+mn-cs"/>
                        </a:rPr>
                        <a:t>lanificar</a:t>
                      </a:r>
                      <a:r>
                        <a:rPr lang="en-US" sz="1200" b="1" kern="1200" dirty="0" err="1">
                          <a:solidFill>
                            <a:schemeClr val="dk1"/>
                          </a:solidFill>
                          <a:effectLst/>
                          <a:latin typeface="Trebuchet MS" panose="020B0603020202020204" pitchFamily="34" charset="0"/>
                          <a:ea typeface="+mn-ea"/>
                          <a:cs typeface="+mn-cs"/>
                        </a:rPr>
                        <a:t>ea</a:t>
                      </a:r>
                      <a:r>
                        <a:rPr lang="ro-RO" sz="1200" b="1" kern="1200" dirty="0">
                          <a:solidFill>
                            <a:schemeClr val="dk1"/>
                          </a:solidFill>
                          <a:effectLst/>
                          <a:latin typeface="Trebuchet MS" panose="020B0603020202020204" pitchFamily="34" charset="0"/>
                          <a:ea typeface="+mn-ea"/>
                          <a:cs typeface="+mn-cs"/>
                        </a:rPr>
                        <a:t> auditului pentru certificarea noului site de Produse Topice</a:t>
                      </a:r>
                      <a:endParaRPr lang="en-GB" sz="1200" kern="1200" dirty="0">
                        <a:solidFill>
                          <a:schemeClr val="dk1"/>
                        </a:solidFill>
                        <a:effectLst/>
                        <a:latin typeface="Trebuchet MS" panose="020B060302020202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1200" kern="1200" dirty="0">
                          <a:solidFill>
                            <a:schemeClr val="dk1"/>
                          </a:solidFill>
                          <a:effectLst/>
                          <a:latin typeface="Trebuchet MS" panose="020B0603020202020204" pitchFamily="34" charset="0"/>
                          <a:ea typeface="+mn-ea"/>
                          <a:cs typeface="+mn-cs"/>
                        </a:rPr>
                        <a:t>S</a:t>
                      </a:r>
                      <a:r>
                        <a:rPr lang="ro-RO" sz="1200" kern="1200" dirty="0">
                          <a:solidFill>
                            <a:schemeClr val="dk1"/>
                          </a:solidFill>
                          <a:effectLst/>
                          <a:latin typeface="Trebuchet MS" panose="020B0603020202020204" pitchFamily="34" charset="0"/>
                          <a:ea typeface="+mn-ea"/>
                          <a:cs typeface="+mn-cs"/>
                        </a:rPr>
                        <a:t>-a demarat procedura privind certificarea ISO 13485:2016 </a:t>
                      </a:r>
                      <a:r>
                        <a:rPr lang="ro-RO" sz="1200" b="1" kern="1200" dirty="0">
                          <a:solidFill>
                            <a:schemeClr val="dk1"/>
                          </a:solidFill>
                          <a:effectLst/>
                          <a:latin typeface="Trebuchet MS" panose="020B0603020202020204" pitchFamily="34" charset="0"/>
                          <a:ea typeface="+mn-ea"/>
                          <a:cs typeface="+mn-cs"/>
                        </a:rPr>
                        <a:t>pentru dispozitive medicale</a:t>
                      </a:r>
                      <a:r>
                        <a:rPr lang="ro-RO" sz="1200" kern="1200" dirty="0">
                          <a:solidFill>
                            <a:schemeClr val="dk1"/>
                          </a:solidFill>
                          <a:effectLst/>
                          <a:latin typeface="Trebuchet MS" panose="020B0603020202020204" pitchFamily="34" charset="0"/>
                          <a:ea typeface="+mn-ea"/>
                          <a:cs typeface="+mn-cs"/>
                        </a:rPr>
                        <a:t> (atat certificare pe Sistem de management, cat si certificare pe fiecare dispozitiv medical).</a:t>
                      </a:r>
                      <a:endParaRPr lang="en-US" sz="1200" kern="1200" dirty="0">
                        <a:solidFill>
                          <a:schemeClr val="dk1"/>
                        </a:solidFill>
                        <a:effectLst/>
                        <a:latin typeface="Trebuchet MS" panose="020B0603020202020204" pitchFamily="34" charset="0"/>
                        <a:ea typeface="+mn-ea"/>
                        <a:cs typeface="+mn-cs"/>
                      </a:endParaRPr>
                    </a:p>
                  </a:txBody>
                  <a:tcPr anchor="ctr">
                    <a:solidFill>
                      <a:schemeClr val="bg2">
                        <a:lumMod val="85000"/>
                      </a:schemeClr>
                    </a:solidFill>
                  </a:tcPr>
                </a:tc>
                <a:extLst>
                  <a:ext uri="{0D108BD9-81ED-4DB2-BD59-A6C34878D82A}">
                    <a16:rowId xmlns:a16="http://schemas.microsoft.com/office/drawing/2014/main" val="10001"/>
                  </a:ext>
                </a:extLst>
              </a:tr>
              <a:tr h="639055">
                <a:tc>
                  <a:txBody>
                    <a:bodyPr/>
                    <a:lstStyle/>
                    <a:p>
                      <a:pPr marL="0" lvl="0" indent="0">
                        <a:buFont typeface="Wingdings" panose="05000000000000000000" pitchFamily="2" charset="2"/>
                        <a:buNone/>
                      </a:pPr>
                      <a:r>
                        <a:rPr lang="ro-RO" sz="1600" kern="1200" dirty="0">
                          <a:solidFill>
                            <a:schemeClr val="bg1"/>
                          </a:solidFill>
                          <a:effectLst/>
                          <a:latin typeface="Trebuchet MS" panose="020B0603020202020204" pitchFamily="34" charset="0"/>
                          <a:ea typeface="+mn-ea"/>
                          <a:cs typeface="+mn-cs"/>
                        </a:rPr>
                        <a:t>Sanatate si securitate in munca</a:t>
                      </a:r>
                      <a:endParaRPr lang="en-US" sz="1600" kern="1200" dirty="0">
                        <a:solidFill>
                          <a:schemeClr val="bg1"/>
                        </a:solidFill>
                        <a:effectLst/>
                        <a:latin typeface="Trebuchet MS" panose="020B0603020202020204" pitchFamily="34" charset="0"/>
                        <a:ea typeface="+mn-ea"/>
                        <a:cs typeface="+mn-cs"/>
                      </a:endParaRPr>
                    </a:p>
                  </a:txBody>
                  <a:tcPr anchor="ctr">
                    <a:solidFill>
                      <a:srgbClr val="D20000"/>
                    </a:solidFill>
                  </a:tcPr>
                </a:tc>
                <a:tc>
                  <a: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o-RO" sz="1200" kern="1200" dirty="0">
                          <a:solidFill>
                            <a:schemeClr val="dk1"/>
                          </a:solidFill>
                          <a:effectLst/>
                          <a:latin typeface="Trebuchet MS" panose="020B0603020202020204" pitchFamily="34" charset="0"/>
                          <a:ea typeface="+mn-ea"/>
                          <a:cs typeface="+mn-cs"/>
                        </a:rPr>
                        <a:t>Antibiotice S.A. a organizat in cadrul Centrului de Studii Clinice un </a:t>
                      </a:r>
                      <a:r>
                        <a:rPr lang="ro-RO" sz="1200" b="1" kern="1200" dirty="0">
                          <a:solidFill>
                            <a:schemeClr val="dk1"/>
                          </a:solidFill>
                          <a:effectLst/>
                          <a:latin typeface="Trebuchet MS" panose="020B0603020202020204" pitchFamily="34" charset="0"/>
                          <a:ea typeface="+mn-ea"/>
                          <a:cs typeface="+mn-cs"/>
                        </a:rPr>
                        <a:t>Centru de vaccinare</a:t>
                      </a:r>
                      <a:r>
                        <a:rPr lang="ro-RO" sz="1200" kern="1200" dirty="0">
                          <a:solidFill>
                            <a:schemeClr val="dk1"/>
                          </a:solidFill>
                          <a:effectLst/>
                          <a:latin typeface="Trebuchet MS" panose="020B0603020202020204" pitchFamily="34" charset="0"/>
                          <a:ea typeface="+mn-ea"/>
                          <a:cs typeface="+mn-cs"/>
                        </a:rPr>
                        <a:t>, in conformitate cu Strategia pentru vaccinarea impotriva COVID-19 in Romania, avizat de catre Directia de Sanatate Publica Iasi.</a:t>
                      </a:r>
                      <a:endParaRPr lang="en-US" altLang="ko-KR" sz="1200" b="0" dirty="0">
                        <a:solidFill>
                          <a:schemeClr val="tx1"/>
                        </a:solidFill>
                        <a:latin typeface="Trebuchet MS" panose="020B0603020202020204" pitchFamily="34" charset="0"/>
                        <a:cs typeface="Arial" pitchFamily="34" charset="0"/>
                      </a:endParaRPr>
                    </a:p>
                  </a:txBody>
                  <a:tcPr>
                    <a:solidFill>
                      <a:schemeClr val="bg2">
                        <a:lumMod val="85000"/>
                      </a:schemeClr>
                    </a:solidFill>
                  </a:tcPr>
                </a:tc>
                <a:extLst>
                  <a:ext uri="{0D108BD9-81ED-4DB2-BD59-A6C34878D82A}">
                    <a16:rowId xmlns:a16="http://schemas.microsoft.com/office/drawing/2014/main" val="10002"/>
                  </a:ext>
                </a:extLst>
              </a:tr>
              <a:tr h="1588939">
                <a:tc>
                  <a:txBody>
                    <a:bodyPr/>
                    <a:lstStyle/>
                    <a:p>
                      <a:pPr marL="0" lvl="0" indent="0">
                        <a:buFont typeface="Wingdings" panose="05000000000000000000" pitchFamily="2" charset="2"/>
                        <a:buNone/>
                      </a:pPr>
                      <a:r>
                        <a:rPr lang="ro-RO" sz="1600" kern="1200" dirty="0">
                          <a:solidFill>
                            <a:schemeClr val="bg1"/>
                          </a:solidFill>
                          <a:effectLst/>
                          <a:latin typeface="Trebuchet MS" panose="020B0603020202020204" pitchFamily="34" charset="0"/>
                          <a:ea typeface="+mn-ea"/>
                          <a:cs typeface="+mn-cs"/>
                        </a:rPr>
                        <a:t>Responsabilitatea fata de mediu</a:t>
                      </a:r>
                      <a:endParaRPr lang="en-US" sz="1600" kern="1200" dirty="0">
                        <a:solidFill>
                          <a:schemeClr val="bg1"/>
                        </a:solidFill>
                        <a:effectLst/>
                        <a:latin typeface="Trebuchet MS" panose="020B0603020202020204" pitchFamily="34" charset="0"/>
                        <a:ea typeface="+mn-ea"/>
                        <a:cs typeface="+mn-cs"/>
                      </a:endParaRPr>
                    </a:p>
                  </a:txBody>
                  <a:tcPr anchor="ctr">
                    <a:solidFill>
                      <a:srgbClr val="D20000"/>
                    </a:solidFill>
                  </a:tcPr>
                </a:tc>
                <a:tc>
                  <a:txBody>
                    <a:bodyPr/>
                    <a:lstStyle/>
                    <a:p>
                      <a:pPr marL="0" indent="0">
                        <a:buFont typeface="Wingdings" panose="05000000000000000000" pitchFamily="2" charset="2"/>
                        <a:buNone/>
                      </a:pPr>
                      <a:r>
                        <a:rPr lang="en-GB" sz="1200" kern="1200" dirty="0">
                          <a:solidFill>
                            <a:schemeClr val="dk1"/>
                          </a:solidFill>
                          <a:effectLst/>
                          <a:latin typeface="Trebuchet MS" panose="020B0603020202020204" pitchFamily="34" charset="0"/>
                          <a:ea typeface="+mn-ea"/>
                          <a:cs typeface="+mn-cs"/>
                        </a:rPr>
                        <a:t>A</a:t>
                      </a:r>
                      <a:r>
                        <a:rPr lang="ro-RO" sz="1200" kern="1200" dirty="0">
                          <a:solidFill>
                            <a:schemeClr val="dk1"/>
                          </a:solidFill>
                          <a:effectLst/>
                          <a:latin typeface="Trebuchet MS" panose="020B0603020202020204" pitchFamily="34" charset="0"/>
                          <a:ea typeface="+mn-ea"/>
                          <a:cs typeface="+mn-cs"/>
                        </a:rPr>
                        <a:t> fost obtinuta Autorizatia de gospodarirea apelor emisa de Administratia Bazinala Apa Prut Barlad.</a:t>
                      </a:r>
                      <a:endParaRPr lang="en-US" sz="1200" kern="1200" dirty="0">
                        <a:solidFill>
                          <a:schemeClr val="dk1"/>
                        </a:solidFill>
                        <a:effectLst/>
                        <a:latin typeface="Trebuchet MS" panose="020B0603020202020204" pitchFamily="34" charset="0"/>
                        <a:ea typeface="+mn-ea"/>
                        <a:cs typeface="+mn-cs"/>
                      </a:endParaRPr>
                    </a:p>
                    <a:p>
                      <a:pPr marL="0" indent="0">
                        <a:buFont typeface="Wingdings" panose="05000000000000000000" pitchFamily="2" charset="2"/>
                        <a:buNone/>
                      </a:pPr>
                      <a:r>
                        <a:rPr lang="en-GB" sz="1200" kern="1200" dirty="0">
                          <a:solidFill>
                            <a:schemeClr val="dk1"/>
                          </a:solidFill>
                          <a:effectLst/>
                          <a:latin typeface="Trebuchet MS" panose="020B0603020202020204" pitchFamily="34" charset="0"/>
                          <a:ea typeface="+mn-ea"/>
                          <a:cs typeface="+mn-cs"/>
                        </a:rPr>
                        <a:t>A</a:t>
                      </a:r>
                      <a:r>
                        <a:rPr lang="ro-RO" sz="1200" kern="1200" dirty="0">
                          <a:solidFill>
                            <a:schemeClr val="dk1"/>
                          </a:solidFill>
                          <a:effectLst/>
                          <a:latin typeface="Trebuchet MS" panose="020B0603020202020204" pitchFamily="34" charset="0"/>
                          <a:ea typeface="+mn-ea"/>
                          <a:cs typeface="+mn-cs"/>
                        </a:rPr>
                        <a:t> fost demarata colaborarea cu Centrul Regional de Sanatate Publica, in scopul elaborarii studiului de evaluare a impactului activitatii asupra sanatatii populatiei</a:t>
                      </a:r>
                      <a:r>
                        <a:rPr lang="en-GB" sz="1200" kern="1200" dirty="0">
                          <a:solidFill>
                            <a:schemeClr val="dk1"/>
                          </a:solidFill>
                          <a:effectLst/>
                          <a:latin typeface="Trebuchet MS" panose="020B0603020202020204" pitchFamily="34" charset="0"/>
                          <a:ea typeface="+mn-ea"/>
                          <a:cs typeface="+mn-cs"/>
                        </a:rPr>
                        <a:t>, </a:t>
                      </a:r>
                      <a:r>
                        <a:rPr lang="en-GB" sz="1200" kern="1200" dirty="0" err="1">
                          <a:solidFill>
                            <a:schemeClr val="dk1"/>
                          </a:solidFill>
                          <a:effectLst/>
                          <a:latin typeface="Trebuchet MS" panose="020B0603020202020204" pitchFamily="34" charset="0"/>
                          <a:ea typeface="+mn-ea"/>
                          <a:cs typeface="+mn-cs"/>
                        </a:rPr>
                        <a:t>solicitat</a:t>
                      </a:r>
                      <a:r>
                        <a:rPr lang="en-GB" sz="1200" kern="1200" dirty="0">
                          <a:solidFill>
                            <a:schemeClr val="dk1"/>
                          </a:solidFill>
                          <a:effectLst/>
                          <a:latin typeface="Trebuchet MS" panose="020B0603020202020204" pitchFamily="34" charset="0"/>
                          <a:ea typeface="+mn-ea"/>
                          <a:cs typeface="+mn-cs"/>
                        </a:rPr>
                        <a:t> conform </a:t>
                      </a:r>
                      <a:r>
                        <a:rPr lang="en-GB" sz="1200" kern="1200" dirty="0" err="1">
                          <a:solidFill>
                            <a:schemeClr val="dk1"/>
                          </a:solidFill>
                          <a:effectLst/>
                          <a:latin typeface="Trebuchet MS" panose="020B0603020202020204" pitchFamily="34" charset="0"/>
                          <a:ea typeface="+mn-ea"/>
                          <a:cs typeface="+mn-cs"/>
                        </a:rPr>
                        <a:t>cerintelor</a:t>
                      </a:r>
                      <a:r>
                        <a:rPr lang="en-GB" sz="1200" kern="1200" dirty="0">
                          <a:solidFill>
                            <a:schemeClr val="dk1"/>
                          </a:solidFill>
                          <a:effectLst/>
                          <a:latin typeface="Trebuchet MS" panose="020B0603020202020204" pitchFamily="34" charset="0"/>
                          <a:ea typeface="+mn-ea"/>
                          <a:cs typeface="+mn-cs"/>
                        </a:rPr>
                        <a:t> </a:t>
                      </a:r>
                      <a:r>
                        <a:rPr lang="en-GB" sz="1200" kern="1200" dirty="0" err="1">
                          <a:solidFill>
                            <a:schemeClr val="dk1"/>
                          </a:solidFill>
                          <a:effectLst/>
                          <a:latin typeface="Trebuchet MS" panose="020B0603020202020204" pitchFamily="34" charset="0"/>
                          <a:ea typeface="+mn-ea"/>
                          <a:cs typeface="+mn-cs"/>
                        </a:rPr>
                        <a:t>legale</a:t>
                      </a:r>
                      <a:r>
                        <a:rPr lang="en-GB" sz="1200" kern="1200" dirty="0">
                          <a:solidFill>
                            <a:schemeClr val="dk1"/>
                          </a:solidFill>
                          <a:effectLst/>
                          <a:latin typeface="Trebuchet MS" panose="020B0603020202020204" pitchFamily="34" charset="0"/>
                          <a:ea typeface="+mn-ea"/>
                          <a:cs typeface="+mn-cs"/>
                        </a:rPr>
                        <a:t>.</a:t>
                      </a:r>
                      <a:endParaRPr lang="en-US" sz="1200" kern="1200" dirty="0">
                        <a:solidFill>
                          <a:schemeClr val="dk1"/>
                        </a:solidFill>
                        <a:effectLst/>
                        <a:latin typeface="Trebuchet MS" panose="020B0603020202020204" pitchFamily="34" charset="0"/>
                        <a:ea typeface="+mn-ea"/>
                        <a:cs typeface="+mn-cs"/>
                      </a:endParaRPr>
                    </a:p>
                    <a:p>
                      <a:pPr marL="0" indent="0">
                        <a:buFont typeface="Wingdings" panose="05000000000000000000" pitchFamily="2" charset="2"/>
                        <a:buNone/>
                      </a:pPr>
                      <a:r>
                        <a:rPr lang="ro-RO" sz="1200" kern="1200" dirty="0">
                          <a:solidFill>
                            <a:schemeClr val="dk1"/>
                          </a:solidFill>
                          <a:effectLst/>
                          <a:latin typeface="Trebuchet MS" panose="020B0603020202020204" pitchFamily="34" charset="0"/>
                          <a:ea typeface="+mn-ea"/>
                          <a:cs typeface="+mn-cs"/>
                        </a:rPr>
                        <a:t>Antibiotice a </a:t>
                      </a:r>
                      <a:r>
                        <a:rPr lang="ro-RO" sz="1200" b="1" kern="1200" dirty="0">
                          <a:solidFill>
                            <a:schemeClr val="dk1"/>
                          </a:solidFill>
                          <a:effectLst/>
                          <a:latin typeface="Trebuchet MS" panose="020B0603020202020204" pitchFamily="34" charset="0"/>
                          <a:ea typeface="+mn-ea"/>
                          <a:cs typeface="+mn-cs"/>
                        </a:rPr>
                        <a:t>implementat un sistem de colectare selectiva a deseurilor</a:t>
                      </a:r>
                      <a:endParaRPr lang="ro-RO" sz="1200" b="0" dirty="0">
                        <a:solidFill>
                          <a:schemeClr val="tx1"/>
                        </a:solidFill>
                        <a:latin typeface="Trebuchet MS" panose="020B0603020202020204" pitchFamily="34" charset="0"/>
                      </a:endParaRPr>
                    </a:p>
                  </a:txBody>
                  <a:tcPr>
                    <a:solidFill>
                      <a:schemeClr val="bg2">
                        <a:lumMod val="8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9457064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14</a:t>
            </a:r>
            <a:endParaRPr lang="uk-UA" dirty="0"/>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graphicFrame>
        <p:nvGraphicFramePr>
          <p:cNvPr id="9" name="Table 8">
            <a:extLst>
              <a:ext uri="{FF2B5EF4-FFF2-40B4-BE49-F238E27FC236}">
                <a16:creationId xmlns:a16="http://schemas.microsoft.com/office/drawing/2014/main" id="{4212A5A3-8E29-42F5-ADCB-827D61B3B5AD}"/>
              </a:ext>
            </a:extLst>
          </p:cNvPr>
          <p:cNvGraphicFramePr>
            <a:graphicFrameLocks noGrp="1"/>
          </p:cNvGraphicFramePr>
          <p:nvPr>
            <p:extLst>
              <p:ext uri="{D42A27DB-BD31-4B8C-83A1-F6EECF244321}">
                <p14:modId xmlns:p14="http://schemas.microsoft.com/office/powerpoint/2010/main" val="152221252"/>
              </p:ext>
            </p:extLst>
          </p:nvPr>
        </p:nvGraphicFramePr>
        <p:xfrm>
          <a:off x="605481" y="2276872"/>
          <a:ext cx="7795934" cy="2728892"/>
        </p:xfrm>
        <a:graphic>
          <a:graphicData uri="http://schemas.openxmlformats.org/drawingml/2006/table">
            <a:tbl>
              <a:tblPr firstRow="1" firstCol="1" bandRow="1">
                <a:tableStyleId>{5C22544A-7EE6-4342-B048-85BDC9FD1C3A}</a:tableStyleId>
              </a:tblPr>
              <a:tblGrid>
                <a:gridCol w="3362496">
                  <a:extLst>
                    <a:ext uri="{9D8B030D-6E8A-4147-A177-3AD203B41FA5}">
                      <a16:colId xmlns:a16="http://schemas.microsoft.com/office/drawing/2014/main" val="190696313"/>
                    </a:ext>
                  </a:extLst>
                </a:gridCol>
                <a:gridCol w="1162869">
                  <a:extLst>
                    <a:ext uri="{9D8B030D-6E8A-4147-A177-3AD203B41FA5}">
                      <a16:colId xmlns:a16="http://schemas.microsoft.com/office/drawing/2014/main" val="2734514051"/>
                    </a:ext>
                  </a:extLst>
                </a:gridCol>
                <a:gridCol w="1090190">
                  <a:extLst>
                    <a:ext uri="{9D8B030D-6E8A-4147-A177-3AD203B41FA5}">
                      <a16:colId xmlns:a16="http://schemas.microsoft.com/office/drawing/2014/main" val="4026499281"/>
                    </a:ext>
                  </a:extLst>
                </a:gridCol>
                <a:gridCol w="1077083">
                  <a:extLst>
                    <a:ext uri="{9D8B030D-6E8A-4147-A177-3AD203B41FA5}">
                      <a16:colId xmlns:a16="http://schemas.microsoft.com/office/drawing/2014/main" val="665278964"/>
                    </a:ext>
                  </a:extLst>
                </a:gridCol>
                <a:gridCol w="1103296">
                  <a:extLst>
                    <a:ext uri="{9D8B030D-6E8A-4147-A177-3AD203B41FA5}">
                      <a16:colId xmlns:a16="http://schemas.microsoft.com/office/drawing/2014/main" val="93546216"/>
                    </a:ext>
                  </a:extLst>
                </a:gridCol>
              </a:tblGrid>
              <a:tr h="590160">
                <a:tc>
                  <a:txBody>
                    <a:bodyPr/>
                    <a:lstStyle/>
                    <a:p>
                      <a:pPr marL="0" marR="0" algn="ctr">
                        <a:lnSpc>
                          <a:spcPct val="105000"/>
                        </a:lnSpc>
                        <a:spcBef>
                          <a:spcPts val="0"/>
                        </a:spcBef>
                        <a:spcAft>
                          <a:spcPts val="0"/>
                        </a:spcAft>
                      </a:pPr>
                      <a:r>
                        <a:rPr lang="ro-RO" sz="1400" dirty="0">
                          <a:solidFill>
                            <a:schemeClr val="bg1"/>
                          </a:solidFill>
                          <a:effectLst/>
                        </a:rPr>
                        <a:t>Indicatori performanta</a:t>
                      </a:r>
                      <a:endParaRPr lang="en-GB" sz="1400" dirty="0">
                        <a:solidFill>
                          <a:schemeClr val="bg1"/>
                        </a:solidFill>
                        <a:effectLst/>
                      </a:endParaRPr>
                    </a:p>
                    <a:p>
                      <a:pPr marL="0" marR="0" algn="ctr">
                        <a:lnSpc>
                          <a:spcPct val="105000"/>
                        </a:lnSpc>
                        <a:spcBef>
                          <a:spcPts val="0"/>
                        </a:spcBef>
                        <a:spcAft>
                          <a:spcPts val="0"/>
                        </a:spcAft>
                      </a:pP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31.03.2021</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Unitate de masura</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chemeClr val="bg2">
                        <a:lumMod val="85000"/>
                      </a:schemeClr>
                    </a:solidFill>
                  </a:tcPr>
                </a:tc>
                <a:tc>
                  <a:txBody>
                    <a:bodyPr/>
                    <a:lstStyle/>
                    <a:p>
                      <a:pPr marL="0" marR="0" algn="ctr">
                        <a:lnSpc>
                          <a:spcPct val="105000"/>
                        </a:lnSpc>
                        <a:spcBef>
                          <a:spcPts val="0"/>
                        </a:spcBef>
                        <a:spcAft>
                          <a:spcPts val="0"/>
                        </a:spcAft>
                      </a:pPr>
                      <a:r>
                        <a:rPr lang="ro-RO" sz="1400" dirty="0">
                          <a:solidFill>
                            <a:schemeClr val="bg1"/>
                          </a:solidFill>
                          <a:effectLst/>
                        </a:rPr>
                        <a:t>Planificat </a:t>
                      </a:r>
                      <a:endParaRPr lang="en-US" sz="1400" dirty="0">
                        <a:solidFill>
                          <a:schemeClr val="bg1"/>
                        </a:solidFill>
                        <a:effectLst/>
                      </a:endParaRPr>
                    </a:p>
                    <a:p>
                      <a:pPr marL="0" marR="0" algn="ctr">
                        <a:lnSpc>
                          <a:spcPct val="105000"/>
                        </a:lnSpc>
                        <a:spcBef>
                          <a:spcPts val="0"/>
                        </a:spcBef>
                        <a:spcAft>
                          <a:spcPts val="0"/>
                        </a:spcAft>
                      </a:pPr>
                      <a:r>
                        <a:rPr lang="ro-RO" sz="1800" b="1" kern="1200" dirty="0">
                          <a:solidFill>
                            <a:schemeClr val="bg1"/>
                          </a:solidFill>
                          <a:effectLst/>
                          <a:latin typeface="+mn-lt"/>
                          <a:ea typeface="+mn-ea"/>
                          <a:cs typeface="+mn-cs"/>
                        </a:rPr>
                        <a:t> </a:t>
                      </a:r>
                      <a:r>
                        <a:rPr lang="ro-RO" sz="1200" b="1" kern="1200" dirty="0">
                          <a:solidFill>
                            <a:schemeClr val="bg1"/>
                          </a:solidFill>
                          <a:effectLst/>
                          <a:latin typeface="Trebuchet MS" panose="020B0603020202020204" pitchFamily="34" charset="0"/>
                          <a:ea typeface="+mn-ea"/>
                          <a:cs typeface="+mn-cs"/>
                        </a:rPr>
                        <a:t>31.03.2021</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Realizat</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31.03. 2021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Grad</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realizare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chemeClr val="bg2">
                        <a:lumMod val="85000"/>
                      </a:schemeClr>
                    </a:solidFill>
                  </a:tcPr>
                </a:tc>
                <a:extLst>
                  <a:ext uri="{0D108BD9-81ED-4DB2-BD59-A6C34878D82A}">
                    <a16:rowId xmlns:a16="http://schemas.microsoft.com/office/drawing/2014/main" val="2409140086"/>
                  </a:ext>
                </a:extLst>
              </a:tr>
              <a:tr h="293125">
                <a:tc>
                  <a:txBody>
                    <a:bodyPr/>
                    <a:lstStyle/>
                    <a:p>
                      <a:pPr marL="0" marR="0" algn="just">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Cifra de afaceri</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milioane lei</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bg1"/>
                          </a:solidFill>
                          <a:effectLst/>
                          <a:latin typeface="Trebuchet MS" panose="020B0603020202020204" pitchFamily="34" charset="0"/>
                          <a:ea typeface="Times New Roman" panose="02020603050405020304" pitchFamily="18" charset="0"/>
                          <a:cs typeface="Arial" panose="020B0604020202020204" pitchFamily="34" charset="0"/>
                        </a:rPr>
                        <a:t>73,48</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68,04</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a:solidFill>
                            <a:schemeClr val="tx1"/>
                          </a:solidFill>
                          <a:effectLst/>
                          <a:latin typeface="Trebuchet MS" panose="020B0603020202020204" pitchFamily="34" charset="0"/>
                          <a:ea typeface="Calibri" panose="020F0502020204030204" pitchFamily="34" charset="0"/>
                          <a:cs typeface="Arial" panose="020B0604020202020204" pitchFamily="34" charset="0"/>
                        </a:rPr>
                        <a:t>   93</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3960982652"/>
                  </a:ext>
                </a:extLst>
              </a:tr>
              <a:tr h="293125">
                <a:tc>
                  <a:txBody>
                    <a:bodyPr/>
                    <a:lstStyle/>
                    <a:p>
                      <a:pPr marL="0" marR="0" algn="just">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Profit brut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milioane lei</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4,194</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4,346</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104</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2939274953"/>
                  </a:ext>
                </a:extLst>
              </a:tr>
              <a:tr h="494223">
                <a:tc>
                  <a:txBody>
                    <a:bodyPr/>
                    <a:lstStyle/>
                    <a:p>
                      <a:pPr marL="0" marR="0" algn="just">
                        <a:lnSpc>
                          <a:spcPct val="120000"/>
                        </a:lnSpc>
                        <a:spcBef>
                          <a:spcPts val="0"/>
                        </a:spcBef>
                        <a:spcAft>
                          <a:spcPts val="0"/>
                        </a:spcAft>
                      </a:pPr>
                      <a:r>
                        <a:rPr lang="ro-RO" sz="1200" dirty="0">
                          <a:solidFill>
                            <a:schemeClr val="bg1"/>
                          </a:solidFill>
                          <a:effectLst/>
                          <a:latin typeface="Trebuchet MS" panose="020B0603020202020204" pitchFamily="34" charset="0"/>
                          <a:ea typeface="Times New Roman" panose="02020603050405020304" pitchFamily="18" charset="0"/>
                          <a:cs typeface="Arial" panose="020B0604020202020204" pitchFamily="34" charset="0"/>
                        </a:rPr>
                        <a:t>Cheltuieli totale la 1000 lei venituri totale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lei</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955</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950</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 101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706900529"/>
                  </a:ext>
                </a:extLst>
              </a:tr>
              <a:tr h="293125">
                <a:tc>
                  <a:txBody>
                    <a:bodyPr/>
                    <a:lstStyle/>
                    <a:p>
                      <a:pPr marL="0" marR="0" algn="just">
                        <a:lnSpc>
                          <a:spcPct val="120000"/>
                        </a:lnSpc>
                        <a:spcBef>
                          <a:spcPts val="0"/>
                        </a:spcBef>
                        <a:spcAft>
                          <a:spcPts val="0"/>
                        </a:spcAft>
                      </a:pPr>
                      <a:r>
                        <a:rPr lang="ro-RO" sz="1200" dirty="0">
                          <a:solidFill>
                            <a:schemeClr val="bg1"/>
                          </a:solidFill>
                          <a:effectLst/>
                          <a:latin typeface="Trebuchet MS" panose="020B0603020202020204" pitchFamily="34" charset="0"/>
                          <a:ea typeface="Times New Roman" panose="02020603050405020304" pitchFamily="18" charset="0"/>
                          <a:cs typeface="Arial" panose="020B0604020202020204" pitchFamily="34" charset="0"/>
                        </a:rPr>
                        <a:t>Arierate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milioane lei</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0</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0</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100</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1567641934"/>
                  </a:ext>
                </a:extLst>
              </a:tr>
              <a:tr h="765134">
                <a:tc>
                  <a:txBody>
                    <a:bodyPr/>
                    <a:lstStyle/>
                    <a:p>
                      <a:pPr marL="0" marR="0" algn="just">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Grad de utilizare a capacitatii de productie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bg1"/>
                          </a:solidFill>
                          <a:effectLst/>
                          <a:latin typeface="Trebuchet MS" panose="020B0603020202020204" pitchFamily="34" charset="0"/>
                          <a:ea typeface="Calibri" panose="020F0502020204030204" pitchFamily="34" charset="0"/>
                          <a:cs typeface="Arial" panose="020B0604020202020204" pitchFamily="34" charset="0"/>
                        </a:rPr>
                        <a:t>59,5</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20000"/>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61,</a:t>
                      </a:r>
                      <a:r>
                        <a:rPr lang="en-GB"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20000"/>
                        </a:lnSpc>
                        <a:spcBef>
                          <a:spcPts val="0"/>
                        </a:spcBef>
                        <a:spcAft>
                          <a:spcPts val="0"/>
                        </a:spcAft>
                      </a:pPr>
                      <a:r>
                        <a:rPr lang="ro-RO" sz="12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103</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390136124"/>
                  </a:ext>
                </a:extLst>
              </a:tr>
            </a:tbl>
          </a:graphicData>
        </a:graphic>
      </p:graphicFrame>
      <p:sp>
        <p:nvSpPr>
          <p:cNvPr id="10" name="Rectangle 9"/>
          <p:cNvSpPr/>
          <p:nvPr/>
        </p:nvSpPr>
        <p:spPr>
          <a:xfrm>
            <a:off x="441641" y="4424358"/>
            <a:ext cx="4572000" cy="369332"/>
          </a:xfrm>
          <a:prstGeom prst="rect">
            <a:avLst/>
          </a:prstGeom>
        </p:spPr>
        <p:txBody>
          <a:bodyPr>
            <a:spAutoFit/>
          </a:bodyPr>
          <a:lstStyle/>
          <a:p>
            <a:pPr marL="285750" indent="-285750">
              <a:buFont typeface="Wingdings" panose="05000000000000000000" pitchFamily="2" charset="2"/>
              <a:buChar char="ü"/>
            </a:pPr>
            <a:endParaRPr lang="ko-KR" altLang="en-US" dirty="0">
              <a:latin typeface="Antibiotice Light" panose="02000000000000000000" pitchFamily="2" charset="0"/>
              <a:cs typeface="Arial" pitchFamily="34" charset="0"/>
            </a:endParaRPr>
          </a:p>
        </p:txBody>
      </p:sp>
      <p:sp>
        <p:nvSpPr>
          <p:cNvPr id="13" name="Title 4">
            <a:extLst>
              <a:ext uri="{FF2B5EF4-FFF2-40B4-BE49-F238E27FC236}">
                <a16:creationId xmlns:a16="http://schemas.microsoft.com/office/drawing/2014/main" id="{9DB0E4E6-D7B0-4B41-88A4-4A7D790E8FCA}"/>
              </a:ext>
            </a:extLst>
          </p:cNvPr>
          <p:cNvSpPr txBox="1">
            <a:spLocks/>
          </p:cNvSpPr>
          <p:nvPr/>
        </p:nvSpPr>
        <p:spPr bwMode="auto">
          <a:xfrm>
            <a:off x="441641" y="836712"/>
            <a:ext cx="8072752" cy="4906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000" b="1" dirty="0">
                <a:latin typeface="Trebuchet MS" panose="020B0603020202020204" pitchFamily="34" charset="0"/>
              </a:rPr>
              <a:t>Pilon 4:  </a:t>
            </a:r>
            <a:r>
              <a:rPr lang="en-US" altLang="en-US" sz="2000" b="1" dirty="0" err="1">
                <a:latin typeface="Trebuchet MS" panose="020B0603020202020204" pitchFamily="34" charset="0"/>
              </a:rPr>
              <a:t>Planificarea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strategica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si</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managementul</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performantei</a:t>
            </a:r>
            <a:endParaRPr lang="en-US" altLang="en-US" sz="2000" b="1" dirty="0">
              <a:latin typeface="Trebuchet MS" panose="020B0603020202020204" pitchFamily="34" charset="0"/>
            </a:endParaRPr>
          </a:p>
          <a:p>
            <a:pPr eaLnBrk="1" hangingPunct="1"/>
            <a:endParaRPr lang="en-US" altLang="en-US" sz="1600" b="1" dirty="0">
              <a:latin typeface="Antibiotice Medium" panose="02000000000000000000" pitchFamily="50" charset="0"/>
            </a:endParaRPr>
          </a:p>
        </p:txBody>
      </p:sp>
      <p:sp>
        <p:nvSpPr>
          <p:cNvPr id="12" name="TextBox 11">
            <a:extLst>
              <a:ext uri="{FF2B5EF4-FFF2-40B4-BE49-F238E27FC236}">
                <a16:creationId xmlns:a16="http://schemas.microsoft.com/office/drawing/2014/main" id="{6DF9B95D-D972-452D-BFA4-FF212FBE509F}"/>
              </a:ext>
            </a:extLst>
          </p:cNvPr>
          <p:cNvSpPr txBox="1"/>
          <p:nvPr/>
        </p:nvSpPr>
        <p:spPr>
          <a:xfrm>
            <a:off x="605481" y="1441708"/>
            <a:ext cx="7560840" cy="585994"/>
          </a:xfrm>
          <a:prstGeom prst="rect">
            <a:avLst/>
          </a:prstGeom>
          <a:noFill/>
        </p:spPr>
        <p:txBody>
          <a:bodyPr wrap="square">
            <a:spAutoFit/>
          </a:bodyPr>
          <a:lstStyle/>
          <a:p>
            <a:pPr marL="0" marR="0" indent="449580" algn="just">
              <a:lnSpc>
                <a:spcPct val="120000"/>
              </a:lnSpc>
              <a:spcBef>
                <a:spcPts val="0"/>
              </a:spcBef>
              <a:spcAft>
                <a:spcPts val="800"/>
              </a:spcAft>
            </a:pP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Situatia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principalilor</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indicatori</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performanta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la data de 31.03.2021,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comparativ</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cu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valoarile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planificate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prin</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Bugetul</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Venituri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si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Cheltuieli</a:t>
            </a:r>
            <a:endParaRPr lang="en-US"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422839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14</a:t>
            </a:r>
            <a:endParaRPr lang="uk-UA" dirty="0"/>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3" name="Rectangle 2"/>
          <p:cNvSpPr/>
          <p:nvPr/>
        </p:nvSpPr>
        <p:spPr>
          <a:xfrm>
            <a:off x="790856" y="1168576"/>
            <a:ext cx="6406870" cy="394660"/>
          </a:xfrm>
          <a:prstGeom prst="rect">
            <a:avLst/>
          </a:prstGeom>
        </p:spPr>
        <p:txBody>
          <a:bodyPr wrap="square">
            <a:spAutoFit/>
          </a:bodyPr>
          <a:lstStyle/>
          <a:p>
            <a:pPr marL="285750" marR="0" indent="-285750" algn="just">
              <a:lnSpc>
                <a:spcPct val="120000"/>
              </a:lnSpc>
              <a:spcBef>
                <a:spcPts val="0"/>
              </a:spcBef>
              <a:spcAft>
                <a:spcPts val="0"/>
              </a:spcAft>
              <a:buFont typeface="Wingdings" panose="05000000000000000000" pitchFamily="2" charset="2"/>
              <a:buChar char="ü"/>
            </a:pPr>
            <a:r>
              <a:rPr lang="ro-RO" sz="1800" b="1" dirty="0">
                <a:solidFill>
                  <a:srgbClr val="000000"/>
                </a:solidFill>
                <a:effectLst/>
                <a:latin typeface="Trebuchet MS" panose="020B0603020202020204" pitchFamily="34" charset="0"/>
                <a:ea typeface="Calibri" panose="020F0502020204030204" pitchFamily="34" charset="0"/>
                <a:cs typeface="Arial" panose="020B0604020202020204" pitchFamily="34" charset="0"/>
              </a:rPr>
              <a:t>Consolidarea si eficientizarea afacerii</a:t>
            </a:r>
            <a:endParaRPr lang="en-GB" sz="1800" b="1" dirty="0">
              <a:solidFill>
                <a:srgbClr val="000000"/>
              </a:solidFill>
              <a:effectLst/>
              <a:latin typeface="Trebuchet MS" panose="020B0603020202020204" pitchFamily="34" charset="0"/>
              <a:ea typeface="Calibri" panose="020F0502020204030204" pitchFamily="34" charset="0"/>
              <a:cs typeface="Arial" panose="020B0604020202020204" pitchFamily="34" charset="0"/>
            </a:endParaRPr>
          </a:p>
        </p:txBody>
      </p:sp>
      <p:sp>
        <p:nvSpPr>
          <p:cNvPr id="10" name="Rectangle 9"/>
          <p:cNvSpPr/>
          <p:nvPr/>
        </p:nvSpPr>
        <p:spPr>
          <a:xfrm>
            <a:off x="441641" y="4424358"/>
            <a:ext cx="4572000" cy="369332"/>
          </a:xfrm>
          <a:prstGeom prst="rect">
            <a:avLst/>
          </a:prstGeom>
        </p:spPr>
        <p:txBody>
          <a:bodyPr>
            <a:spAutoFit/>
          </a:bodyPr>
          <a:lstStyle/>
          <a:p>
            <a:pPr marL="285750" indent="-285750">
              <a:buFont typeface="Wingdings" panose="05000000000000000000" pitchFamily="2" charset="2"/>
              <a:buChar char="ü"/>
            </a:pPr>
            <a:endParaRPr lang="ko-KR" altLang="en-US" dirty="0">
              <a:latin typeface="Antibiotice Light" panose="02000000000000000000" pitchFamily="2" charset="0"/>
              <a:cs typeface="Arial" pitchFamily="34" charset="0"/>
            </a:endParaRPr>
          </a:p>
        </p:txBody>
      </p:sp>
      <p:sp>
        <p:nvSpPr>
          <p:cNvPr id="13" name="Title 4">
            <a:extLst>
              <a:ext uri="{FF2B5EF4-FFF2-40B4-BE49-F238E27FC236}">
                <a16:creationId xmlns:a16="http://schemas.microsoft.com/office/drawing/2014/main" id="{9DB0E4E6-D7B0-4B41-88A4-4A7D790E8FCA}"/>
              </a:ext>
            </a:extLst>
          </p:cNvPr>
          <p:cNvSpPr txBox="1">
            <a:spLocks/>
          </p:cNvSpPr>
          <p:nvPr/>
        </p:nvSpPr>
        <p:spPr bwMode="auto">
          <a:xfrm>
            <a:off x="315672" y="826122"/>
            <a:ext cx="8072752" cy="4906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000" b="1" dirty="0">
                <a:latin typeface="Trebuchet MS" panose="020B0603020202020204" pitchFamily="34" charset="0"/>
              </a:rPr>
              <a:t>Pilon 4:  </a:t>
            </a:r>
            <a:r>
              <a:rPr lang="en-US" altLang="en-US" sz="2000" b="1" dirty="0" err="1">
                <a:latin typeface="Trebuchet MS" panose="020B0603020202020204" pitchFamily="34" charset="0"/>
              </a:rPr>
              <a:t>Planificarea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strategica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si</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managementul</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performantei</a:t>
            </a:r>
            <a:endParaRPr lang="en-US" altLang="en-US" sz="2000" b="1" dirty="0">
              <a:latin typeface="Trebuchet MS" panose="020B0603020202020204" pitchFamily="34" charset="0"/>
            </a:endParaRPr>
          </a:p>
          <a:p>
            <a:pPr eaLnBrk="1" hangingPunct="1"/>
            <a:endParaRPr lang="en-US" altLang="en-US" sz="1600" b="1" dirty="0">
              <a:latin typeface="Antibiotice Medium" panose="02000000000000000000" pitchFamily="50" charset="0"/>
            </a:endParaRPr>
          </a:p>
        </p:txBody>
      </p:sp>
      <p:graphicFrame>
        <p:nvGraphicFramePr>
          <p:cNvPr id="4" name="Table 3">
            <a:extLst>
              <a:ext uri="{FF2B5EF4-FFF2-40B4-BE49-F238E27FC236}">
                <a16:creationId xmlns:a16="http://schemas.microsoft.com/office/drawing/2014/main" id="{F8B42478-A588-4639-A164-2154CFF83A22}"/>
              </a:ext>
            </a:extLst>
          </p:cNvPr>
          <p:cNvGraphicFramePr>
            <a:graphicFrameLocks noGrp="1"/>
          </p:cNvGraphicFramePr>
          <p:nvPr>
            <p:extLst>
              <p:ext uri="{D42A27DB-BD31-4B8C-83A1-F6EECF244321}">
                <p14:modId xmlns:p14="http://schemas.microsoft.com/office/powerpoint/2010/main" val="3540926789"/>
              </p:ext>
            </p:extLst>
          </p:nvPr>
        </p:nvGraphicFramePr>
        <p:xfrm>
          <a:off x="788872" y="1878754"/>
          <a:ext cx="7856654" cy="4773080"/>
        </p:xfrm>
        <a:graphic>
          <a:graphicData uri="http://schemas.openxmlformats.org/drawingml/2006/table">
            <a:tbl>
              <a:tblPr firstRow="1" firstCol="1" bandRow="1">
                <a:tableStyleId>{5C22544A-7EE6-4342-B048-85BDC9FD1C3A}</a:tableStyleId>
              </a:tblPr>
              <a:tblGrid>
                <a:gridCol w="528779">
                  <a:extLst>
                    <a:ext uri="{9D8B030D-6E8A-4147-A177-3AD203B41FA5}">
                      <a16:colId xmlns:a16="http://schemas.microsoft.com/office/drawing/2014/main" val="1533270259"/>
                    </a:ext>
                  </a:extLst>
                </a:gridCol>
                <a:gridCol w="2417443">
                  <a:extLst>
                    <a:ext uri="{9D8B030D-6E8A-4147-A177-3AD203B41FA5}">
                      <a16:colId xmlns:a16="http://schemas.microsoft.com/office/drawing/2014/main" val="303494378"/>
                    </a:ext>
                  </a:extLst>
                </a:gridCol>
                <a:gridCol w="1133177">
                  <a:extLst>
                    <a:ext uri="{9D8B030D-6E8A-4147-A177-3AD203B41FA5}">
                      <a16:colId xmlns:a16="http://schemas.microsoft.com/office/drawing/2014/main" val="1067184558"/>
                    </a:ext>
                  </a:extLst>
                </a:gridCol>
                <a:gridCol w="1133177">
                  <a:extLst>
                    <a:ext uri="{9D8B030D-6E8A-4147-A177-3AD203B41FA5}">
                      <a16:colId xmlns:a16="http://schemas.microsoft.com/office/drawing/2014/main" val="1570663963"/>
                    </a:ext>
                  </a:extLst>
                </a:gridCol>
                <a:gridCol w="830996">
                  <a:extLst>
                    <a:ext uri="{9D8B030D-6E8A-4147-A177-3AD203B41FA5}">
                      <a16:colId xmlns:a16="http://schemas.microsoft.com/office/drawing/2014/main" val="352969831"/>
                    </a:ext>
                  </a:extLst>
                </a:gridCol>
                <a:gridCol w="982086">
                  <a:extLst>
                    <a:ext uri="{9D8B030D-6E8A-4147-A177-3AD203B41FA5}">
                      <a16:colId xmlns:a16="http://schemas.microsoft.com/office/drawing/2014/main" val="3134964142"/>
                    </a:ext>
                  </a:extLst>
                </a:gridCol>
                <a:gridCol w="830996">
                  <a:extLst>
                    <a:ext uri="{9D8B030D-6E8A-4147-A177-3AD203B41FA5}">
                      <a16:colId xmlns:a16="http://schemas.microsoft.com/office/drawing/2014/main" val="2726894120"/>
                    </a:ext>
                  </a:extLst>
                </a:gridCol>
              </a:tblGrid>
              <a:tr h="610566">
                <a:tc>
                  <a:txBody>
                    <a:bodyPr/>
                    <a:lstStyle/>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Nr. crt.</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 </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Indicatori</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 </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U.M.</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 </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Realizat 31.03.2020</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 </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Planificat 31.03.2021</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 </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endParaRPr lang="en-GB"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Realizat 31.03.2021</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solidFill>
                      <a:schemeClr val="bg2">
                        <a:lumMod val="85000"/>
                      </a:schemeClr>
                    </a:solidFill>
                  </a:tcPr>
                </a:tc>
                <a:tc>
                  <a:txBody>
                    <a:bodyPr/>
                    <a:lstStyle/>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Grad realizare</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a:t>
                      </a:r>
                      <a:endParaRPr lang="en-US" sz="10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tx1"/>
                          </a:solidFill>
                          <a:effectLst/>
                          <a:latin typeface="Trebuchet MS" panose="020B0603020202020204" pitchFamily="34" charset="0"/>
                        </a:rPr>
                        <a:t> </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3384889374"/>
                  </a:ext>
                </a:extLst>
              </a:tr>
              <a:tr h="144336">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0</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en-US" sz="1000" dirty="0">
                          <a:effectLst/>
                          <a:latin typeface="Trebuchet MS" panose="020B0603020202020204" pitchFamily="34" charset="0"/>
                        </a:rPr>
                        <a:t>2</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en-US" sz="1000" dirty="0">
                          <a:effectLst/>
                          <a:latin typeface="Trebuchet MS" panose="020B0603020202020204" pitchFamily="34" charset="0"/>
                        </a:rPr>
                        <a:t>3</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4</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ctr">
                        <a:lnSpc>
                          <a:spcPct val="107000"/>
                        </a:lnSpc>
                        <a:spcBef>
                          <a:spcPts val="0"/>
                        </a:spcBef>
                        <a:spcAft>
                          <a:spcPts val="0"/>
                        </a:spcAft>
                      </a:pPr>
                      <a:r>
                        <a:rPr lang="en-US" sz="1000" dirty="0">
                          <a:effectLst/>
                          <a:latin typeface="Trebuchet MS" panose="020B0603020202020204" pitchFamily="34" charset="0"/>
                        </a:rPr>
                        <a:t>5</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solidFill>
                      <a:schemeClr val="bg2">
                        <a:lumMod val="85000"/>
                      </a:schemeClr>
                    </a:solidFill>
                  </a:tcPr>
                </a:tc>
                <a:tc>
                  <a:txBody>
                    <a:bodyPr/>
                    <a:lstStyle/>
                    <a:p>
                      <a:pPr marL="0" marR="0" algn="ctr">
                        <a:lnSpc>
                          <a:spcPct val="107000"/>
                        </a:lnSpc>
                        <a:spcBef>
                          <a:spcPts val="0"/>
                        </a:spcBef>
                        <a:spcAft>
                          <a:spcPts val="0"/>
                        </a:spcAft>
                      </a:pPr>
                      <a:r>
                        <a:rPr lang="en-US" sz="1000" dirty="0">
                          <a:effectLst/>
                          <a:latin typeface="Trebuchet MS" panose="020B0603020202020204" pitchFamily="34" charset="0"/>
                        </a:rPr>
                        <a:t>6</a:t>
                      </a:r>
                      <a:r>
                        <a:rPr lang="ro-RO" sz="1000" dirty="0">
                          <a:effectLst/>
                          <a:latin typeface="Trebuchet MS" panose="020B0603020202020204" pitchFamily="34" charset="0"/>
                        </a:rPr>
                        <a:t>=</a:t>
                      </a:r>
                      <a:r>
                        <a:rPr lang="en-US" sz="1000" dirty="0">
                          <a:effectLst/>
                          <a:latin typeface="Trebuchet MS" panose="020B0603020202020204" pitchFamily="34" charset="0"/>
                        </a:rPr>
                        <a:t>5</a:t>
                      </a:r>
                      <a:r>
                        <a:rPr lang="ro-RO" sz="1000" dirty="0">
                          <a:effectLst/>
                          <a:latin typeface="Trebuchet MS" panose="020B0603020202020204" pitchFamily="34" charset="0"/>
                        </a:rPr>
                        <a:t>/</a:t>
                      </a:r>
                      <a:r>
                        <a:rPr lang="en-US" sz="1000" dirty="0">
                          <a:effectLst/>
                          <a:latin typeface="Trebuchet MS" panose="020B0603020202020204" pitchFamily="34" charset="0"/>
                        </a:rPr>
                        <a:t>4</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4064988387"/>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Cifra de afaceri neta</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73.870</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73.476</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68.035</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93</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1817297155"/>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1.1.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Cifra de afaceri-piata interna</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51.927</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40.126</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33.280</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83</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3743705039"/>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1.2.</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Cifra de afaceri- piata externa</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21.943</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33.350</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34.755</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104</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3154804380"/>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1.3.</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Pondere export in cifra de afaceri neta</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30%</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45%</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51%</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113</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422545096"/>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2.</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Venituri totale</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90.419</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92.687</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86.829</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94</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2081867786"/>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2.1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Venituri din vanzari</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 </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73.632</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73.351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66.101</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90</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982461546"/>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3.</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Cheltuieli totale</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86.227</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88.493</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82.482</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a:effectLst/>
                          <a:latin typeface="Trebuchet MS" panose="020B0603020202020204" pitchFamily="34" charset="0"/>
                        </a:rPr>
                        <a:t>93</a:t>
                      </a:r>
                      <a:endParaRPr lang="en-US" sz="100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978853923"/>
                  </a:ext>
                </a:extLst>
              </a:tr>
              <a:tr h="299746">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4.</a:t>
                      </a:r>
                      <a:endParaRPr lang="en-US" sz="1000" dirty="0">
                        <a:solidFill>
                          <a:schemeClr val="bg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 </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Cheltuieli totale la 1000 lei venituri totale</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954</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955</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950</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99</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3103276828"/>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5.</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Profit brut</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4.192</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4.194</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4.346</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104</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964098877"/>
                  </a:ext>
                </a:extLst>
              </a:tr>
              <a:tr h="219928">
                <a:tc>
                  <a:txBody>
                    <a:bodyPr/>
                    <a:lstStyle/>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6.</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Profit net</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4.081</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3.934</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4.038</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103</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3868339704"/>
                  </a:ext>
                </a:extLst>
              </a:tr>
              <a:tr h="219928">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7.</a:t>
                      </a:r>
                    </a:p>
                  </a:txBody>
                  <a:tcPr marL="61377" marR="61377" marT="0" marB="0" anchor="ctr">
                    <a:solidFill>
                      <a:srgbClr val="CF1720"/>
                    </a:solidFill>
                  </a:tcPr>
                </a:tc>
                <a:tc>
                  <a:txBody>
                    <a:bodyPr/>
                    <a:lstStyle/>
                    <a:p>
                      <a:pPr marL="0" marR="0">
                        <a:lnSpc>
                          <a:spcPct val="107000"/>
                        </a:lnSpc>
                        <a:spcBef>
                          <a:spcPts val="0"/>
                        </a:spcBef>
                        <a:spcAft>
                          <a:spcPts val="0"/>
                        </a:spcAft>
                      </a:pPr>
                      <a:r>
                        <a:rPr lang="en-US" sz="10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Cheltuieli</a:t>
                      </a:r>
                      <a:r>
                        <a:rPr lang="en-US" sz="1000" baseline="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cu taxa claw back</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en-US" sz="1000" dirty="0">
                          <a:effectLst/>
                          <a:latin typeface="Trebuchet MS" panose="020B0603020202020204" pitchFamily="34" charset="0"/>
                          <a:ea typeface="Calibri" panose="020F0502020204030204" pitchFamily="34" charset="0"/>
                          <a:cs typeface="Times New Roman" panose="02020603050405020304" pitchFamily="18" charset="0"/>
                        </a:rPr>
                        <a:t>mii l </a:t>
                      </a:r>
                      <a:r>
                        <a:rPr lang="en-US" sz="1000" dirty="0" err="1">
                          <a:effectLst/>
                          <a:latin typeface="Trebuchet MS" panose="020B0603020202020204" pitchFamily="34" charset="0"/>
                          <a:ea typeface="Calibri" panose="020F0502020204030204" pitchFamily="34" charset="0"/>
                          <a:cs typeface="Times New Roman" panose="02020603050405020304" pitchFamily="18" charset="0"/>
                        </a:rPr>
                        <a:t>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10012"/>
                  </a:ext>
                </a:extLst>
              </a:tr>
              <a:tr h="219928">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8.</a:t>
                      </a:r>
                    </a:p>
                  </a:txBody>
                  <a:tcPr marL="61377" marR="61377" marT="0" marB="0" anchor="ctr">
                    <a:solidFill>
                      <a:srgbClr val="CF1720"/>
                    </a:solidFill>
                  </a:tcPr>
                </a:tc>
                <a:tc>
                  <a:txBody>
                    <a:bodyPr/>
                    <a:lstStyle/>
                    <a:p>
                      <a:pPr marL="0" marR="0">
                        <a:lnSpc>
                          <a:spcPct val="107000"/>
                        </a:lnSpc>
                        <a:spcBef>
                          <a:spcPts val="0"/>
                        </a:spcBef>
                        <a:spcAft>
                          <a:spcPts val="0"/>
                        </a:spcAft>
                      </a:pPr>
                      <a:r>
                        <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Profit brut +taxa claw back</a:t>
                      </a:r>
                    </a:p>
                  </a:txBody>
                  <a:tcPr marL="61377" marR="61377" marT="0" marB="0" anchor="ctr">
                    <a:solidFill>
                      <a:srgbClr val="CF1720"/>
                    </a:solidFill>
                  </a:tcPr>
                </a:tc>
                <a:tc>
                  <a:txBody>
                    <a:bodyPr/>
                    <a:lstStyle/>
                    <a:p>
                      <a:pPr marL="0" marR="0" algn="ctr">
                        <a:lnSpc>
                          <a:spcPct val="107000"/>
                        </a:lnSpc>
                        <a:spcBef>
                          <a:spcPts val="0"/>
                        </a:spcBef>
                        <a:spcAft>
                          <a:spcPts val="0"/>
                        </a:spcAft>
                      </a:pPr>
                      <a:r>
                        <a:rPr lang="en-US" sz="1000" dirty="0">
                          <a:effectLst/>
                          <a:latin typeface="Trebuchet MS" panose="020B0603020202020204" pitchFamily="34" charset="0"/>
                          <a:ea typeface="Calibri" panose="020F0502020204030204" pitchFamily="34" charset="0"/>
                          <a:cs typeface="Times New Roman" panose="02020603050405020304" pitchFamily="18" charset="0"/>
                        </a:rPr>
                        <a:t>mii lei</a:t>
                      </a: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10013"/>
                  </a:ext>
                </a:extLst>
              </a:tr>
              <a:tr h="299746">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8</a:t>
                      </a:r>
                      <a:r>
                        <a:rPr lang="ro-RO" sz="1000" dirty="0">
                          <a:solidFill>
                            <a:schemeClr val="bg1"/>
                          </a:solidFill>
                          <a:effectLst/>
                          <a:latin typeface="Trebuchet MS" panose="020B0603020202020204" pitchFamily="34" charset="0"/>
                        </a:rPr>
                        <a:t>.</a:t>
                      </a:r>
                      <a:endParaRPr lang="en-US" sz="1000" dirty="0">
                        <a:solidFill>
                          <a:schemeClr val="bg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 </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EBITDA (Profit net+Impozite+Dobanzi+Amortizari)</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mii lei</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11.186</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10.883</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10.929</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100</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2142376096"/>
                  </a:ext>
                </a:extLst>
              </a:tr>
              <a:tr h="455156">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9</a:t>
                      </a:r>
                      <a:r>
                        <a:rPr lang="ro-RO" sz="1000" dirty="0">
                          <a:solidFill>
                            <a:schemeClr val="bg1"/>
                          </a:solidFill>
                          <a:effectLst/>
                          <a:latin typeface="Trebuchet MS" panose="020B0603020202020204" pitchFamily="34" charset="0"/>
                        </a:rPr>
                        <a:t>.</a:t>
                      </a:r>
                      <a:endParaRPr lang="en-US" sz="1000" dirty="0">
                        <a:solidFill>
                          <a:schemeClr val="bg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 </a:t>
                      </a:r>
                      <a:endParaRPr lang="en-US" sz="1000" dirty="0">
                        <a:solidFill>
                          <a:schemeClr val="bg1"/>
                        </a:solidFill>
                        <a:effectLst/>
                        <a:latin typeface="Trebuchet MS" panose="020B0603020202020204" pitchFamily="34" charset="0"/>
                      </a:endParaRPr>
                    </a:p>
                    <a:p>
                      <a:pPr marL="0" marR="0" algn="ctr">
                        <a:lnSpc>
                          <a:spcPct val="107000"/>
                        </a:lnSpc>
                        <a:spcBef>
                          <a:spcPts val="0"/>
                        </a:spcBef>
                        <a:spcAft>
                          <a:spcPts val="0"/>
                        </a:spcAft>
                      </a:pPr>
                      <a:r>
                        <a:rPr lang="ro-RO" sz="1000" dirty="0">
                          <a:solidFill>
                            <a:schemeClr val="bg1"/>
                          </a:solidFill>
                          <a:effectLst/>
                          <a:latin typeface="Trebuchet MS" panose="020B0603020202020204" pitchFamily="34" charset="0"/>
                        </a:rPr>
                        <a:t> </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nSpc>
                          <a:spcPct val="107000"/>
                        </a:lnSpc>
                        <a:spcBef>
                          <a:spcPts val="0"/>
                        </a:spcBef>
                        <a:spcAft>
                          <a:spcPts val="0"/>
                        </a:spcAft>
                      </a:pPr>
                      <a:r>
                        <a:rPr lang="ro-RO" sz="1000" dirty="0">
                          <a:solidFill>
                            <a:schemeClr val="bg1"/>
                          </a:solidFill>
                          <a:effectLst/>
                          <a:latin typeface="Trebuchet MS" panose="020B0603020202020204" pitchFamily="34" charset="0"/>
                        </a:rPr>
                        <a:t>Rentabilitatea profitului brut (Profit brut/Cifra de afaceri)</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r>
                        <a:rPr lang="ro-RO" sz="1000" dirty="0">
                          <a:effectLst/>
                          <a:latin typeface="Trebuchet MS" panose="020B0603020202020204" pitchFamily="34" charset="0"/>
                        </a:rPr>
                        <a:t>%</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5,67 </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ro-RO" sz="1000" dirty="0">
                          <a:solidFill>
                            <a:schemeClr val="bg1"/>
                          </a:solidFill>
                          <a:effectLst/>
                          <a:latin typeface="Trebuchet MS" panose="020B0603020202020204" pitchFamily="34" charset="0"/>
                        </a:rPr>
                        <a:t>5,71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6,39</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r>
                        <a:rPr lang="ro-RO" sz="1000" dirty="0">
                          <a:effectLst/>
                          <a:latin typeface="Trebuchet MS" panose="020B0603020202020204" pitchFamily="34" charset="0"/>
                        </a:rPr>
                        <a:t>112</a:t>
                      </a: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664410574"/>
                  </a:ext>
                </a:extLst>
              </a:tr>
              <a:tr h="455156">
                <a:tc>
                  <a:txBody>
                    <a:bodyPr/>
                    <a:lstStyle/>
                    <a:p>
                      <a:pPr marL="0" marR="0" algn="ctr">
                        <a:lnSpc>
                          <a:spcPct val="107000"/>
                        </a:lnSpc>
                        <a:spcBef>
                          <a:spcPts val="0"/>
                        </a:spcBef>
                        <a:spcAft>
                          <a:spcPts val="0"/>
                        </a:spcAft>
                      </a:pP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b">
                    <a:solidFill>
                      <a:srgbClr val="CF1720"/>
                    </a:solidFill>
                  </a:tcPr>
                </a:tc>
                <a:tc>
                  <a:txBody>
                    <a:bodyPr/>
                    <a:lstStyle/>
                    <a:p>
                      <a:pPr marL="0" marR="0">
                        <a:lnSpc>
                          <a:spcPct val="107000"/>
                        </a:lnSpc>
                        <a:spcBef>
                          <a:spcPts val="0"/>
                        </a:spcBef>
                        <a:spcAft>
                          <a:spcPts val="0"/>
                        </a:spcAft>
                      </a:pP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CF1720"/>
                    </a:solidFill>
                  </a:tcPr>
                </a:tc>
                <a:tc>
                  <a:txBody>
                    <a:bodyPr/>
                    <a:lstStyle/>
                    <a:p>
                      <a:pPr marL="0" marR="0" algn="ct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50F1C"/>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r">
                        <a:lnSpc>
                          <a:spcPct val="107000"/>
                        </a:lnSpc>
                        <a:spcBef>
                          <a:spcPts val="0"/>
                        </a:spcBef>
                        <a:spcAft>
                          <a:spcPts val="0"/>
                        </a:spcAft>
                      </a:pPr>
                      <a:endParaRPr lang="en-US"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10016"/>
                  </a:ext>
                </a:extLst>
              </a:tr>
            </a:tbl>
          </a:graphicData>
        </a:graphic>
      </p:graphicFrame>
      <p:sp>
        <p:nvSpPr>
          <p:cNvPr id="5" name="Rectangle 1">
            <a:extLst>
              <a:ext uri="{FF2B5EF4-FFF2-40B4-BE49-F238E27FC236}">
                <a16:creationId xmlns:a16="http://schemas.microsoft.com/office/drawing/2014/main" id="{2390D76F-0447-47E8-B98F-5164E64094E1}"/>
              </a:ext>
            </a:extLst>
          </p:cNvPr>
          <p:cNvSpPr>
            <a:spLocks noChangeArrowheads="1"/>
          </p:cNvSpPr>
          <p:nvPr/>
        </p:nvSpPr>
        <p:spPr bwMode="auto">
          <a:xfrm>
            <a:off x="788872" y="1609006"/>
            <a:ext cx="24737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200" b="1" i="0" u="none" strike="noStrike" cap="none" normalizeH="0" baseline="0" dirty="0">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Indicatori privind rentabilitatea</a:t>
            </a: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179573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14</a:t>
            </a:r>
            <a:endParaRPr lang="uk-UA" dirty="0"/>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3" name="Rectangle 2"/>
          <p:cNvSpPr/>
          <p:nvPr/>
        </p:nvSpPr>
        <p:spPr>
          <a:xfrm>
            <a:off x="790856" y="1316814"/>
            <a:ext cx="6406870" cy="394660"/>
          </a:xfrm>
          <a:prstGeom prst="rect">
            <a:avLst/>
          </a:prstGeom>
        </p:spPr>
        <p:txBody>
          <a:bodyPr wrap="square">
            <a:spAutoFit/>
          </a:bodyPr>
          <a:lstStyle/>
          <a:p>
            <a:pPr marL="285750" marR="0" indent="-285750" algn="just">
              <a:lnSpc>
                <a:spcPct val="120000"/>
              </a:lnSpc>
              <a:spcBef>
                <a:spcPts val="0"/>
              </a:spcBef>
              <a:spcAft>
                <a:spcPts val="0"/>
              </a:spcAft>
              <a:buFont typeface="Wingdings" panose="05000000000000000000" pitchFamily="2" charset="2"/>
              <a:buChar char="ü"/>
            </a:pPr>
            <a:r>
              <a:rPr lang="ro-RO" sz="1800" b="1" dirty="0">
                <a:solidFill>
                  <a:srgbClr val="000000"/>
                </a:solidFill>
                <a:effectLst/>
                <a:latin typeface="Trebuchet MS" panose="020B0603020202020204" pitchFamily="34" charset="0"/>
                <a:ea typeface="Calibri" panose="020F0502020204030204" pitchFamily="34" charset="0"/>
                <a:cs typeface="Arial" panose="020B0604020202020204" pitchFamily="34" charset="0"/>
              </a:rPr>
              <a:t>Consolidarea si eficientizarea afacerii</a:t>
            </a:r>
            <a:endParaRPr lang="en-GB" sz="1800" b="1" dirty="0">
              <a:solidFill>
                <a:srgbClr val="000000"/>
              </a:solidFill>
              <a:effectLst/>
              <a:latin typeface="Trebuchet MS" panose="020B0603020202020204" pitchFamily="34" charset="0"/>
              <a:ea typeface="Calibri" panose="020F0502020204030204" pitchFamily="34" charset="0"/>
              <a:cs typeface="Arial" panose="020B0604020202020204" pitchFamily="34" charset="0"/>
            </a:endParaRPr>
          </a:p>
        </p:txBody>
      </p:sp>
      <p:sp>
        <p:nvSpPr>
          <p:cNvPr id="10" name="Rectangle 9"/>
          <p:cNvSpPr/>
          <p:nvPr/>
        </p:nvSpPr>
        <p:spPr>
          <a:xfrm>
            <a:off x="441641" y="4424358"/>
            <a:ext cx="4572000" cy="369332"/>
          </a:xfrm>
          <a:prstGeom prst="rect">
            <a:avLst/>
          </a:prstGeom>
        </p:spPr>
        <p:txBody>
          <a:bodyPr>
            <a:spAutoFit/>
          </a:bodyPr>
          <a:lstStyle/>
          <a:p>
            <a:pPr marL="285750" indent="-285750">
              <a:buFont typeface="Wingdings" panose="05000000000000000000" pitchFamily="2" charset="2"/>
              <a:buChar char="ü"/>
            </a:pPr>
            <a:endParaRPr lang="ko-KR" altLang="en-US" dirty="0">
              <a:latin typeface="Antibiotice Light" panose="02000000000000000000" pitchFamily="2" charset="0"/>
              <a:cs typeface="Arial" pitchFamily="34" charset="0"/>
            </a:endParaRPr>
          </a:p>
        </p:txBody>
      </p:sp>
      <p:sp>
        <p:nvSpPr>
          <p:cNvPr id="13" name="Title 4">
            <a:extLst>
              <a:ext uri="{FF2B5EF4-FFF2-40B4-BE49-F238E27FC236}">
                <a16:creationId xmlns:a16="http://schemas.microsoft.com/office/drawing/2014/main" id="{9DB0E4E6-D7B0-4B41-88A4-4A7D790E8FCA}"/>
              </a:ext>
            </a:extLst>
          </p:cNvPr>
          <p:cNvSpPr txBox="1">
            <a:spLocks/>
          </p:cNvSpPr>
          <p:nvPr/>
        </p:nvSpPr>
        <p:spPr bwMode="auto">
          <a:xfrm>
            <a:off x="315672" y="826122"/>
            <a:ext cx="8072752" cy="4906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000" b="1" dirty="0">
                <a:latin typeface="Trebuchet MS" panose="020B0603020202020204" pitchFamily="34" charset="0"/>
              </a:rPr>
              <a:t>Pilon 4:  </a:t>
            </a:r>
            <a:r>
              <a:rPr lang="en-US" altLang="en-US" sz="2000" b="1" dirty="0" err="1">
                <a:latin typeface="Trebuchet MS" panose="020B0603020202020204" pitchFamily="34" charset="0"/>
              </a:rPr>
              <a:t>Planificarea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strategica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si</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managementul</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performantei</a:t>
            </a:r>
            <a:endParaRPr lang="en-US" altLang="en-US" sz="2000" b="1" dirty="0">
              <a:latin typeface="Trebuchet MS" panose="020B0603020202020204" pitchFamily="34" charset="0"/>
            </a:endParaRPr>
          </a:p>
          <a:p>
            <a:pPr eaLnBrk="1" hangingPunct="1"/>
            <a:endParaRPr lang="en-US" altLang="en-US" sz="1600" b="1" dirty="0">
              <a:latin typeface="Antibiotice Medium" panose="02000000000000000000" pitchFamily="50" charset="0"/>
            </a:endParaRPr>
          </a:p>
        </p:txBody>
      </p:sp>
      <p:sp>
        <p:nvSpPr>
          <p:cNvPr id="5" name="Rectangle 1">
            <a:extLst>
              <a:ext uri="{FF2B5EF4-FFF2-40B4-BE49-F238E27FC236}">
                <a16:creationId xmlns:a16="http://schemas.microsoft.com/office/drawing/2014/main" id="{2390D76F-0447-47E8-B98F-5164E64094E1}"/>
              </a:ext>
            </a:extLst>
          </p:cNvPr>
          <p:cNvSpPr>
            <a:spLocks noChangeArrowheads="1"/>
          </p:cNvSpPr>
          <p:nvPr/>
        </p:nvSpPr>
        <p:spPr bwMode="auto">
          <a:xfrm>
            <a:off x="863865" y="1803865"/>
            <a:ext cx="281282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normalizeH="0" baseline="0" dirty="0">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Indicatori privind </a:t>
            </a:r>
            <a:r>
              <a:rPr kumimoji="0" lang="en-GB" altLang="en-US" sz="1400" b="1" i="0" u="none" strike="noStrike" cap="none" normalizeH="0" baseline="0" dirty="0" err="1">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solvabilitatea</a:t>
            </a:r>
            <a:endParaRPr kumimoji="0" lang="ro-RO" altLang="en-US" sz="14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7AFCCD2F-1CEC-47FC-98B6-0072478C1B2A}"/>
              </a:ext>
            </a:extLst>
          </p:cNvPr>
          <p:cNvGraphicFramePr>
            <a:graphicFrameLocks noGrp="1"/>
          </p:cNvGraphicFramePr>
          <p:nvPr>
            <p:extLst>
              <p:ext uri="{D42A27DB-BD31-4B8C-83A1-F6EECF244321}">
                <p14:modId xmlns:p14="http://schemas.microsoft.com/office/powerpoint/2010/main" val="946655378"/>
              </p:ext>
            </p:extLst>
          </p:nvPr>
        </p:nvGraphicFramePr>
        <p:xfrm>
          <a:off x="891933" y="2257509"/>
          <a:ext cx="7496491" cy="2773155"/>
        </p:xfrm>
        <a:graphic>
          <a:graphicData uri="http://schemas.openxmlformats.org/drawingml/2006/table">
            <a:tbl>
              <a:tblPr firstRow="1" firstCol="1" bandRow="1">
                <a:tableStyleId>{5C22544A-7EE6-4342-B048-85BDC9FD1C3A}</a:tableStyleId>
              </a:tblPr>
              <a:tblGrid>
                <a:gridCol w="491356">
                  <a:extLst>
                    <a:ext uri="{9D8B030D-6E8A-4147-A177-3AD203B41FA5}">
                      <a16:colId xmlns:a16="http://schemas.microsoft.com/office/drawing/2014/main" val="2873762723"/>
                    </a:ext>
                  </a:extLst>
                </a:gridCol>
                <a:gridCol w="2044073">
                  <a:extLst>
                    <a:ext uri="{9D8B030D-6E8A-4147-A177-3AD203B41FA5}">
                      <a16:colId xmlns:a16="http://schemas.microsoft.com/office/drawing/2014/main" val="3383626011"/>
                    </a:ext>
                  </a:extLst>
                </a:gridCol>
                <a:gridCol w="883040">
                  <a:extLst>
                    <a:ext uri="{9D8B030D-6E8A-4147-A177-3AD203B41FA5}">
                      <a16:colId xmlns:a16="http://schemas.microsoft.com/office/drawing/2014/main" val="145629648"/>
                    </a:ext>
                  </a:extLst>
                </a:gridCol>
                <a:gridCol w="992835">
                  <a:extLst>
                    <a:ext uri="{9D8B030D-6E8A-4147-A177-3AD203B41FA5}">
                      <a16:colId xmlns:a16="http://schemas.microsoft.com/office/drawing/2014/main" val="1133300155"/>
                    </a:ext>
                  </a:extLst>
                </a:gridCol>
                <a:gridCol w="1104188">
                  <a:extLst>
                    <a:ext uri="{9D8B030D-6E8A-4147-A177-3AD203B41FA5}">
                      <a16:colId xmlns:a16="http://schemas.microsoft.com/office/drawing/2014/main" val="2424041427"/>
                    </a:ext>
                  </a:extLst>
                </a:gridCol>
                <a:gridCol w="1086279">
                  <a:extLst>
                    <a:ext uri="{9D8B030D-6E8A-4147-A177-3AD203B41FA5}">
                      <a16:colId xmlns:a16="http://schemas.microsoft.com/office/drawing/2014/main" val="3872273429"/>
                    </a:ext>
                  </a:extLst>
                </a:gridCol>
                <a:gridCol w="894720">
                  <a:extLst>
                    <a:ext uri="{9D8B030D-6E8A-4147-A177-3AD203B41FA5}">
                      <a16:colId xmlns:a16="http://schemas.microsoft.com/office/drawing/2014/main" val="4023196956"/>
                    </a:ext>
                  </a:extLst>
                </a:gridCol>
              </a:tblGrid>
              <a:tr h="595427">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Nr. crt.</a:t>
                      </a:r>
                      <a:endParaRPr lang="en-US" sz="1200" dirty="0">
                        <a:solidFill>
                          <a:schemeClr val="bg1"/>
                        </a:solidFill>
                        <a:effectLst/>
                        <a:latin typeface="Trebuchet MS" panose="020B0603020202020204" pitchFamily="34" charset="0"/>
                      </a:endParaRPr>
                    </a:p>
                    <a:p>
                      <a:pPr marL="0" marR="0">
                        <a:lnSpc>
                          <a:spcPct val="107000"/>
                        </a:lnSpc>
                        <a:spcBef>
                          <a:spcPts val="0"/>
                        </a:spcBef>
                        <a:spcAft>
                          <a:spcPts val="0"/>
                        </a:spcAft>
                      </a:pPr>
                      <a:r>
                        <a:rPr lang="ro-RO" sz="1200" dirty="0">
                          <a:solidFill>
                            <a:schemeClr val="bg1"/>
                          </a:solidFill>
                          <a:effectLst/>
                          <a:latin typeface="Trebuchet MS" panose="020B0603020202020204" pitchFamily="34" charset="0"/>
                        </a:rPr>
                        <a:t>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41024"/>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Indicatori</a:t>
                      </a:r>
                      <a:endParaRPr lang="en-US" sz="1200" dirty="0">
                        <a:solidFill>
                          <a:schemeClr val="bg1"/>
                        </a:solidFill>
                        <a:effectLst/>
                        <a:latin typeface="Trebuchet MS" panose="020B0603020202020204" pitchFamily="34" charset="0"/>
                      </a:endParaRPr>
                    </a:p>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41024"/>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U.M.</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Realizat 31.03.2020</a:t>
                      </a:r>
                      <a:endParaRPr lang="en-US" sz="12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Planificat 31.03.2021</a:t>
                      </a:r>
                      <a:endParaRPr lang="en-US" sz="12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Realizat 31.03.2021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Grad realizare</a:t>
                      </a:r>
                      <a:endParaRPr lang="en-US" sz="1200" dirty="0">
                        <a:solidFill>
                          <a:schemeClr val="tx1"/>
                        </a:solidFill>
                        <a:effectLst/>
                        <a:latin typeface="Trebuchet MS" panose="020B0603020202020204" pitchFamily="34" charset="0"/>
                      </a:endParaRPr>
                    </a:p>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60926238"/>
                  </a:ext>
                </a:extLst>
              </a:tr>
              <a:tr h="147018">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0</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41024"/>
                    </a:solidFill>
                  </a:tcPr>
                </a:tc>
                <a:tc>
                  <a:txBody>
                    <a:bodyPr/>
                    <a:lstStyle/>
                    <a:p>
                      <a:pPr marL="0" marR="0" algn="ctr">
                        <a:lnSpc>
                          <a:spcPct val="107000"/>
                        </a:lnSpc>
                        <a:spcBef>
                          <a:spcPts val="0"/>
                        </a:spcBef>
                        <a:spcAft>
                          <a:spcPts val="0"/>
                        </a:spcAft>
                      </a:pPr>
                      <a:r>
                        <a:rPr lang="en-US" sz="1000" dirty="0">
                          <a:solidFill>
                            <a:schemeClr val="bg1"/>
                          </a:solidFill>
                          <a:effectLst/>
                          <a:latin typeface="Trebuchet MS" panose="020B0603020202020204" pitchFamily="34" charset="0"/>
                        </a:rPr>
                        <a:t>1</a:t>
                      </a:r>
                      <a:endParaRPr lang="en-US" sz="1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rgbClr val="D41024"/>
                    </a:solidFill>
                  </a:tcPr>
                </a:tc>
                <a:tc>
                  <a:txBody>
                    <a:bodyPr/>
                    <a:lstStyle/>
                    <a:p>
                      <a:pPr marL="0" marR="0" algn="ctr">
                        <a:lnSpc>
                          <a:spcPct val="107000"/>
                        </a:lnSpc>
                        <a:spcBef>
                          <a:spcPts val="0"/>
                        </a:spcBef>
                        <a:spcAft>
                          <a:spcPts val="0"/>
                        </a:spcAft>
                      </a:pPr>
                      <a:r>
                        <a:rPr lang="en-US" sz="1000" dirty="0">
                          <a:solidFill>
                            <a:schemeClr val="tx1"/>
                          </a:solidFill>
                          <a:effectLst/>
                          <a:latin typeface="Trebuchet MS" panose="020B0603020202020204" pitchFamily="34" charset="0"/>
                        </a:rPr>
                        <a:t>2</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en-US" sz="1000" dirty="0">
                          <a:solidFill>
                            <a:schemeClr val="tx1"/>
                          </a:solidFill>
                          <a:effectLst/>
                          <a:latin typeface="Trebuchet MS" panose="020B0603020202020204" pitchFamily="34" charset="0"/>
                        </a:rPr>
                        <a:t>3</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en-US" sz="1000" dirty="0">
                          <a:solidFill>
                            <a:schemeClr val="tx1"/>
                          </a:solidFill>
                          <a:effectLst/>
                          <a:latin typeface="Trebuchet MS" panose="020B0603020202020204" pitchFamily="34" charset="0"/>
                        </a:rPr>
                        <a:t>4</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tc>
                  <a:txBody>
                    <a:bodyPr/>
                    <a:lstStyle/>
                    <a:p>
                      <a:pPr marL="0" marR="0" algn="ctr">
                        <a:lnSpc>
                          <a:spcPct val="107000"/>
                        </a:lnSpc>
                        <a:spcBef>
                          <a:spcPts val="0"/>
                        </a:spcBef>
                        <a:spcAft>
                          <a:spcPts val="0"/>
                        </a:spcAft>
                      </a:pPr>
                      <a:r>
                        <a:rPr lang="en-US" sz="1000" dirty="0">
                          <a:solidFill>
                            <a:schemeClr val="tx1"/>
                          </a:solidFill>
                          <a:effectLst/>
                          <a:latin typeface="Trebuchet MS" panose="020B0603020202020204" pitchFamily="34" charset="0"/>
                        </a:rPr>
                        <a:t>5</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solidFill>
                      <a:schemeClr val="bg2">
                        <a:lumMod val="85000"/>
                      </a:schemeClr>
                    </a:solidFill>
                  </a:tcPr>
                </a:tc>
                <a:tc>
                  <a:txBody>
                    <a:bodyPr/>
                    <a:lstStyle/>
                    <a:p>
                      <a:pPr marL="0" marR="0" algn="ctr">
                        <a:lnSpc>
                          <a:spcPct val="107000"/>
                        </a:lnSpc>
                        <a:spcBef>
                          <a:spcPts val="0"/>
                        </a:spcBef>
                        <a:spcAft>
                          <a:spcPts val="0"/>
                        </a:spcAft>
                      </a:pPr>
                      <a:r>
                        <a:rPr lang="en-US" sz="1000" dirty="0">
                          <a:solidFill>
                            <a:schemeClr val="tx1"/>
                          </a:solidFill>
                          <a:effectLst/>
                          <a:latin typeface="Trebuchet MS" panose="020B0603020202020204" pitchFamily="34" charset="0"/>
                        </a:rPr>
                        <a:t>6</a:t>
                      </a:r>
                      <a:r>
                        <a:rPr lang="ro-RO" sz="1000" dirty="0">
                          <a:solidFill>
                            <a:schemeClr val="tx1"/>
                          </a:solidFill>
                          <a:effectLst/>
                          <a:latin typeface="Trebuchet MS" panose="020B0603020202020204" pitchFamily="34" charset="0"/>
                        </a:rPr>
                        <a:t>=</a:t>
                      </a:r>
                      <a:r>
                        <a:rPr lang="en-US" sz="1000" dirty="0">
                          <a:solidFill>
                            <a:schemeClr val="tx1"/>
                          </a:solidFill>
                          <a:effectLst/>
                          <a:latin typeface="Trebuchet MS" panose="020B0603020202020204" pitchFamily="34" charset="0"/>
                        </a:rPr>
                        <a:t>5</a:t>
                      </a:r>
                      <a:r>
                        <a:rPr lang="ro-RO" sz="1000" dirty="0">
                          <a:solidFill>
                            <a:schemeClr val="tx1"/>
                          </a:solidFill>
                          <a:effectLst/>
                          <a:latin typeface="Trebuchet MS" panose="020B0603020202020204" pitchFamily="34" charset="0"/>
                        </a:rPr>
                        <a:t>/</a:t>
                      </a:r>
                      <a:r>
                        <a:rPr lang="en-US" sz="1000" dirty="0">
                          <a:solidFill>
                            <a:schemeClr val="tx1"/>
                          </a:solidFill>
                          <a:effectLst/>
                          <a:latin typeface="Trebuchet MS" panose="020B0603020202020204" pitchFamily="34" charset="0"/>
                        </a:rPr>
                        <a:t>4</a:t>
                      </a:r>
                      <a:endParaRPr lang="en-US" sz="10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1377" marR="61377" marT="0" marB="0" anchor="ctr">
                    <a:solidFill>
                      <a:schemeClr val="bg2">
                        <a:lumMod val="85000"/>
                      </a:schemeClr>
                    </a:solidFill>
                  </a:tcPr>
                </a:tc>
                <a:extLst>
                  <a:ext uri="{0D108BD9-81ED-4DB2-BD59-A6C34878D82A}">
                    <a16:rowId xmlns:a16="http://schemas.microsoft.com/office/drawing/2014/main" val="3640878461"/>
                  </a:ext>
                </a:extLst>
              </a:tr>
              <a:tr h="576814">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1.</a:t>
                      </a:r>
                      <a:endParaRPr lang="en-US" sz="1200" dirty="0">
                        <a:solidFill>
                          <a:schemeClr val="bg1"/>
                        </a:solidFill>
                        <a:effectLst/>
                        <a:latin typeface="Trebuchet MS" panose="020B0603020202020204" pitchFamily="34" charset="0"/>
                      </a:endParaRPr>
                    </a:p>
                    <a:p>
                      <a:pPr marL="0" marR="0" algn="ctr">
                        <a:lnSpc>
                          <a:spcPct val="107000"/>
                        </a:lnSpc>
                        <a:spcBef>
                          <a:spcPts val="0"/>
                        </a:spcBef>
                        <a:spcAft>
                          <a:spcPts val="0"/>
                        </a:spcAft>
                      </a:pP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D41024"/>
                    </a:solidFill>
                  </a:tcPr>
                </a:tc>
                <a:tc>
                  <a:txBody>
                    <a:bodyPr/>
                    <a:lstStyle/>
                    <a:p>
                      <a:pPr marL="0" marR="0">
                        <a:lnSpc>
                          <a:spcPct val="107000"/>
                        </a:lnSpc>
                        <a:spcBef>
                          <a:spcPts val="0"/>
                        </a:spcBef>
                        <a:spcAft>
                          <a:spcPts val="0"/>
                        </a:spcAft>
                      </a:pPr>
                      <a:r>
                        <a:rPr lang="ro-RO" sz="1200" dirty="0">
                          <a:solidFill>
                            <a:schemeClr val="bg1"/>
                          </a:solidFill>
                          <a:effectLst/>
                          <a:latin typeface="Trebuchet MS" panose="020B0603020202020204" pitchFamily="34" charset="0"/>
                        </a:rPr>
                        <a:t>Datorii totale</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41024"/>
                    </a:solidFill>
                  </a:tcPr>
                </a:tc>
                <a:tc>
                  <a:txBody>
                    <a:bodyPr/>
                    <a:lstStyle/>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mii lei</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301.280</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267.228</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276.943</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104</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3047129902"/>
                  </a:ext>
                </a:extLst>
              </a:tr>
              <a:tr h="576814">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2.</a:t>
                      </a:r>
                      <a:endParaRPr lang="en-US" sz="1200" dirty="0">
                        <a:solidFill>
                          <a:schemeClr val="bg1"/>
                        </a:solidFill>
                        <a:effectLst/>
                        <a:latin typeface="Trebuchet MS" panose="020B0603020202020204" pitchFamily="34" charset="0"/>
                      </a:endParaRPr>
                    </a:p>
                    <a:p>
                      <a:pPr marL="0" marR="0" algn="ctr">
                        <a:lnSpc>
                          <a:spcPct val="107000"/>
                        </a:lnSpc>
                        <a:spcBef>
                          <a:spcPts val="0"/>
                        </a:spcBef>
                        <a:spcAft>
                          <a:spcPts val="0"/>
                        </a:spcAft>
                      </a:pP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D41024"/>
                    </a:solidFill>
                  </a:tcPr>
                </a:tc>
                <a:tc>
                  <a:txBody>
                    <a:bodyPr/>
                    <a:lstStyle/>
                    <a:p>
                      <a:pPr marL="0" marR="0">
                        <a:lnSpc>
                          <a:spcPct val="107000"/>
                        </a:lnSpc>
                        <a:spcBef>
                          <a:spcPts val="0"/>
                        </a:spcBef>
                        <a:spcAft>
                          <a:spcPts val="0"/>
                        </a:spcAft>
                      </a:pPr>
                      <a:r>
                        <a:rPr lang="ro-RO" sz="1200" dirty="0">
                          <a:solidFill>
                            <a:schemeClr val="bg1"/>
                          </a:solidFill>
                          <a:effectLst/>
                          <a:latin typeface="Trebuchet MS" panose="020B0603020202020204" pitchFamily="34" charset="0"/>
                        </a:rPr>
                        <a:t>Activ total</a:t>
                      </a:r>
                      <a:endParaRPr lang="en-US" sz="1200" dirty="0">
                        <a:solidFill>
                          <a:schemeClr val="bg1"/>
                        </a:solidFill>
                        <a:effectLst/>
                        <a:latin typeface="Trebuchet MS" panose="020B0603020202020204" pitchFamily="34" charset="0"/>
                      </a:endParaRPr>
                    </a:p>
                    <a:p>
                      <a:pPr marL="0" marR="0">
                        <a:lnSpc>
                          <a:spcPct val="107000"/>
                        </a:lnSpc>
                        <a:spcBef>
                          <a:spcPts val="0"/>
                        </a:spcBef>
                        <a:spcAft>
                          <a:spcPts val="0"/>
                        </a:spcAft>
                      </a:pPr>
                      <a:r>
                        <a:rPr lang="ro-RO" sz="1200" dirty="0">
                          <a:solidFill>
                            <a:schemeClr val="bg1"/>
                          </a:solidFill>
                          <a:effectLst/>
                          <a:latin typeface="Trebuchet MS" panose="020B0603020202020204" pitchFamily="34" charset="0"/>
                        </a:rPr>
                        <a:t>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41024"/>
                    </a:solidFill>
                  </a:tcPr>
                </a:tc>
                <a:tc>
                  <a:txBody>
                    <a:bodyPr/>
                    <a:lstStyle/>
                    <a:p>
                      <a:pPr marL="0" marR="0" algn="ctr">
                        <a:lnSpc>
                          <a:spcPct val="107000"/>
                        </a:lnSpc>
                        <a:spcBef>
                          <a:spcPts val="0"/>
                        </a:spcBef>
                        <a:spcAft>
                          <a:spcPts val="800"/>
                        </a:spcAft>
                      </a:pPr>
                      <a:r>
                        <a:rPr lang="ro-RO" sz="1200">
                          <a:solidFill>
                            <a:schemeClr val="tx1"/>
                          </a:solidFill>
                          <a:effectLst/>
                          <a:latin typeface="Trebuchet MS" panose="020B0603020202020204" pitchFamily="34" charset="0"/>
                        </a:rPr>
                        <a:t>mii lei</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chemeClr val="bg2">
                        <a:lumMod val="85000"/>
                      </a:schemeClr>
                    </a:solidFill>
                  </a:tcPr>
                </a:tc>
                <a:tc>
                  <a:txBody>
                    <a:bodyPr/>
                    <a:lstStyle/>
                    <a:p>
                      <a:pPr marL="0" marR="0" algn="r">
                        <a:lnSpc>
                          <a:spcPct val="107000"/>
                        </a:lnSpc>
                        <a:spcBef>
                          <a:spcPts val="0"/>
                        </a:spcBef>
                        <a:spcAft>
                          <a:spcPts val="0"/>
                        </a:spcAft>
                      </a:pPr>
                      <a:r>
                        <a:rPr lang="ro-RO" sz="1200">
                          <a:solidFill>
                            <a:schemeClr val="tx1"/>
                          </a:solidFill>
                          <a:effectLst/>
                          <a:latin typeface="Trebuchet MS" panose="020B0603020202020204" pitchFamily="34" charset="0"/>
                        </a:rPr>
                        <a:t>802.203</a:t>
                      </a:r>
                      <a:endParaRPr lang="en-US" sz="120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a:solidFill>
                            <a:schemeClr val="tx1"/>
                          </a:solidFill>
                          <a:effectLst/>
                          <a:latin typeface="Trebuchet MS" panose="020B0603020202020204" pitchFamily="34" charset="0"/>
                        </a:rPr>
                        <a:t> </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840.500</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858.523</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102</a:t>
                      </a:r>
                      <a:endParaRPr lang="en-US" sz="1200" dirty="0">
                        <a:solidFill>
                          <a:schemeClr val="tx1"/>
                        </a:solidFill>
                        <a:effectLst/>
                        <a:latin typeface="Trebuchet MS" panose="020B0603020202020204" pitchFamily="34" charset="0"/>
                      </a:endParaRPr>
                    </a:p>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1999358414"/>
                  </a:ext>
                </a:extLst>
              </a:tr>
              <a:tr h="872652">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3.</a:t>
                      </a:r>
                      <a:endParaRPr lang="en-US" sz="1200" dirty="0">
                        <a:solidFill>
                          <a:schemeClr val="bg1"/>
                        </a:solidFill>
                        <a:effectLst/>
                        <a:latin typeface="Trebuchet MS" panose="020B0603020202020204" pitchFamily="34" charset="0"/>
                      </a:endParaRPr>
                    </a:p>
                    <a:p>
                      <a:pPr marL="0" marR="0" algn="ctr">
                        <a:lnSpc>
                          <a:spcPct val="107000"/>
                        </a:lnSpc>
                        <a:spcBef>
                          <a:spcPts val="0"/>
                        </a:spcBef>
                        <a:spcAft>
                          <a:spcPts val="0"/>
                        </a:spcAft>
                      </a:pP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D41024"/>
                    </a:solidFill>
                  </a:tcPr>
                </a:tc>
                <a:tc>
                  <a:txBody>
                    <a:bodyPr/>
                    <a:lstStyle/>
                    <a:p>
                      <a:pPr marL="0" marR="0">
                        <a:lnSpc>
                          <a:spcPct val="107000"/>
                        </a:lnSpc>
                        <a:spcBef>
                          <a:spcPts val="0"/>
                        </a:spcBef>
                        <a:spcAft>
                          <a:spcPts val="0"/>
                        </a:spcAft>
                      </a:pPr>
                      <a:r>
                        <a:rPr lang="ro-RO" sz="1200" dirty="0">
                          <a:solidFill>
                            <a:schemeClr val="bg1"/>
                          </a:solidFill>
                          <a:effectLst/>
                          <a:latin typeface="Trebuchet MS" panose="020B0603020202020204" pitchFamily="34" charset="0"/>
                        </a:rPr>
                        <a:t>Solvabilitate generala (Activ total/Datorii totale)</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D41024"/>
                    </a:solidFill>
                  </a:tcPr>
                </a:tc>
                <a:tc>
                  <a:txBody>
                    <a:bodyPr/>
                    <a:lstStyle/>
                    <a:p>
                      <a:pPr marL="0" marR="0" algn="ctr">
                        <a:lnSpc>
                          <a:spcPct val="107000"/>
                        </a:lnSpc>
                        <a:spcBef>
                          <a:spcPts val="0"/>
                        </a:spcBef>
                        <a:spcAft>
                          <a:spcPts val="0"/>
                        </a:spcAft>
                      </a:pPr>
                      <a:r>
                        <a:rPr lang="ro-RO" sz="1200">
                          <a:solidFill>
                            <a:schemeClr val="tx1"/>
                          </a:solidFill>
                          <a:effectLst/>
                          <a:latin typeface="Trebuchet MS" panose="020B0603020202020204" pitchFamily="34" charset="0"/>
                        </a:rPr>
                        <a:t>%</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a:solidFill>
                            <a:schemeClr val="tx1"/>
                          </a:solidFill>
                          <a:effectLst/>
                          <a:latin typeface="Trebuchet MS" panose="020B0603020202020204" pitchFamily="34" charset="0"/>
                        </a:rPr>
                        <a:t>2,66</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3,15</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3,01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r">
                        <a:lnSpc>
                          <a:spcPct val="107000"/>
                        </a:lnSpc>
                        <a:spcBef>
                          <a:spcPts val="0"/>
                        </a:spcBef>
                        <a:spcAft>
                          <a:spcPts val="0"/>
                        </a:spcAft>
                      </a:pPr>
                      <a:r>
                        <a:rPr lang="ro-RO" sz="1200" dirty="0">
                          <a:solidFill>
                            <a:schemeClr val="tx1"/>
                          </a:solidFill>
                          <a:effectLst/>
                          <a:latin typeface="Trebuchet MS" panose="020B0603020202020204" pitchFamily="34" charset="0"/>
                        </a:rPr>
                        <a:t>96</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1365150865"/>
                  </a:ext>
                </a:extLst>
              </a:tr>
            </a:tbl>
          </a:graphicData>
        </a:graphic>
      </p:graphicFrame>
    </p:spTree>
    <p:extLst>
      <p:ext uri="{BB962C8B-B14F-4D97-AF65-F5344CB8AC3E}">
        <p14:creationId xmlns:p14="http://schemas.microsoft.com/office/powerpoint/2010/main" val="10246107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14</a:t>
            </a:r>
            <a:endParaRPr lang="uk-UA" dirty="0"/>
          </a:p>
        </p:txBody>
      </p:sp>
      <p:sp>
        <p:nvSpPr>
          <p:cNvPr id="2" name="Footer Placeholder 1"/>
          <p:cNvSpPr>
            <a:spLocks noGrp="1"/>
          </p:cNvSpPr>
          <p:nvPr>
            <p:ph type="ftr" sz="quarter" idx="21"/>
          </p:nvPr>
        </p:nvSpPr>
        <p:spPr>
          <a:xfrm>
            <a:off x="5749926" y="6355293"/>
            <a:ext cx="2895600" cy="366183"/>
          </a:xfrm>
        </p:spPr>
        <p:txBody>
          <a:bodyPr/>
          <a:lstStyle/>
          <a:p>
            <a:pPr algn="r"/>
            <a:r>
              <a:rPr lang="en-US" dirty="0"/>
              <a:t>www.antibiotice.ro</a:t>
            </a:r>
            <a:endParaRPr lang="uk-UA" dirty="0"/>
          </a:p>
        </p:txBody>
      </p:sp>
      <p:sp>
        <p:nvSpPr>
          <p:cNvPr id="3" name="Rectangle 2"/>
          <p:cNvSpPr/>
          <p:nvPr/>
        </p:nvSpPr>
        <p:spPr>
          <a:xfrm>
            <a:off x="790856" y="1316814"/>
            <a:ext cx="6406870" cy="394660"/>
          </a:xfrm>
          <a:prstGeom prst="rect">
            <a:avLst/>
          </a:prstGeom>
        </p:spPr>
        <p:txBody>
          <a:bodyPr wrap="square">
            <a:spAutoFit/>
          </a:bodyPr>
          <a:lstStyle/>
          <a:p>
            <a:pPr marL="285750" marR="0" indent="-285750" algn="just">
              <a:lnSpc>
                <a:spcPct val="120000"/>
              </a:lnSpc>
              <a:spcBef>
                <a:spcPts val="0"/>
              </a:spcBef>
              <a:spcAft>
                <a:spcPts val="0"/>
              </a:spcAft>
              <a:buFont typeface="Wingdings" panose="05000000000000000000" pitchFamily="2" charset="2"/>
              <a:buChar char="ü"/>
            </a:pPr>
            <a:r>
              <a:rPr lang="ro-RO" sz="1800" b="1" dirty="0">
                <a:solidFill>
                  <a:srgbClr val="000000"/>
                </a:solidFill>
                <a:effectLst/>
                <a:latin typeface="Trebuchet MS" panose="020B0603020202020204" pitchFamily="34" charset="0"/>
                <a:ea typeface="Calibri" panose="020F0502020204030204" pitchFamily="34" charset="0"/>
                <a:cs typeface="Arial" panose="020B0604020202020204" pitchFamily="34" charset="0"/>
              </a:rPr>
              <a:t>Consolidarea si eficientizarea afacerii</a:t>
            </a:r>
            <a:endParaRPr lang="en-GB" sz="1800" b="1" dirty="0">
              <a:solidFill>
                <a:srgbClr val="000000"/>
              </a:solidFill>
              <a:effectLst/>
              <a:latin typeface="Trebuchet MS" panose="020B0603020202020204" pitchFamily="34" charset="0"/>
              <a:ea typeface="Calibri" panose="020F0502020204030204" pitchFamily="34" charset="0"/>
              <a:cs typeface="Arial" panose="020B0604020202020204" pitchFamily="34" charset="0"/>
            </a:endParaRPr>
          </a:p>
        </p:txBody>
      </p:sp>
      <p:sp>
        <p:nvSpPr>
          <p:cNvPr id="10" name="Rectangle 9"/>
          <p:cNvSpPr/>
          <p:nvPr/>
        </p:nvSpPr>
        <p:spPr>
          <a:xfrm>
            <a:off x="441641" y="4424358"/>
            <a:ext cx="4572000" cy="369332"/>
          </a:xfrm>
          <a:prstGeom prst="rect">
            <a:avLst/>
          </a:prstGeom>
        </p:spPr>
        <p:txBody>
          <a:bodyPr>
            <a:spAutoFit/>
          </a:bodyPr>
          <a:lstStyle/>
          <a:p>
            <a:pPr marL="285750" indent="-285750">
              <a:buFont typeface="Wingdings" panose="05000000000000000000" pitchFamily="2" charset="2"/>
              <a:buChar char="ü"/>
            </a:pPr>
            <a:endParaRPr lang="ko-KR" altLang="en-US" dirty="0">
              <a:latin typeface="Antibiotice Light" panose="02000000000000000000" pitchFamily="2" charset="0"/>
              <a:cs typeface="Arial" pitchFamily="34" charset="0"/>
            </a:endParaRPr>
          </a:p>
        </p:txBody>
      </p:sp>
      <p:sp>
        <p:nvSpPr>
          <p:cNvPr id="13" name="Title 4">
            <a:extLst>
              <a:ext uri="{FF2B5EF4-FFF2-40B4-BE49-F238E27FC236}">
                <a16:creationId xmlns:a16="http://schemas.microsoft.com/office/drawing/2014/main" id="{9DB0E4E6-D7B0-4B41-88A4-4A7D790E8FCA}"/>
              </a:ext>
            </a:extLst>
          </p:cNvPr>
          <p:cNvSpPr txBox="1">
            <a:spLocks/>
          </p:cNvSpPr>
          <p:nvPr/>
        </p:nvSpPr>
        <p:spPr bwMode="auto">
          <a:xfrm>
            <a:off x="677679" y="916606"/>
            <a:ext cx="8072752" cy="4906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000" b="1" dirty="0">
                <a:latin typeface="Trebuchet MS" panose="020B0603020202020204" pitchFamily="34" charset="0"/>
              </a:rPr>
              <a:t>Pilon 4:  </a:t>
            </a:r>
            <a:r>
              <a:rPr lang="en-US" altLang="en-US" sz="2000" b="1" dirty="0" err="1">
                <a:latin typeface="Trebuchet MS" panose="020B0603020202020204" pitchFamily="34" charset="0"/>
              </a:rPr>
              <a:t>Planificarea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strategica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si</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managementul</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performantei</a:t>
            </a:r>
            <a:endParaRPr lang="en-US" altLang="en-US" sz="2000" b="1" dirty="0">
              <a:latin typeface="Trebuchet MS" panose="020B0603020202020204" pitchFamily="34" charset="0"/>
            </a:endParaRPr>
          </a:p>
          <a:p>
            <a:pPr eaLnBrk="1" hangingPunct="1"/>
            <a:endParaRPr lang="en-US" altLang="en-US" sz="1600" b="1" dirty="0">
              <a:latin typeface="Antibiotice Medium" panose="02000000000000000000" pitchFamily="50" charset="0"/>
            </a:endParaRPr>
          </a:p>
        </p:txBody>
      </p:sp>
      <p:sp>
        <p:nvSpPr>
          <p:cNvPr id="5" name="Rectangle 1">
            <a:extLst>
              <a:ext uri="{FF2B5EF4-FFF2-40B4-BE49-F238E27FC236}">
                <a16:creationId xmlns:a16="http://schemas.microsoft.com/office/drawing/2014/main" id="{2390D76F-0447-47E8-B98F-5164E64094E1}"/>
              </a:ext>
            </a:extLst>
          </p:cNvPr>
          <p:cNvSpPr>
            <a:spLocks noChangeArrowheads="1"/>
          </p:cNvSpPr>
          <p:nvPr/>
        </p:nvSpPr>
        <p:spPr bwMode="auto">
          <a:xfrm>
            <a:off x="677679" y="1711474"/>
            <a:ext cx="284565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normalizeH="0" baseline="0" dirty="0">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Indicatori </a:t>
            </a:r>
            <a:r>
              <a:rPr kumimoji="0" lang="en-GB" altLang="en-US" sz="1400" b="1" i="0" u="none" strike="noStrike" cap="none" normalizeH="0" baseline="0" dirty="0">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de </a:t>
            </a:r>
            <a:r>
              <a:rPr kumimoji="0" lang="en-GB" altLang="en-US" sz="1400" b="1" i="0" u="none" strike="noStrike" cap="none" normalizeH="0" baseline="0" dirty="0" err="1">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echilibru</a:t>
            </a:r>
            <a:r>
              <a:rPr kumimoji="0" lang="en-GB" altLang="en-US" sz="1400" b="1" i="0" u="none" strike="noStrike" cap="none" normalizeH="0" baseline="0" dirty="0">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 </a:t>
            </a:r>
            <a:r>
              <a:rPr kumimoji="0" lang="en-GB" altLang="en-US" sz="1400" b="1" i="0" u="none" strike="noStrike" cap="none" normalizeH="0" baseline="0" dirty="0" err="1">
                <a:ln>
                  <a:noFill/>
                </a:ln>
                <a:solidFill>
                  <a:srgbClr val="000000"/>
                </a:solidFill>
                <a:effectLst/>
                <a:latin typeface="Trebuchet MS" panose="020B0603020202020204" pitchFamily="34" charset="0"/>
                <a:ea typeface="Calibri" panose="020F0502020204030204" pitchFamily="34" charset="0"/>
                <a:cs typeface="Arial" panose="020B0604020202020204" pitchFamily="34" charset="0"/>
              </a:rPr>
              <a:t>financiar</a:t>
            </a:r>
            <a:endParaRPr kumimoji="0" lang="ro-RO" altLang="en-US" sz="1400" b="0" i="0" u="none" strike="noStrike" cap="none" normalizeH="0" baseline="0" dirty="0">
              <a:ln>
                <a:noFill/>
              </a:ln>
              <a:solidFill>
                <a:schemeClr val="tx1"/>
              </a:solidFill>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E1DD40BD-EB82-431F-9168-9483F0362F34}"/>
              </a:ext>
            </a:extLst>
          </p:cNvPr>
          <p:cNvGraphicFramePr>
            <a:graphicFrameLocks noGrp="1"/>
          </p:cNvGraphicFramePr>
          <p:nvPr>
            <p:extLst>
              <p:ext uri="{D42A27DB-BD31-4B8C-83A1-F6EECF244321}">
                <p14:modId xmlns:p14="http://schemas.microsoft.com/office/powerpoint/2010/main" val="401096925"/>
              </p:ext>
            </p:extLst>
          </p:nvPr>
        </p:nvGraphicFramePr>
        <p:xfrm>
          <a:off x="677679" y="2106134"/>
          <a:ext cx="7967848" cy="3414586"/>
        </p:xfrm>
        <a:graphic>
          <a:graphicData uri="http://schemas.openxmlformats.org/drawingml/2006/table">
            <a:tbl>
              <a:tblPr firstRow="1" firstCol="1" bandRow="1">
                <a:tableStyleId>{5C22544A-7EE6-4342-B048-85BDC9FD1C3A}</a:tableStyleId>
              </a:tblPr>
              <a:tblGrid>
                <a:gridCol w="365929">
                  <a:extLst>
                    <a:ext uri="{9D8B030D-6E8A-4147-A177-3AD203B41FA5}">
                      <a16:colId xmlns:a16="http://schemas.microsoft.com/office/drawing/2014/main" val="3356491291"/>
                    </a:ext>
                  </a:extLst>
                </a:gridCol>
                <a:gridCol w="1677555">
                  <a:extLst>
                    <a:ext uri="{9D8B030D-6E8A-4147-A177-3AD203B41FA5}">
                      <a16:colId xmlns:a16="http://schemas.microsoft.com/office/drawing/2014/main" val="1484058343"/>
                    </a:ext>
                  </a:extLst>
                </a:gridCol>
                <a:gridCol w="1850837">
                  <a:extLst>
                    <a:ext uri="{9D8B030D-6E8A-4147-A177-3AD203B41FA5}">
                      <a16:colId xmlns:a16="http://schemas.microsoft.com/office/drawing/2014/main" val="839364970"/>
                    </a:ext>
                  </a:extLst>
                </a:gridCol>
                <a:gridCol w="934783">
                  <a:extLst>
                    <a:ext uri="{9D8B030D-6E8A-4147-A177-3AD203B41FA5}">
                      <a16:colId xmlns:a16="http://schemas.microsoft.com/office/drawing/2014/main" val="2800082622"/>
                    </a:ext>
                  </a:extLst>
                </a:gridCol>
                <a:gridCol w="1009433">
                  <a:extLst>
                    <a:ext uri="{9D8B030D-6E8A-4147-A177-3AD203B41FA5}">
                      <a16:colId xmlns:a16="http://schemas.microsoft.com/office/drawing/2014/main" val="3940272471"/>
                    </a:ext>
                  </a:extLst>
                </a:gridCol>
                <a:gridCol w="1157795">
                  <a:extLst>
                    <a:ext uri="{9D8B030D-6E8A-4147-A177-3AD203B41FA5}">
                      <a16:colId xmlns:a16="http://schemas.microsoft.com/office/drawing/2014/main" val="2388409571"/>
                    </a:ext>
                  </a:extLst>
                </a:gridCol>
                <a:gridCol w="971516">
                  <a:extLst>
                    <a:ext uri="{9D8B030D-6E8A-4147-A177-3AD203B41FA5}">
                      <a16:colId xmlns:a16="http://schemas.microsoft.com/office/drawing/2014/main" val="2780727699"/>
                    </a:ext>
                  </a:extLst>
                </a:gridCol>
              </a:tblGrid>
              <a:tr h="539546">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Nr. crt</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Denumire indicator</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Formula de calcul</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U.M.</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100" dirty="0">
                          <a:solidFill>
                            <a:schemeClr val="tx1"/>
                          </a:solidFill>
                          <a:effectLst/>
                          <a:latin typeface="Trebuchet MS" panose="020B0603020202020204" pitchFamily="34" charset="0"/>
                        </a:rPr>
                        <a:t>31.03.2020</a:t>
                      </a:r>
                      <a:endParaRPr lang="en-US" sz="11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Planificat 31.03.2021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Realizat 31.03.2021</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1733840493"/>
                  </a:ext>
                </a:extLst>
              </a:tr>
              <a:tr h="711960">
                <a:tc>
                  <a:txBody>
                    <a:bodyPr/>
                    <a:lstStyle/>
                    <a:p>
                      <a:pPr marL="0" marR="0">
                        <a:lnSpc>
                          <a:spcPct val="107000"/>
                        </a:lnSpc>
                        <a:spcBef>
                          <a:spcPts val="0"/>
                        </a:spcBef>
                        <a:spcAft>
                          <a:spcPts val="0"/>
                        </a:spcAft>
                      </a:pPr>
                      <a:r>
                        <a:rPr lang="ro-RO" sz="1200">
                          <a:solidFill>
                            <a:schemeClr val="bg1"/>
                          </a:solidFill>
                          <a:effectLst/>
                          <a:latin typeface="Trebuchet MS" panose="020B0603020202020204" pitchFamily="34" charset="0"/>
                        </a:rPr>
                        <a:t>1.</a:t>
                      </a:r>
                      <a:endParaRPr lang="en-US" sz="12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Situatia neta (Activ net contabil)</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800"/>
                        </a:spcAft>
                      </a:pPr>
                      <a:r>
                        <a:rPr lang="ro-RO" sz="1200" dirty="0">
                          <a:solidFill>
                            <a:schemeClr val="bg1"/>
                          </a:solidFill>
                          <a:effectLst/>
                          <a:latin typeface="Trebuchet MS" panose="020B0603020202020204" pitchFamily="34" charset="0"/>
                        </a:rPr>
                        <a:t>Total activ- total datorii</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800"/>
                        </a:spcAft>
                      </a:pPr>
                      <a:r>
                        <a:rPr lang="ro-RO" sz="1200" dirty="0">
                          <a:solidFill>
                            <a:schemeClr val="bg1"/>
                          </a:solidFill>
                          <a:effectLst/>
                          <a:latin typeface="Trebuchet MS" panose="020B0603020202020204" pitchFamily="34" charset="0"/>
                        </a:rPr>
                        <a:t>lei</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800"/>
                        </a:spcAft>
                      </a:pPr>
                      <a:endParaRPr lang="en-GB" sz="1200" dirty="0">
                        <a:solidFill>
                          <a:schemeClr val="tx1"/>
                        </a:solidFill>
                        <a:effectLst/>
                        <a:latin typeface="Trebuchet MS" panose="020B0603020202020204" pitchFamily="34" charset="0"/>
                      </a:endParaRPr>
                    </a:p>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500.923.523</a:t>
                      </a:r>
                      <a:endParaRPr lang="en-US" sz="1200" dirty="0">
                        <a:solidFill>
                          <a:schemeClr val="tx1"/>
                        </a:solidFill>
                        <a:effectLst/>
                        <a:latin typeface="Trebuchet MS" panose="020B0603020202020204" pitchFamily="34" charset="0"/>
                      </a:endParaRPr>
                    </a:p>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800"/>
                        </a:spcAft>
                      </a:pPr>
                      <a:endParaRPr lang="en-GB" sz="1200" dirty="0">
                        <a:solidFill>
                          <a:schemeClr val="tx1"/>
                        </a:solidFill>
                        <a:effectLst/>
                        <a:latin typeface="Trebuchet MS" panose="020B0603020202020204" pitchFamily="34" charset="0"/>
                      </a:endParaRPr>
                    </a:p>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573.272.209</a:t>
                      </a:r>
                      <a:endParaRPr lang="en-US" sz="1200" dirty="0">
                        <a:solidFill>
                          <a:schemeClr val="tx1"/>
                        </a:solidFill>
                        <a:effectLst/>
                        <a:latin typeface="Trebuchet MS" panose="020B0603020202020204" pitchFamily="34" charset="0"/>
                      </a:endParaRPr>
                    </a:p>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800"/>
                        </a:spcAft>
                      </a:pPr>
                      <a:endParaRPr lang="en-GB" sz="1200" dirty="0">
                        <a:solidFill>
                          <a:schemeClr val="tx1"/>
                        </a:solidFill>
                        <a:effectLst/>
                        <a:latin typeface="Trebuchet MS" panose="020B0603020202020204" pitchFamily="34" charset="0"/>
                      </a:endParaRPr>
                    </a:p>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581.310.339</a:t>
                      </a:r>
                      <a:endParaRPr lang="en-US" sz="1200" dirty="0">
                        <a:solidFill>
                          <a:schemeClr val="tx1"/>
                        </a:solidFill>
                        <a:effectLst/>
                        <a:latin typeface="Trebuchet MS" panose="020B0603020202020204" pitchFamily="34" charset="0"/>
                      </a:endParaRPr>
                    </a:p>
                    <a:p>
                      <a:pPr marL="0" marR="0" algn="ctr">
                        <a:lnSpc>
                          <a:spcPct val="107000"/>
                        </a:lnSpc>
                        <a:spcBef>
                          <a:spcPts val="0"/>
                        </a:spcBef>
                        <a:spcAft>
                          <a:spcPts val="80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1124842094"/>
                  </a:ext>
                </a:extLst>
              </a:tr>
              <a:tr h="431400">
                <a:tc>
                  <a:txBody>
                    <a:bodyPr/>
                    <a:lstStyle/>
                    <a:p>
                      <a:pPr marL="0" marR="0">
                        <a:lnSpc>
                          <a:spcPct val="107000"/>
                        </a:lnSpc>
                        <a:spcBef>
                          <a:spcPts val="0"/>
                        </a:spcBef>
                        <a:spcAft>
                          <a:spcPts val="0"/>
                        </a:spcAft>
                      </a:pPr>
                      <a:r>
                        <a:rPr lang="ro-RO" sz="1200">
                          <a:solidFill>
                            <a:schemeClr val="bg1"/>
                          </a:solidFill>
                          <a:effectLst/>
                          <a:latin typeface="Trebuchet MS" panose="020B0603020202020204" pitchFamily="34" charset="0"/>
                        </a:rPr>
                        <a:t>2.</a:t>
                      </a:r>
                      <a:endParaRPr lang="en-US" sz="12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Lichiditate curenta</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Active curente/Datorii curente</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nr. de ori</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1,98</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2,12</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a:solidFill>
                            <a:schemeClr val="tx1"/>
                          </a:solidFill>
                          <a:effectLst/>
                          <a:latin typeface="Trebuchet MS" panose="020B0603020202020204" pitchFamily="34" charset="0"/>
                        </a:rPr>
                        <a:t>2,05</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2120954491"/>
                  </a:ext>
                </a:extLst>
              </a:tr>
              <a:tr h="683942">
                <a:tc>
                  <a:txBody>
                    <a:bodyPr/>
                    <a:lstStyle/>
                    <a:p>
                      <a:pPr marL="0" marR="0">
                        <a:lnSpc>
                          <a:spcPct val="107000"/>
                        </a:lnSpc>
                        <a:spcBef>
                          <a:spcPts val="0"/>
                        </a:spcBef>
                        <a:spcAft>
                          <a:spcPts val="0"/>
                        </a:spcAft>
                      </a:pPr>
                      <a:r>
                        <a:rPr lang="ro-RO" sz="1200">
                          <a:solidFill>
                            <a:schemeClr val="bg1"/>
                          </a:solidFill>
                          <a:effectLst/>
                          <a:latin typeface="Trebuchet MS" panose="020B0603020202020204" pitchFamily="34" charset="0"/>
                        </a:rPr>
                        <a:t>3.</a:t>
                      </a:r>
                      <a:endParaRPr lang="en-US" sz="12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Gradul de indatorare</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Capital imprumutat/Capital propriu*100</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37,62</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28,92</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28,38</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2683775281"/>
                  </a:ext>
                </a:extLst>
              </a:tr>
              <a:tr h="443737">
                <a:tc>
                  <a:txBody>
                    <a:bodyPr/>
                    <a:lstStyle/>
                    <a:p>
                      <a:pPr marL="0" marR="0">
                        <a:lnSpc>
                          <a:spcPct val="107000"/>
                        </a:lnSpc>
                        <a:spcBef>
                          <a:spcPts val="0"/>
                        </a:spcBef>
                        <a:spcAft>
                          <a:spcPts val="0"/>
                        </a:spcAft>
                      </a:pPr>
                      <a:r>
                        <a:rPr lang="ro-RO" sz="1200">
                          <a:solidFill>
                            <a:schemeClr val="bg1"/>
                          </a:solidFill>
                          <a:effectLst/>
                          <a:latin typeface="Trebuchet MS" panose="020B0603020202020204" pitchFamily="34" charset="0"/>
                        </a:rPr>
                        <a:t>4.</a:t>
                      </a:r>
                      <a:endParaRPr lang="en-US" sz="12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a:solidFill>
                            <a:schemeClr val="bg1"/>
                          </a:solidFill>
                          <a:effectLst/>
                          <a:latin typeface="Trebuchet MS" panose="020B0603020202020204" pitchFamily="34" charset="0"/>
                        </a:rPr>
                        <a:t>Viteza de rotatie a creantelor</a:t>
                      </a:r>
                      <a:endParaRPr lang="en-US" sz="12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Sold mediu clienti/Cifra de afaceri*90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zile</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a:solidFill>
                            <a:schemeClr val="tx1"/>
                          </a:solidFill>
                          <a:effectLst/>
                          <a:latin typeface="Trebuchet MS" panose="020B0603020202020204" pitchFamily="34" charset="0"/>
                        </a:rPr>
                        <a:t>371</a:t>
                      </a:r>
                      <a:endParaRPr lang="en-US" sz="120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282</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288</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4021193636"/>
                  </a:ext>
                </a:extLst>
              </a:tr>
              <a:tr h="539546">
                <a:tc>
                  <a:txBody>
                    <a:bodyPr/>
                    <a:lstStyle/>
                    <a:p>
                      <a:pPr marL="0" marR="0">
                        <a:lnSpc>
                          <a:spcPct val="107000"/>
                        </a:lnSpc>
                        <a:spcBef>
                          <a:spcPts val="0"/>
                        </a:spcBef>
                        <a:spcAft>
                          <a:spcPts val="0"/>
                        </a:spcAft>
                      </a:pPr>
                      <a:r>
                        <a:rPr lang="ro-RO" sz="1200" dirty="0">
                          <a:solidFill>
                            <a:schemeClr val="bg1"/>
                          </a:solidFill>
                          <a:effectLst/>
                          <a:latin typeface="Trebuchet MS" panose="020B0603020202020204" pitchFamily="34" charset="0"/>
                        </a:rPr>
                        <a:t>5.</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a:solidFill>
                            <a:schemeClr val="bg1"/>
                          </a:solidFill>
                          <a:effectLst/>
                          <a:latin typeface="Trebuchet MS" panose="020B0603020202020204" pitchFamily="34" charset="0"/>
                        </a:rPr>
                        <a:t>Viteza de rotatie a activelor imobilizate</a:t>
                      </a:r>
                      <a:endParaRPr lang="en-US" sz="12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Cifra de afaceri/Active imobilizate</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bg1"/>
                          </a:solidFill>
                          <a:effectLst/>
                          <a:latin typeface="Trebuchet MS" panose="020B0603020202020204" pitchFamily="34" charset="0"/>
                        </a:rPr>
                        <a:t>nr. de rotatii</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rgbClr val="CF1720"/>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0,19</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0,15</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lnSpc>
                          <a:spcPct val="107000"/>
                        </a:lnSpc>
                        <a:spcBef>
                          <a:spcPts val="0"/>
                        </a:spcBef>
                        <a:spcAft>
                          <a:spcPts val="0"/>
                        </a:spcAft>
                      </a:pPr>
                      <a:r>
                        <a:rPr lang="ro-RO" sz="1200" dirty="0">
                          <a:solidFill>
                            <a:schemeClr val="tx1"/>
                          </a:solidFill>
                          <a:effectLst/>
                          <a:latin typeface="Trebuchet MS" panose="020B0603020202020204" pitchFamily="34" charset="0"/>
                        </a:rPr>
                        <a:t>0,14</a:t>
                      </a:r>
                      <a:endParaRPr lang="en-US" sz="1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613185271"/>
                  </a:ext>
                </a:extLst>
              </a:tr>
            </a:tbl>
          </a:graphicData>
        </a:graphic>
      </p:graphicFrame>
    </p:spTree>
    <p:extLst>
      <p:ext uri="{BB962C8B-B14F-4D97-AF65-F5344CB8AC3E}">
        <p14:creationId xmlns:p14="http://schemas.microsoft.com/office/powerpoint/2010/main" val="26412935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15</a:t>
            </a:r>
            <a:endParaRPr lang="uk-UA" dirty="0"/>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graphicFrame>
        <p:nvGraphicFramePr>
          <p:cNvPr id="13" name="Table 12">
            <a:extLst>
              <a:ext uri="{FF2B5EF4-FFF2-40B4-BE49-F238E27FC236}">
                <a16:creationId xmlns:a16="http://schemas.microsoft.com/office/drawing/2014/main" id="{4A531356-9DFA-4751-8287-43FDD49CBD93}"/>
              </a:ext>
            </a:extLst>
          </p:cNvPr>
          <p:cNvGraphicFramePr>
            <a:graphicFrameLocks noGrp="1"/>
          </p:cNvGraphicFramePr>
          <p:nvPr>
            <p:extLst>
              <p:ext uri="{D42A27DB-BD31-4B8C-83A1-F6EECF244321}">
                <p14:modId xmlns:p14="http://schemas.microsoft.com/office/powerpoint/2010/main" val="3173485798"/>
              </p:ext>
            </p:extLst>
          </p:nvPr>
        </p:nvGraphicFramePr>
        <p:xfrm>
          <a:off x="409356" y="1412776"/>
          <a:ext cx="8295898" cy="3781008"/>
        </p:xfrm>
        <a:graphic>
          <a:graphicData uri="http://schemas.openxmlformats.org/drawingml/2006/table">
            <a:tbl>
              <a:tblPr firstRow="1" bandRow="1">
                <a:tableStyleId>{5C22544A-7EE6-4342-B048-85BDC9FD1C3A}</a:tableStyleId>
              </a:tblPr>
              <a:tblGrid>
                <a:gridCol w="2552794">
                  <a:extLst>
                    <a:ext uri="{9D8B030D-6E8A-4147-A177-3AD203B41FA5}">
                      <a16:colId xmlns:a16="http://schemas.microsoft.com/office/drawing/2014/main" val="20000"/>
                    </a:ext>
                  </a:extLst>
                </a:gridCol>
                <a:gridCol w="5743104">
                  <a:extLst>
                    <a:ext uri="{9D8B030D-6E8A-4147-A177-3AD203B41FA5}">
                      <a16:colId xmlns:a16="http://schemas.microsoft.com/office/drawing/2014/main" val="20001"/>
                    </a:ext>
                  </a:extLst>
                </a:gridCol>
              </a:tblGrid>
              <a:tr h="326365">
                <a:tc>
                  <a:txBody>
                    <a:bodyPr/>
                    <a:lstStyle/>
                    <a:p>
                      <a:pPr algn="ctr"/>
                      <a:r>
                        <a:rPr lang="en-US" dirty="0" err="1">
                          <a:solidFill>
                            <a:schemeClr val="tx1"/>
                          </a:solidFill>
                          <a:latin typeface="Trebuchet MS" panose="020B0603020202020204" pitchFamily="34" charset="0"/>
                        </a:rPr>
                        <a:t>Obiective</a:t>
                      </a:r>
                      <a:endParaRPr lang="ro-RO" dirty="0">
                        <a:solidFill>
                          <a:schemeClr val="tx1"/>
                        </a:solidFill>
                        <a:latin typeface="Trebuchet MS" panose="020B0603020202020204" pitchFamily="34" charset="0"/>
                      </a:endParaRPr>
                    </a:p>
                  </a:txBody>
                  <a:tcPr>
                    <a:solidFill>
                      <a:srgbClr val="CF1720"/>
                    </a:solidFill>
                  </a:tcPr>
                </a:tc>
                <a:tc>
                  <a:txBody>
                    <a:bodyPr/>
                    <a:lstStyle/>
                    <a:p>
                      <a:pPr algn="ctr"/>
                      <a:r>
                        <a:rPr lang="en-US" dirty="0" err="1">
                          <a:solidFill>
                            <a:schemeClr val="tx1"/>
                          </a:solidFill>
                          <a:latin typeface="Trebuchet MS" panose="020B0603020202020204" pitchFamily="34" charset="0"/>
                        </a:rPr>
                        <a:t>Realizari</a:t>
                      </a:r>
                      <a:endParaRPr lang="ro-RO" dirty="0">
                        <a:solidFill>
                          <a:schemeClr val="tx1"/>
                        </a:solidFill>
                        <a:latin typeface="Trebuchet MS" panose="020B0603020202020204" pitchFamily="34" charset="0"/>
                      </a:endParaRPr>
                    </a:p>
                  </a:txBody>
                  <a:tcPr>
                    <a:solidFill>
                      <a:schemeClr val="bg2">
                        <a:lumMod val="85000"/>
                      </a:schemeClr>
                    </a:solidFill>
                  </a:tcPr>
                </a:tc>
                <a:extLst>
                  <a:ext uri="{0D108BD9-81ED-4DB2-BD59-A6C34878D82A}">
                    <a16:rowId xmlns:a16="http://schemas.microsoft.com/office/drawing/2014/main" val="10000"/>
                  </a:ext>
                </a:extLst>
              </a:tr>
              <a:tr h="2226528">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altLang="ko-KR" sz="1200" kern="1200" dirty="0">
                          <a:solidFill>
                            <a:schemeClr val="tx2"/>
                          </a:solidFill>
                          <a:latin typeface="Trebuchet MS" panose="020B0603020202020204" pitchFamily="34" charset="0"/>
                          <a:ea typeface="+mn-ea"/>
                          <a:cs typeface="+mn-cs"/>
                        </a:rPr>
                        <a:t>Dezvoltarea componentei internationale a afacerii</a:t>
                      </a:r>
                    </a:p>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it-IT" altLang="ko-KR" sz="1200" kern="1200" dirty="0">
                        <a:solidFill>
                          <a:schemeClr val="tx2"/>
                        </a:solidFill>
                        <a:latin typeface="Trebuchet MS" panose="020B0603020202020204" pitchFamily="34" charset="0"/>
                        <a:ea typeface="+mn-ea"/>
                        <a:cs typeface="+mn-cs"/>
                      </a:endParaRPr>
                    </a:p>
                    <a:p>
                      <a:pPr marL="171450" lvl="0" indent="-171450">
                        <a:buFont typeface="Arial" panose="020B0604020202020204" pitchFamily="34" charset="0"/>
                        <a:buChar char="•"/>
                      </a:pPr>
                      <a:r>
                        <a:rPr lang="ro-RO" sz="1200" b="1" kern="1200" dirty="0">
                          <a:solidFill>
                            <a:schemeClr val="dk1"/>
                          </a:solidFill>
                          <a:effectLst/>
                          <a:latin typeface="Trebuchet MS" panose="020B0603020202020204" pitchFamily="34" charset="0"/>
                          <a:ea typeface="+mn-ea"/>
                          <a:cs typeface="+mn-cs"/>
                        </a:rPr>
                        <a:t>consolidarea substantei active Nistatina si mentinerea pozitiei de lider mondial</a:t>
                      </a:r>
                      <a:r>
                        <a:rPr lang="ro-RO" sz="1200" kern="1200" dirty="0">
                          <a:solidFill>
                            <a:schemeClr val="dk1"/>
                          </a:solidFill>
                          <a:effectLst/>
                          <a:latin typeface="Trebuchet MS" panose="020B0603020202020204" pitchFamily="34" charset="0"/>
                          <a:ea typeface="+mn-ea"/>
                          <a:cs typeface="+mn-cs"/>
                        </a:rPr>
                        <a:t>,</a:t>
                      </a:r>
                      <a:endParaRPr lang="en-GB" sz="1200" kern="1200" dirty="0">
                        <a:solidFill>
                          <a:schemeClr val="dk1"/>
                        </a:solidFill>
                        <a:effectLst/>
                        <a:latin typeface="Trebuchet MS" panose="020B0603020202020204" pitchFamily="34" charset="0"/>
                        <a:ea typeface="+mn-ea"/>
                        <a:cs typeface="+mn-cs"/>
                      </a:endParaRPr>
                    </a:p>
                    <a:p>
                      <a:pPr marL="171450" lvl="0" indent="-171450">
                        <a:buFont typeface="Arial" panose="020B0604020202020204" pitchFamily="34" charset="0"/>
                        <a:buChar char="•"/>
                      </a:pPr>
                      <a:endParaRPr lang="en-US" sz="1200" kern="1200" dirty="0">
                        <a:solidFill>
                          <a:schemeClr val="dk1"/>
                        </a:solidFill>
                        <a:effectLst/>
                        <a:latin typeface="Trebuchet MS" panose="020B0603020202020204" pitchFamily="34" charset="0"/>
                        <a:ea typeface="+mn-ea"/>
                        <a:cs typeface="+mn-cs"/>
                      </a:endParaRPr>
                    </a:p>
                    <a:p>
                      <a:pPr marL="171450" lvl="0" indent="-171450">
                        <a:buFont typeface="Arial" panose="020B0604020202020204" pitchFamily="34" charset="0"/>
                        <a:buChar char="•"/>
                      </a:pPr>
                      <a:r>
                        <a:rPr lang="ro-RO" sz="1200" b="1" kern="1200" dirty="0">
                          <a:solidFill>
                            <a:schemeClr val="dk1"/>
                          </a:solidFill>
                          <a:effectLst/>
                          <a:latin typeface="Trebuchet MS" panose="020B0603020202020204" pitchFamily="34" charset="0"/>
                          <a:ea typeface="+mn-ea"/>
                          <a:cs typeface="+mn-cs"/>
                        </a:rPr>
                        <a:t>realizarea planului de expansiune teritoriala pentru produse finite.</a:t>
                      </a:r>
                      <a:endParaRPr lang="en-US" sz="1200" kern="1200" dirty="0">
                        <a:solidFill>
                          <a:schemeClr val="dk1"/>
                        </a:solidFill>
                        <a:effectLst/>
                        <a:latin typeface="Trebuchet MS" panose="020B0603020202020204" pitchFamily="34" charset="0"/>
                        <a:ea typeface="+mn-ea"/>
                        <a:cs typeface="+mn-cs"/>
                      </a:endParaRPr>
                    </a:p>
                  </a:txBody>
                  <a:tcPr anchor="ctr">
                    <a:solidFill>
                      <a:srgbClr val="CF1720"/>
                    </a:solidFill>
                  </a:tcPr>
                </a:tc>
                <a:tc>
                  <a:txBody>
                    <a:bodyPr/>
                    <a:lstStyle/>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b="1" dirty="0" err="1">
                          <a:effectLst/>
                          <a:latin typeface="Trebuchet MS" panose="020B0603020202020204" pitchFamily="34" charset="0"/>
                          <a:ea typeface="Calibri" panose="020F0502020204030204" pitchFamily="34" charset="0"/>
                          <a:cs typeface="Times New Roman" panose="02020603050405020304" pitchFamily="18" charset="0"/>
                        </a:rPr>
                        <a:t>peste</a:t>
                      </a:r>
                      <a:r>
                        <a:rPr lang="en-US" sz="1200" b="1" dirty="0">
                          <a:effectLst/>
                          <a:latin typeface="Trebuchet MS" panose="020B0603020202020204" pitchFamily="34" charset="0"/>
                          <a:ea typeface="Calibri" panose="020F0502020204030204" pitchFamily="34" charset="0"/>
                          <a:cs typeface="Times New Roman" panose="02020603050405020304" pitchFamily="18" charset="0"/>
                        </a:rPr>
                        <a:t> 50% din </a:t>
                      </a:r>
                      <a:r>
                        <a:rPr lang="en-US" sz="1200" b="1" dirty="0" err="1">
                          <a:effectLst/>
                          <a:latin typeface="Trebuchet MS" panose="020B0603020202020204" pitchFamily="34" charset="0"/>
                          <a:ea typeface="Calibri" panose="020F0502020204030204" pitchFamily="34" charset="0"/>
                          <a:cs typeface="Times New Roman" panose="02020603050405020304" pitchFamily="18" charset="0"/>
                        </a:rPr>
                        <a:t>cifra</a:t>
                      </a:r>
                      <a:r>
                        <a:rPr lang="en-US" sz="1200" b="1"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200" b="1" dirty="0" err="1">
                          <a:effectLst/>
                          <a:latin typeface="Trebuchet MS" panose="020B0603020202020204" pitchFamily="34" charset="0"/>
                          <a:ea typeface="Calibri" panose="020F0502020204030204" pitchFamily="34" charset="0"/>
                          <a:cs typeface="Times New Roman" panose="02020603050405020304" pitchFamily="18" charset="0"/>
                        </a:rPr>
                        <a:t>afaceri</a:t>
                      </a:r>
                      <a:r>
                        <a:rPr lang="en-US" sz="1200" b="1" dirty="0">
                          <a:effectLst/>
                          <a:latin typeface="Trebuchet MS" panose="020B0603020202020204" pitchFamily="34" charset="0"/>
                          <a:ea typeface="Calibri" panose="020F0502020204030204" pitchFamily="34" charset="0"/>
                          <a:cs typeface="Times New Roman" panose="02020603050405020304" pitchFamily="18" charset="0"/>
                        </a:rPr>
                        <a:t>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este</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reprezentata</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vanzarile</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pe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piata</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externa,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rezultat</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al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actiunilor</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continue de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identificare</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noi</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parteneri</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afaceri</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extindere</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teritoriala</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si</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imbunatatire</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relatiilor</a:t>
                      </a:r>
                      <a:r>
                        <a:rPr lang="en-US" sz="12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200" dirty="0" err="1">
                          <a:effectLst/>
                          <a:latin typeface="Trebuchet MS" panose="020B0603020202020204" pitchFamily="34" charset="0"/>
                          <a:ea typeface="Calibri" panose="020F0502020204030204" pitchFamily="34" charset="0"/>
                          <a:cs typeface="Times New Roman" panose="02020603050405020304" pitchFamily="18" charset="0"/>
                        </a:rPr>
                        <a:t>comerciale</a:t>
                      </a:r>
                      <a:endParaRPr lang="en-US" sz="1200" kern="1200" dirty="0">
                        <a:solidFill>
                          <a:schemeClr val="tx2"/>
                        </a:solidFill>
                        <a:latin typeface="Trebuchet MS" panose="020B0603020202020204" pitchFamily="34" charset="0"/>
                        <a:ea typeface="+mn-ea"/>
                        <a:cs typeface="+mn-cs"/>
                      </a:endParaRPr>
                    </a:p>
                    <a:p>
                      <a:pPr marL="171450" indent="-171450" algn="just" defTabSz="914400" rtl="0" eaLnBrk="1" latinLnBrk="0" hangingPunct="1">
                        <a:buFont typeface="Wingdings" panose="05000000000000000000" pitchFamily="2" charset="2"/>
                        <a:buChar char="ü"/>
                      </a:pPr>
                      <a:r>
                        <a:rPr lang="it-IT" sz="1200" b="1" kern="1200" dirty="0">
                          <a:solidFill>
                            <a:schemeClr val="dk1"/>
                          </a:solidFill>
                          <a:effectLst/>
                          <a:latin typeface="Trebuchet MS" panose="020B0603020202020204" pitchFamily="34" charset="0"/>
                          <a:ea typeface="+mn-ea"/>
                          <a:cs typeface="+mn-cs"/>
                        </a:rPr>
                        <a:t>consolidarea vanzarilor in pietele in care Antibiotice are deschise reprezentante</a:t>
                      </a:r>
                      <a:r>
                        <a:rPr lang="it-IT" sz="1200" kern="1200" dirty="0">
                          <a:solidFill>
                            <a:schemeClr val="dk1"/>
                          </a:solidFill>
                          <a:effectLst/>
                          <a:latin typeface="Trebuchet MS" panose="020B0603020202020204" pitchFamily="34" charset="0"/>
                          <a:ea typeface="+mn-ea"/>
                          <a:cs typeface="+mn-cs"/>
                        </a:rPr>
                        <a:t> </a:t>
                      </a:r>
                      <a:r>
                        <a:rPr lang="it-IT" sz="1200" b="1" kern="1200" dirty="0">
                          <a:solidFill>
                            <a:schemeClr val="dk1"/>
                          </a:solidFill>
                          <a:effectLst/>
                          <a:latin typeface="Trebuchet MS" panose="020B0603020202020204" pitchFamily="34" charset="0"/>
                          <a:ea typeface="+mn-ea"/>
                          <a:cs typeface="+mn-cs"/>
                        </a:rPr>
                        <a:t>proprii</a:t>
                      </a:r>
                      <a:r>
                        <a:rPr lang="it-IT" sz="1200" kern="1200" dirty="0">
                          <a:solidFill>
                            <a:schemeClr val="dk1"/>
                          </a:solidFill>
                          <a:effectLst/>
                          <a:latin typeface="Trebuchet MS" panose="020B0603020202020204" pitchFamily="34" charset="0"/>
                          <a:ea typeface="+mn-ea"/>
                          <a:cs typeface="+mn-cs"/>
                        </a:rPr>
                        <a:t> </a:t>
                      </a:r>
                      <a:r>
                        <a:rPr lang="ro-RO" sz="1200" kern="1200" dirty="0">
                          <a:solidFill>
                            <a:schemeClr val="dk1"/>
                          </a:solidFill>
                          <a:effectLst/>
                          <a:latin typeface="Trebuchet MS" panose="020B0603020202020204" pitchFamily="34" charset="0"/>
                          <a:ea typeface="+mn-ea"/>
                          <a:cs typeface="+mn-cs"/>
                        </a:rPr>
                        <a:t>(Vietnam, Republica Moldova, Serbia si Ucraina),</a:t>
                      </a:r>
                      <a:endParaRPr lang="en-US" sz="1200" kern="1200" dirty="0">
                        <a:solidFill>
                          <a:schemeClr val="dk1"/>
                        </a:solidFill>
                        <a:effectLst/>
                        <a:latin typeface="Trebuchet MS" panose="020B0603020202020204" pitchFamily="34" charset="0"/>
                        <a:ea typeface="+mn-ea"/>
                        <a:cs typeface="+mn-cs"/>
                      </a:endParaRPr>
                    </a:p>
                    <a:p>
                      <a:pPr marL="171450" indent="-171450" algn="just" defTabSz="914400" rtl="0" eaLnBrk="1" latinLnBrk="0" hangingPunct="1">
                        <a:buFont typeface="Wingdings" panose="05000000000000000000" pitchFamily="2" charset="2"/>
                        <a:buChar char="ü"/>
                      </a:pPr>
                      <a:r>
                        <a:rPr lang="it-IT" sz="1200" b="1" kern="1200" dirty="0">
                          <a:solidFill>
                            <a:schemeClr val="dk1"/>
                          </a:solidFill>
                          <a:effectLst/>
                          <a:latin typeface="Trebuchet MS" panose="020B0603020202020204" pitchFamily="34" charset="0"/>
                          <a:ea typeface="+mn-ea"/>
                          <a:cs typeface="+mn-cs"/>
                        </a:rPr>
                        <a:t>intensificarea prezentei companiei</a:t>
                      </a:r>
                      <a:r>
                        <a:rPr lang="ro-RO" sz="1200" b="1" kern="1200" dirty="0">
                          <a:solidFill>
                            <a:schemeClr val="dk1"/>
                          </a:solidFill>
                          <a:effectLst/>
                          <a:latin typeface="Trebuchet MS" panose="020B0603020202020204" pitchFamily="34" charset="0"/>
                          <a:ea typeface="+mn-ea"/>
                          <a:cs typeface="+mn-cs"/>
                        </a:rPr>
                        <a:t> pe piata Americii de Nord</a:t>
                      </a:r>
                      <a:r>
                        <a:rPr lang="ro-RO" sz="1200" kern="1200" dirty="0">
                          <a:solidFill>
                            <a:schemeClr val="dk1"/>
                          </a:solidFill>
                          <a:effectLst/>
                          <a:latin typeface="Trebuchet MS" panose="020B0603020202020204" pitchFamily="34" charset="0"/>
                          <a:ea typeface="+mn-ea"/>
                          <a:cs typeface="+mn-cs"/>
                        </a:rPr>
                        <a:t> (segmentul spitale/licitatii), </a:t>
                      </a:r>
                      <a:endParaRPr lang="en-US" sz="1200" kern="1200" dirty="0">
                        <a:solidFill>
                          <a:schemeClr val="dk1"/>
                        </a:solidFill>
                        <a:effectLst/>
                        <a:latin typeface="Trebuchet MS" panose="020B0603020202020204" pitchFamily="34" charset="0"/>
                        <a:ea typeface="+mn-ea"/>
                        <a:cs typeface="+mn-cs"/>
                      </a:endParaRPr>
                    </a:p>
                    <a:p>
                      <a:pPr marL="171450" indent="-171450" algn="just" defTabSz="914400" rtl="0" eaLnBrk="1" latinLnBrk="0" hangingPunct="1">
                        <a:buFont typeface="Wingdings" panose="05000000000000000000" pitchFamily="2" charset="2"/>
                        <a:buChar char="ü"/>
                      </a:pPr>
                      <a:r>
                        <a:rPr lang="it-IT" sz="1200" b="1" kern="1200" dirty="0">
                          <a:solidFill>
                            <a:schemeClr val="dk1"/>
                          </a:solidFill>
                          <a:effectLst/>
                          <a:latin typeface="Trebuchet MS" panose="020B0603020202020204" pitchFamily="34" charset="0"/>
                          <a:ea typeface="+mn-ea"/>
                          <a:cs typeface="+mn-cs"/>
                        </a:rPr>
                        <a:t>extinderea prezentei companiei in piete din Uniunea Europeana</a:t>
                      </a:r>
                      <a:r>
                        <a:rPr lang="it-IT" sz="1200" kern="1200" dirty="0">
                          <a:solidFill>
                            <a:schemeClr val="dk1"/>
                          </a:solidFill>
                          <a:effectLst/>
                          <a:latin typeface="Trebuchet MS" panose="020B0603020202020204" pitchFamily="34" charset="0"/>
                          <a:ea typeface="+mn-ea"/>
                          <a:cs typeface="+mn-cs"/>
                        </a:rPr>
                        <a:t> (Danemarca, UK, Olanda, Cehia, Ungaria, Lituania), cu </a:t>
                      </a:r>
                      <a:r>
                        <a:rPr lang="it-IT" sz="1200" b="1" kern="1200" dirty="0">
                          <a:solidFill>
                            <a:schemeClr val="dk1"/>
                          </a:solidFill>
                          <a:effectLst/>
                          <a:latin typeface="Trebuchet MS" panose="020B0603020202020204" pitchFamily="34" charset="0"/>
                          <a:ea typeface="+mn-ea"/>
                          <a:cs typeface="+mn-cs"/>
                        </a:rPr>
                        <a:t>produse antiinfectioase pulberi sterile</a:t>
                      </a:r>
                      <a:r>
                        <a:rPr lang="it-IT" sz="1200" kern="1200" dirty="0">
                          <a:solidFill>
                            <a:schemeClr val="dk1"/>
                          </a:solidFill>
                          <a:effectLst/>
                          <a:latin typeface="Trebuchet MS" panose="020B0603020202020204" pitchFamily="34" charset="0"/>
                          <a:ea typeface="+mn-ea"/>
                          <a:cs typeface="+mn-cs"/>
                        </a:rPr>
                        <a:t> </a:t>
                      </a:r>
                      <a:r>
                        <a:rPr lang="it-IT" sz="1200" b="1" kern="1200" dirty="0">
                          <a:solidFill>
                            <a:schemeClr val="dk1"/>
                          </a:solidFill>
                          <a:effectLst/>
                          <a:latin typeface="Trebuchet MS" panose="020B0603020202020204" pitchFamily="34" charset="0"/>
                          <a:ea typeface="+mn-ea"/>
                          <a:cs typeface="+mn-cs"/>
                        </a:rPr>
                        <a:t>injectabile</a:t>
                      </a:r>
                      <a:endParaRPr lang="en-US" sz="1200" kern="1200" dirty="0">
                        <a:solidFill>
                          <a:schemeClr val="tx2"/>
                        </a:solidFill>
                        <a:latin typeface="Trebuchet MS" panose="020B0603020202020204" pitchFamily="34" charset="0"/>
                        <a:ea typeface="+mn-ea"/>
                        <a:cs typeface="+mn-cs"/>
                      </a:endParaRPr>
                    </a:p>
                  </a:txBody>
                  <a:tcPr anchor="ctr">
                    <a:solidFill>
                      <a:schemeClr val="bg2">
                        <a:lumMod val="85000"/>
                      </a:schemeClr>
                    </a:solidFill>
                  </a:tcPr>
                </a:tc>
                <a:extLst>
                  <a:ext uri="{0D108BD9-81ED-4DB2-BD59-A6C34878D82A}">
                    <a16:rowId xmlns:a16="http://schemas.microsoft.com/office/drawing/2014/main" val="10001"/>
                  </a:ext>
                </a:extLst>
              </a:tr>
              <a:tr h="1048758">
                <a:tc>
                  <a:txBody>
                    <a:bodyPr/>
                    <a:lstStyle/>
                    <a:p>
                      <a:pPr marL="171450" indent="-171450" algn="ctr" defTabSz="914400" rtl="0" eaLnBrk="1" latinLnBrk="0" hangingPunct="1">
                        <a:buFont typeface="Wingdings" panose="05000000000000000000" pitchFamily="2" charset="2"/>
                        <a:buChar char="ü"/>
                      </a:pPr>
                      <a:r>
                        <a:rPr lang="en-US" altLang="ko-KR" sz="1200" kern="1200" dirty="0" err="1">
                          <a:solidFill>
                            <a:schemeClr val="tx2"/>
                          </a:solidFill>
                          <a:latin typeface="Trebuchet MS" panose="020B0603020202020204" pitchFamily="34" charset="0"/>
                          <a:ea typeface="+mn-ea"/>
                          <a:cs typeface="+mn-cs"/>
                        </a:rPr>
                        <a:t>Consolidarea</a:t>
                      </a:r>
                      <a:r>
                        <a:rPr lang="en-US" altLang="ko-KR" sz="1200" kern="1200" dirty="0">
                          <a:solidFill>
                            <a:schemeClr val="tx2"/>
                          </a:solidFill>
                          <a:latin typeface="Trebuchet MS" panose="020B0603020202020204" pitchFamily="34" charset="0"/>
                          <a:ea typeface="+mn-ea"/>
                          <a:cs typeface="+mn-cs"/>
                        </a:rPr>
                        <a:t> pe PIATA INTERNA</a:t>
                      </a:r>
                    </a:p>
                    <a:p>
                      <a:pPr marL="0" indent="0" algn="just" defTabSz="914400" rtl="0" eaLnBrk="1" latinLnBrk="0" hangingPunct="1">
                        <a:buFont typeface="Wingdings" panose="05000000000000000000" pitchFamily="2" charset="2"/>
                        <a:buNone/>
                      </a:pPr>
                      <a:endParaRPr lang="ko-KR" altLang="en-US" sz="1200" kern="1200" dirty="0">
                        <a:solidFill>
                          <a:schemeClr val="tx2"/>
                        </a:solidFill>
                        <a:latin typeface="Trebuchet MS" panose="020B0603020202020204" pitchFamily="34" charset="0"/>
                        <a:ea typeface="+mn-ea"/>
                        <a:cs typeface="+mn-cs"/>
                      </a:endParaRPr>
                    </a:p>
                  </a:txBody>
                  <a:tcPr anchor="ctr">
                    <a:solidFill>
                      <a:srgbClr val="CF1720"/>
                    </a:solidFill>
                  </a:tcPr>
                </a:tc>
                <a:tc>
                  <a:txBody>
                    <a:bodyPr/>
                    <a:lstStyle/>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ro-RO" sz="1200" b="1" kern="1200" dirty="0">
                          <a:solidFill>
                            <a:schemeClr val="dk1"/>
                          </a:solidFill>
                          <a:effectLst/>
                          <a:latin typeface="Trebuchet MS" panose="020B0603020202020204" pitchFamily="34" charset="0"/>
                          <a:ea typeface="+mn-ea"/>
                          <a:cs typeface="+mn-cs"/>
                        </a:rPr>
                        <a:t>cota de piata Antibiotice in piata relevanta a crescut</a:t>
                      </a:r>
                      <a:r>
                        <a:rPr lang="ro-RO" sz="1200" kern="1200" dirty="0">
                          <a:solidFill>
                            <a:schemeClr val="dk1"/>
                          </a:solidFill>
                          <a:effectLst/>
                          <a:latin typeface="Trebuchet MS" panose="020B0603020202020204" pitchFamily="34" charset="0"/>
                          <a:ea typeface="+mn-ea"/>
                          <a:cs typeface="+mn-cs"/>
                        </a:rPr>
                        <a:t> de la 12,69% inregistrata la finalul trimestrului 1 din 2020 pana la 13,2% in trimestrul 1 al anului 2021</a:t>
                      </a:r>
                      <a:endParaRPr lang="en-GB" sz="1200" dirty="0">
                        <a:solidFill>
                          <a:schemeClr val="tx2"/>
                        </a:solidFill>
                        <a:latin typeface="Trebuchet MS" panose="020B0603020202020204" pitchFamily="34" charset="0"/>
                      </a:endParaRPr>
                    </a:p>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200" dirty="0" err="1">
                          <a:solidFill>
                            <a:schemeClr val="tx2"/>
                          </a:solidFill>
                          <a:latin typeface="Trebuchet MS" panose="020B0603020202020204" pitchFamily="34" charset="0"/>
                        </a:rPr>
                        <a:t>crestere</a:t>
                      </a:r>
                      <a:r>
                        <a:rPr lang="en-GB" sz="1200" dirty="0">
                          <a:solidFill>
                            <a:schemeClr val="tx2"/>
                          </a:solidFill>
                          <a:latin typeface="Trebuchet MS" panose="020B0603020202020204" pitchFamily="34" charset="0"/>
                        </a:rPr>
                        <a:t> cu 1% a </a:t>
                      </a:r>
                      <a:r>
                        <a:rPr lang="en-GB" sz="1200" dirty="0" err="1">
                          <a:solidFill>
                            <a:schemeClr val="tx2"/>
                          </a:solidFill>
                          <a:latin typeface="Trebuchet MS" panose="020B0603020202020204" pitchFamily="34" charset="0"/>
                        </a:rPr>
                        <a:t>vanzarilor</a:t>
                      </a:r>
                      <a:r>
                        <a:rPr lang="en-GB" sz="1200" dirty="0">
                          <a:solidFill>
                            <a:schemeClr val="tx2"/>
                          </a:solidFill>
                          <a:latin typeface="Trebuchet MS" panose="020B0603020202020204" pitchFamily="34" charset="0"/>
                        </a:rPr>
                        <a:t> </a:t>
                      </a:r>
                      <a:r>
                        <a:rPr lang="ro-RO" sz="1200" kern="1200" dirty="0">
                          <a:solidFill>
                            <a:schemeClr val="dk1"/>
                          </a:solidFill>
                          <a:effectLst/>
                          <a:latin typeface="Trebuchet MS" panose="020B0603020202020204" pitchFamily="34" charset="0"/>
                          <a:ea typeface="+mn-ea"/>
                          <a:cs typeface="+mn-cs"/>
                        </a:rPr>
                        <a:t>produselor Antibiotice catre pacienti (vanzari sell out) </a:t>
                      </a:r>
                      <a:r>
                        <a:rPr lang="en-GB" sz="1200" kern="1200" dirty="0">
                          <a:solidFill>
                            <a:schemeClr val="dk1"/>
                          </a:solidFill>
                          <a:effectLst/>
                          <a:latin typeface="Trebuchet MS" panose="020B0603020202020204" pitchFamily="34" charset="0"/>
                          <a:ea typeface="+mn-ea"/>
                          <a:cs typeface="+mn-cs"/>
                        </a:rPr>
                        <a:t>fata de </a:t>
                      </a:r>
                      <a:r>
                        <a:rPr lang="ro-RO" sz="1200" kern="1200" dirty="0">
                          <a:solidFill>
                            <a:schemeClr val="dk1"/>
                          </a:solidFill>
                          <a:effectLst/>
                          <a:latin typeface="Trebuchet MS" panose="020B0603020202020204" pitchFamily="34" charset="0"/>
                          <a:ea typeface="+mn-ea"/>
                          <a:cs typeface="+mn-cs"/>
                        </a:rPr>
                        <a:t>trimestrul I anul 2020</a:t>
                      </a:r>
                      <a:r>
                        <a:rPr lang="en-GB" sz="1200" kern="1200" dirty="0">
                          <a:solidFill>
                            <a:schemeClr val="dk1"/>
                          </a:solidFill>
                          <a:effectLst/>
                          <a:latin typeface="Trebuchet MS" panose="020B0603020202020204" pitchFamily="34" charset="0"/>
                          <a:ea typeface="+mn-ea"/>
                          <a:cs typeface="+mn-cs"/>
                        </a:rPr>
                        <a:t>, </a:t>
                      </a:r>
                      <a:r>
                        <a:rPr lang="ro-RO" sz="1200" kern="1200" dirty="0">
                          <a:solidFill>
                            <a:schemeClr val="dk1"/>
                          </a:solidFill>
                          <a:effectLst/>
                          <a:latin typeface="Trebuchet MS" panose="020B0603020202020204" pitchFamily="34" charset="0"/>
                          <a:ea typeface="+mn-ea"/>
                          <a:cs typeface="+mn-cs"/>
                        </a:rPr>
                        <a:t>in conditiile in care piata relevanta a </a:t>
                      </a:r>
                      <a:r>
                        <a:rPr lang="en-GB" sz="1200" kern="1200" dirty="0" err="1">
                          <a:solidFill>
                            <a:schemeClr val="dk1"/>
                          </a:solidFill>
                          <a:effectLst/>
                          <a:latin typeface="Trebuchet MS" panose="020B0603020202020204" pitchFamily="34" charset="0"/>
                          <a:ea typeface="+mn-ea"/>
                          <a:cs typeface="+mn-cs"/>
                        </a:rPr>
                        <a:t>scazut</a:t>
                      </a:r>
                      <a:r>
                        <a:rPr lang="en-GB" sz="1200" kern="1200" dirty="0">
                          <a:solidFill>
                            <a:schemeClr val="dk1"/>
                          </a:solidFill>
                          <a:effectLst/>
                          <a:latin typeface="Trebuchet MS" panose="020B0603020202020204" pitchFamily="34" charset="0"/>
                          <a:ea typeface="+mn-ea"/>
                          <a:cs typeface="+mn-cs"/>
                        </a:rPr>
                        <a:t> cu</a:t>
                      </a:r>
                      <a:r>
                        <a:rPr lang="ro-RO" sz="1200" kern="1200" dirty="0">
                          <a:solidFill>
                            <a:schemeClr val="dk1"/>
                          </a:solidFill>
                          <a:effectLst/>
                          <a:latin typeface="Trebuchet MS" panose="020B0603020202020204" pitchFamily="34" charset="0"/>
                          <a:ea typeface="+mn-ea"/>
                          <a:cs typeface="+mn-cs"/>
                        </a:rPr>
                        <a:t> 2% in aceeasi perioada</a:t>
                      </a:r>
                      <a:endParaRPr lang="en-GB" sz="1200" kern="1200" dirty="0">
                        <a:solidFill>
                          <a:schemeClr val="dk1"/>
                        </a:solidFill>
                        <a:effectLst/>
                        <a:latin typeface="Trebuchet MS" panose="020B0603020202020204" pitchFamily="34" charset="0"/>
                        <a:ea typeface="+mn-ea"/>
                        <a:cs typeface="+mn-cs"/>
                      </a:endParaRPr>
                    </a:p>
                  </a:txBody>
                  <a:tcPr>
                    <a:solidFill>
                      <a:schemeClr val="bg2">
                        <a:lumMod val="85000"/>
                      </a:schemeClr>
                    </a:solidFill>
                  </a:tcPr>
                </a:tc>
                <a:extLst>
                  <a:ext uri="{0D108BD9-81ED-4DB2-BD59-A6C34878D82A}">
                    <a16:rowId xmlns:a16="http://schemas.microsoft.com/office/drawing/2014/main" val="10003"/>
                  </a:ext>
                </a:extLst>
              </a:tr>
            </a:tbl>
          </a:graphicData>
        </a:graphic>
      </p:graphicFrame>
      <p:sp>
        <p:nvSpPr>
          <p:cNvPr id="6" name="Title 4">
            <a:extLst>
              <a:ext uri="{FF2B5EF4-FFF2-40B4-BE49-F238E27FC236}">
                <a16:creationId xmlns:a16="http://schemas.microsoft.com/office/drawing/2014/main" id="{F75E0F8A-CB53-40AF-93F7-0DFF78B53684}"/>
              </a:ext>
            </a:extLst>
          </p:cNvPr>
          <p:cNvSpPr txBox="1">
            <a:spLocks/>
          </p:cNvSpPr>
          <p:nvPr/>
        </p:nvSpPr>
        <p:spPr bwMode="auto">
          <a:xfrm>
            <a:off x="373892" y="707144"/>
            <a:ext cx="8072752" cy="4906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000" b="1" dirty="0">
                <a:latin typeface="Trebuchet MS" panose="020B0603020202020204" pitchFamily="34" charset="0"/>
              </a:rPr>
              <a:t>Pilon 4:  </a:t>
            </a:r>
            <a:r>
              <a:rPr lang="en-US" altLang="en-US" sz="2000" b="1" dirty="0" err="1">
                <a:latin typeface="Trebuchet MS" panose="020B0603020202020204" pitchFamily="34" charset="0"/>
              </a:rPr>
              <a:t>Planificarea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strategica</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si</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managementul</a:t>
            </a:r>
            <a:r>
              <a:rPr lang="en-US" altLang="en-US" sz="2000" b="1" dirty="0">
                <a:latin typeface="Trebuchet MS" panose="020B0603020202020204" pitchFamily="34" charset="0"/>
              </a:rPr>
              <a:t> </a:t>
            </a:r>
            <a:r>
              <a:rPr lang="en-US" altLang="en-US" sz="2000" b="1" dirty="0" err="1">
                <a:latin typeface="Trebuchet MS" panose="020B0603020202020204" pitchFamily="34" charset="0"/>
              </a:rPr>
              <a:t>performantei</a:t>
            </a:r>
            <a:endParaRPr lang="en-US" altLang="en-US" sz="2000" b="1" dirty="0">
              <a:latin typeface="Trebuchet MS" panose="020B0603020202020204" pitchFamily="34" charset="0"/>
            </a:endParaRPr>
          </a:p>
          <a:p>
            <a:pPr eaLnBrk="1" hangingPunct="1"/>
            <a:endParaRPr lang="en-US" altLang="en-US" sz="1600" b="1" dirty="0">
              <a:latin typeface="Antibiotice Medium" panose="02000000000000000000" pitchFamily="50" charset="0"/>
            </a:endParaRPr>
          </a:p>
        </p:txBody>
      </p:sp>
    </p:spTree>
    <p:extLst>
      <p:ext uri="{BB962C8B-B14F-4D97-AF65-F5344CB8AC3E}">
        <p14:creationId xmlns:p14="http://schemas.microsoft.com/office/powerpoint/2010/main" val="41113536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18</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7" name="TextBox 12">
            <a:extLst>
              <a:ext uri="{FF2B5EF4-FFF2-40B4-BE49-F238E27FC236}">
                <a16:creationId xmlns:a16="http://schemas.microsoft.com/office/drawing/2014/main" id="{65503891-8751-4DC8-84B4-1A3E5CC4B683}"/>
              </a:ext>
            </a:extLst>
          </p:cNvPr>
          <p:cNvSpPr txBox="1"/>
          <p:nvPr/>
        </p:nvSpPr>
        <p:spPr bwMode="auto">
          <a:xfrm>
            <a:off x="589938" y="1690196"/>
            <a:ext cx="7935947" cy="1200329"/>
          </a:xfrm>
          <a:prstGeom prst="rect">
            <a:avLst/>
          </a:prstGeom>
          <a:noFill/>
          <a:effectLst/>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b="1" dirty="0" err="1">
                <a:latin typeface="Trebuchet MS" panose="020B0603020202020204" pitchFamily="34" charset="0"/>
                <a:cs typeface="Arial" pitchFamily="34" charset="0"/>
              </a:rPr>
              <a:t>Pilonii</a:t>
            </a:r>
            <a:r>
              <a:rPr lang="en-US" altLang="ko-KR" b="1" dirty="0">
                <a:latin typeface="Trebuchet MS" panose="020B0603020202020204" pitchFamily="34" charset="0"/>
                <a:cs typeface="Arial" pitchFamily="34" charset="0"/>
              </a:rPr>
              <a:t> de </a:t>
            </a:r>
            <a:r>
              <a:rPr lang="en-US" altLang="ko-KR" b="1" dirty="0" err="1">
                <a:latin typeface="Trebuchet MS" panose="020B0603020202020204" pitchFamily="34" charset="0"/>
                <a:cs typeface="Arial" pitchFamily="34" charset="0"/>
              </a:rPr>
              <a:t>baza</a:t>
            </a:r>
            <a:r>
              <a:rPr lang="en-US" altLang="ko-KR" b="1" dirty="0">
                <a:latin typeface="Trebuchet MS" panose="020B0603020202020204" pitchFamily="34" charset="0"/>
                <a:cs typeface="Arial" pitchFamily="34" charset="0"/>
              </a:rPr>
              <a:t> ai </a:t>
            </a:r>
            <a:r>
              <a:rPr lang="en-US" altLang="ko-KR" b="1" dirty="0" err="1">
                <a:latin typeface="Trebuchet MS" panose="020B0603020202020204" pitchFamily="34" charset="0"/>
                <a:cs typeface="Arial" pitchFamily="34" charset="0"/>
              </a:rPr>
              <a:t>sistemului</a:t>
            </a:r>
            <a:r>
              <a:rPr lang="en-US" altLang="ko-KR" b="1" dirty="0">
                <a:latin typeface="Trebuchet MS" panose="020B0603020202020204" pitchFamily="34" charset="0"/>
                <a:cs typeface="Arial" pitchFamily="34" charset="0"/>
              </a:rPr>
              <a:t> de </a:t>
            </a:r>
            <a:r>
              <a:rPr lang="en-US" altLang="ko-KR" b="1" dirty="0" err="1">
                <a:latin typeface="Trebuchet MS" panose="020B0603020202020204" pitchFamily="34" charset="0"/>
                <a:cs typeface="Arial" pitchFamily="34" charset="0"/>
              </a:rPr>
              <a:t>Guvernanta</a:t>
            </a:r>
            <a:r>
              <a:rPr lang="en-US" altLang="ko-KR" b="1" dirty="0">
                <a:latin typeface="Trebuchet MS" panose="020B0603020202020204" pitchFamily="34" charset="0"/>
                <a:cs typeface="Arial" pitchFamily="34" charset="0"/>
              </a:rPr>
              <a:t> </a:t>
            </a:r>
            <a:r>
              <a:rPr lang="en-US" altLang="ko-KR" b="1" dirty="0" err="1">
                <a:latin typeface="Trebuchet MS" panose="020B0603020202020204" pitchFamily="34" charset="0"/>
                <a:cs typeface="Arial" pitchFamily="34" charset="0"/>
              </a:rPr>
              <a:t>Corporativa</a:t>
            </a:r>
            <a:r>
              <a:rPr lang="en-US" altLang="ko-KR" b="1" dirty="0">
                <a:latin typeface="Trebuchet MS" panose="020B0603020202020204" pitchFamily="34" charset="0"/>
                <a:cs typeface="Arial" pitchFamily="34" charset="0"/>
              </a:rPr>
              <a:t> din </a:t>
            </a:r>
            <a:r>
              <a:rPr lang="en-US" altLang="ko-KR" b="1" dirty="0" err="1">
                <a:latin typeface="Trebuchet MS" panose="020B0603020202020204" pitchFamily="34" charset="0"/>
                <a:cs typeface="Arial" pitchFamily="34" charset="0"/>
              </a:rPr>
              <a:t>Antibiotice</a:t>
            </a:r>
            <a:r>
              <a:rPr lang="en-US" altLang="ko-KR" b="1" dirty="0">
                <a:latin typeface="Trebuchet MS" panose="020B0603020202020204" pitchFamily="34" charset="0"/>
                <a:cs typeface="Arial" pitchFamily="34" charset="0"/>
              </a:rPr>
              <a:t>:</a:t>
            </a:r>
          </a:p>
          <a:p>
            <a:endParaRPr lang="en-US" altLang="ko-KR" b="1" dirty="0">
              <a:latin typeface="Trebuchet MS" panose="020B0603020202020204" pitchFamily="34" charset="0"/>
              <a:cs typeface="Arial" pitchFamily="34" charset="0"/>
            </a:endParaRPr>
          </a:p>
          <a:p>
            <a:r>
              <a:rPr lang="en-US" altLang="ko-KR" b="1" i="1" dirty="0">
                <a:solidFill>
                  <a:schemeClr val="tx2"/>
                </a:solidFill>
                <a:latin typeface="Trebuchet MS" panose="020B0603020202020204" pitchFamily="34" charset="0"/>
                <a:cs typeface="Arial" pitchFamily="34" charset="0"/>
              </a:rPr>
              <a:t> </a:t>
            </a:r>
            <a:endParaRPr lang="en-US" altLang="ko-KR" b="1" dirty="0">
              <a:solidFill>
                <a:schemeClr val="tx2"/>
              </a:solidFill>
              <a:latin typeface="Trebuchet MS" panose="020B0603020202020204" pitchFamily="34" charset="0"/>
              <a:cs typeface="Arial" pitchFamily="34" charset="0"/>
            </a:endParaRPr>
          </a:p>
          <a:p>
            <a:r>
              <a:rPr lang="en-US" altLang="ko-KR" b="1" dirty="0">
                <a:latin typeface="Antibiotice Light" panose="02000000000000000000" pitchFamily="2" charset="0"/>
                <a:cs typeface="Arial" pitchFamily="34" charset="0"/>
              </a:rPr>
              <a:t>                             </a:t>
            </a:r>
            <a:endParaRPr lang="en-US" altLang="ko-KR" sz="1800" b="1" dirty="0">
              <a:latin typeface="Antibiotice Light" panose="02000000000000000000" pitchFamily="2" charset="0"/>
              <a:cs typeface="Arial" pitchFamily="34" charset="0"/>
            </a:endParaRPr>
          </a:p>
        </p:txBody>
      </p:sp>
      <p:sp>
        <p:nvSpPr>
          <p:cNvPr id="9" name="Title 4">
            <a:extLst>
              <a:ext uri="{FF2B5EF4-FFF2-40B4-BE49-F238E27FC236}">
                <a16:creationId xmlns:a16="http://schemas.microsoft.com/office/drawing/2014/main" id="{908B687A-DF7F-4FCB-8276-FF3C0CC50E63}"/>
              </a:ext>
            </a:extLst>
          </p:cNvPr>
          <p:cNvSpPr txBox="1">
            <a:spLocks/>
          </p:cNvSpPr>
          <p:nvPr/>
        </p:nvSpPr>
        <p:spPr bwMode="auto">
          <a:xfrm>
            <a:off x="315672" y="826122"/>
            <a:ext cx="8072752" cy="4906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000" b="1" dirty="0">
                <a:solidFill>
                  <a:schemeClr val="tx2"/>
                </a:solidFill>
                <a:latin typeface="Trebuchet MS" panose="020B0603020202020204" pitchFamily="34" charset="0"/>
              </a:rPr>
              <a:t>Pilon 5: </a:t>
            </a:r>
            <a:r>
              <a:rPr lang="en-US" altLang="en-US" sz="2000" b="1" dirty="0" err="1">
                <a:solidFill>
                  <a:schemeClr val="tx2"/>
                </a:solidFill>
                <a:latin typeface="Trebuchet MS" panose="020B0603020202020204" pitchFamily="34" charset="0"/>
              </a:rPr>
              <a:t>Perfectionarea</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Sistemului</a:t>
            </a:r>
            <a:r>
              <a:rPr lang="en-US" altLang="en-US" sz="2000" b="1" dirty="0">
                <a:solidFill>
                  <a:schemeClr val="tx2"/>
                </a:solidFill>
                <a:latin typeface="Trebuchet MS" panose="020B0603020202020204" pitchFamily="34" charset="0"/>
              </a:rPr>
              <a:t> de </a:t>
            </a:r>
            <a:r>
              <a:rPr lang="en-US" altLang="en-US" sz="2000" b="1" dirty="0" err="1">
                <a:solidFill>
                  <a:schemeClr val="tx2"/>
                </a:solidFill>
                <a:latin typeface="Trebuchet MS" panose="020B0603020202020204" pitchFamily="34" charset="0"/>
              </a:rPr>
              <a:t>Guvernanta</a:t>
            </a:r>
            <a:r>
              <a:rPr lang="en-US" altLang="en-US" sz="2000" b="1" dirty="0">
                <a:solidFill>
                  <a:schemeClr val="tx2"/>
                </a:solidFill>
                <a:latin typeface="Trebuchet MS" panose="020B0603020202020204" pitchFamily="34" charset="0"/>
              </a:rPr>
              <a:t> </a:t>
            </a:r>
            <a:r>
              <a:rPr lang="en-US" altLang="en-US" sz="2000" b="1" dirty="0" err="1">
                <a:solidFill>
                  <a:schemeClr val="tx2"/>
                </a:solidFill>
                <a:latin typeface="Trebuchet MS" panose="020B0603020202020204" pitchFamily="34" charset="0"/>
              </a:rPr>
              <a:t>Corporativa</a:t>
            </a:r>
            <a:endParaRPr lang="en-US" altLang="en-US" sz="2000" b="1" dirty="0">
              <a:solidFill>
                <a:schemeClr val="tx2"/>
              </a:solidFill>
              <a:latin typeface="Trebuchet MS" panose="020B0603020202020204" pitchFamily="34" charset="0"/>
            </a:endParaRPr>
          </a:p>
          <a:p>
            <a:pPr eaLnBrk="1" hangingPunct="1"/>
            <a:endParaRPr lang="en-US" altLang="en-US" sz="1600" b="1" dirty="0">
              <a:latin typeface="Antibiotice Medium" panose="02000000000000000000" pitchFamily="50" charset="0"/>
            </a:endParaRPr>
          </a:p>
        </p:txBody>
      </p:sp>
      <p:sp>
        <p:nvSpPr>
          <p:cNvPr id="8" name="Rectangle 7">
            <a:extLst>
              <a:ext uri="{FF2B5EF4-FFF2-40B4-BE49-F238E27FC236}">
                <a16:creationId xmlns:a16="http://schemas.microsoft.com/office/drawing/2014/main" id="{8439AFA3-B4DE-43E9-821E-03396CC31A2C}"/>
              </a:ext>
            </a:extLst>
          </p:cNvPr>
          <p:cNvSpPr/>
          <p:nvPr/>
        </p:nvSpPr>
        <p:spPr>
          <a:xfrm>
            <a:off x="499620" y="2316837"/>
            <a:ext cx="7704856" cy="2147542"/>
          </a:xfrm>
          <a:prstGeom prst="rect">
            <a:avLst/>
          </a:prstGeom>
          <a:solidFill>
            <a:schemeClr val="bg2">
              <a:lumMod val="8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a:buFont typeface="Wingdings" panose="05000000000000000000" pitchFamily="2" charset="2"/>
              <a:buChar char="ü"/>
            </a:pPr>
            <a:r>
              <a:rPr lang="en-US" altLang="ko-KR" sz="1600" dirty="0" err="1">
                <a:latin typeface="Trebuchet MS" panose="020B0603020202020204" pitchFamily="34" charset="0"/>
                <a:cs typeface="Arial" pitchFamily="34" charset="0"/>
              </a:rPr>
              <a:t>Codul</a:t>
            </a:r>
            <a:r>
              <a:rPr lang="en-US" altLang="ko-KR" sz="1600" dirty="0">
                <a:latin typeface="Trebuchet MS" panose="020B0603020202020204" pitchFamily="34" charset="0"/>
                <a:cs typeface="Arial" pitchFamily="34" charset="0"/>
              </a:rPr>
              <a:t> de </a:t>
            </a:r>
            <a:r>
              <a:rPr lang="en-US" altLang="ko-KR" sz="1600" dirty="0" err="1">
                <a:latin typeface="Trebuchet MS" panose="020B0603020202020204" pitchFamily="34" charset="0"/>
                <a:cs typeface="Arial" pitchFamily="34" charset="0"/>
              </a:rPr>
              <a:t>Guvernanta</a:t>
            </a:r>
            <a:r>
              <a:rPr lang="en-US" altLang="ko-KR" sz="1600" dirty="0">
                <a:latin typeface="Trebuchet MS" panose="020B0603020202020204" pitchFamily="34" charset="0"/>
                <a:cs typeface="Arial" pitchFamily="34" charset="0"/>
              </a:rPr>
              <a:t> </a:t>
            </a:r>
            <a:r>
              <a:rPr lang="en-US" altLang="ko-KR" sz="1600" dirty="0" err="1">
                <a:latin typeface="Trebuchet MS" panose="020B0603020202020204" pitchFamily="34" charset="0"/>
                <a:cs typeface="Arial" pitchFamily="34" charset="0"/>
              </a:rPr>
              <a:t>Corporativa</a:t>
            </a:r>
            <a:endParaRPr lang="en-US" altLang="ko-KR" sz="1600" dirty="0">
              <a:latin typeface="Trebuchet MS" panose="020B0603020202020204" pitchFamily="34" charset="0"/>
              <a:cs typeface="Arial" pitchFamily="34" charset="0"/>
            </a:endParaRPr>
          </a:p>
          <a:p>
            <a:pPr marL="285750" indent="-285750">
              <a:buFont typeface="Wingdings" panose="05000000000000000000" pitchFamily="2" charset="2"/>
              <a:buChar char="ü"/>
            </a:pPr>
            <a:r>
              <a:rPr lang="en-US" altLang="ko-KR" sz="1600" dirty="0" err="1">
                <a:latin typeface="Trebuchet MS" panose="020B0603020202020204" pitchFamily="34" charset="0"/>
                <a:cs typeface="Arial" pitchFamily="34" charset="0"/>
              </a:rPr>
              <a:t>Codul</a:t>
            </a:r>
            <a:r>
              <a:rPr lang="en-US" altLang="ko-KR" sz="1600" dirty="0">
                <a:latin typeface="Trebuchet MS" panose="020B0603020202020204" pitchFamily="34" charset="0"/>
                <a:cs typeface="Arial" pitchFamily="34" charset="0"/>
              </a:rPr>
              <a:t> de </a:t>
            </a:r>
            <a:r>
              <a:rPr lang="en-US" altLang="ko-KR" sz="1600" dirty="0" err="1">
                <a:latin typeface="Trebuchet MS" panose="020B0603020202020204" pitchFamily="34" charset="0"/>
                <a:cs typeface="Arial" pitchFamily="34" charset="0"/>
              </a:rPr>
              <a:t>etica</a:t>
            </a:r>
            <a:endParaRPr lang="en-US" altLang="ko-KR" sz="1600" dirty="0">
              <a:latin typeface="Trebuchet MS" panose="020B0603020202020204" pitchFamily="34" charset="0"/>
              <a:cs typeface="Arial" pitchFamily="34" charset="0"/>
            </a:endParaRPr>
          </a:p>
          <a:p>
            <a:pPr marL="285750" indent="-285750">
              <a:buFont typeface="Wingdings" panose="05000000000000000000" pitchFamily="2" charset="2"/>
              <a:buChar char="ü"/>
            </a:pPr>
            <a:r>
              <a:rPr lang="en-US" altLang="ko-KR" sz="1600" dirty="0" err="1">
                <a:latin typeface="Trebuchet MS" panose="020B0603020202020204" pitchFamily="34" charset="0"/>
                <a:cs typeface="Arial" pitchFamily="34" charset="0"/>
              </a:rPr>
              <a:t>Adunarea</a:t>
            </a:r>
            <a:r>
              <a:rPr lang="en-US" altLang="ko-KR" sz="1600" dirty="0">
                <a:latin typeface="Trebuchet MS" panose="020B0603020202020204" pitchFamily="34" charset="0"/>
                <a:cs typeface="Arial" pitchFamily="34" charset="0"/>
              </a:rPr>
              <a:t> </a:t>
            </a:r>
            <a:r>
              <a:rPr lang="en-US" altLang="ko-KR" sz="1600" dirty="0" err="1">
                <a:latin typeface="Trebuchet MS" panose="020B0603020202020204" pitchFamily="34" charset="0"/>
                <a:cs typeface="Arial" pitchFamily="34" charset="0"/>
              </a:rPr>
              <a:t>Generala</a:t>
            </a:r>
            <a:r>
              <a:rPr lang="en-US" altLang="ko-KR" sz="1600" dirty="0">
                <a:latin typeface="Trebuchet MS" panose="020B0603020202020204" pitchFamily="34" charset="0"/>
                <a:cs typeface="Arial" pitchFamily="34" charset="0"/>
              </a:rPr>
              <a:t> a </a:t>
            </a:r>
            <a:r>
              <a:rPr lang="en-US" altLang="ko-KR" sz="1600" dirty="0" err="1">
                <a:latin typeface="Trebuchet MS" panose="020B0603020202020204" pitchFamily="34" charset="0"/>
                <a:cs typeface="Arial" pitchFamily="34" charset="0"/>
              </a:rPr>
              <a:t>Actionarilor</a:t>
            </a:r>
            <a:endParaRPr lang="en-US" altLang="ko-KR" sz="1600" dirty="0">
              <a:latin typeface="Trebuchet MS" panose="020B0603020202020204" pitchFamily="34" charset="0"/>
              <a:cs typeface="Arial" pitchFamily="34" charset="0"/>
            </a:endParaRPr>
          </a:p>
          <a:p>
            <a:pPr marL="285750" indent="-285750">
              <a:buFont typeface="Wingdings" panose="05000000000000000000" pitchFamily="2" charset="2"/>
              <a:buChar char="ü"/>
            </a:pPr>
            <a:r>
              <a:rPr lang="en-US" altLang="ko-KR" sz="1600" dirty="0" err="1">
                <a:latin typeface="Trebuchet MS" panose="020B0603020202020204" pitchFamily="34" charset="0"/>
                <a:cs typeface="Arial" pitchFamily="34" charset="0"/>
              </a:rPr>
              <a:t>Consiliul</a:t>
            </a:r>
            <a:r>
              <a:rPr lang="en-US" altLang="ko-KR" sz="1600" dirty="0">
                <a:latin typeface="Trebuchet MS" panose="020B0603020202020204" pitchFamily="34" charset="0"/>
                <a:cs typeface="Arial" pitchFamily="34" charset="0"/>
              </a:rPr>
              <a:t> de </a:t>
            </a:r>
            <a:r>
              <a:rPr lang="en-US" altLang="ko-KR" sz="1600" dirty="0" err="1">
                <a:latin typeface="Trebuchet MS" panose="020B0603020202020204" pitchFamily="34" charset="0"/>
                <a:cs typeface="Arial" pitchFamily="34" charset="0"/>
              </a:rPr>
              <a:t>Administratie</a:t>
            </a:r>
            <a:endParaRPr lang="en-US" altLang="ko-KR" sz="1600" dirty="0">
              <a:latin typeface="Trebuchet MS" panose="020B0603020202020204" pitchFamily="34" charset="0"/>
              <a:cs typeface="Arial" pitchFamily="34" charset="0"/>
            </a:endParaRPr>
          </a:p>
          <a:p>
            <a:pPr marL="285750" indent="-285750">
              <a:buFont typeface="Wingdings" panose="05000000000000000000" pitchFamily="2" charset="2"/>
              <a:buChar char="ü"/>
            </a:pPr>
            <a:r>
              <a:rPr lang="en-US" altLang="ko-KR" sz="1600" dirty="0" err="1">
                <a:latin typeface="Trebuchet MS" panose="020B0603020202020204" pitchFamily="34" charset="0"/>
                <a:cs typeface="Arial" pitchFamily="34" charset="0"/>
              </a:rPr>
              <a:t>Comitete</a:t>
            </a:r>
            <a:r>
              <a:rPr lang="en-US" altLang="ko-KR" sz="1600" dirty="0">
                <a:latin typeface="Trebuchet MS" panose="020B0603020202020204" pitchFamily="34" charset="0"/>
                <a:cs typeface="Arial" pitchFamily="34" charset="0"/>
              </a:rPr>
              <a:t> Consultative</a:t>
            </a:r>
          </a:p>
          <a:p>
            <a:pPr marL="285750" indent="-285750">
              <a:buFont typeface="Wingdings" panose="05000000000000000000" pitchFamily="2" charset="2"/>
              <a:buChar char="ü"/>
            </a:pPr>
            <a:r>
              <a:rPr lang="en-US" altLang="ko-KR" sz="1600" dirty="0" err="1">
                <a:latin typeface="Trebuchet MS" panose="020B0603020202020204" pitchFamily="34" charset="0"/>
                <a:cs typeface="Arial" pitchFamily="34" charset="0"/>
              </a:rPr>
              <a:t>Conducerea</a:t>
            </a:r>
            <a:r>
              <a:rPr lang="en-US" altLang="ko-KR" sz="1600" dirty="0">
                <a:latin typeface="Trebuchet MS" panose="020B0603020202020204" pitchFamily="34" charset="0"/>
                <a:cs typeface="Arial" pitchFamily="34" charset="0"/>
              </a:rPr>
              <a:t> </a:t>
            </a:r>
            <a:r>
              <a:rPr lang="en-US" altLang="ko-KR" sz="1600" dirty="0" err="1">
                <a:latin typeface="Trebuchet MS" panose="020B0603020202020204" pitchFamily="34" charset="0"/>
                <a:cs typeface="Arial" pitchFamily="34" charset="0"/>
              </a:rPr>
              <a:t>Executiva</a:t>
            </a:r>
            <a:endParaRPr lang="en-US" altLang="ko-KR" sz="1600" dirty="0">
              <a:latin typeface="Trebuchet MS" panose="020B0603020202020204" pitchFamily="34" charset="0"/>
              <a:cs typeface="Arial" pitchFamily="34" charset="0"/>
            </a:endParaRPr>
          </a:p>
          <a:p>
            <a:pPr marL="285750" indent="-285750">
              <a:buFont typeface="Wingdings" panose="05000000000000000000" pitchFamily="2" charset="2"/>
              <a:buChar char="ü"/>
            </a:pPr>
            <a:r>
              <a:rPr lang="en-US" altLang="ko-KR" sz="1600" dirty="0">
                <a:latin typeface="Trebuchet MS" panose="020B0603020202020204" pitchFamily="34" charset="0"/>
                <a:cs typeface="Arial" pitchFamily="34" charset="0"/>
              </a:rPr>
              <a:t>Audit intern, Control </a:t>
            </a:r>
            <a:r>
              <a:rPr lang="en-US" altLang="ko-KR" sz="1600" dirty="0" err="1">
                <a:latin typeface="Trebuchet MS" panose="020B0603020202020204" pitchFamily="34" charset="0"/>
                <a:cs typeface="Arial" pitchFamily="34" charset="0"/>
              </a:rPr>
              <a:t>financiar</a:t>
            </a:r>
            <a:r>
              <a:rPr lang="en-US" altLang="ko-KR" sz="1600" dirty="0">
                <a:latin typeface="Trebuchet MS" panose="020B0603020202020204" pitchFamily="34" charset="0"/>
                <a:cs typeface="Arial" pitchFamily="34" charset="0"/>
              </a:rPr>
              <a:t> de </a:t>
            </a:r>
            <a:r>
              <a:rPr lang="en-US" altLang="ko-KR" sz="1600" dirty="0" err="1">
                <a:latin typeface="Trebuchet MS" panose="020B0603020202020204" pitchFamily="34" charset="0"/>
                <a:cs typeface="Arial" pitchFamily="34" charset="0"/>
              </a:rPr>
              <a:t>gestiune</a:t>
            </a:r>
            <a:r>
              <a:rPr lang="en-US" altLang="ko-KR" sz="1600" dirty="0">
                <a:latin typeface="Trebuchet MS" panose="020B0603020202020204" pitchFamily="34" charset="0"/>
                <a:cs typeface="Arial" pitchFamily="34" charset="0"/>
              </a:rPr>
              <a:t> </a:t>
            </a:r>
            <a:r>
              <a:rPr lang="en-US" altLang="ko-KR" sz="1600" dirty="0" err="1">
                <a:latin typeface="Trebuchet MS" panose="020B0603020202020204" pitchFamily="34" charset="0"/>
                <a:cs typeface="Arial" pitchFamily="34" charset="0"/>
              </a:rPr>
              <a:t>si</a:t>
            </a:r>
            <a:r>
              <a:rPr lang="en-US" altLang="ko-KR" sz="1600" dirty="0">
                <a:latin typeface="Trebuchet MS" panose="020B0603020202020204" pitchFamily="34" charset="0"/>
                <a:cs typeface="Arial" pitchFamily="34" charset="0"/>
              </a:rPr>
              <a:t> </a:t>
            </a:r>
            <a:r>
              <a:rPr lang="en-US" altLang="ko-KR" sz="1600" dirty="0" err="1">
                <a:latin typeface="Trebuchet MS" panose="020B0603020202020204" pitchFamily="34" charset="0"/>
                <a:cs typeface="Arial" pitchFamily="34" charset="0"/>
              </a:rPr>
              <a:t>Managementul</a:t>
            </a:r>
            <a:r>
              <a:rPr lang="en-US" altLang="ko-KR" sz="1600" dirty="0">
                <a:latin typeface="Trebuchet MS" panose="020B0603020202020204" pitchFamily="34" charset="0"/>
                <a:cs typeface="Arial" pitchFamily="34" charset="0"/>
              </a:rPr>
              <a:t> </a:t>
            </a:r>
            <a:r>
              <a:rPr lang="en-US" altLang="ko-KR" sz="1600" dirty="0" err="1">
                <a:latin typeface="Trebuchet MS" panose="020B0603020202020204" pitchFamily="34" charset="0"/>
                <a:cs typeface="Arial" pitchFamily="34" charset="0"/>
              </a:rPr>
              <a:t>riscului</a:t>
            </a:r>
            <a:endParaRPr lang="en-US" altLang="ko-KR" sz="1600" dirty="0">
              <a:latin typeface="Trebuchet MS" panose="020B0603020202020204" pitchFamily="34" charset="0"/>
              <a:cs typeface="Arial" pitchFamily="34" charset="0"/>
            </a:endParaRPr>
          </a:p>
        </p:txBody>
      </p:sp>
    </p:spTree>
    <p:extLst>
      <p:ext uri="{BB962C8B-B14F-4D97-AF65-F5344CB8AC3E}">
        <p14:creationId xmlns:p14="http://schemas.microsoft.com/office/powerpoint/2010/main" val="119834226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9324" y="1004829"/>
            <a:ext cx="8229600" cy="3864332"/>
          </a:xfrm>
        </p:spPr>
        <p:txBody>
          <a:bodyPr>
            <a:noAutofit/>
          </a:bodyPr>
          <a:lstStyle/>
          <a:p>
            <a:r>
              <a:rPr lang="en-US" sz="1400" b="1" dirty="0" err="1">
                <a:latin typeface="Trebuchet MS" panose="020B0603020202020204" pitchFamily="34" charset="0"/>
              </a:rPr>
              <a:t>Proiecte</a:t>
            </a:r>
            <a:r>
              <a:rPr lang="en-US" sz="1400" b="1" dirty="0">
                <a:latin typeface="Trebuchet MS" panose="020B0603020202020204" pitchFamily="34" charset="0"/>
              </a:rPr>
              <a:t> de </a:t>
            </a:r>
            <a:r>
              <a:rPr lang="en-US" sz="1400" b="1" dirty="0" err="1">
                <a:latin typeface="Trebuchet MS" panose="020B0603020202020204" pitchFamily="34" charset="0"/>
              </a:rPr>
              <a:t>dezvoltare</a:t>
            </a:r>
            <a:r>
              <a:rPr lang="en-US" sz="1400" b="1" dirty="0">
                <a:latin typeface="Trebuchet MS" panose="020B0603020202020204" pitchFamily="34" charset="0"/>
              </a:rPr>
              <a:t> </a:t>
            </a:r>
            <a:r>
              <a:rPr lang="en-US" sz="1400" b="1" dirty="0" err="1">
                <a:latin typeface="Trebuchet MS" panose="020B0603020202020204" pitchFamily="34" charset="0"/>
              </a:rPr>
              <a:t>viitoare</a:t>
            </a:r>
            <a:r>
              <a:rPr lang="en-US" sz="1400" b="1" dirty="0">
                <a:latin typeface="Trebuchet MS" panose="020B0603020202020204" pitchFamily="34" charset="0"/>
              </a:rPr>
              <a:t>:</a:t>
            </a:r>
            <a:br>
              <a:rPr lang="en-US" sz="1400" b="1" dirty="0">
                <a:latin typeface="Trebuchet MS" panose="020B0603020202020204" pitchFamily="34" charset="0"/>
              </a:rPr>
            </a:br>
            <a:br>
              <a:rPr lang="en-US" sz="1400" b="1" dirty="0">
                <a:latin typeface="Trebuchet MS" panose="020B0603020202020204" pitchFamily="34" charset="0"/>
              </a:rPr>
            </a:br>
            <a:br>
              <a:rPr lang="en-US" sz="1400" b="1" dirty="0">
                <a:latin typeface="Trebuchet MS" panose="020B0603020202020204" pitchFamily="34" charset="0"/>
              </a:rPr>
            </a:br>
            <a:r>
              <a:rPr lang="ro-RO" sz="1400" b="1" dirty="0">
                <a:latin typeface="Trebuchet MS" panose="020B0603020202020204" pitchFamily="34" charset="0"/>
              </a:rPr>
              <a:t>Site-uri de producție și dezvoltare de noi forme farmaceutice pentru susținerea sistemului național și european de sănătate</a:t>
            </a:r>
            <a:br>
              <a:rPr lang="en-US" sz="1400" b="1" dirty="0">
                <a:latin typeface="Trebuchet MS" panose="020B0603020202020204" pitchFamily="34" charset="0"/>
              </a:rPr>
            </a:br>
            <a:br>
              <a:rPr lang="en-US" sz="1400" b="1" dirty="0">
                <a:latin typeface="Trebuchet MS" panose="020B0603020202020204" pitchFamily="34" charset="0"/>
              </a:rPr>
            </a:br>
            <a:r>
              <a:rPr lang="en-US" sz="1400" b="1" dirty="0" err="1">
                <a:latin typeface="Trebuchet MS" panose="020B0603020202020204" pitchFamily="34" charset="0"/>
              </a:rPr>
              <a:t>Digitalizare</a:t>
            </a:r>
            <a:r>
              <a:rPr lang="en-US" sz="1400" b="1" dirty="0">
                <a:latin typeface="Trebuchet MS" panose="020B0603020202020204" pitchFamily="34" charset="0"/>
              </a:rPr>
              <a:t> </a:t>
            </a:r>
            <a:r>
              <a:rPr lang="en-US" sz="1400" b="1" dirty="0" err="1">
                <a:latin typeface="Trebuchet MS" panose="020B0603020202020204" pitchFamily="34" charset="0"/>
              </a:rPr>
              <a:t>si</a:t>
            </a:r>
            <a:r>
              <a:rPr lang="en-US" sz="1400" b="1" dirty="0">
                <a:latin typeface="Trebuchet MS" panose="020B0603020202020204" pitchFamily="34" charset="0"/>
              </a:rPr>
              <a:t> </a:t>
            </a:r>
            <a:r>
              <a:rPr lang="en-US" sz="1400" b="1" dirty="0" err="1">
                <a:latin typeface="Trebuchet MS" panose="020B0603020202020204" pitchFamily="34" charset="0"/>
              </a:rPr>
              <a:t>informatizare</a:t>
            </a:r>
            <a:r>
              <a:rPr lang="en-US" sz="1400" b="1" dirty="0">
                <a:latin typeface="Trebuchet MS" panose="020B0603020202020204" pitchFamily="34" charset="0"/>
              </a:rPr>
              <a:t>: </a:t>
            </a:r>
            <a:r>
              <a:rPr lang="en-US" sz="1400" dirty="0">
                <a:latin typeface="Trebuchet MS" panose="020B0603020202020204" pitchFamily="34" charset="0"/>
              </a:rPr>
              <a:t>m</a:t>
            </a:r>
            <a:r>
              <a:rPr lang="ro-RO" sz="1400" dirty="0">
                <a:latin typeface="Trebuchet MS" panose="020B0603020202020204" pitchFamily="34" charset="0"/>
              </a:rPr>
              <a:t>odernizarea proceselor de afaceri prin introducerea unui Sistem Informatic Integrat performant pentru managementul activităților și resurselor ca soluție informatică integrată</a:t>
            </a:r>
            <a:br>
              <a:rPr lang="en-US" sz="1400" dirty="0">
                <a:latin typeface="Trebuchet MS" panose="020B0603020202020204" pitchFamily="34" charset="0"/>
              </a:rPr>
            </a:br>
            <a:br>
              <a:rPr lang="en-GB" sz="1400" b="1" dirty="0">
                <a:latin typeface="Trebuchet MS" panose="020B0603020202020204" pitchFamily="34" charset="0"/>
              </a:rPr>
            </a:br>
            <a:r>
              <a:rPr lang="en-GB" sz="1400" b="1" dirty="0" err="1">
                <a:latin typeface="Trebuchet MS" panose="020B0603020202020204" pitchFamily="34" charset="0"/>
              </a:rPr>
              <a:t>Investitii</a:t>
            </a:r>
            <a:r>
              <a:rPr lang="en-GB" sz="1400" b="1" dirty="0">
                <a:latin typeface="Trebuchet MS" panose="020B0603020202020204" pitchFamily="34" charset="0"/>
              </a:rPr>
              <a:t> in </a:t>
            </a:r>
            <a:r>
              <a:rPr lang="en-GB" sz="1400" b="1" dirty="0" err="1">
                <a:latin typeface="Trebuchet MS" panose="020B0603020202020204" pitchFamily="34" charset="0"/>
              </a:rPr>
              <a:t>eficientizarea</a:t>
            </a:r>
            <a:r>
              <a:rPr lang="en-GB" sz="1400" b="1" dirty="0">
                <a:latin typeface="Trebuchet MS" panose="020B0603020202020204" pitchFamily="34" charset="0"/>
              </a:rPr>
              <a:t> </a:t>
            </a:r>
            <a:r>
              <a:rPr lang="ro-RO" sz="1400" b="1" dirty="0">
                <a:latin typeface="Trebuchet MS" panose="020B0603020202020204" pitchFamily="34" charset="0"/>
              </a:rPr>
              <a:t>infrastructurilor </a:t>
            </a:r>
            <a:r>
              <a:rPr lang="en-US" sz="1400" b="1" dirty="0">
                <a:latin typeface="Trebuchet MS" panose="020B0603020202020204" pitchFamily="34" charset="0"/>
              </a:rPr>
              <a:t>din </a:t>
            </a:r>
            <a:r>
              <a:rPr lang="en-US" sz="1400" b="1" dirty="0" err="1">
                <a:latin typeface="Trebuchet MS" panose="020B0603020202020204" pitchFamily="34" charset="0"/>
              </a:rPr>
              <a:t>cadrul</a:t>
            </a:r>
            <a:r>
              <a:rPr lang="en-US" sz="1400" b="1" dirty="0">
                <a:latin typeface="Trebuchet MS" panose="020B0603020202020204" pitchFamily="34" charset="0"/>
              </a:rPr>
              <a:t> </a:t>
            </a:r>
            <a:r>
              <a:rPr lang="en-US" sz="1400" b="1" dirty="0" err="1">
                <a:latin typeface="Trebuchet MS" panose="020B0603020202020204" pitchFamily="34" charset="0"/>
              </a:rPr>
              <a:t>companiei</a:t>
            </a:r>
            <a:r>
              <a:rPr lang="en-US" sz="1400" b="1" dirty="0">
                <a:latin typeface="Trebuchet MS" panose="020B0603020202020204" pitchFamily="34" charset="0"/>
              </a:rPr>
              <a:t> in </a:t>
            </a:r>
            <a:r>
              <a:rPr lang="en-US" sz="1400" b="1" dirty="0" err="1">
                <a:latin typeface="Trebuchet MS" panose="020B0603020202020204" pitchFamily="34" charset="0"/>
              </a:rPr>
              <a:t>vederea</a:t>
            </a:r>
            <a:r>
              <a:rPr lang="en-US" sz="1400" b="1" dirty="0">
                <a:latin typeface="Trebuchet MS" panose="020B0603020202020204" pitchFamily="34" charset="0"/>
              </a:rPr>
              <a:t> </a:t>
            </a:r>
            <a:r>
              <a:rPr lang="en-US" sz="1400" b="1" dirty="0" err="1">
                <a:latin typeface="Trebuchet MS" panose="020B0603020202020204" pitchFamily="34" charset="0"/>
              </a:rPr>
              <a:t>sustinerii</a:t>
            </a:r>
            <a:r>
              <a:rPr lang="en-US" sz="1400" b="1" dirty="0">
                <a:latin typeface="Trebuchet MS" panose="020B0603020202020204" pitchFamily="34" charset="0"/>
              </a:rPr>
              <a:t> </a:t>
            </a:r>
            <a:r>
              <a:rPr lang="en-US" sz="1400" b="1" dirty="0" err="1">
                <a:latin typeface="Trebuchet MS" panose="020B0603020202020204" pitchFamily="34" charset="0"/>
              </a:rPr>
              <a:t>conceptului</a:t>
            </a:r>
            <a:r>
              <a:rPr lang="en-US" sz="1400" b="1" dirty="0">
                <a:latin typeface="Trebuchet MS" panose="020B0603020202020204" pitchFamily="34" charset="0"/>
              </a:rPr>
              <a:t> de </a:t>
            </a:r>
            <a:r>
              <a:rPr lang="en-US" sz="1400" b="1" dirty="0" err="1">
                <a:latin typeface="Trebuchet MS" panose="020B0603020202020204" pitchFamily="34" charset="0"/>
              </a:rPr>
              <a:t>economie</a:t>
            </a:r>
            <a:r>
              <a:rPr lang="en-US" sz="1400" b="1" dirty="0">
                <a:latin typeface="Trebuchet MS" panose="020B0603020202020204" pitchFamily="34" charset="0"/>
              </a:rPr>
              <a:t> </a:t>
            </a:r>
            <a:r>
              <a:rPr lang="en-US" sz="1400" b="1" dirty="0" err="1">
                <a:latin typeface="Trebuchet MS" panose="020B0603020202020204" pitchFamily="34" charset="0"/>
              </a:rPr>
              <a:t>verde</a:t>
            </a:r>
            <a:r>
              <a:rPr lang="en-US" sz="1400" b="1" dirty="0">
                <a:latin typeface="Trebuchet MS" panose="020B0603020202020204" pitchFamily="34" charset="0"/>
              </a:rPr>
              <a:t> (</a:t>
            </a:r>
            <a:r>
              <a:rPr lang="ro-RO" sz="1400" b="1" dirty="0">
                <a:latin typeface="Trebuchet MS" panose="020B0603020202020204" pitchFamily="34" charset="0"/>
              </a:rPr>
              <a:t>service, alimentare cu utilități, transport și conectare la sistemul de drumuri naționale, depozitare materii prime și produse</a:t>
            </a:r>
            <a:r>
              <a:rPr lang="en-US" sz="1400" b="1" dirty="0">
                <a:latin typeface="Trebuchet MS" panose="020B0603020202020204" pitchFamily="34" charset="0"/>
              </a:rPr>
              <a:t>)</a:t>
            </a:r>
            <a:br>
              <a:rPr lang="en-US" sz="1400" b="1" dirty="0">
                <a:latin typeface="Trebuchet MS" panose="020B0603020202020204" pitchFamily="34" charset="0"/>
              </a:rPr>
            </a:br>
            <a:br>
              <a:rPr lang="en-US" sz="1400" b="1" dirty="0">
                <a:latin typeface="Trebuchet MS" panose="020B0603020202020204" pitchFamily="34" charset="0"/>
              </a:rPr>
            </a:br>
            <a:r>
              <a:rPr lang="ro-RO" sz="1400" b="1" dirty="0">
                <a:latin typeface="Trebuchet MS" panose="020B0603020202020204" pitchFamily="34" charset="0"/>
              </a:rPr>
              <a:t>Platforma de training, dezvoltarea competentelor și mentorat</a:t>
            </a:r>
            <a:br>
              <a:rPr lang="en-US" sz="1400" b="1" dirty="0">
                <a:latin typeface="Trebuchet MS" panose="020B0603020202020204" pitchFamily="34" charset="0"/>
              </a:rPr>
            </a:br>
            <a:br>
              <a:rPr lang="en-US" sz="1400" b="1" dirty="0">
                <a:latin typeface="Trebuchet MS" panose="020B0603020202020204" pitchFamily="34" charset="0"/>
              </a:rPr>
            </a:br>
            <a:r>
              <a:rPr lang="ro-RO" sz="1400" b="1" dirty="0">
                <a:latin typeface="Trebuchet MS" panose="020B0603020202020204" pitchFamily="34" charset="0"/>
              </a:rPr>
              <a:t>Investiții in Cercetare &amp; Dezvoltare</a:t>
            </a:r>
            <a:br>
              <a:rPr lang="ro-RO" sz="1400" b="1" dirty="0">
                <a:latin typeface="Trebuchet MS" panose="020B0603020202020204" pitchFamily="34" charset="0"/>
              </a:rPr>
            </a:br>
            <a:endParaRPr lang="ro-RO" sz="1400" dirty="0">
              <a:latin typeface="Trebuchet MS" panose="020B0603020202020204" pitchFamily="34" charset="0"/>
            </a:endParaRPr>
          </a:p>
        </p:txBody>
      </p:sp>
      <p:sp>
        <p:nvSpPr>
          <p:cNvPr id="40" name="Slide Number Placeholder 39"/>
          <p:cNvSpPr>
            <a:spLocks noGrp="1"/>
          </p:cNvSpPr>
          <p:nvPr>
            <p:ph type="sldNum" sz="quarter" idx="16"/>
          </p:nvPr>
        </p:nvSpPr>
        <p:spPr/>
        <p:txBody>
          <a:bodyPr/>
          <a:lstStyle/>
          <a:p>
            <a:r>
              <a:rPr lang="en-US"/>
              <a:t>18</a:t>
            </a:r>
            <a:endParaRPr lang="uk-UA" dirty="0"/>
          </a:p>
        </p:txBody>
      </p:sp>
      <p:sp>
        <p:nvSpPr>
          <p:cNvPr id="2" name="Footer Placeholder 1"/>
          <p:cNvSpPr>
            <a:spLocks noGrp="1"/>
          </p:cNvSpPr>
          <p:nvPr>
            <p:ph type="ftr" sz="quarter" idx="21"/>
          </p:nvPr>
        </p:nvSpPr>
        <p:spPr/>
        <p:txBody>
          <a:bodyPr/>
          <a:lstStyle/>
          <a:p>
            <a:r>
              <a:rPr lang="en-US"/>
              <a:t>www.antibiotice.ro</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9" name="Title 4">
            <a:extLst>
              <a:ext uri="{FF2B5EF4-FFF2-40B4-BE49-F238E27FC236}">
                <a16:creationId xmlns:a16="http://schemas.microsoft.com/office/drawing/2014/main" id="{908B687A-DF7F-4FCB-8276-FF3C0CC50E63}"/>
              </a:ext>
            </a:extLst>
          </p:cNvPr>
          <p:cNvSpPr txBox="1">
            <a:spLocks/>
          </p:cNvSpPr>
          <p:nvPr/>
        </p:nvSpPr>
        <p:spPr bwMode="auto">
          <a:xfrm>
            <a:off x="399356" y="500994"/>
            <a:ext cx="8072752" cy="73067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r>
              <a:rPr lang="it-IT" sz="2000" b="1" dirty="0">
                <a:solidFill>
                  <a:srgbClr val="000000"/>
                </a:solidFill>
                <a:latin typeface="Trebuchet MS" panose="020B0603020202020204" pitchFamily="34" charset="0"/>
              </a:rPr>
              <a:t>Antibiotice S.A, o companie orientata spre investitii</a:t>
            </a:r>
          </a:p>
          <a:p>
            <a:pPr eaLnBrk="1" hangingPunct="1"/>
            <a:endParaRPr lang="en-US" altLang="en-US" sz="1600" b="1" dirty="0">
              <a:latin typeface="Antibiotice Medium" panose="02000000000000000000" pitchFamily="50" charset="0"/>
            </a:endParaRPr>
          </a:p>
        </p:txBody>
      </p:sp>
    </p:spTree>
    <p:extLst>
      <p:ext uri="{BB962C8B-B14F-4D97-AF65-F5344CB8AC3E}">
        <p14:creationId xmlns:p14="http://schemas.microsoft.com/office/powerpoint/2010/main" val="24442165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24</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17" name="Title 4">
            <a:extLst>
              <a:ext uri="{FF2B5EF4-FFF2-40B4-BE49-F238E27FC236}">
                <a16:creationId xmlns:a16="http://schemas.microsoft.com/office/drawing/2014/main" id="{601B074D-0BBB-44C0-84DB-6EF565A90C78}"/>
              </a:ext>
            </a:extLst>
          </p:cNvPr>
          <p:cNvSpPr txBox="1">
            <a:spLocks/>
          </p:cNvSpPr>
          <p:nvPr/>
        </p:nvSpPr>
        <p:spPr bwMode="auto">
          <a:xfrm>
            <a:off x="580883" y="727830"/>
            <a:ext cx="5287261" cy="38945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algn="just" eaLnBrk="1" hangingPunct="1"/>
            <a:r>
              <a:rPr lang="en-GB" altLang="en-US" sz="1800" b="1" dirty="0" err="1">
                <a:solidFill>
                  <a:schemeClr val="tx2"/>
                </a:solidFill>
                <a:latin typeface="Trebuchet MS" panose="020B0603020202020204" pitchFamily="34" charset="0"/>
              </a:rPr>
              <a:t>Situatia</a:t>
            </a:r>
            <a:r>
              <a:rPr lang="en-GB" altLang="en-US" sz="1800" b="1" dirty="0">
                <a:solidFill>
                  <a:schemeClr val="tx2"/>
                </a:solidFill>
                <a:latin typeface="Trebuchet MS" panose="020B0603020202020204" pitchFamily="34" charset="0"/>
              </a:rPr>
              <a:t> </a:t>
            </a:r>
            <a:r>
              <a:rPr lang="en-GB" altLang="en-US" sz="1800" b="1" dirty="0" err="1">
                <a:solidFill>
                  <a:schemeClr val="tx2"/>
                </a:solidFill>
                <a:latin typeface="Trebuchet MS" panose="020B0603020202020204" pitchFamily="34" charset="0"/>
              </a:rPr>
              <a:t>Rezultatului</a:t>
            </a:r>
            <a:r>
              <a:rPr lang="en-GB" altLang="en-US" sz="1800" b="1" dirty="0">
                <a:solidFill>
                  <a:schemeClr val="tx2"/>
                </a:solidFill>
                <a:latin typeface="Trebuchet MS" panose="020B0603020202020204" pitchFamily="34" charset="0"/>
              </a:rPr>
              <a:t> Global la 31 </a:t>
            </a:r>
            <a:r>
              <a:rPr lang="en-GB" altLang="en-US" sz="1800" b="1" dirty="0" err="1">
                <a:solidFill>
                  <a:schemeClr val="tx2"/>
                </a:solidFill>
                <a:latin typeface="Trebuchet MS" panose="020B0603020202020204" pitchFamily="34" charset="0"/>
              </a:rPr>
              <a:t>martie</a:t>
            </a:r>
            <a:r>
              <a:rPr lang="en-GB" altLang="en-US" sz="1800" b="1" dirty="0">
                <a:solidFill>
                  <a:schemeClr val="tx2"/>
                </a:solidFill>
                <a:latin typeface="Trebuchet MS" panose="020B0603020202020204" pitchFamily="34" charset="0"/>
              </a:rPr>
              <a:t> 2021</a:t>
            </a:r>
            <a:endParaRPr lang="en-US" altLang="en-US" sz="1800" b="1" dirty="0">
              <a:solidFill>
                <a:schemeClr val="tx2"/>
              </a:solidFill>
              <a:latin typeface="Trebuchet MS" panose="020B0603020202020204" pitchFamily="34" charset="0"/>
            </a:endParaRPr>
          </a:p>
        </p:txBody>
      </p:sp>
      <p:graphicFrame>
        <p:nvGraphicFramePr>
          <p:cNvPr id="4" name="Table 3">
            <a:extLst>
              <a:ext uri="{FF2B5EF4-FFF2-40B4-BE49-F238E27FC236}">
                <a16:creationId xmlns:a16="http://schemas.microsoft.com/office/drawing/2014/main" id="{1059DD02-989E-4DC4-AE19-2AD095BDD24B}"/>
              </a:ext>
            </a:extLst>
          </p:cNvPr>
          <p:cNvGraphicFramePr>
            <a:graphicFrameLocks noGrp="1"/>
          </p:cNvGraphicFramePr>
          <p:nvPr>
            <p:extLst>
              <p:ext uri="{D42A27DB-BD31-4B8C-83A1-F6EECF244321}">
                <p14:modId xmlns:p14="http://schemas.microsoft.com/office/powerpoint/2010/main" val="1476167782"/>
              </p:ext>
            </p:extLst>
          </p:nvPr>
        </p:nvGraphicFramePr>
        <p:xfrm>
          <a:off x="604380" y="1340768"/>
          <a:ext cx="7856052" cy="4713689"/>
        </p:xfrm>
        <a:graphic>
          <a:graphicData uri="http://schemas.openxmlformats.org/drawingml/2006/table">
            <a:tbl>
              <a:tblPr firstRow="1" firstCol="1" bandRow="1" bandCol="1">
                <a:tableStyleId>{5C22544A-7EE6-4342-B048-85BDC9FD1C3A}</a:tableStyleId>
              </a:tblPr>
              <a:tblGrid>
                <a:gridCol w="5197812">
                  <a:extLst>
                    <a:ext uri="{9D8B030D-6E8A-4147-A177-3AD203B41FA5}">
                      <a16:colId xmlns:a16="http://schemas.microsoft.com/office/drawing/2014/main" val="1303399479"/>
                    </a:ext>
                  </a:extLst>
                </a:gridCol>
                <a:gridCol w="1337058">
                  <a:extLst>
                    <a:ext uri="{9D8B030D-6E8A-4147-A177-3AD203B41FA5}">
                      <a16:colId xmlns:a16="http://schemas.microsoft.com/office/drawing/2014/main" val="4007681373"/>
                    </a:ext>
                  </a:extLst>
                </a:gridCol>
                <a:gridCol w="1321182">
                  <a:extLst>
                    <a:ext uri="{9D8B030D-6E8A-4147-A177-3AD203B41FA5}">
                      <a16:colId xmlns:a16="http://schemas.microsoft.com/office/drawing/2014/main" val="1275302808"/>
                    </a:ext>
                  </a:extLst>
                </a:gridCol>
              </a:tblGrid>
              <a:tr h="711307">
                <a:tc>
                  <a:txBody>
                    <a:bodyPr/>
                    <a:lstStyle/>
                    <a:p>
                      <a:pPr marL="0" marR="0" algn="ctr">
                        <a:spcBef>
                          <a:spcPts val="0"/>
                        </a:spcBef>
                        <a:spcAft>
                          <a:spcPts val="0"/>
                        </a:spcAft>
                      </a:pPr>
                      <a:r>
                        <a:rPr lang="ro-RO" sz="1200" kern="0" dirty="0">
                          <a:solidFill>
                            <a:schemeClr val="bg1"/>
                          </a:solidFill>
                          <a:effectLst/>
                          <a:latin typeface="Trebuchet MS" panose="020B0603020202020204" pitchFamily="34" charset="0"/>
                        </a:rPr>
                        <a:t> SITUATIA REZULTATULUI GLOBAL</a:t>
                      </a:r>
                      <a:endParaRPr lang="en-US" sz="1200" b="1" kern="0" dirty="0">
                        <a:solidFill>
                          <a:schemeClr val="bg1"/>
                        </a:solidFill>
                        <a:effectLst/>
                        <a:latin typeface="Trebuchet MS" panose="020B0603020202020204" pitchFamily="34" charset="0"/>
                      </a:endParaRPr>
                    </a:p>
                  </a:txBody>
                  <a:tcPr marL="51611" marR="51611" marT="0" marB="0" anchor="ctr">
                    <a:solidFill>
                      <a:srgbClr val="D41024"/>
                    </a:solidFill>
                  </a:tcPr>
                </a:tc>
                <a:tc>
                  <a:txBody>
                    <a:bodyPr/>
                    <a:lstStyle/>
                    <a:p>
                      <a:pPr marL="0" marR="0" algn="ctr">
                        <a:spcBef>
                          <a:spcPts val="0"/>
                        </a:spcBef>
                        <a:spcAft>
                          <a:spcPts val="0"/>
                        </a:spcAft>
                      </a:pPr>
                      <a:r>
                        <a:rPr lang="ro-RO" sz="1200" dirty="0">
                          <a:solidFill>
                            <a:schemeClr val="tx1"/>
                          </a:solidFill>
                          <a:effectLst/>
                          <a:latin typeface="Trebuchet MS" panose="020B0603020202020204" pitchFamily="34" charset="0"/>
                        </a:rPr>
                        <a:t>31 Mar-21</a:t>
                      </a:r>
                      <a:endParaRPr lang="en-US" sz="1200" dirty="0">
                        <a:solidFill>
                          <a:schemeClr val="tx1"/>
                        </a:solidFill>
                        <a:effectLst/>
                        <a:latin typeface="Trebuchet MS" panose="020B0603020202020204" pitchFamily="34" charset="0"/>
                      </a:endParaRPr>
                    </a:p>
                    <a:p>
                      <a:pPr marL="0" marR="0" algn="ctr">
                        <a:spcBef>
                          <a:spcPts val="0"/>
                        </a:spcBef>
                        <a:spcAft>
                          <a:spcPts val="0"/>
                        </a:spcAft>
                      </a:pPr>
                      <a:r>
                        <a:rPr lang="ro-RO" sz="1200" dirty="0">
                          <a:solidFill>
                            <a:schemeClr val="tx1"/>
                          </a:solidFill>
                          <a:effectLst/>
                          <a:latin typeface="Trebuchet MS" panose="020B0603020202020204" pitchFamily="34" charset="0"/>
                        </a:rPr>
                        <a:t>(neauditat)</a:t>
                      </a:r>
                      <a:endParaRPr lang="en-US" sz="1200" dirty="0">
                        <a:solidFill>
                          <a:schemeClr val="tx1"/>
                        </a:solidFill>
                        <a:effectLst/>
                        <a:latin typeface="Trebuchet MS" panose="020B0603020202020204" pitchFamily="34" charset="0"/>
                        <a:ea typeface="Times New Roman" panose="02020603050405020304" pitchFamily="18" charset="0"/>
                      </a:endParaRPr>
                    </a:p>
                  </a:txBody>
                  <a:tcPr marL="51611" marR="51611" marT="0" marB="0" anchor="ctr">
                    <a:solidFill>
                      <a:schemeClr val="bg2">
                        <a:lumMod val="85000"/>
                      </a:schemeClr>
                    </a:solidFill>
                  </a:tcPr>
                </a:tc>
                <a:tc>
                  <a:txBody>
                    <a:bodyPr/>
                    <a:lstStyle/>
                    <a:p>
                      <a:pPr marL="0" marR="0" algn="ctr">
                        <a:spcBef>
                          <a:spcPts val="0"/>
                        </a:spcBef>
                        <a:spcAft>
                          <a:spcPts val="0"/>
                        </a:spcAft>
                      </a:pPr>
                      <a:r>
                        <a:rPr lang="ro-RO" sz="1200" dirty="0">
                          <a:solidFill>
                            <a:schemeClr val="tx1"/>
                          </a:solidFill>
                          <a:effectLst/>
                          <a:latin typeface="Trebuchet MS" panose="020B0603020202020204" pitchFamily="34" charset="0"/>
                        </a:rPr>
                        <a:t> </a:t>
                      </a:r>
                      <a:endParaRPr lang="en-US" sz="1200" dirty="0">
                        <a:solidFill>
                          <a:schemeClr val="tx1"/>
                        </a:solidFill>
                        <a:effectLst/>
                        <a:latin typeface="Trebuchet MS" panose="020B0603020202020204" pitchFamily="34" charset="0"/>
                      </a:endParaRPr>
                    </a:p>
                    <a:p>
                      <a:pPr marL="0" marR="0" algn="ctr">
                        <a:spcBef>
                          <a:spcPts val="0"/>
                        </a:spcBef>
                        <a:spcAft>
                          <a:spcPts val="0"/>
                        </a:spcAft>
                      </a:pPr>
                      <a:r>
                        <a:rPr lang="ro-RO" sz="1200" dirty="0">
                          <a:solidFill>
                            <a:schemeClr val="tx1"/>
                          </a:solidFill>
                          <a:effectLst/>
                          <a:latin typeface="Trebuchet MS" panose="020B0603020202020204" pitchFamily="34" charset="0"/>
                        </a:rPr>
                        <a:t>31 Mar-20</a:t>
                      </a:r>
                      <a:endParaRPr lang="en-US" sz="1200" dirty="0">
                        <a:solidFill>
                          <a:schemeClr val="tx1"/>
                        </a:solidFill>
                        <a:effectLst/>
                        <a:latin typeface="Trebuchet MS" panose="020B0603020202020204" pitchFamily="34" charset="0"/>
                      </a:endParaRPr>
                    </a:p>
                    <a:p>
                      <a:pPr marL="0" marR="0" algn="ctr">
                        <a:spcBef>
                          <a:spcPts val="0"/>
                        </a:spcBef>
                        <a:spcAft>
                          <a:spcPts val="0"/>
                        </a:spcAft>
                      </a:pPr>
                      <a:r>
                        <a:rPr lang="ro-RO" sz="1200" dirty="0">
                          <a:solidFill>
                            <a:schemeClr val="tx1"/>
                          </a:solidFill>
                          <a:effectLst/>
                          <a:latin typeface="Trebuchet MS" panose="020B0603020202020204" pitchFamily="34" charset="0"/>
                        </a:rPr>
                        <a:t>(neauditat)</a:t>
                      </a:r>
                      <a:endParaRPr lang="en-GB" sz="1200" dirty="0">
                        <a:solidFill>
                          <a:schemeClr val="tx1"/>
                        </a:solidFill>
                        <a:effectLst/>
                        <a:latin typeface="Trebuchet MS" panose="020B0603020202020204" pitchFamily="34" charset="0"/>
                      </a:endParaRPr>
                    </a:p>
                    <a:p>
                      <a:pPr marL="0" marR="0" algn="ctr">
                        <a:spcBef>
                          <a:spcPts val="0"/>
                        </a:spcBef>
                        <a:spcAft>
                          <a:spcPts val="0"/>
                        </a:spcAft>
                      </a:pPr>
                      <a:endParaRPr lang="en-US" sz="1200" dirty="0">
                        <a:solidFill>
                          <a:schemeClr val="tx1"/>
                        </a:solidFill>
                        <a:effectLst/>
                        <a:latin typeface="Trebuchet MS" panose="020B0603020202020204" pitchFamily="34" charset="0"/>
                        <a:ea typeface="Times New Roman" panose="02020603050405020304" pitchFamily="18" charset="0"/>
                      </a:endParaRPr>
                    </a:p>
                  </a:txBody>
                  <a:tcPr marL="51611" marR="51611" marT="0" marB="0" anchor="ctr">
                    <a:solidFill>
                      <a:schemeClr val="bg2">
                        <a:lumMod val="85000"/>
                      </a:schemeClr>
                    </a:solidFill>
                  </a:tcPr>
                </a:tc>
                <a:extLst>
                  <a:ext uri="{0D108BD9-81ED-4DB2-BD59-A6C34878D82A}">
                    <a16:rowId xmlns:a16="http://schemas.microsoft.com/office/drawing/2014/main" val="1845344455"/>
                  </a:ext>
                </a:extLst>
              </a:tr>
              <a:tr h="406132">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 </a:t>
                      </a:r>
                      <a:endParaRPr lang="en-US" sz="1200" dirty="0">
                        <a:solidFill>
                          <a:schemeClr val="bg1"/>
                        </a:solidFill>
                        <a:effectLst/>
                        <a:latin typeface="Trebuchet MS" panose="020B0603020202020204" pitchFamily="34" charset="0"/>
                      </a:endParaRPr>
                    </a:p>
                    <a:p>
                      <a:pPr marL="0" marR="0" algn="just">
                        <a:spcBef>
                          <a:spcPts val="0"/>
                        </a:spcBef>
                        <a:spcAft>
                          <a:spcPts val="0"/>
                        </a:spcAft>
                      </a:pPr>
                      <a:r>
                        <a:rPr lang="ro-RO" sz="1200" dirty="0">
                          <a:solidFill>
                            <a:schemeClr val="bg1"/>
                          </a:solidFill>
                          <a:effectLst/>
                          <a:latin typeface="Trebuchet MS" panose="020B0603020202020204" pitchFamily="34" charset="0"/>
                        </a:rPr>
                        <a:t>Venituri din vanzari</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ctr">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66.101.186</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73.631.604</a:t>
                      </a:r>
                      <a:endParaRPr lang="en-US" sz="120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648789362"/>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Alte venituri din exploatare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14.308.630</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6.716.382</a:t>
                      </a:r>
                      <a:endParaRPr lang="en-US" sz="120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3415826770"/>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Venituri aferente costurilor stocurilor de produse </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14.870.577</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14.301.700</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941362378"/>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Venituri din activitatea realizata de entitate si capitalizata</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1.923.842</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891.777</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2852133223"/>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Cheltuieli cu materiile prime si materialele consumabile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(37.108.729)</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(35.483.832)</a:t>
                      </a:r>
                      <a:endParaRPr lang="en-US" sz="120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3346896684"/>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Cheltuieli cu beneficiile angajatilor</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(26.195.633)</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(23.225.551)</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1552255558"/>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Cheltuieli cu amortizarea si deprecierea</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(5.621.388)</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(5.519.475)</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845623669"/>
                  </a:ext>
                </a:extLst>
              </a:tr>
              <a:tr h="284523">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Alte cheltuieli din exploatare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(23.007.224)</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(25.861.137)</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4071900078"/>
                  </a:ext>
                </a:extLst>
              </a:tr>
              <a:tr h="203066">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Profit din exploatare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ctr">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5.271.260</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5.451.468</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2700976782"/>
                  </a:ext>
                </a:extLst>
              </a:tr>
              <a:tr h="284523">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Venituri financiare nete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ctr">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(924.861)</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(1.259.835)</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3100352229"/>
                  </a:ext>
                </a:extLst>
              </a:tr>
              <a:tr h="203066">
                <a:tc>
                  <a:txBody>
                    <a:bodyPr/>
                    <a:lstStyle/>
                    <a:p>
                      <a:pPr marL="0" marR="0">
                        <a:spcBef>
                          <a:spcPts val="0"/>
                        </a:spcBef>
                        <a:spcAft>
                          <a:spcPts val="0"/>
                        </a:spcAft>
                      </a:pPr>
                      <a:r>
                        <a:rPr lang="ro-RO" sz="1200" dirty="0">
                          <a:solidFill>
                            <a:schemeClr val="bg1"/>
                          </a:solidFill>
                          <a:effectLst/>
                          <a:latin typeface="Trebuchet MS" panose="020B0603020202020204" pitchFamily="34" charset="0"/>
                        </a:rPr>
                        <a:t>Profit inainte de impozitare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ctr">
                    <a:solidFill>
                      <a:srgbClr val="D41024"/>
                    </a:solidFill>
                  </a:tcPr>
                </a:tc>
                <a:tc>
                  <a:txBody>
                    <a:bodyPr/>
                    <a:lstStyle/>
                    <a:p>
                      <a:pPr marL="0" marR="0" algn="r">
                        <a:spcBef>
                          <a:spcPts val="0"/>
                        </a:spcBef>
                        <a:spcAft>
                          <a:spcPts val="0"/>
                        </a:spcAft>
                      </a:pPr>
                      <a:r>
                        <a:rPr lang="ro-RO" sz="1200" dirty="0">
                          <a:effectLst/>
                          <a:latin typeface="Trebuchet MS" panose="020B0603020202020204" pitchFamily="34" charset="0"/>
                        </a:rPr>
                        <a:t>4.346.399</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4.191.633</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1042326924"/>
                  </a:ext>
                </a:extLst>
              </a:tr>
              <a:tr h="284523">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Cheltuieli cu impozitul pe profit curent si alte impozite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ctr">
                    <a:solidFill>
                      <a:srgbClr val="D41024"/>
                    </a:solidFill>
                  </a:tcPr>
                </a:tc>
                <a:tc>
                  <a:txBody>
                    <a:bodyPr/>
                    <a:lstStyle/>
                    <a:p>
                      <a:pPr marL="0" marR="0" algn="r">
                        <a:spcBef>
                          <a:spcPts val="0"/>
                        </a:spcBef>
                        <a:spcAft>
                          <a:spcPts val="0"/>
                        </a:spcAft>
                      </a:pPr>
                      <a:r>
                        <a:rPr lang="ro-RO" sz="1200">
                          <a:effectLst/>
                          <a:latin typeface="Trebuchet MS" panose="020B0603020202020204" pitchFamily="34" charset="0"/>
                        </a:rPr>
                        <a:t>(308.108)</a:t>
                      </a:r>
                      <a:endParaRPr lang="en-US" sz="1200">
                        <a:effectLst/>
                        <a:latin typeface="Trebuchet MS" panose="020B0603020202020204" pitchFamily="34" charset="0"/>
                        <a:ea typeface="Times New Roman" panose="02020603050405020304" pitchFamily="18" charset="0"/>
                      </a:endParaRPr>
                    </a:p>
                  </a:txBody>
                  <a:tcPr marL="51611" marR="51611"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(111.024)</a:t>
                      </a:r>
                      <a:endParaRPr lang="en-US" sz="1200" dirty="0">
                        <a:effectLst/>
                        <a:latin typeface="Trebuchet MS" panose="020B0603020202020204" pitchFamily="34" charset="0"/>
                        <a:ea typeface="Times New Roman" panose="02020603050405020304" pitchFamily="18" charset="0"/>
                      </a:endParaRPr>
                    </a:p>
                  </a:txBody>
                  <a:tcPr marL="51611" marR="51611" marT="0" marB="0" anchor="ctr">
                    <a:solidFill>
                      <a:schemeClr val="bg2">
                        <a:lumMod val="85000"/>
                      </a:schemeClr>
                    </a:solidFill>
                  </a:tcPr>
                </a:tc>
                <a:extLst>
                  <a:ext uri="{0D108BD9-81ED-4DB2-BD59-A6C34878D82A}">
                    <a16:rowId xmlns:a16="http://schemas.microsoft.com/office/drawing/2014/main" val="385728715"/>
                  </a:ext>
                </a:extLst>
              </a:tr>
              <a:tr h="203066">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Profit</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ctr">
                    <a:solidFill>
                      <a:srgbClr val="D41024"/>
                    </a:solidFill>
                  </a:tcPr>
                </a:tc>
                <a:tc>
                  <a:txBody>
                    <a:bodyPr/>
                    <a:lstStyle/>
                    <a:p>
                      <a:pPr marL="0" marR="0" algn="r">
                        <a:spcBef>
                          <a:spcPts val="0"/>
                        </a:spcBef>
                        <a:spcAft>
                          <a:spcPts val="0"/>
                        </a:spcAft>
                      </a:pPr>
                      <a:r>
                        <a:rPr lang="ro-RO" sz="1200">
                          <a:effectLst/>
                          <a:latin typeface="Trebuchet MS" panose="020B0603020202020204" pitchFamily="34" charset="0"/>
                        </a:rPr>
                        <a:t>4.038.291</a:t>
                      </a:r>
                      <a:endParaRPr lang="en-US" sz="120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4.080.609</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3482095331"/>
                  </a:ext>
                </a:extLst>
              </a:tr>
              <a:tr h="203066">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Total rezultat global</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a:effectLst/>
                          <a:latin typeface="Trebuchet MS" panose="020B0603020202020204" pitchFamily="34" charset="0"/>
                        </a:rPr>
                        <a:t>4.038.291</a:t>
                      </a:r>
                      <a:endParaRPr lang="en-US" sz="120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4.080.609</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2585548273"/>
                  </a:ext>
                </a:extLst>
              </a:tr>
              <a:tr h="203066">
                <a:tc>
                  <a:txBody>
                    <a:bodyPr/>
                    <a:lstStyle/>
                    <a:p>
                      <a:pPr marL="0" marR="0" algn="just">
                        <a:spcBef>
                          <a:spcPts val="0"/>
                        </a:spcBef>
                        <a:spcAft>
                          <a:spcPts val="0"/>
                        </a:spcAft>
                      </a:pPr>
                      <a:r>
                        <a:rPr lang="ro-RO" sz="1200" dirty="0">
                          <a:solidFill>
                            <a:schemeClr val="bg1"/>
                          </a:solidFill>
                          <a:effectLst/>
                          <a:latin typeface="Trebuchet MS" panose="020B0603020202020204" pitchFamily="34" charset="0"/>
                        </a:rPr>
                        <a:t>Rezultat pe actiune</a:t>
                      </a:r>
                      <a:endParaRPr lang="en-US" sz="1200" dirty="0">
                        <a:solidFill>
                          <a:schemeClr val="bg1"/>
                        </a:solidFill>
                        <a:effectLst/>
                        <a:latin typeface="Trebuchet MS" panose="020B0603020202020204" pitchFamily="34" charset="0"/>
                        <a:ea typeface="Times New Roman" panose="02020603050405020304" pitchFamily="18" charset="0"/>
                      </a:endParaRPr>
                    </a:p>
                  </a:txBody>
                  <a:tcPr marL="51611" marR="51611" marT="0" marB="0" anchor="b">
                    <a:solidFill>
                      <a:srgbClr val="D41024"/>
                    </a:solidFill>
                  </a:tcPr>
                </a:tc>
                <a:tc>
                  <a:txBody>
                    <a:bodyPr/>
                    <a:lstStyle/>
                    <a:p>
                      <a:pPr marL="0" marR="0" algn="r">
                        <a:spcBef>
                          <a:spcPts val="0"/>
                        </a:spcBef>
                        <a:spcAft>
                          <a:spcPts val="0"/>
                        </a:spcAft>
                      </a:pPr>
                      <a:r>
                        <a:rPr lang="ro-RO" sz="1200">
                          <a:effectLst/>
                          <a:latin typeface="Trebuchet MS" panose="020B0603020202020204" pitchFamily="34" charset="0"/>
                        </a:rPr>
                        <a:t>0,006015</a:t>
                      </a:r>
                      <a:endParaRPr lang="en-US" sz="120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0,006078</a:t>
                      </a:r>
                      <a:endParaRPr lang="en-US" sz="1200" dirty="0">
                        <a:effectLst/>
                        <a:latin typeface="Trebuchet MS" panose="020B0603020202020204" pitchFamily="34" charset="0"/>
                        <a:ea typeface="Times New Roman" panose="02020603050405020304" pitchFamily="18" charset="0"/>
                      </a:endParaRPr>
                    </a:p>
                  </a:txBody>
                  <a:tcPr marL="51611" marR="51611" marT="0" marB="0" anchor="b">
                    <a:solidFill>
                      <a:schemeClr val="bg2">
                        <a:lumMod val="85000"/>
                      </a:schemeClr>
                    </a:solidFill>
                  </a:tcPr>
                </a:tc>
                <a:extLst>
                  <a:ext uri="{0D108BD9-81ED-4DB2-BD59-A6C34878D82A}">
                    <a16:rowId xmlns:a16="http://schemas.microsoft.com/office/drawing/2014/main" val="2501967945"/>
                  </a:ext>
                </a:extLst>
              </a:tr>
            </a:tbl>
          </a:graphicData>
        </a:graphic>
      </p:graphicFrame>
      <p:sp>
        <p:nvSpPr>
          <p:cNvPr id="5" name="Rectangle 1">
            <a:extLst>
              <a:ext uri="{FF2B5EF4-FFF2-40B4-BE49-F238E27FC236}">
                <a16:creationId xmlns:a16="http://schemas.microsoft.com/office/drawing/2014/main" id="{BA8283C7-1E71-438C-8C66-7C03147976EB}"/>
              </a:ext>
            </a:extLst>
          </p:cNvPr>
          <p:cNvSpPr>
            <a:spLocks noChangeArrowheads="1"/>
          </p:cNvSpPr>
          <p:nvPr/>
        </p:nvSpPr>
        <p:spPr bwMode="auto">
          <a:xfrm>
            <a:off x="-1556173" y="1604175"/>
            <a:ext cx="177152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8242970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24</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2" name="Footer Placeholder 1"/>
          <p:cNvSpPr>
            <a:spLocks noGrp="1"/>
          </p:cNvSpPr>
          <p:nvPr>
            <p:ph type="ftr" sz="quarter" idx="21"/>
          </p:nvPr>
        </p:nvSpPr>
        <p:spPr>
          <a:xfrm>
            <a:off x="5724128" y="6491817"/>
            <a:ext cx="2895600" cy="366183"/>
          </a:xfrm>
        </p:spPr>
        <p:txBody>
          <a:bodyPr/>
          <a:lstStyle/>
          <a:p>
            <a:pPr algn="r"/>
            <a:r>
              <a:rPr lang="en-US" dirty="0"/>
              <a:t>www.antibiotice.ro</a:t>
            </a:r>
            <a:endParaRPr lang="uk-UA" dirty="0"/>
          </a:p>
        </p:txBody>
      </p:sp>
      <p:sp>
        <p:nvSpPr>
          <p:cNvPr id="17" name="Title 4">
            <a:extLst>
              <a:ext uri="{FF2B5EF4-FFF2-40B4-BE49-F238E27FC236}">
                <a16:creationId xmlns:a16="http://schemas.microsoft.com/office/drawing/2014/main" id="{601B074D-0BBB-44C0-84DB-6EF565A90C78}"/>
              </a:ext>
            </a:extLst>
          </p:cNvPr>
          <p:cNvSpPr txBox="1">
            <a:spLocks/>
          </p:cNvSpPr>
          <p:nvPr/>
        </p:nvSpPr>
        <p:spPr bwMode="auto">
          <a:xfrm>
            <a:off x="596127" y="539167"/>
            <a:ext cx="5287261" cy="38945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algn="just" eaLnBrk="1" hangingPunct="1"/>
            <a:r>
              <a:rPr lang="en-GB" altLang="en-US" sz="1800" b="1" dirty="0" err="1">
                <a:solidFill>
                  <a:schemeClr val="tx2"/>
                </a:solidFill>
                <a:latin typeface="Trebuchet MS" panose="020B0603020202020204" pitchFamily="34" charset="0"/>
              </a:rPr>
              <a:t>Situatia</a:t>
            </a:r>
            <a:r>
              <a:rPr lang="en-GB" altLang="en-US" sz="1800" b="1" dirty="0">
                <a:solidFill>
                  <a:schemeClr val="tx2"/>
                </a:solidFill>
                <a:latin typeface="Trebuchet MS" panose="020B0603020202020204" pitchFamily="34" charset="0"/>
              </a:rPr>
              <a:t> </a:t>
            </a:r>
            <a:r>
              <a:rPr lang="en-GB" altLang="en-US" sz="1800" b="1" dirty="0" err="1">
                <a:solidFill>
                  <a:schemeClr val="tx2"/>
                </a:solidFill>
                <a:latin typeface="Trebuchet MS" panose="020B0603020202020204" pitchFamily="34" charset="0"/>
              </a:rPr>
              <a:t>Pozitiei</a:t>
            </a:r>
            <a:r>
              <a:rPr lang="en-GB" altLang="en-US" sz="1800" b="1" dirty="0">
                <a:solidFill>
                  <a:schemeClr val="tx2"/>
                </a:solidFill>
                <a:latin typeface="Trebuchet MS" panose="020B0603020202020204" pitchFamily="34" charset="0"/>
              </a:rPr>
              <a:t> </a:t>
            </a:r>
            <a:r>
              <a:rPr lang="en-GB" altLang="en-US" sz="1800" b="1" dirty="0" err="1">
                <a:solidFill>
                  <a:schemeClr val="tx2"/>
                </a:solidFill>
                <a:latin typeface="Trebuchet MS" panose="020B0603020202020204" pitchFamily="34" charset="0"/>
              </a:rPr>
              <a:t>Financiare</a:t>
            </a:r>
            <a:r>
              <a:rPr lang="en-GB" altLang="en-US" sz="1800" b="1" dirty="0">
                <a:solidFill>
                  <a:schemeClr val="tx2"/>
                </a:solidFill>
                <a:latin typeface="Trebuchet MS" panose="020B0603020202020204" pitchFamily="34" charset="0"/>
              </a:rPr>
              <a:t> la 31 </a:t>
            </a:r>
            <a:r>
              <a:rPr lang="en-GB" altLang="en-US" sz="1800" b="1" dirty="0" err="1">
                <a:solidFill>
                  <a:schemeClr val="tx2"/>
                </a:solidFill>
                <a:latin typeface="Trebuchet MS" panose="020B0603020202020204" pitchFamily="34" charset="0"/>
              </a:rPr>
              <a:t>martie</a:t>
            </a:r>
            <a:r>
              <a:rPr lang="en-GB" altLang="en-US" sz="1800" b="1" dirty="0">
                <a:solidFill>
                  <a:schemeClr val="tx2"/>
                </a:solidFill>
                <a:latin typeface="Trebuchet MS" panose="020B0603020202020204" pitchFamily="34" charset="0"/>
              </a:rPr>
              <a:t> 2021</a:t>
            </a:r>
            <a:endParaRPr lang="en-US" altLang="en-US" sz="1800" b="1" dirty="0">
              <a:solidFill>
                <a:schemeClr val="tx2"/>
              </a:solidFill>
              <a:latin typeface="Trebuchet MS" panose="020B0603020202020204" pitchFamily="34" charset="0"/>
            </a:endParaRPr>
          </a:p>
        </p:txBody>
      </p:sp>
      <p:sp>
        <p:nvSpPr>
          <p:cNvPr id="5" name="Rectangle 1">
            <a:extLst>
              <a:ext uri="{FF2B5EF4-FFF2-40B4-BE49-F238E27FC236}">
                <a16:creationId xmlns:a16="http://schemas.microsoft.com/office/drawing/2014/main" id="{BA8283C7-1E71-438C-8C66-7C03147976EB}"/>
              </a:ext>
            </a:extLst>
          </p:cNvPr>
          <p:cNvSpPr>
            <a:spLocks noChangeArrowheads="1"/>
          </p:cNvSpPr>
          <p:nvPr/>
        </p:nvSpPr>
        <p:spPr bwMode="auto">
          <a:xfrm>
            <a:off x="-1556173" y="1604175"/>
            <a:ext cx="177152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C4EE6EFC-497E-4D55-B39F-D605356AB8AD}"/>
              </a:ext>
            </a:extLst>
          </p:cNvPr>
          <p:cNvGraphicFramePr>
            <a:graphicFrameLocks noGrp="1"/>
          </p:cNvGraphicFramePr>
          <p:nvPr>
            <p:extLst>
              <p:ext uri="{D42A27DB-BD31-4B8C-83A1-F6EECF244321}">
                <p14:modId xmlns:p14="http://schemas.microsoft.com/office/powerpoint/2010/main" val="2087662440"/>
              </p:ext>
            </p:extLst>
          </p:nvPr>
        </p:nvGraphicFramePr>
        <p:xfrm>
          <a:off x="524272" y="906124"/>
          <a:ext cx="8023601" cy="5332351"/>
        </p:xfrm>
        <a:graphic>
          <a:graphicData uri="http://schemas.openxmlformats.org/drawingml/2006/table">
            <a:tbl>
              <a:tblPr firstRow="1" firstCol="1" bandRow="1" bandCol="1">
                <a:tableStyleId>{5C22544A-7EE6-4342-B048-85BDC9FD1C3A}</a:tableStyleId>
              </a:tblPr>
              <a:tblGrid>
                <a:gridCol w="5496537">
                  <a:extLst>
                    <a:ext uri="{9D8B030D-6E8A-4147-A177-3AD203B41FA5}">
                      <a16:colId xmlns:a16="http://schemas.microsoft.com/office/drawing/2014/main" val="3241312452"/>
                    </a:ext>
                  </a:extLst>
                </a:gridCol>
                <a:gridCol w="1376598">
                  <a:extLst>
                    <a:ext uri="{9D8B030D-6E8A-4147-A177-3AD203B41FA5}">
                      <a16:colId xmlns:a16="http://schemas.microsoft.com/office/drawing/2014/main" val="3453636558"/>
                    </a:ext>
                  </a:extLst>
                </a:gridCol>
                <a:gridCol w="1150466">
                  <a:extLst>
                    <a:ext uri="{9D8B030D-6E8A-4147-A177-3AD203B41FA5}">
                      <a16:colId xmlns:a16="http://schemas.microsoft.com/office/drawing/2014/main" val="1156243172"/>
                    </a:ext>
                  </a:extLst>
                </a:gridCol>
              </a:tblGrid>
              <a:tr h="379351">
                <a:tc>
                  <a:txBody>
                    <a:bodyPr/>
                    <a:lstStyle/>
                    <a:p>
                      <a:pPr marL="0" marR="0" algn="just">
                        <a:spcBef>
                          <a:spcPts val="0"/>
                        </a:spcBef>
                        <a:spcAft>
                          <a:spcPts val="0"/>
                        </a:spcAft>
                      </a:pPr>
                      <a:r>
                        <a:rPr lang="ro-RO" sz="1300" kern="0" dirty="0">
                          <a:solidFill>
                            <a:schemeClr val="bg1"/>
                          </a:solidFill>
                          <a:effectLst/>
                          <a:latin typeface="Trebuchet MS" panose="020B0603020202020204" pitchFamily="34" charset="0"/>
                        </a:rPr>
                        <a:t>  SITUATIA POZITIEI FINANCIARE</a:t>
                      </a:r>
                      <a:endParaRPr lang="en-US" sz="1300" b="1" kern="0" dirty="0">
                        <a:solidFill>
                          <a:schemeClr val="bg1"/>
                        </a:solidFill>
                        <a:effectLst/>
                        <a:latin typeface="Trebuchet MS" panose="020B0603020202020204" pitchFamily="34"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solidFill>
                            <a:schemeClr val="tx1"/>
                          </a:solidFill>
                          <a:effectLst/>
                          <a:latin typeface="Trebuchet MS" panose="020B0603020202020204" pitchFamily="34" charset="0"/>
                        </a:rPr>
                        <a:t>31 Mar-21</a:t>
                      </a:r>
                      <a:endParaRPr lang="en-US" sz="1200" dirty="0">
                        <a:solidFill>
                          <a:schemeClr val="tx1"/>
                        </a:solidFill>
                        <a:effectLst/>
                        <a:latin typeface="Trebuchet MS" panose="020B0603020202020204" pitchFamily="34" charset="0"/>
                      </a:endParaRPr>
                    </a:p>
                    <a:p>
                      <a:pPr marL="0" marR="0" algn="r">
                        <a:spcBef>
                          <a:spcPts val="0"/>
                        </a:spcBef>
                        <a:spcAft>
                          <a:spcPts val="0"/>
                        </a:spcAft>
                      </a:pPr>
                      <a:r>
                        <a:rPr lang="ro-RO" sz="1200" dirty="0">
                          <a:solidFill>
                            <a:schemeClr val="tx1"/>
                          </a:solidFill>
                          <a:effectLst/>
                          <a:latin typeface="Trebuchet MS" panose="020B0603020202020204" pitchFamily="34" charset="0"/>
                        </a:rPr>
                        <a:t>(neauditat)</a:t>
                      </a:r>
                      <a:endParaRPr lang="en-US" sz="1200" dirty="0">
                        <a:solidFill>
                          <a:schemeClr val="tx1"/>
                        </a:solidFill>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solidFill>
                            <a:schemeClr val="tx1"/>
                          </a:solidFill>
                          <a:effectLst/>
                          <a:latin typeface="Trebuchet MS" panose="020B0603020202020204" pitchFamily="34" charset="0"/>
                        </a:rPr>
                        <a:t>31-Dec-20</a:t>
                      </a:r>
                      <a:endParaRPr lang="en-US" sz="1200" dirty="0">
                        <a:solidFill>
                          <a:schemeClr val="tx1"/>
                        </a:solidFill>
                        <a:effectLst/>
                        <a:latin typeface="Trebuchet MS" panose="020B0603020202020204" pitchFamily="34" charset="0"/>
                      </a:endParaRPr>
                    </a:p>
                    <a:p>
                      <a:pPr marL="0" marR="0" algn="r">
                        <a:spcBef>
                          <a:spcPts val="0"/>
                        </a:spcBef>
                        <a:spcAft>
                          <a:spcPts val="0"/>
                        </a:spcAft>
                      </a:pPr>
                      <a:r>
                        <a:rPr lang="ro-RO" sz="1200" dirty="0">
                          <a:solidFill>
                            <a:schemeClr val="tx1"/>
                          </a:solidFill>
                          <a:effectLst/>
                          <a:latin typeface="Trebuchet MS" panose="020B0603020202020204" pitchFamily="34" charset="0"/>
                        </a:rPr>
                        <a:t>(auditat)</a:t>
                      </a:r>
                      <a:endParaRPr lang="en-US" sz="1200" dirty="0">
                        <a:solidFill>
                          <a:schemeClr val="tx1"/>
                        </a:solidFill>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406969650"/>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ACTIVE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 </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550477728"/>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ACTIVE IMOBILIZATE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 </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143567216"/>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Imobilizari corporale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469.431.801</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467.880.779</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543954450"/>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Imobilizari necorporale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24.012.923</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19.709.606</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279758762"/>
                  </a:ext>
                </a:extLst>
              </a:tr>
              <a:tr h="187982">
                <a:tc>
                  <a:txBody>
                    <a:bodyPr/>
                    <a:lstStyle/>
                    <a:p>
                      <a:pPr marL="0" marR="0" algn="l">
                        <a:spcBef>
                          <a:spcPts val="0"/>
                        </a:spcBef>
                        <a:spcAft>
                          <a:spcPts val="0"/>
                        </a:spcAft>
                      </a:pPr>
                      <a:r>
                        <a:rPr lang="ro-RO" sz="1300" dirty="0">
                          <a:solidFill>
                            <a:schemeClr val="bg1"/>
                          </a:solidFill>
                          <a:effectLst/>
                          <a:latin typeface="Trebuchet MS" panose="020B0603020202020204" pitchFamily="34" charset="0"/>
                        </a:rPr>
                        <a:t>TOTAL ACTIVE IMOBILIZATE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493.444.724</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487.590.385</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2622409929"/>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ACTIVE CIRCULANTE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 </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1551994528"/>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Stocuri</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123.602.715</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108.691.209</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004179509"/>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Creante comerciale si similare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240.298.488</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260.388.767</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2684662827"/>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Numerar si echivalente numerar</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907.100</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6.329.458</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1280918049"/>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TOTAL ACTIVE  CIRCULANTE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364.808.303</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375.409.434</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2142245094"/>
                  </a:ext>
                </a:extLst>
              </a:tr>
              <a:tr h="187982">
                <a:tc>
                  <a:txBody>
                    <a:bodyPr/>
                    <a:lstStyle/>
                    <a:p>
                      <a:pPr marL="0" marR="0" algn="just">
                        <a:spcBef>
                          <a:spcPts val="0"/>
                        </a:spcBef>
                        <a:spcAft>
                          <a:spcPts val="0"/>
                        </a:spcAft>
                      </a:pPr>
                      <a:r>
                        <a:rPr lang="ro-RO" sz="1300">
                          <a:solidFill>
                            <a:schemeClr val="bg1"/>
                          </a:solidFill>
                          <a:effectLst/>
                          <a:latin typeface="Trebuchet MS" panose="020B0603020202020204" pitchFamily="34" charset="0"/>
                        </a:rPr>
                        <a:t>TOTAL ACTIVE</a:t>
                      </a:r>
                      <a:endParaRPr lang="en-US" sz="130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858.253.027</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862.999.818</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501873668"/>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DATORII</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412031755"/>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DATORII CURENTE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824551525"/>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Datorii comerciale si similare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67.753.036</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66.103.990</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582235998"/>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Sume datorate institutiilor de credit</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99.828.186</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95.568.514</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4141926427"/>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Datorii din impozite si taxe curente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6.603.937</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11.189.134</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2563041138"/>
                  </a:ext>
                </a:extLst>
              </a:tr>
              <a:tr h="187982">
                <a:tc>
                  <a:txBody>
                    <a:bodyPr/>
                    <a:lstStyle/>
                    <a:p>
                      <a:pPr marL="0" marR="0" algn="just">
                        <a:spcBef>
                          <a:spcPts val="0"/>
                        </a:spcBef>
                        <a:spcAft>
                          <a:spcPts val="0"/>
                        </a:spcAft>
                      </a:pPr>
                      <a:r>
                        <a:rPr lang="ro-RO" sz="1300">
                          <a:solidFill>
                            <a:schemeClr val="bg1"/>
                          </a:solidFill>
                          <a:effectLst/>
                          <a:latin typeface="Trebuchet MS" panose="020B0603020202020204" pitchFamily="34" charset="0"/>
                        </a:rPr>
                        <a:t>Provizioane pe termen scurt</a:t>
                      </a:r>
                      <a:endParaRPr lang="en-US" sz="130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3.467.764</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13.528.900</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566732978"/>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Subventii pentru investitii</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306.289</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306.289</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2846171003"/>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TOTAL  DATORII CURENTE</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177.959.212</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186.696.827</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304218879"/>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DATORII PE TERMEN LUNG</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 </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1696571185"/>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Subventii pentru investitii</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2.390.018</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2.466.591</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730475508"/>
                  </a:ext>
                </a:extLst>
              </a:tr>
              <a:tr h="375964">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Impozit amanat</a:t>
                      </a:r>
                      <a:endParaRPr lang="en-US" sz="1300" dirty="0">
                        <a:solidFill>
                          <a:schemeClr val="bg1"/>
                        </a:solidFill>
                        <a:effectLst/>
                        <a:latin typeface="Trebuchet MS" panose="020B0603020202020204" pitchFamily="34" charset="0"/>
                      </a:endParaRPr>
                    </a:p>
                    <a:p>
                      <a:pPr marL="0" marR="0" algn="just">
                        <a:spcBef>
                          <a:spcPts val="0"/>
                        </a:spcBef>
                        <a:spcAft>
                          <a:spcPts val="0"/>
                        </a:spcAft>
                      </a:pPr>
                      <a:r>
                        <a:rPr lang="ro-RO" sz="1300" dirty="0">
                          <a:solidFill>
                            <a:schemeClr val="bg1"/>
                          </a:solidFill>
                          <a:effectLst/>
                          <a:latin typeface="Trebuchet MS" panose="020B0603020202020204" pitchFamily="34" charset="0"/>
                        </a:rPr>
                        <a:t>Sume datorate institutiilor de credit        </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31.427.982</a:t>
                      </a:r>
                      <a:endParaRPr lang="en-US" sz="1200">
                        <a:effectLst/>
                        <a:latin typeface="Trebuchet MS" panose="020B0603020202020204" pitchFamily="34" charset="0"/>
                      </a:endParaRPr>
                    </a:p>
                    <a:p>
                      <a:pPr marL="0" marR="0" algn="r">
                        <a:spcBef>
                          <a:spcPts val="0"/>
                        </a:spcBef>
                        <a:spcAft>
                          <a:spcPts val="0"/>
                        </a:spcAft>
                      </a:pPr>
                      <a:r>
                        <a:rPr lang="ro-RO" sz="1200">
                          <a:effectLst/>
                          <a:latin typeface="Trebuchet MS" panose="020B0603020202020204" pitchFamily="34" charset="0"/>
                        </a:rPr>
                        <a:t>65.165.476</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31.119.874</a:t>
                      </a:r>
                      <a:endParaRPr lang="en-US" sz="1200" dirty="0">
                        <a:effectLst/>
                        <a:latin typeface="Trebuchet MS" panose="020B0603020202020204" pitchFamily="34" charset="0"/>
                      </a:endParaRPr>
                    </a:p>
                    <a:p>
                      <a:pPr marL="0" marR="0" algn="r">
                        <a:spcBef>
                          <a:spcPts val="0"/>
                        </a:spcBef>
                        <a:spcAft>
                          <a:spcPts val="0"/>
                        </a:spcAft>
                      </a:pPr>
                      <a:r>
                        <a:rPr lang="ro-RO" sz="1200" dirty="0">
                          <a:effectLst/>
                          <a:latin typeface="Trebuchet MS" panose="020B0603020202020204" pitchFamily="34" charset="0"/>
                        </a:rPr>
                        <a:t>65.444.478</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1999374054"/>
                  </a:ext>
                </a:extLst>
              </a:tr>
              <a:tr h="187982">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TOTAL  DATORII  PE TERMEN LUNG</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dirty="0">
                          <a:effectLst/>
                          <a:latin typeface="Trebuchet MS" panose="020B0603020202020204" pitchFamily="34" charset="0"/>
                        </a:rPr>
                        <a:t>98.983.476</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99.030.943</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844237570"/>
                  </a:ext>
                </a:extLst>
              </a:tr>
              <a:tr h="32559">
                <a:tc>
                  <a:txBody>
                    <a:bodyPr/>
                    <a:lstStyle/>
                    <a:p>
                      <a:pPr marL="0" marR="0" algn="just">
                        <a:spcBef>
                          <a:spcPts val="0"/>
                        </a:spcBef>
                        <a:spcAft>
                          <a:spcPts val="0"/>
                        </a:spcAft>
                      </a:pPr>
                      <a:r>
                        <a:rPr lang="ro-RO" sz="1300" dirty="0">
                          <a:solidFill>
                            <a:schemeClr val="bg1"/>
                          </a:solidFill>
                          <a:effectLst/>
                          <a:latin typeface="Trebuchet MS" panose="020B0603020202020204" pitchFamily="34" charset="0"/>
                        </a:rPr>
                        <a:t>TOTAL DATORII</a:t>
                      </a:r>
                      <a:endParaRPr lang="en-US" sz="1300" dirty="0">
                        <a:solidFill>
                          <a:schemeClr val="bg1"/>
                        </a:solidFill>
                        <a:effectLst/>
                        <a:latin typeface="Trebuchet MS" panose="020B0603020202020204" pitchFamily="34" charset="0"/>
                        <a:ea typeface="Times New Roman" panose="02020603050405020304" pitchFamily="18" charset="0"/>
                      </a:endParaRPr>
                    </a:p>
                  </a:txBody>
                  <a:tcPr marL="56346" marR="56346" marT="0" marB="0" anchor="ctr">
                    <a:solidFill>
                      <a:srgbClr val="D20000"/>
                    </a:solidFill>
                  </a:tcPr>
                </a:tc>
                <a:tc>
                  <a:txBody>
                    <a:bodyPr/>
                    <a:lstStyle/>
                    <a:p>
                      <a:pPr marL="0" marR="0" algn="r">
                        <a:spcBef>
                          <a:spcPts val="0"/>
                        </a:spcBef>
                        <a:spcAft>
                          <a:spcPts val="0"/>
                        </a:spcAft>
                      </a:pPr>
                      <a:r>
                        <a:rPr lang="ro-RO" sz="1200">
                          <a:effectLst/>
                          <a:latin typeface="Trebuchet MS" panose="020B0603020202020204" pitchFamily="34" charset="0"/>
                        </a:rPr>
                        <a:t>276.942.688</a:t>
                      </a:r>
                      <a:endParaRPr lang="en-US" sz="120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285.727.770</a:t>
                      </a:r>
                      <a:endParaRPr lang="en-US" sz="1200" dirty="0">
                        <a:effectLst/>
                        <a:latin typeface="Trebuchet MS" panose="020B0603020202020204" pitchFamily="34" charset="0"/>
                        <a:ea typeface="Times New Roman" panose="02020603050405020304" pitchFamily="18" charset="0"/>
                      </a:endParaRPr>
                    </a:p>
                  </a:txBody>
                  <a:tcPr marL="56346" marR="56346" marT="0" marB="0" anchor="ctr">
                    <a:solidFill>
                      <a:schemeClr val="bg2">
                        <a:lumMod val="85000"/>
                      </a:schemeClr>
                    </a:solidFill>
                  </a:tcPr>
                </a:tc>
                <a:extLst>
                  <a:ext uri="{0D108BD9-81ED-4DB2-BD59-A6C34878D82A}">
                    <a16:rowId xmlns:a16="http://schemas.microsoft.com/office/drawing/2014/main" val="693353245"/>
                  </a:ext>
                </a:extLst>
              </a:tr>
            </a:tbl>
          </a:graphicData>
        </a:graphic>
      </p:graphicFrame>
    </p:spTree>
    <p:extLst>
      <p:ext uri="{BB962C8B-B14F-4D97-AF65-F5344CB8AC3E}">
        <p14:creationId xmlns:p14="http://schemas.microsoft.com/office/powerpoint/2010/main" val="400049318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E8AD572-D9B1-42D6-B369-654BA902622F}"/>
              </a:ext>
            </a:extLst>
          </p:cNvPr>
          <p:cNvSpPr>
            <a:spLocks noGrp="1"/>
          </p:cNvSpPr>
          <p:nvPr>
            <p:ph type="sldNum" sz="quarter" idx="16"/>
          </p:nvPr>
        </p:nvSpPr>
        <p:spPr/>
        <p:txBody>
          <a:bodyPr/>
          <a:lstStyle/>
          <a:p>
            <a:fld id="{5A12E19C-F0D7-470F-8E3A-FEF858791E3B}" type="slidenum">
              <a:rPr lang="uk-UA" smtClean="0"/>
              <a:pPr/>
              <a:t>2</a:t>
            </a:fld>
            <a:endParaRPr lang="uk-UA"/>
          </a:p>
        </p:txBody>
      </p:sp>
      <p:sp>
        <p:nvSpPr>
          <p:cNvPr id="6" name="Footer Placeholder 5">
            <a:extLst>
              <a:ext uri="{FF2B5EF4-FFF2-40B4-BE49-F238E27FC236}">
                <a16:creationId xmlns:a16="http://schemas.microsoft.com/office/drawing/2014/main" id="{8DF7DA6C-E4D7-42D0-8A23-BB19ED1A1195}"/>
              </a:ext>
            </a:extLst>
          </p:cNvPr>
          <p:cNvSpPr>
            <a:spLocks noGrp="1"/>
          </p:cNvSpPr>
          <p:nvPr>
            <p:ph type="ftr" sz="quarter" idx="21"/>
          </p:nvPr>
        </p:nvSpPr>
        <p:spPr/>
        <p:txBody>
          <a:bodyPr/>
          <a:lstStyle/>
          <a:p>
            <a:pPr algn="r"/>
            <a:r>
              <a:rPr lang="en-US" dirty="0"/>
              <a:t>www.</a:t>
            </a:r>
            <a:r>
              <a:rPr lang="ro-RO" dirty="0"/>
              <a:t>antibiotice.ro</a:t>
            </a:r>
            <a:endParaRPr lang="uk-UA" dirty="0"/>
          </a:p>
        </p:txBody>
      </p:sp>
      <p:sp>
        <p:nvSpPr>
          <p:cNvPr id="11" name="TextBox 10">
            <a:extLst>
              <a:ext uri="{FF2B5EF4-FFF2-40B4-BE49-F238E27FC236}">
                <a16:creationId xmlns:a16="http://schemas.microsoft.com/office/drawing/2014/main" id="{581AFBD3-15E7-4D59-8A86-3BD12E8E1DBE}"/>
              </a:ext>
            </a:extLst>
          </p:cNvPr>
          <p:cNvSpPr txBox="1"/>
          <p:nvPr/>
        </p:nvSpPr>
        <p:spPr>
          <a:xfrm>
            <a:off x="251534" y="766500"/>
            <a:ext cx="8375430" cy="461665"/>
          </a:xfrm>
          <a:prstGeom prst="rect">
            <a:avLst/>
          </a:prstGeom>
          <a:noFill/>
        </p:spPr>
        <p:txBody>
          <a:bodyPr wrap="square">
            <a:spAutoFit/>
          </a:bodyPr>
          <a:lstStyle/>
          <a:p>
            <a:pPr algn="l"/>
            <a:r>
              <a:rPr lang="it-IT" sz="2400" b="1" dirty="0">
                <a:solidFill>
                  <a:srgbClr val="000000"/>
                </a:solidFill>
                <a:latin typeface="Trebuchet MS" panose="020B0603020202020204" pitchFamily="34" charset="0"/>
              </a:rPr>
              <a:t>Antibiotice S.A, continuitate si performanta romaneasca</a:t>
            </a:r>
          </a:p>
        </p:txBody>
      </p:sp>
      <p:sp>
        <p:nvSpPr>
          <p:cNvPr id="13" name="TextBox 12">
            <a:extLst>
              <a:ext uri="{FF2B5EF4-FFF2-40B4-BE49-F238E27FC236}">
                <a16:creationId xmlns:a16="http://schemas.microsoft.com/office/drawing/2014/main" id="{1F3001AE-E002-4202-A00A-9A34E425B790}"/>
              </a:ext>
            </a:extLst>
          </p:cNvPr>
          <p:cNvSpPr txBox="1"/>
          <p:nvPr/>
        </p:nvSpPr>
        <p:spPr>
          <a:xfrm>
            <a:off x="359532" y="1470188"/>
            <a:ext cx="8375430" cy="369332"/>
          </a:xfrm>
          <a:prstGeom prst="rect">
            <a:avLst/>
          </a:prstGeom>
          <a:noFill/>
        </p:spPr>
        <p:txBody>
          <a:bodyPr wrap="square">
            <a:spAutoFit/>
          </a:bodyPr>
          <a:lstStyle/>
          <a:p>
            <a:pPr algn="just"/>
            <a:r>
              <a:rPr lang="en-US" dirty="0" err="1">
                <a:latin typeface="Trebuchet MS" panose="020B0603020202020204" pitchFamily="34" charset="0"/>
              </a:rPr>
              <a:t>Principalele</a:t>
            </a:r>
            <a:r>
              <a:rPr lang="en-US" dirty="0">
                <a:latin typeface="Trebuchet MS" panose="020B0603020202020204" pitchFamily="34" charset="0"/>
              </a:rPr>
              <a:t> </a:t>
            </a:r>
            <a:r>
              <a:rPr lang="en-US" dirty="0" err="1">
                <a:latin typeface="Trebuchet MS" panose="020B0603020202020204" pitchFamily="34" charset="0"/>
              </a:rPr>
              <a:t>etape</a:t>
            </a:r>
            <a:r>
              <a:rPr lang="en-US" dirty="0">
                <a:latin typeface="Trebuchet MS" panose="020B0603020202020204" pitchFamily="34" charset="0"/>
              </a:rPr>
              <a:t> in </a:t>
            </a:r>
            <a:r>
              <a:rPr lang="en-US" dirty="0" err="1">
                <a:latin typeface="Trebuchet MS" panose="020B0603020202020204" pitchFamily="34" charset="0"/>
              </a:rPr>
              <a:t>evolutia</a:t>
            </a:r>
            <a:r>
              <a:rPr lang="en-US" dirty="0">
                <a:latin typeface="Trebuchet MS" panose="020B0603020202020204" pitchFamily="34" charset="0"/>
              </a:rPr>
              <a:t> </a:t>
            </a:r>
            <a:r>
              <a:rPr lang="en-US" dirty="0" err="1">
                <a:latin typeface="Trebuchet MS" panose="020B0603020202020204" pitchFamily="34" charset="0"/>
              </a:rPr>
              <a:t>societatii</a:t>
            </a:r>
            <a:r>
              <a:rPr lang="en-US" dirty="0">
                <a:latin typeface="Trebuchet MS" panose="020B0603020202020204" pitchFamily="34" charset="0"/>
              </a:rPr>
              <a:t>: </a:t>
            </a:r>
          </a:p>
        </p:txBody>
      </p:sp>
      <p:sp>
        <p:nvSpPr>
          <p:cNvPr id="46" name="TextBox 45"/>
          <p:cNvSpPr txBox="1"/>
          <p:nvPr/>
        </p:nvSpPr>
        <p:spPr>
          <a:xfrm>
            <a:off x="735461" y="1992097"/>
            <a:ext cx="1845368" cy="369332"/>
          </a:xfrm>
          <a:prstGeom prst="rect">
            <a:avLst/>
          </a:prstGeom>
          <a:solidFill>
            <a:srgbClr val="D41024"/>
          </a:solidFill>
        </p:spPr>
        <p:txBody>
          <a:bodyPr wrap="square" rtlCol="0">
            <a:spAutoFit/>
          </a:bodyPr>
          <a:lstStyle/>
          <a:p>
            <a:r>
              <a:rPr lang="en-US" dirty="0"/>
              <a:t>1955-1990</a:t>
            </a:r>
            <a:endParaRPr lang="ro-RO" dirty="0"/>
          </a:p>
        </p:txBody>
      </p:sp>
      <p:sp>
        <p:nvSpPr>
          <p:cNvPr id="48" name="TextBox 47"/>
          <p:cNvSpPr txBox="1"/>
          <p:nvPr/>
        </p:nvSpPr>
        <p:spPr>
          <a:xfrm>
            <a:off x="2601793" y="1992097"/>
            <a:ext cx="5641692" cy="523220"/>
          </a:xfrm>
          <a:prstGeom prst="rect">
            <a:avLst/>
          </a:prstGeom>
          <a:solidFill>
            <a:schemeClr val="bg2">
              <a:lumMod val="85000"/>
            </a:schemeClr>
          </a:solidFill>
        </p:spPr>
        <p:txBody>
          <a:bodyPr wrap="square" rtlCol="0">
            <a:spAutoFit/>
          </a:bodyPr>
          <a:lstStyle/>
          <a:p>
            <a:pPr lvl="0" algn="just"/>
            <a:r>
              <a:rPr lang="en-US" altLang="en-US" sz="1400" dirty="0">
                <a:solidFill>
                  <a:srgbClr val="242F38">
                    <a:hueOff val="0"/>
                    <a:satOff val="0"/>
                    <a:lumOff val="0"/>
                    <a:alphaOff val="0"/>
                  </a:srgbClr>
                </a:solidFill>
                <a:latin typeface="Trebuchet MS" panose="020B0603020202020204" pitchFamily="34" charset="0"/>
              </a:rPr>
              <a:t>A </a:t>
            </a:r>
            <a:r>
              <a:rPr lang="en-US" altLang="en-US" sz="1400" dirty="0" err="1">
                <a:solidFill>
                  <a:srgbClr val="242F38">
                    <a:hueOff val="0"/>
                    <a:satOff val="0"/>
                    <a:lumOff val="0"/>
                    <a:alphaOff val="0"/>
                  </a:srgbClr>
                </a:solidFill>
                <a:latin typeface="Trebuchet MS" panose="020B0603020202020204" pitchFamily="34" charset="0"/>
              </a:rPr>
              <a:t>luat</a:t>
            </a:r>
            <a:r>
              <a:rPr lang="en-US" altLang="en-US" sz="1400" dirty="0">
                <a:solidFill>
                  <a:srgbClr val="242F38">
                    <a:hueOff val="0"/>
                    <a:satOff val="0"/>
                    <a:lumOff val="0"/>
                    <a:alphaOff val="0"/>
                  </a:srgbClr>
                </a:solidFill>
                <a:latin typeface="Trebuchet MS" panose="020B0603020202020204" pitchFamily="34" charset="0"/>
              </a:rPr>
              <a:t> </a:t>
            </a:r>
            <a:r>
              <a:rPr lang="en-US" altLang="en-US" sz="1400" dirty="0" err="1">
                <a:solidFill>
                  <a:srgbClr val="242F38">
                    <a:hueOff val="0"/>
                    <a:satOff val="0"/>
                    <a:lumOff val="0"/>
                    <a:alphaOff val="0"/>
                  </a:srgbClr>
                </a:solidFill>
                <a:latin typeface="Trebuchet MS" panose="020B0603020202020204" pitchFamily="34" charset="0"/>
              </a:rPr>
              <a:t>fiinta</a:t>
            </a:r>
            <a:r>
              <a:rPr lang="en-US" altLang="en-US" sz="1400" dirty="0">
                <a:solidFill>
                  <a:srgbClr val="242F38">
                    <a:hueOff val="0"/>
                    <a:satOff val="0"/>
                    <a:lumOff val="0"/>
                    <a:alphaOff val="0"/>
                  </a:srgbClr>
                </a:solidFill>
                <a:latin typeface="Trebuchet MS" panose="020B0603020202020204" pitchFamily="34" charset="0"/>
              </a:rPr>
              <a:t> </a:t>
            </a:r>
            <a:r>
              <a:rPr lang="en-US" altLang="en-US" sz="1400" dirty="0" err="1">
                <a:solidFill>
                  <a:srgbClr val="242F38">
                    <a:hueOff val="0"/>
                    <a:satOff val="0"/>
                    <a:lumOff val="0"/>
                    <a:alphaOff val="0"/>
                  </a:srgbClr>
                </a:solidFill>
                <a:latin typeface="Trebuchet MS" panose="020B0603020202020204" pitchFamily="34" charset="0"/>
              </a:rPr>
              <a:t>primul</a:t>
            </a:r>
            <a:r>
              <a:rPr lang="en-US" altLang="en-US" sz="1400" dirty="0">
                <a:solidFill>
                  <a:srgbClr val="242F38">
                    <a:hueOff val="0"/>
                    <a:satOff val="0"/>
                    <a:lumOff val="0"/>
                    <a:alphaOff val="0"/>
                  </a:srgbClr>
                </a:solidFill>
                <a:latin typeface="Trebuchet MS" panose="020B0603020202020204" pitchFamily="34" charset="0"/>
              </a:rPr>
              <a:t> </a:t>
            </a:r>
            <a:r>
              <a:rPr lang="en-US" altLang="en-US" sz="1400" dirty="0" err="1">
                <a:solidFill>
                  <a:srgbClr val="242F38">
                    <a:hueOff val="0"/>
                    <a:satOff val="0"/>
                    <a:lumOff val="0"/>
                    <a:alphaOff val="0"/>
                  </a:srgbClr>
                </a:solidFill>
                <a:latin typeface="Trebuchet MS" panose="020B0603020202020204" pitchFamily="34" charset="0"/>
              </a:rPr>
              <a:t>produc</a:t>
            </a:r>
            <a:r>
              <a:rPr lang="ro-RO" altLang="en-US" sz="1400" dirty="0">
                <a:solidFill>
                  <a:srgbClr val="242F38">
                    <a:hueOff val="0"/>
                    <a:satOff val="0"/>
                    <a:lumOff val="0"/>
                    <a:alphaOff val="0"/>
                  </a:srgbClr>
                </a:solidFill>
                <a:latin typeface="Trebuchet MS" panose="020B0603020202020204" pitchFamily="34" charset="0"/>
              </a:rPr>
              <a:t>ător de penicilină</a:t>
            </a:r>
            <a:r>
              <a:rPr lang="en-US" altLang="en-US" sz="1400" dirty="0">
                <a:solidFill>
                  <a:srgbClr val="242F38">
                    <a:hueOff val="0"/>
                    <a:satOff val="0"/>
                    <a:lumOff val="0"/>
                    <a:alphaOff val="0"/>
                  </a:srgbClr>
                </a:solidFill>
                <a:latin typeface="Trebuchet MS" panose="020B0603020202020204" pitchFamily="34" charset="0"/>
              </a:rPr>
              <a:t> </a:t>
            </a:r>
            <a:r>
              <a:rPr lang="ro-RO" altLang="en-US" sz="1400" dirty="0">
                <a:solidFill>
                  <a:srgbClr val="242F38">
                    <a:hueOff val="0"/>
                    <a:satOff val="0"/>
                    <a:lumOff val="0"/>
                    <a:alphaOff val="0"/>
                  </a:srgbClr>
                </a:solidFill>
                <a:latin typeface="Trebuchet MS" panose="020B0603020202020204" pitchFamily="34" charset="0"/>
              </a:rPr>
              <a:t>di</a:t>
            </a:r>
            <a:r>
              <a:rPr lang="en-US" altLang="en-US" sz="1400" dirty="0">
                <a:solidFill>
                  <a:srgbClr val="242F38">
                    <a:hueOff val="0"/>
                    <a:satOff val="0"/>
                    <a:lumOff val="0"/>
                    <a:alphaOff val="0"/>
                  </a:srgbClr>
                </a:solidFill>
                <a:latin typeface="Trebuchet MS" panose="020B0603020202020204" pitchFamily="34" charset="0"/>
              </a:rPr>
              <a:t>n </a:t>
            </a:r>
            <a:r>
              <a:rPr lang="ro-RO" altLang="en-US" sz="1400" dirty="0">
                <a:solidFill>
                  <a:srgbClr val="242F38">
                    <a:hueOff val="0"/>
                    <a:satOff val="0"/>
                    <a:lumOff val="0"/>
                    <a:alphaOff val="0"/>
                  </a:srgbClr>
                </a:solidFill>
                <a:latin typeface="Trebuchet MS" panose="020B0603020202020204" pitchFamily="34" charset="0"/>
              </a:rPr>
              <a:t>România și Europa de Sud-Est</a:t>
            </a:r>
            <a:endParaRPr lang="en-US" sz="1400" dirty="0">
              <a:solidFill>
                <a:srgbClr val="242F38">
                  <a:hueOff val="0"/>
                  <a:satOff val="0"/>
                  <a:lumOff val="0"/>
                  <a:alphaOff val="0"/>
                </a:srgbClr>
              </a:solidFill>
              <a:latin typeface="Trebuchet MS" panose="020B0603020202020204" pitchFamily="34" charset="0"/>
            </a:endParaRPr>
          </a:p>
        </p:txBody>
      </p:sp>
      <p:sp>
        <p:nvSpPr>
          <p:cNvPr id="49" name="TextBox 48"/>
          <p:cNvSpPr txBox="1"/>
          <p:nvPr/>
        </p:nvSpPr>
        <p:spPr>
          <a:xfrm>
            <a:off x="735461" y="2610238"/>
            <a:ext cx="1820316" cy="369332"/>
          </a:xfrm>
          <a:prstGeom prst="rect">
            <a:avLst/>
          </a:prstGeom>
          <a:solidFill>
            <a:srgbClr val="D20000"/>
          </a:solidFill>
        </p:spPr>
        <p:txBody>
          <a:bodyPr wrap="square" rtlCol="0">
            <a:spAutoFit/>
          </a:bodyPr>
          <a:lstStyle>
            <a:defPPr>
              <a:defRPr lang="uk-UA"/>
            </a:defPPr>
          </a:lstStyle>
          <a:p>
            <a:r>
              <a:rPr lang="en-US" dirty="0"/>
              <a:t>1991-2000</a:t>
            </a:r>
            <a:endParaRPr lang="ro-RO" dirty="0"/>
          </a:p>
        </p:txBody>
      </p:sp>
      <p:sp>
        <p:nvSpPr>
          <p:cNvPr id="50" name="TextBox 49"/>
          <p:cNvSpPr txBox="1"/>
          <p:nvPr/>
        </p:nvSpPr>
        <p:spPr>
          <a:xfrm>
            <a:off x="2555775" y="2560534"/>
            <a:ext cx="5666745" cy="523220"/>
          </a:xfrm>
          <a:prstGeom prst="rect">
            <a:avLst/>
          </a:prstGeom>
          <a:solidFill>
            <a:schemeClr val="bg2">
              <a:lumMod val="85000"/>
            </a:schemeClr>
          </a:solidFill>
        </p:spPr>
        <p:txBody>
          <a:bodyPr wrap="square" rtlCol="0">
            <a:spAutoFit/>
          </a:bodyPr>
          <a:lstStyle/>
          <a:p>
            <a:pPr lvl="0">
              <a:buFont typeface="Arial" panose="020B0604020202020204" pitchFamily="34" charset="0"/>
              <a:buNone/>
            </a:pPr>
            <a:r>
              <a:rPr lang="ro-RO" sz="1400" dirty="0">
                <a:latin typeface="Trebuchet MS" panose="020B0603020202020204" pitchFamily="34" charset="0"/>
              </a:rPr>
              <a:t>Antibiotice devine societate pe acțiuni</a:t>
            </a:r>
          </a:p>
          <a:p>
            <a:pPr lvl="0">
              <a:buNone/>
            </a:pPr>
            <a:r>
              <a:rPr lang="en-US" sz="1400" dirty="0" err="1">
                <a:latin typeface="Trebuchet MS" panose="020B0603020202020204" pitchFamily="34" charset="0"/>
              </a:rPr>
              <a:t>Actiunile</a:t>
            </a:r>
            <a:r>
              <a:rPr lang="en-US" sz="1400" dirty="0">
                <a:latin typeface="Trebuchet MS" panose="020B0603020202020204" pitchFamily="34" charset="0"/>
              </a:rPr>
              <a:t> </a:t>
            </a:r>
            <a:r>
              <a:rPr lang="en-US" sz="1400" dirty="0" err="1">
                <a:latin typeface="Trebuchet MS" panose="020B0603020202020204" pitchFamily="34" charset="0"/>
              </a:rPr>
              <a:t>societatii</a:t>
            </a:r>
            <a:r>
              <a:rPr lang="en-US" sz="1400" dirty="0">
                <a:latin typeface="Trebuchet MS" panose="020B0603020202020204" pitchFamily="34" charset="0"/>
              </a:rPr>
              <a:t> </a:t>
            </a:r>
            <a:r>
              <a:rPr lang="en-US" sz="1400" dirty="0" err="1">
                <a:latin typeface="Trebuchet MS" panose="020B0603020202020204" pitchFamily="34" charset="0"/>
              </a:rPr>
              <a:t>sunt</a:t>
            </a:r>
            <a:r>
              <a:rPr lang="en-US" sz="1400" dirty="0">
                <a:latin typeface="Trebuchet MS" panose="020B0603020202020204" pitchFamily="34" charset="0"/>
              </a:rPr>
              <a:t> l</a:t>
            </a:r>
            <a:r>
              <a:rPr lang="ro-RO" sz="1400" dirty="0">
                <a:latin typeface="Trebuchet MS" panose="020B0603020202020204" pitchFamily="34" charset="0"/>
              </a:rPr>
              <a:t>ista</a:t>
            </a:r>
            <a:r>
              <a:rPr lang="en-US" sz="1400" dirty="0" err="1">
                <a:latin typeface="Trebuchet MS" panose="020B0603020202020204" pitchFamily="34" charset="0"/>
              </a:rPr>
              <a:t>te</a:t>
            </a:r>
            <a:r>
              <a:rPr lang="ro-RO" sz="1400" dirty="0">
                <a:latin typeface="Trebuchet MS" panose="020B0603020202020204" pitchFamily="34" charset="0"/>
              </a:rPr>
              <a:t> la Bursa de Valori București</a:t>
            </a:r>
            <a:endParaRPr lang="en-US" sz="1400" dirty="0">
              <a:latin typeface="Trebuchet MS" panose="020B0603020202020204" pitchFamily="34" charset="0"/>
            </a:endParaRPr>
          </a:p>
        </p:txBody>
      </p:sp>
      <p:sp>
        <p:nvSpPr>
          <p:cNvPr id="51" name="TextBox 50"/>
          <p:cNvSpPr txBox="1"/>
          <p:nvPr/>
        </p:nvSpPr>
        <p:spPr>
          <a:xfrm>
            <a:off x="735461" y="3338631"/>
            <a:ext cx="1845294" cy="369332"/>
          </a:xfrm>
          <a:prstGeom prst="rect">
            <a:avLst/>
          </a:prstGeom>
          <a:solidFill>
            <a:srgbClr val="D20000"/>
          </a:solidFill>
        </p:spPr>
        <p:txBody>
          <a:bodyPr wrap="square" rtlCol="0">
            <a:spAutoFit/>
          </a:bodyPr>
          <a:lstStyle/>
          <a:p>
            <a:r>
              <a:rPr lang="en-US" dirty="0"/>
              <a:t>2001-2010</a:t>
            </a:r>
            <a:endParaRPr lang="ro-RO" dirty="0"/>
          </a:p>
        </p:txBody>
      </p:sp>
      <p:sp>
        <p:nvSpPr>
          <p:cNvPr id="52" name="TextBox 51"/>
          <p:cNvSpPr txBox="1"/>
          <p:nvPr/>
        </p:nvSpPr>
        <p:spPr>
          <a:xfrm>
            <a:off x="2580829" y="3239630"/>
            <a:ext cx="5641692" cy="954107"/>
          </a:xfrm>
          <a:prstGeom prst="rect">
            <a:avLst/>
          </a:prstGeom>
          <a:solidFill>
            <a:schemeClr val="bg2">
              <a:lumMod val="85000"/>
            </a:schemeClr>
          </a:solidFill>
        </p:spPr>
        <p:txBody>
          <a:bodyPr wrap="square" rtlCol="0">
            <a:spAutoFit/>
          </a:bodyPr>
          <a:lstStyle/>
          <a:p>
            <a:r>
              <a:rPr lang="en-US" sz="1400" dirty="0" err="1">
                <a:latin typeface="Trebuchet MS" panose="020B0603020202020204" pitchFamily="34" charset="0"/>
              </a:rPr>
              <a:t>Proces</a:t>
            </a:r>
            <a:r>
              <a:rPr lang="en-US" sz="1400" dirty="0">
                <a:latin typeface="Trebuchet MS" panose="020B0603020202020204" pitchFamily="34" charset="0"/>
              </a:rPr>
              <a:t> </a:t>
            </a:r>
            <a:r>
              <a:rPr lang="en-US" sz="1400" dirty="0" err="1">
                <a:latin typeface="Trebuchet MS" panose="020B0603020202020204" pitchFamily="34" charset="0"/>
              </a:rPr>
              <a:t>investitional</a:t>
            </a:r>
            <a:r>
              <a:rPr lang="en-US" sz="1400" dirty="0">
                <a:latin typeface="Trebuchet MS" panose="020B0603020202020204" pitchFamily="34" charset="0"/>
              </a:rPr>
              <a:t> </a:t>
            </a:r>
            <a:r>
              <a:rPr lang="en-US" sz="1400" dirty="0" err="1">
                <a:latin typeface="Trebuchet MS" panose="020B0603020202020204" pitchFamily="34" charset="0"/>
              </a:rPr>
              <a:t>intens</a:t>
            </a:r>
            <a:r>
              <a:rPr lang="en-US" sz="1400" dirty="0">
                <a:latin typeface="Trebuchet MS" panose="020B0603020202020204" pitchFamily="34" charset="0"/>
              </a:rPr>
              <a:t> in </a:t>
            </a:r>
            <a:r>
              <a:rPr lang="en-US" sz="1400" dirty="0" err="1">
                <a:latin typeface="Trebuchet MS" panose="020B0603020202020204" pitchFamily="34" charset="0"/>
              </a:rPr>
              <a:t>retehnologizarea</a:t>
            </a:r>
            <a:r>
              <a:rPr lang="en-US" sz="1400" dirty="0">
                <a:latin typeface="Trebuchet MS" panose="020B0603020202020204" pitchFamily="34" charset="0"/>
              </a:rPr>
              <a:t> </a:t>
            </a:r>
            <a:r>
              <a:rPr lang="en-US" sz="1400" dirty="0" err="1">
                <a:latin typeface="Trebuchet MS" panose="020B0603020202020204" pitchFamily="34" charset="0"/>
              </a:rPr>
              <a:t>activitatilor</a:t>
            </a:r>
            <a:r>
              <a:rPr lang="en-US" sz="1400" dirty="0">
                <a:latin typeface="Trebuchet MS" panose="020B0603020202020204" pitchFamily="34" charset="0"/>
              </a:rPr>
              <a:t> productive</a:t>
            </a:r>
            <a:r>
              <a:rPr lang="ro-RO" sz="1400" dirty="0">
                <a:latin typeface="Trebuchet MS" panose="020B0603020202020204" pitchFamily="34" charset="0"/>
              </a:rPr>
              <a:t> </a:t>
            </a:r>
            <a:endParaRPr lang="en-US" sz="1400" dirty="0">
              <a:latin typeface="Trebuchet MS" panose="020B0603020202020204" pitchFamily="34" charset="0"/>
            </a:endParaRPr>
          </a:p>
          <a:p>
            <a:r>
              <a:rPr lang="en-US" sz="1400" dirty="0" err="1">
                <a:latin typeface="Trebuchet MS" panose="020B0603020202020204" pitchFamily="34" charset="0"/>
              </a:rPr>
              <a:t>Obtinere</a:t>
            </a:r>
            <a:r>
              <a:rPr lang="en-US" sz="1400" dirty="0">
                <a:latin typeface="Trebuchet MS" panose="020B0603020202020204" pitchFamily="34" charset="0"/>
              </a:rPr>
              <a:t> a</a:t>
            </a:r>
            <a:r>
              <a:rPr lang="ro-RO" sz="1400" dirty="0">
                <a:latin typeface="Trebuchet MS" panose="020B0603020202020204" pitchFamily="34" charset="0"/>
              </a:rPr>
              <a:t>utorizați</a:t>
            </a:r>
            <a:r>
              <a:rPr lang="en-US" sz="1400" dirty="0" err="1">
                <a:latin typeface="Trebuchet MS" panose="020B0603020202020204" pitchFamily="34" charset="0"/>
              </a:rPr>
              <a:t>ei</a:t>
            </a:r>
            <a:r>
              <a:rPr lang="ro-RO" sz="1400" dirty="0">
                <a:latin typeface="Trebuchet MS" panose="020B0603020202020204" pitchFamily="34" charset="0"/>
              </a:rPr>
              <a:t> FDA pentru Nistatină</a:t>
            </a:r>
            <a:endParaRPr lang="en-US" sz="1400" dirty="0">
              <a:latin typeface="Trebuchet MS" panose="020B0603020202020204" pitchFamily="34" charset="0"/>
            </a:endParaRPr>
          </a:p>
          <a:p>
            <a:r>
              <a:rPr lang="en-US" sz="1400" dirty="0">
                <a:latin typeface="Trebuchet MS" panose="020B0603020202020204" pitchFamily="34" charset="0"/>
              </a:rPr>
              <a:t>A</a:t>
            </a:r>
            <a:r>
              <a:rPr lang="ro-RO" sz="1400" dirty="0">
                <a:latin typeface="Trebuchet MS" panose="020B0603020202020204" pitchFamily="34" charset="0"/>
              </a:rPr>
              <a:t>cțiun</a:t>
            </a:r>
            <a:r>
              <a:rPr lang="en-US" sz="1400" dirty="0" err="1">
                <a:latin typeface="Trebuchet MS" panose="020B0603020202020204" pitchFamily="34" charset="0"/>
              </a:rPr>
              <a:t>ile</a:t>
            </a:r>
            <a:r>
              <a:rPr lang="en-US" sz="1400" dirty="0">
                <a:latin typeface="Trebuchet MS" panose="020B0603020202020204" pitchFamily="34" charset="0"/>
              </a:rPr>
              <a:t> </a:t>
            </a:r>
            <a:r>
              <a:rPr lang="ro-RO" sz="1400" dirty="0">
                <a:latin typeface="Trebuchet MS" panose="020B0603020202020204" pitchFamily="34" charset="0"/>
              </a:rPr>
              <a:t>ATB în indicele BET</a:t>
            </a:r>
            <a:endParaRPr lang="en-US" sz="1400" dirty="0">
              <a:latin typeface="Trebuchet MS" panose="020B0603020202020204" pitchFamily="34" charset="0"/>
            </a:endParaRPr>
          </a:p>
        </p:txBody>
      </p:sp>
      <p:sp>
        <p:nvSpPr>
          <p:cNvPr id="53" name="TextBox 52"/>
          <p:cNvSpPr txBox="1"/>
          <p:nvPr/>
        </p:nvSpPr>
        <p:spPr>
          <a:xfrm>
            <a:off x="735461" y="4281480"/>
            <a:ext cx="1845368" cy="369332"/>
          </a:xfrm>
          <a:prstGeom prst="rect">
            <a:avLst/>
          </a:prstGeom>
          <a:solidFill>
            <a:srgbClr val="D20000"/>
          </a:solidFill>
        </p:spPr>
        <p:txBody>
          <a:bodyPr wrap="square" rtlCol="0">
            <a:spAutoFit/>
          </a:bodyPr>
          <a:lstStyle/>
          <a:p>
            <a:r>
              <a:rPr lang="en-US" dirty="0"/>
              <a:t>2011-2015</a:t>
            </a:r>
            <a:endParaRPr lang="ro-RO" dirty="0"/>
          </a:p>
        </p:txBody>
      </p:sp>
      <p:sp>
        <p:nvSpPr>
          <p:cNvPr id="55" name="TextBox 54"/>
          <p:cNvSpPr txBox="1"/>
          <p:nvPr/>
        </p:nvSpPr>
        <p:spPr>
          <a:xfrm>
            <a:off x="2555775" y="4255292"/>
            <a:ext cx="5666745" cy="769441"/>
          </a:xfrm>
          <a:prstGeom prst="rect">
            <a:avLst/>
          </a:prstGeom>
          <a:solidFill>
            <a:schemeClr val="bg2">
              <a:lumMod val="85000"/>
            </a:schemeClr>
          </a:solidFill>
        </p:spPr>
        <p:txBody>
          <a:bodyPr wrap="square" rtlCol="0">
            <a:spAutoFit/>
          </a:bodyPr>
          <a:lstStyle/>
          <a:p>
            <a:pPr lvl="0"/>
            <a:r>
              <a:rPr lang="en-US" sz="1400" dirty="0" err="1">
                <a:latin typeface="Trebuchet MS" panose="020B0603020202020204" pitchFamily="34" charset="0"/>
              </a:rPr>
              <a:t>Intensificarea</a:t>
            </a:r>
            <a:r>
              <a:rPr lang="ro-RO" sz="1400" dirty="0">
                <a:latin typeface="Trebuchet MS" panose="020B0603020202020204" pitchFamily="34" charset="0"/>
              </a:rPr>
              <a:t> </a:t>
            </a:r>
            <a:r>
              <a:rPr lang="en-US" sz="1400" dirty="0" err="1">
                <a:latin typeface="Trebuchet MS" panose="020B0603020202020204" pitchFamily="34" charset="0"/>
              </a:rPr>
              <a:t>activitatii</a:t>
            </a:r>
            <a:r>
              <a:rPr lang="en-US" sz="1400" dirty="0">
                <a:latin typeface="Trebuchet MS" panose="020B0603020202020204" pitchFamily="34" charset="0"/>
              </a:rPr>
              <a:t> in plan international</a:t>
            </a:r>
          </a:p>
          <a:p>
            <a:pPr lvl="0"/>
            <a:r>
              <a:rPr lang="ro-RO" sz="1400" dirty="0">
                <a:latin typeface="Trebuchet MS" panose="020B0603020202020204" pitchFamily="34" charset="0"/>
              </a:rPr>
              <a:t>Lider mondial în producția de Nistatină</a:t>
            </a:r>
            <a:endParaRPr lang="en-US" sz="1400" dirty="0">
              <a:latin typeface="Trebuchet MS" panose="020B0603020202020204" pitchFamily="34" charset="0"/>
            </a:endParaRPr>
          </a:p>
          <a:p>
            <a:pPr lvl="0"/>
            <a:r>
              <a:rPr lang="en-US" sz="1400" dirty="0" err="1">
                <a:latin typeface="Trebuchet MS" panose="020B0603020202020204" pitchFamily="34" charset="0"/>
              </a:rPr>
              <a:t>Deschiderea</a:t>
            </a:r>
            <a:r>
              <a:rPr lang="en-US" sz="1400" dirty="0">
                <a:latin typeface="Trebuchet MS" panose="020B0603020202020204" pitchFamily="34" charset="0"/>
              </a:rPr>
              <a:t> </a:t>
            </a:r>
            <a:r>
              <a:rPr lang="en-US" sz="1400" dirty="0" err="1">
                <a:latin typeface="Trebuchet MS" panose="020B0603020202020204" pitchFamily="34" charset="0"/>
              </a:rPr>
              <a:t>propriului</a:t>
            </a:r>
            <a:r>
              <a:rPr lang="en-US" sz="1400" dirty="0">
                <a:latin typeface="Trebuchet MS" panose="020B0603020202020204" pitchFamily="34" charset="0"/>
              </a:rPr>
              <a:t> </a:t>
            </a:r>
            <a:r>
              <a:rPr lang="en-US" sz="1400" dirty="0" err="1">
                <a:latin typeface="Trebuchet MS" panose="020B0603020202020204" pitchFamily="34" charset="0"/>
              </a:rPr>
              <a:t>Centru</a:t>
            </a:r>
            <a:r>
              <a:rPr lang="en-US" sz="1400" dirty="0">
                <a:latin typeface="Trebuchet MS" panose="020B0603020202020204" pitchFamily="34" charset="0"/>
              </a:rPr>
              <a:t> de </a:t>
            </a:r>
            <a:r>
              <a:rPr lang="en-US" sz="1400" dirty="0" err="1">
                <a:latin typeface="Trebuchet MS" panose="020B0603020202020204" pitchFamily="34" charset="0"/>
              </a:rPr>
              <a:t>Evaluare</a:t>
            </a:r>
            <a:r>
              <a:rPr lang="en-US" sz="1400" dirty="0">
                <a:latin typeface="Trebuchet MS" panose="020B0603020202020204" pitchFamily="34" charset="0"/>
              </a:rPr>
              <a:t> a  </a:t>
            </a:r>
            <a:r>
              <a:rPr lang="en-US" sz="1400" dirty="0" err="1">
                <a:latin typeface="Trebuchet MS" panose="020B0603020202020204" pitchFamily="34" charset="0"/>
              </a:rPr>
              <a:t>Medicamentul</a:t>
            </a:r>
            <a:r>
              <a:rPr lang="en-US" sz="1600" dirty="0" err="1"/>
              <a:t>ui</a:t>
            </a:r>
            <a:endParaRPr lang="en-US" sz="1600" dirty="0"/>
          </a:p>
        </p:txBody>
      </p:sp>
      <p:sp>
        <p:nvSpPr>
          <p:cNvPr id="57" name="TextBox 56"/>
          <p:cNvSpPr txBox="1"/>
          <p:nvPr/>
        </p:nvSpPr>
        <p:spPr>
          <a:xfrm>
            <a:off x="750122" y="5213232"/>
            <a:ext cx="1830633" cy="369332"/>
          </a:xfrm>
          <a:prstGeom prst="rect">
            <a:avLst/>
          </a:prstGeom>
          <a:solidFill>
            <a:srgbClr val="D20000"/>
          </a:solidFill>
        </p:spPr>
        <p:txBody>
          <a:bodyPr wrap="square" rtlCol="0">
            <a:spAutoFit/>
          </a:bodyPr>
          <a:lstStyle/>
          <a:p>
            <a:r>
              <a:rPr lang="en-US" dirty="0"/>
              <a:t>2016-2020</a:t>
            </a:r>
            <a:endParaRPr lang="ro-RO" dirty="0"/>
          </a:p>
        </p:txBody>
      </p:sp>
      <p:sp>
        <p:nvSpPr>
          <p:cNvPr id="58" name="TextBox 57"/>
          <p:cNvSpPr txBox="1"/>
          <p:nvPr/>
        </p:nvSpPr>
        <p:spPr>
          <a:xfrm>
            <a:off x="2582223" y="5232933"/>
            <a:ext cx="5687709" cy="307777"/>
          </a:xfrm>
          <a:prstGeom prst="rect">
            <a:avLst/>
          </a:prstGeom>
          <a:solidFill>
            <a:schemeClr val="bg2">
              <a:lumMod val="85000"/>
            </a:schemeClr>
          </a:solidFill>
        </p:spPr>
        <p:txBody>
          <a:bodyPr wrap="square" rtlCol="0">
            <a:spAutoFit/>
          </a:bodyPr>
          <a:lstStyle/>
          <a:p>
            <a:pPr lvl="0"/>
            <a:r>
              <a:rPr lang="ro-RO" sz="1400" dirty="0">
                <a:latin typeface="Trebuchet MS" panose="020B0603020202020204" pitchFamily="34" charset="0"/>
              </a:rPr>
              <a:t>Compania devine membru </a:t>
            </a:r>
            <a:r>
              <a:rPr lang="en-US" sz="1400" dirty="0" err="1">
                <a:latin typeface="Trebuchet MS" panose="020B0603020202020204" pitchFamily="34" charset="0"/>
              </a:rPr>
              <a:t>Asociatiei</a:t>
            </a:r>
            <a:r>
              <a:rPr lang="en-US" sz="1400" dirty="0">
                <a:latin typeface="Trebuchet MS" panose="020B0603020202020204" pitchFamily="34" charset="0"/>
              </a:rPr>
              <a:t> </a:t>
            </a:r>
            <a:r>
              <a:rPr lang="en-US" sz="1400" dirty="0" err="1">
                <a:latin typeface="Trebuchet MS" panose="020B0603020202020204" pitchFamily="34" charset="0"/>
              </a:rPr>
              <a:t>pentru</a:t>
            </a:r>
            <a:r>
              <a:rPr lang="en-US" sz="1400" dirty="0">
                <a:latin typeface="Trebuchet MS" panose="020B0603020202020204" pitchFamily="34" charset="0"/>
              </a:rPr>
              <a:t> </a:t>
            </a:r>
            <a:r>
              <a:rPr lang="en-US" sz="1400" dirty="0" err="1">
                <a:latin typeface="Trebuchet MS" panose="020B0603020202020204" pitchFamily="34" charset="0"/>
              </a:rPr>
              <a:t>Relatia</a:t>
            </a:r>
            <a:r>
              <a:rPr lang="en-US" sz="1400" dirty="0">
                <a:latin typeface="Trebuchet MS" panose="020B0603020202020204" pitchFamily="34" charset="0"/>
              </a:rPr>
              <a:t> cu </a:t>
            </a:r>
            <a:r>
              <a:rPr lang="en-US" sz="1400" dirty="0" err="1">
                <a:latin typeface="Trebuchet MS" panose="020B0603020202020204" pitchFamily="34" charset="0"/>
              </a:rPr>
              <a:t>Investitorii</a:t>
            </a:r>
            <a:endParaRPr lang="ro-RO" sz="1400" dirty="0">
              <a:latin typeface="Trebuchet MS" panose="020B0603020202020204" pitchFamily="34" charset="0"/>
            </a:endParaRPr>
          </a:p>
        </p:txBody>
      </p:sp>
    </p:spTree>
    <p:extLst>
      <p:ext uri="{BB962C8B-B14F-4D97-AF65-F5344CB8AC3E}">
        <p14:creationId xmlns:p14="http://schemas.microsoft.com/office/powerpoint/2010/main" val="1198213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24</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2" name="Footer Placeholder 1"/>
          <p:cNvSpPr>
            <a:spLocks noGrp="1"/>
          </p:cNvSpPr>
          <p:nvPr>
            <p:ph type="ftr" sz="quarter" idx="21"/>
          </p:nvPr>
        </p:nvSpPr>
        <p:spPr>
          <a:xfrm>
            <a:off x="5724128" y="6491817"/>
            <a:ext cx="2895600" cy="366183"/>
          </a:xfrm>
        </p:spPr>
        <p:txBody>
          <a:bodyPr/>
          <a:lstStyle/>
          <a:p>
            <a:pPr algn="r"/>
            <a:r>
              <a:rPr lang="en-US" dirty="0"/>
              <a:t>www.antibiotice.ro</a:t>
            </a:r>
            <a:endParaRPr lang="uk-UA" dirty="0"/>
          </a:p>
        </p:txBody>
      </p:sp>
      <p:sp>
        <p:nvSpPr>
          <p:cNvPr id="17" name="Title 4">
            <a:extLst>
              <a:ext uri="{FF2B5EF4-FFF2-40B4-BE49-F238E27FC236}">
                <a16:creationId xmlns:a16="http://schemas.microsoft.com/office/drawing/2014/main" id="{601B074D-0BBB-44C0-84DB-6EF565A90C78}"/>
              </a:ext>
            </a:extLst>
          </p:cNvPr>
          <p:cNvSpPr txBox="1">
            <a:spLocks/>
          </p:cNvSpPr>
          <p:nvPr/>
        </p:nvSpPr>
        <p:spPr bwMode="auto">
          <a:xfrm>
            <a:off x="580883" y="727830"/>
            <a:ext cx="5287261" cy="38945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algn="just" eaLnBrk="1" hangingPunct="1"/>
            <a:r>
              <a:rPr lang="en-GB" altLang="en-US" sz="1800" b="1" dirty="0" err="1">
                <a:solidFill>
                  <a:schemeClr val="tx2"/>
                </a:solidFill>
                <a:latin typeface="Trebuchet MS" panose="020B0603020202020204" pitchFamily="34" charset="0"/>
              </a:rPr>
              <a:t>Situatia</a:t>
            </a:r>
            <a:r>
              <a:rPr lang="en-GB" altLang="en-US" sz="1800" b="1" dirty="0">
                <a:solidFill>
                  <a:schemeClr val="tx2"/>
                </a:solidFill>
                <a:latin typeface="Trebuchet MS" panose="020B0603020202020204" pitchFamily="34" charset="0"/>
              </a:rPr>
              <a:t> </a:t>
            </a:r>
            <a:r>
              <a:rPr lang="en-GB" altLang="en-US" sz="1800" b="1" dirty="0" err="1">
                <a:solidFill>
                  <a:schemeClr val="tx2"/>
                </a:solidFill>
                <a:latin typeface="Trebuchet MS" panose="020B0603020202020204" pitchFamily="34" charset="0"/>
              </a:rPr>
              <a:t>Pozitiei</a:t>
            </a:r>
            <a:r>
              <a:rPr lang="en-GB" altLang="en-US" sz="1800" b="1" dirty="0">
                <a:solidFill>
                  <a:schemeClr val="tx2"/>
                </a:solidFill>
                <a:latin typeface="Trebuchet MS" panose="020B0603020202020204" pitchFamily="34" charset="0"/>
              </a:rPr>
              <a:t> </a:t>
            </a:r>
            <a:r>
              <a:rPr lang="en-GB" altLang="en-US" sz="1800" b="1" dirty="0" err="1">
                <a:solidFill>
                  <a:schemeClr val="tx2"/>
                </a:solidFill>
                <a:latin typeface="Trebuchet MS" panose="020B0603020202020204" pitchFamily="34" charset="0"/>
              </a:rPr>
              <a:t>Financiare</a:t>
            </a:r>
            <a:r>
              <a:rPr lang="en-GB" altLang="en-US" sz="1800" b="1" dirty="0">
                <a:solidFill>
                  <a:schemeClr val="tx2"/>
                </a:solidFill>
                <a:latin typeface="Trebuchet MS" panose="020B0603020202020204" pitchFamily="34" charset="0"/>
              </a:rPr>
              <a:t> la 31 </a:t>
            </a:r>
            <a:r>
              <a:rPr lang="en-GB" altLang="en-US" sz="1800" b="1" dirty="0" err="1">
                <a:solidFill>
                  <a:schemeClr val="tx2"/>
                </a:solidFill>
                <a:latin typeface="Trebuchet MS" panose="020B0603020202020204" pitchFamily="34" charset="0"/>
              </a:rPr>
              <a:t>martie</a:t>
            </a:r>
            <a:r>
              <a:rPr lang="en-GB" altLang="en-US" sz="1800" b="1" dirty="0">
                <a:solidFill>
                  <a:schemeClr val="tx2"/>
                </a:solidFill>
                <a:latin typeface="Trebuchet MS" panose="020B0603020202020204" pitchFamily="34" charset="0"/>
              </a:rPr>
              <a:t> 2021</a:t>
            </a:r>
            <a:endParaRPr lang="en-US" altLang="en-US" sz="1800" b="1" dirty="0">
              <a:solidFill>
                <a:schemeClr val="tx2"/>
              </a:solidFill>
              <a:latin typeface="Trebuchet MS" panose="020B0603020202020204" pitchFamily="34" charset="0"/>
            </a:endParaRPr>
          </a:p>
        </p:txBody>
      </p:sp>
      <p:sp>
        <p:nvSpPr>
          <p:cNvPr id="5" name="Rectangle 1">
            <a:extLst>
              <a:ext uri="{FF2B5EF4-FFF2-40B4-BE49-F238E27FC236}">
                <a16:creationId xmlns:a16="http://schemas.microsoft.com/office/drawing/2014/main" id="{BA8283C7-1E71-438C-8C66-7C03147976EB}"/>
              </a:ext>
            </a:extLst>
          </p:cNvPr>
          <p:cNvSpPr>
            <a:spLocks noChangeArrowheads="1"/>
          </p:cNvSpPr>
          <p:nvPr/>
        </p:nvSpPr>
        <p:spPr bwMode="auto">
          <a:xfrm>
            <a:off x="-1556173" y="1604175"/>
            <a:ext cx="177152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29742DA0-A16A-462F-9489-580330443FDB}"/>
              </a:ext>
            </a:extLst>
          </p:cNvPr>
          <p:cNvGraphicFramePr>
            <a:graphicFrameLocks noGrp="1"/>
          </p:cNvGraphicFramePr>
          <p:nvPr>
            <p:extLst>
              <p:ext uri="{D42A27DB-BD31-4B8C-83A1-F6EECF244321}">
                <p14:modId xmlns:p14="http://schemas.microsoft.com/office/powerpoint/2010/main" val="17813672"/>
              </p:ext>
            </p:extLst>
          </p:nvPr>
        </p:nvGraphicFramePr>
        <p:xfrm>
          <a:off x="580882" y="1604174"/>
          <a:ext cx="7879550" cy="3943554"/>
        </p:xfrm>
        <a:graphic>
          <a:graphicData uri="http://schemas.openxmlformats.org/drawingml/2006/table">
            <a:tbl>
              <a:tblPr firstRow="1" firstCol="1" bandRow="1" bandCol="1">
                <a:tableStyleId>{5C22544A-7EE6-4342-B048-85BDC9FD1C3A}</a:tableStyleId>
              </a:tblPr>
              <a:tblGrid>
                <a:gridCol w="4423166">
                  <a:extLst>
                    <a:ext uri="{9D8B030D-6E8A-4147-A177-3AD203B41FA5}">
                      <a16:colId xmlns:a16="http://schemas.microsoft.com/office/drawing/2014/main" val="2529223758"/>
                    </a:ext>
                  </a:extLst>
                </a:gridCol>
                <a:gridCol w="1944216">
                  <a:extLst>
                    <a:ext uri="{9D8B030D-6E8A-4147-A177-3AD203B41FA5}">
                      <a16:colId xmlns:a16="http://schemas.microsoft.com/office/drawing/2014/main" val="4260766222"/>
                    </a:ext>
                  </a:extLst>
                </a:gridCol>
                <a:gridCol w="1512168">
                  <a:extLst>
                    <a:ext uri="{9D8B030D-6E8A-4147-A177-3AD203B41FA5}">
                      <a16:colId xmlns:a16="http://schemas.microsoft.com/office/drawing/2014/main" val="27970719"/>
                    </a:ext>
                  </a:extLst>
                </a:gridCol>
              </a:tblGrid>
              <a:tr h="910052">
                <a:tc>
                  <a:txBody>
                    <a:bodyPr/>
                    <a:lstStyle/>
                    <a:p>
                      <a:pPr marL="0" marR="0" algn="ct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68580" marR="68580" marT="0" marB="0" anchor="ctr">
                    <a:solidFill>
                      <a:srgbClr val="D50F1C"/>
                    </a:solidFill>
                  </a:tcPr>
                </a:tc>
                <a:tc>
                  <a:txBody>
                    <a:bodyPr/>
                    <a:lstStyle/>
                    <a:p>
                      <a:pPr marL="0" marR="0" algn="ctr">
                        <a:spcBef>
                          <a:spcPts val="0"/>
                        </a:spcBef>
                        <a:spcAft>
                          <a:spcPts val="0"/>
                        </a:spcAft>
                      </a:pPr>
                      <a:r>
                        <a:rPr lang="ro-RO" sz="1200" dirty="0">
                          <a:effectLst/>
                          <a:latin typeface="Trebuchet MS" panose="020B0603020202020204" pitchFamily="34" charset="0"/>
                        </a:rPr>
                        <a:t>31 Mar-21</a:t>
                      </a:r>
                      <a:endParaRPr lang="en-US" sz="1200" dirty="0">
                        <a:effectLst/>
                        <a:latin typeface="Trebuchet MS" panose="020B0603020202020204" pitchFamily="34" charset="0"/>
                      </a:endParaRPr>
                    </a:p>
                    <a:p>
                      <a:pPr marL="0" marR="0" algn="ctr">
                        <a:spcBef>
                          <a:spcPts val="0"/>
                        </a:spcBef>
                        <a:spcAft>
                          <a:spcPts val="0"/>
                        </a:spcAft>
                      </a:pPr>
                      <a:r>
                        <a:rPr lang="ro-RO" sz="1200" dirty="0">
                          <a:effectLst/>
                          <a:latin typeface="Trebuchet MS" panose="020B0603020202020204" pitchFamily="34" charset="0"/>
                        </a:rPr>
                        <a:t>(neauditat)</a:t>
                      </a:r>
                      <a:endParaRPr lang="en-US" sz="1200" dirty="0">
                        <a:effectLst/>
                        <a:latin typeface="Trebuchet MS" panose="020B0603020202020204" pitchFamily="34" charset="0"/>
                      </a:endParaRPr>
                    </a:p>
                    <a:p>
                      <a:pPr marL="0" marR="0" algn="ct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68580" marR="68580" marT="0" marB="0" anchor="ctr">
                    <a:solidFill>
                      <a:schemeClr val="bg2">
                        <a:lumMod val="85000"/>
                      </a:schemeClr>
                    </a:solidFill>
                  </a:tcPr>
                </a:tc>
                <a:tc>
                  <a:txBody>
                    <a:bodyPr/>
                    <a:lstStyle/>
                    <a:p>
                      <a:pPr marL="0" marR="0" algn="ctr">
                        <a:spcBef>
                          <a:spcPts val="0"/>
                        </a:spcBef>
                        <a:spcAft>
                          <a:spcPts val="0"/>
                        </a:spcAft>
                      </a:pPr>
                      <a:r>
                        <a:rPr lang="ro-RO" sz="1200" dirty="0">
                          <a:effectLst/>
                          <a:latin typeface="Trebuchet MS" panose="020B0603020202020204" pitchFamily="34" charset="0"/>
                        </a:rPr>
                        <a:t>31-Dec-20</a:t>
                      </a:r>
                      <a:endParaRPr lang="en-US" sz="1200" dirty="0">
                        <a:effectLst/>
                        <a:latin typeface="Trebuchet MS" panose="020B0603020202020204" pitchFamily="34" charset="0"/>
                      </a:endParaRPr>
                    </a:p>
                    <a:p>
                      <a:pPr marL="0" marR="0" algn="ctr">
                        <a:spcBef>
                          <a:spcPts val="0"/>
                        </a:spcBef>
                        <a:spcAft>
                          <a:spcPts val="0"/>
                        </a:spcAft>
                      </a:pPr>
                      <a:r>
                        <a:rPr lang="ro-RO" sz="1200" dirty="0">
                          <a:effectLst/>
                          <a:latin typeface="Trebuchet MS" panose="020B0603020202020204" pitchFamily="34" charset="0"/>
                        </a:rPr>
                        <a:t>(auditat)</a:t>
                      </a:r>
                      <a:endParaRPr lang="en-US" sz="1200" dirty="0">
                        <a:effectLst/>
                        <a:latin typeface="Trebuchet MS" panose="020B0603020202020204" pitchFamily="34" charset="0"/>
                      </a:endParaRPr>
                    </a:p>
                    <a:p>
                      <a:pPr marL="0" marR="0" algn="ct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68580" marR="68580" marT="0" marB="0" anchor="ctr">
                    <a:solidFill>
                      <a:schemeClr val="bg2">
                        <a:lumMod val="85000"/>
                      </a:schemeClr>
                    </a:solidFill>
                  </a:tcPr>
                </a:tc>
                <a:extLst>
                  <a:ext uri="{0D108BD9-81ED-4DB2-BD59-A6C34878D82A}">
                    <a16:rowId xmlns:a16="http://schemas.microsoft.com/office/drawing/2014/main" val="3117502823"/>
                  </a:ext>
                </a:extLst>
              </a:tr>
              <a:tr h="303350">
                <a:tc>
                  <a:txBody>
                    <a:bodyPr/>
                    <a:lstStyle/>
                    <a:p>
                      <a:pPr marL="0" marR="0" algn="l">
                        <a:spcBef>
                          <a:spcPts val="0"/>
                        </a:spcBef>
                        <a:spcAft>
                          <a:spcPts val="0"/>
                        </a:spcAft>
                      </a:pPr>
                      <a:r>
                        <a:rPr lang="ro-RO" sz="1400" dirty="0">
                          <a:effectLst/>
                          <a:latin typeface="Trebuchet MS" panose="020B0603020202020204" pitchFamily="34" charset="0"/>
                        </a:rPr>
                        <a:t>Capital social si rezerve</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 </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 </a:t>
                      </a:r>
                      <a:endParaRPr lang="en-US" sz="120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3076501340"/>
                  </a:ext>
                </a:extLst>
              </a:tr>
              <a:tr h="303350">
                <a:tc>
                  <a:txBody>
                    <a:bodyPr/>
                    <a:lstStyle/>
                    <a:p>
                      <a:pPr marL="0" marR="0" algn="l">
                        <a:spcBef>
                          <a:spcPts val="0"/>
                        </a:spcBef>
                        <a:spcAft>
                          <a:spcPts val="0"/>
                        </a:spcAft>
                      </a:pPr>
                      <a:r>
                        <a:rPr lang="ro-RO" sz="1400" dirty="0">
                          <a:effectLst/>
                          <a:latin typeface="Trebuchet MS" panose="020B0603020202020204" pitchFamily="34" charset="0"/>
                        </a:rPr>
                        <a:t>Capital social</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264.835.156</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264.835.156</a:t>
                      </a:r>
                      <a:endParaRPr lang="en-US" sz="120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2044042790"/>
                  </a:ext>
                </a:extLst>
              </a:tr>
              <a:tr h="303350">
                <a:tc>
                  <a:txBody>
                    <a:bodyPr/>
                    <a:lstStyle/>
                    <a:p>
                      <a:pPr marL="0" marR="0" algn="l">
                        <a:spcBef>
                          <a:spcPts val="0"/>
                        </a:spcBef>
                        <a:spcAft>
                          <a:spcPts val="0"/>
                        </a:spcAft>
                      </a:pPr>
                      <a:r>
                        <a:rPr lang="ro-RO" sz="1400" dirty="0">
                          <a:effectLst/>
                          <a:latin typeface="Trebuchet MS" panose="020B0603020202020204" pitchFamily="34" charset="0"/>
                        </a:rPr>
                        <a:t>Rezerve din reevaluare</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116.108.286</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116.636.526</a:t>
                      </a:r>
                      <a:endParaRPr lang="en-US" sz="120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2980189704"/>
                  </a:ext>
                </a:extLst>
              </a:tr>
              <a:tr h="303350">
                <a:tc>
                  <a:txBody>
                    <a:bodyPr/>
                    <a:lstStyle/>
                    <a:p>
                      <a:pPr marL="0" marR="0" algn="l">
                        <a:spcBef>
                          <a:spcPts val="0"/>
                        </a:spcBef>
                        <a:spcAft>
                          <a:spcPts val="0"/>
                        </a:spcAft>
                      </a:pPr>
                      <a:r>
                        <a:rPr lang="ro-RO" sz="1400" dirty="0">
                          <a:effectLst/>
                          <a:latin typeface="Trebuchet MS" panose="020B0603020202020204" pitchFamily="34" charset="0"/>
                        </a:rPr>
                        <a:t>Rezerve legale</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13.426.761</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a:effectLst/>
                          <a:latin typeface="Trebuchet MS" panose="020B0603020202020204" pitchFamily="34" charset="0"/>
                        </a:rPr>
                        <a:t>13.426.761</a:t>
                      </a:r>
                      <a:endParaRPr lang="en-US" sz="120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4031201354"/>
                  </a:ext>
                </a:extLst>
              </a:tr>
              <a:tr h="303350">
                <a:tc>
                  <a:txBody>
                    <a:bodyPr/>
                    <a:lstStyle/>
                    <a:p>
                      <a:pPr marL="0" marR="0" algn="l">
                        <a:spcBef>
                          <a:spcPts val="0"/>
                        </a:spcBef>
                        <a:spcAft>
                          <a:spcPts val="0"/>
                        </a:spcAft>
                      </a:pPr>
                      <a:r>
                        <a:rPr lang="ro-RO" sz="1400" dirty="0">
                          <a:effectLst/>
                          <a:latin typeface="Trebuchet MS" panose="020B0603020202020204" pitchFamily="34" charset="0"/>
                        </a:rPr>
                        <a:t>Alte rezerve</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231.136.239</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231.136.239</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2606696710"/>
                  </a:ext>
                </a:extLst>
              </a:tr>
              <a:tr h="606702">
                <a:tc>
                  <a:txBody>
                    <a:bodyPr/>
                    <a:lstStyle/>
                    <a:p>
                      <a:pPr marL="0" marR="0" algn="l">
                        <a:spcBef>
                          <a:spcPts val="0"/>
                        </a:spcBef>
                        <a:spcAft>
                          <a:spcPts val="0"/>
                        </a:spcAft>
                      </a:pPr>
                      <a:r>
                        <a:rPr lang="ro-RO" sz="1400" dirty="0">
                          <a:effectLst/>
                          <a:latin typeface="Trebuchet MS" panose="020B0603020202020204" pitchFamily="34" charset="0"/>
                        </a:rPr>
                        <a:t>Rezultat reportat</a:t>
                      </a:r>
                      <a:endParaRPr lang="en-US" sz="1400" dirty="0">
                        <a:effectLst/>
                        <a:latin typeface="Trebuchet MS" panose="020B0603020202020204" pitchFamily="34" charset="0"/>
                      </a:endParaRPr>
                    </a:p>
                    <a:p>
                      <a:pPr marL="0" marR="0" algn="l">
                        <a:spcBef>
                          <a:spcPts val="0"/>
                        </a:spcBef>
                        <a:spcAft>
                          <a:spcPts val="0"/>
                        </a:spcAft>
                      </a:pPr>
                      <a:r>
                        <a:rPr lang="ro-RO" sz="1400" dirty="0">
                          <a:effectLst/>
                          <a:latin typeface="Trebuchet MS" panose="020B0603020202020204" pitchFamily="34" charset="0"/>
                        </a:rPr>
                        <a:t>Repartizarea profitului</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(48.234.393)</a:t>
                      </a:r>
                      <a:endParaRPr lang="en-US" sz="1200" dirty="0">
                        <a:effectLst/>
                        <a:latin typeface="Trebuchet MS" panose="020B0603020202020204" pitchFamily="34" charset="0"/>
                      </a:endParaRPr>
                    </a:p>
                    <a:p>
                      <a:pPr marL="0" marR="0" algn="r">
                        <a:spcBef>
                          <a:spcPts val="0"/>
                        </a:spcBef>
                        <a:spcAft>
                          <a:spcPts val="0"/>
                        </a:spcAft>
                      </a:pPr>
                      <a:r>
                        <a:rPr lang="ro-RO" sz="1200" dirty="0">
                          <a:effectLst/>
                          <a:latin typeface="Trebuchet MS" panose="020B0603020202020204" pitchFamily="34" charset="0"/>
                        </a:rPr>
                        <a:t>-</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(60.698.493)</a:t>
                      </a:r>
                      <a:endParaRPr lang="en-US" sz="1200" dirty="0">
                        <a:effectLst/>
                        <a:latin typeface="Trebuchet MS" panose="020B0603020202020204" pitchFamily="34" charset="0"/>
                      </a:endParaRPr>
                    </a:p>
                    <a:p>
                      <a:pPr marL="0" marR="0" algn="r">
                        <a:spcBef>
                          <a:spcPts val="0"/>
                        </a:spcBef>
                        <a:spcAft>
                          <a:spcPts val="0"/>
                        </a:spcAft>
                      </a:pPr>
                      <a:r>
                        <a:rPr lang="ro-RO" sz="1200" dirty="0">
                          <a:effectLst/>
                          <a:latin typeface="Trebuchet MS" panose="020B0603020202020204" pitchFamily="34" charset="0"/>
                        </a:rPr>
                        <a:t>(14.452.190)</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937399406"/>
                  </a:ext>
                </a:extLst>
              </a:tr>
              <a:tr h="303350">
                <a:tc>
                  <a:txBody>
                    <a:bodyPr/>
                    <a:lstStyle/>
                    <a:p>
                      <a:pPr marL="0" marR="0" algn="l">
                        <a:spcBef>
                          <a:spcPts val="0"/>
                        </a:spcBef>
                        <a:spcAft>
                          <a:spcPts val="0"/>
                        </a:spcAft>
                      </a:pPr>
                      <a:r>
                        <a:rPr lang="ro-RO" sz="1400" dirty="0">
                          <a:effectLst/>
                          <a:latin typeface="Trebuchet MS" panose="020B0603020202020204" pitchFamily="34" charset="0"/>
                        </a:rPr>
                        <a:t>Rezultatul curent</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a:effectLst/>
                          <a:latin typeface="Trebuchet MS" panose="020B0603020202020204" pitchFamily="34" charset="0"/>
                        </a:rPr>
                        <a:t>4.038.290</a:t>
                      </a:r>
                      <a:endParaRPr lang="en-US" sz="120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26.388.049</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3555269644"/>
                  </a:ext>
                </a:extLst>
              </a:tr>
              <a:tr h="303350">
                <a:tc>
                  <a:txBody>
                    <a:bodyPr/>
                    <a:lstStyle/>
                    <a:p>
                      <a:pPr marL="0" marR="0" algn="l">
                        <a:spcBef>
                          <a:spcPts val="0"/>
                        </a:spcBef>
                        <a:spcAft>
                          <a:spcPts val="0"/>
                        </a:spcAft>
                      </a:pPr>
                      <a:r>
                        <a:rPr lang="ro-RO" sz="1400" dirty="0">
                          <a:effectLst/>
                          <a:latin typeface="Trebuchet MS" panose="020B0603020202020204" pitchFamily="34" charset="0"/>
                        </a:rPr>
                        <a:t>TOTAL CAPITALURI PROPRII</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a:effectLst/>
                          <a:latin typeface="Trebuchet MS" panose="020B0603020202020204" pitchFamily="34" charset="0"/>
                        </a:rPr>
                        <a:t>581.310.339</a:t>
                      </a:r>
                      <a:endParaRPr lang="en-US" sz="120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577.272.048</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2510289431"/>
                  </a:ext>
                </a:extLst>
              </a:tr>
              <a:tr h="303350">
                <a:tc>
                  <a:txBody>
                    <a:bodyPr/>
                    <a:lstStyle/>
                    <a:p>
                      <a:pPr marL="0" marR="0" algn="l">
                        <a:spcBef>
                          <a:spcPts val="0"/>
                        </a:spcBef>
                        <a:spcAft>
                          <a:spcPts val="0"/>
                        </a:spcAft>
                      </a:pPr>
                      <a:r>
                        <a:rPr lang="ro-RO" sz="1400" dirty="0">
                          <a:effectLst/>
                          <a:latin typeface="Trebuchet MS" panose="020B0603020202020204" pitchFamily="34" charset="0"/>
                        </a:rPr>
                        <a:t>TOTAL CAPITALURI SI DATORII</a:t>
                      </a:r>
                      <a:endParaRPr lang="en-US" sz="1400" dirty="0">
                        <a:effectLst/>
                        <a:latin typeface="Trebuchet MS" panose="020B0603020202020204" pitchFamily="34" charset="0"/>
                        <a:ea typeface="Times New Roman" panose="02020603050405020304" pitchFamily="18" charset="0"/>
                      </a:endParaRPr>
                    </a:p>
                  </a:txBody>
                  <a:tcPr marL="68580" marR="68580" marT="0" marB="0" anchor="b">
                    <a:solidFill>
                      <a:srgbClr val="D50F1C"/>
                    </a:solidFill>
                  </a:tcPr>
                </a:tc>
                <a:tc>
                  <a:txBody>
                    <a:bodyPr/>
                    <a:lstStyle/>
                    <a:p>
                      <a:pPr marL="0" marR="0" algn="r">
                        <a:spcBef>
                          <a:spcPts val="0"/>
                        </a:spcBef>
                        <a:spcAft>
                          <a:spcPts val="0"/>
                        </a:spcAft>
                      </a:pPr>
                      <a:r>
                        <a:rPr lang="ro-RO" sz="1200" dirty="0">
                          <a:effectLst/>
                          <a:latin typeface="Trebuchet MS" panose="020B0603020202020204" pitchFamily="34" charset="0"/>
                        </a:rPr>
                        <a:t>858.253.027</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tc>
                  <a:txBody>
                    <a:bodyPr/>
                    <a:lstStyle/>
                    <a:p>
                      <a:pPr marL="0" marR="0" algn="r">
                        <a:spcBef>
                          <a:spcPts val="0"/>
                        </a:spcBef>
                        <a:spcAft>
                          <a:spcPts val="0"/>
                        </a:spcAft>
                      </a:pPr>
                      <a:r>
                        <a:rPr lang="ro-RO" sz="1200" dirty="0">
                          <a:effectLst/>
                          <a:latin typeface="Trebuchet MS" panose="020B0603020202020204" pitchFamily="34" charset="0"/>
                        </a:rPr>
                        <a:t>862.999.818</a:t>
                      </a:r>
                      <a:endParaRPr lang="en-US" sz="1200" dirty="0">
                        <a:effectLst/>
                        <a:latin typeface="Trebuchet MS" panose="020B0603020202020204" pitchFamily="34" charset="0"/>
                        <a:ea typeface="Times New Roman" panose="02020603050405020304" pitchFamily="18" charset="0"/>
                      </a:endParaRPr>
                    </a:p>
                  </a:txBody>
                  <a:tcPr marL="68580" marR="68580" marT="0" marB="0" anchor="b">
                    <a:solidFill>
                      <a:schemeClr val="bg2">
                        <a:lumMod val="85000"/>
                      </a:schemeClr>
                    </a:solidFill>
                  </a:tcPr>
                </a:tc>
                <a:extLst>
                  <a:ext uri="{0D108BD9-81ED-4DB2-BD59-A6C34878D82A}">
                    <a16:rowId xmlns:a16="http://schemas.microsoft.com/office/drawing/2014/main" val="2769383522"/>
                  </a:ext>
                </a:extLst>
              </a:tr>
            </a:tbl>
          </a:graphicData>
        </a:graphic>
      </p:graphicFrame>
    </p:spTree>
    <p:extLst>
      <p:ext uri="{BB962C8B-B14F-4D97-AF65-F5344CB8AC3E}">
        <p14:creationId xmlns:p14="http://schemas.microsoft.com/office/powerpoint/2010/main" val="312902175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26</a:t>
            </a:r>
            <a:endParaRPr lang="uk-UA" dirty="0"/>
          </a:p>
        </p:txBody>
      </p:sp>
      <p:sp>
        <p:nvSpPr>
          <p:cNvPr id="6" name="TextBox 5"/>
          <p:cNvSpPr txBox="1"/>
          <p:nvPr/>
        </p:nvSpPr>
        <p:spPr>
          <a:xfrm>
            <a:off x="-6820" y="727830"/>
            <a:ext cx="1222403" cy="276999"/>
          </a:xfrm>
          <a:prstGeom prst="rect">
            <a:avLst/>
          </a:prstGeom>
          <a:noFill/>
        </p:spPr>
        <p:txBody>
          <a:bodyPr wrap="square" rtlCol="0">
            <a:spAutoFit/>
          </a:bodyPr>
          <a:lstStyle/>
          <a:p>
            <a:pPr marL="87313"/>
            <a:r>
              <a:rPr lang="en-US" sz="1200" dirty="0">
                <a:solidFill>
                  <a:srgbClr val="FFFFFF"/>
                </a:solidFill>
              </a:rPr>
              <a:t>Write it here</a:t>
            </a:r>
            <a:endParaRPr lang="uk-UA" sz="1200" dirty="0">
              <a:solidFill>
                <a:srgbClr val="FFFFFF"/>
              </a:solidFill>
            </a:endParaRPr>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15" name="TextBox 14">
            <a:extLst>
              <a:ext uri="{FF2B5EF4-FFF2-40B4-BE49-F238E27FC236}">
                <a16:creationId xmlns:a16="http://schemas.microsoft.com/office/drawing/2014/main" id="{A4065EAE-400B-45E1-8FE5-B948DB83DFAC}"/>
              </a:ext>
            </a:extLst>
          </p:cNvPr>
          <p:cNvSpPr txBox="1"/>
          <p:nvPr/>
        </p:nvSpPr>
        <p:spPr>
          <a:xfrm>
            <a:off x="543008" y="1038445"/>
            <a:ext cx="7961395" cy="400110"/>
          </a:xfrm>
          <a:prstGeom prst="rect">
            <a:avLst/>
          </a:prstGeom>
          <a:solidFill>
            <a:schemeClr val="accent1"/>
          </a:solidFill>
        </p:spPr>
        <p:txBody>
          <a:bodyPr wrap="square" rtlCol="0">
            <a:spAutoFit/>
          </a:bodyPr>
          <a:lstStyle/>
          <a:p>
            <a:r>
              <a:rPr lang="en-US" altLang="ko-KR" sz="2000" b="1" dirty="0" err="1">
                <a:solidFill>
                  <a:schemeClr val="bg1"/>
                </a:solidFill>
                <a:latin typeface="Antibiotice Light" panose="02000000000000000000" pitchFamily="2" charset="0"/>
                <a:cs typeface="Arial" pitchFamily="34" charset="0"/>
              </a:rPr>
              <a:t>Prin</a:t>
            </a:r>
            <a:r>
              <a:rPr lang="en-US" altLang="ko-KR" sz="2000" b="1" dirty="0">
                <a:solidFill>
                  <a:schemeClr val="bg1"/>
                </a:solidFill>
                <a:latin typeface="Antibiotice Light" panose="02000000000000000000" pitchFamily="2" charset="0"/>
                <a:cs typeface="Arial" pitchFamily="34" charset="0"/>
              </a:rPr>
              <a:t> </a:t>
            </a:r>
            <a:r>
              <a:rPr lang="en-US" altLang="ko-KR" sz="2000" b="1" dirty="0" err="1">
                <a:solidFill>
                  <a:schemeClr val="bg1"/>
                </a:solidFill>
                <a:latin typeface="Antibiotice Light" panose="02000000000000000000" pitchFamily="2" charset="0"/>
                <a:cs typeface="Arial" pitchFamily="34" charset="0"/>
              </a:rPr>
              <a:t>activitatea</a:t>
            </a:r>
            <a:r>
              <a:rPr lang="en-US" altLang="ko-KR" sz="2000" b="1" dirty="0">
                <a:solidFill>
                  <a:schemeClr val="bg1"/>
                </a:solidFill>
                <a:latin typeface="Antibiotice Light" panose="02000000000000000000" pitchFamily="2" charset="0"/>
                <a:cs typeface="Arial" pitchFamily="34" charset="0"/>
              </a:rPr>
              <a:t> </a:t>
            </a:r>
            <a:r>
              <a:rPr lang="en-US" altLang="ko-KR" sz="2000" b="1" dirty="0" err="1">
                <a:solidFill>
                  <a:schemeClr val="bg1"/>
                </a:solidFill>
                <a:latin typeface="Antibiotice Light" panose="02000000000000000000" pitchFamily="2" charset="0"/>
                <a:cs typeface="Arial" pitchFamily="34" charset="0"/>
              </a:rPr>
              <a:t>desfasurata</a:t>
            </a:r>
            <a:r>
              <a:rPr lang="en-US" altLang="ko-KR" sz="2000" b="1" dirty="0">
                <a:solidFill>
                  <a:schemeClr val="bg1"/>
                </a:solidFill>
                <a:latin typeface="Antibiotice Light" panose="02000000000000000000" pitchFamily="2" charset="0"/>
                <a:cs typeface="Arial" pitchFamily="34" charset="0"/>
              </a:rPr>
              <a:t> in </a:t>
            </a:r>
            <a:r>
              <a:rPr lang="en-US" altLang="ko-KR" sz="2000" b="1" dirty="0" err="1">
                <a:solidFill>
                  <a:schemeClr val="bg1"/>
                </a:solidFill>
                <a:latin typeface="Antibiotice Light" panose="02000000000000000000" pitchFamily="2" charset="0"/>
                <a:cs typeface="Arial" pitchFamily="34" charset="0"/>
              </a:rPr>
              <a:t>Trimestrul</a:t>
            </a:r>
            <a:r>
              <a:rPr lang="en-US" altLang="ko-KR" sz="2000" b="1" dirty="0">
                <a:solidFill>
                  <a:schemeClr val="bg1"/>
                </a:solidFill>
                <a:latin typeface="Antibiotice Light" panose="02000000000000000000" pitchFamily="2" charset="0"/>
                <a:cs typeface="Arial" pitchFamily="34" charset="0"/>
              </a:rPr>
              <a:t> I 2021, </a:t>
            </a:r>
            <a:r>
              <a:rPr lang="en-US" altLang="ko-KR" sz="2000" b="1" dirty="0" err="1">
                <a:solidFill>
                  <a:schemeClr val="bg1"/>
                </a:solidFill>
                <a:latin typeface="Antibiotice Light" panose="02000000000000000000" pitchFamily="2" charset="0"/>
                <a:cs typeface="Arial" pitchFamily="34" charset="0"/>
              </a:rPr>
              <a:t>Antibiotice</a:t>
            </a:r>
            <a:r>
              <a:rPr lang="en-US" altLang="ko-KR" sz="2000" b="1" dirty="0">
                <a:solidFill>
                  <a:schemeClr val="bg1"/>
                </a:solidFill>
                <a:latin typeface="Antibiotice Light" panose="02000000000000000000" pitchFamily="2" charset="0"/>
                <a:cs typeface="Arial" pitchFamily="34" charset="0"/>
              </a:rPr>
              <a:t> S</a:t>
            </a:r>
            <a:r>
              <a:rPr lang="ro-RO" altLang="ko-KR" sz="2000" b="1" dirty="0">
                <a:solidFill>
                  <a:schemeClr val="bg1"/>
                </a:solidFill>
                <a:latin typeface="Antibiotice Light" panose="02000000000000000000" pitchFamily="2" charset="0"/>
                <a:cs typeface="Arial" pitchFamily="34" charset="0"/>
              </a:rPr>
              <a:t>.</a:t>
            </a:r>
            <a:r>
              <a:rPr lang="en-US" altLang="ko-KR" sz="2000" b="1" dirty="0">
                <a:solidFill>
                  <a:schemeClr val="bg1"/>
                </a:solidFill>
                <a:latin typeface="Antibiotice Light" panose="02000000000000000000" pitchFamily="2" charset="0"/>
                <a:cs typeface="Arial" pitchFamily="34" charset="0"/>
              </a:rPr>
              <a:t>A</a:t>
            </a:r>
            <a:r>
              <a:rPr lang="ro-RO" altLang="ko-KR" sz="2000" b="1" dirty="0">
                <a:solidFill>
                  <a:schemeClr val="bg1"/>
                </a:solidFill>
                <a:latin typeface="Antibiotice Light" panose="02000000000000000000" pitchFamily="2" charset="0"/>
                <a:cs typeface="Arial" pitchFamily="34" charset="0"/>
              </a:rPr>
              <a:t>.</a:t>
            </a:r>
            <a:r>
              <a:rPr lang="en-US" altLang="ko-KR" sz="2000" b="1" dirty="0">
                <a:solidFill>
                  <a:schemeClr val="bg1"/>
                </a:solidFill>
                <a:latin typeface="Antibiotice Light" panose="02000000000000000000" pitchFamily="2" charset="0"/>
                <a:cs typeface="Arial" pitchFamily="34" charset="0"/>
              </a:rPr>
              <a:t> Iasi</a:t>
            </a:r>
            <a:endParaRPr lang="ko-KR" altLang="en-US" sz="2000" b="1" dirty="0">
              <a:solidFill>
                <a:schemeClr val="bg1"/>
              </a:solidFill>
              <a:latin typeface="Antibiotice Light" panose="02000000000000000000" pitchFamily="2" charset="0"/>
              <a:cs typeface="Arial" pitchFamily="34" charset="0"/>
            </a:endParaRPr>
          </a:p>
        </p:txBody>
      </p:sp>
      <p:sp>
        <p:nvSpPr>
          <p:cNvPr id="13" name="TextBox 12">
            <a:extLst>
              <a:ext uri="{FF2B5EF4-FFF2-40B4-BE49-F238E27FC236}">
                <a16:creationId xmlns:a16="http://schemas.microsoft.com/office/drawing/2014/main" id="{EA609BC7-4A97-40A9-8624-693D94AE5AAF}"/>
              </a:ext>
            </a:extLst>
          </p:cNvPr>
          <p:cNvSpPr txBox="1"/>
          <p:nvPr/>
        </p:nvSpPr>
        <p:spPr>
          <a:xfrm>
            <a:off x="614100" y="1844824"/>
            <a:ext cx="7890303" cy="3171317"/>
          </a:xfrm>
          <a:prstGeom prst="rect">
            <a:avLst/>
          </a:prstGeom>
          <a:noFill/>
        </p:spPr>
        <p:txBody>
          <a:bodyPr wrap="square">
            <a:spAutoFit/>
          </a:bodyPr>
          <a:lstStyle/>
          <a:p>
            <a:pPr marL="285750" marR="0" lvl="0" indent="-285750" algn="just">
              <a:lnSpc>
                <a:spcPct val="120000"/>
              </a:lnSpc>
              <a:spcBef>
                <a:spcPts val="0"/>
              </a:spcBef>
              <a:spcAft>
                <a:spcPts val="0"/>
              </a:spcAft>
              <a:buFont typeface="Wingdings" panose="05000000000000000000" pitchFamily="2" charset="2"/>
              <a:buChar char="Ø"/>
            </a:pP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detine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o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cota</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din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piata</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interna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relevanta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de 13,2%;</a:t>
            </a:r>
          </a:p>
          <a:p>
            <a:pPr marR="0" lvl="0" algn="just">
              <a:lnSpc>
                <a:spcPct val="120000"/>
              </a:lnSpc>
              <a:spcBef>
                <a:spcPts val="0"/>
              </a:spcBef>
              <a:spcAft>
                <a:spcPts val="0"/>
              </a:spcAft>
            </a:pPr>
            <a:endParaRPr lang="en-US" sz="1400" dirty="0">
              <a:effectLst/>
              <a:latin typeface="Trebuchet MS" panose="020B0603020202020204" pitchFamily="34" charset="0"/>
              <a:ea typeface="Calibri" panose="020F0502020204030204" pitchFamily="34" charset="0"/>
              <a:cs typeface="Times New Roman" panose="02020603050405020304" pitchFamily="18" charset="0"/>
            </a:endParaRPr>
          </a:p>
          <a:p>
            <a:pPr marL="285750" marR="0" lvl="0" indent="-285750" algn="just">
              <a:lnSpc>
                <a:spcPct val="120000"/>
              </a:lnSpc>
              <a:spcBef>
                <a:spcPts val="0"/>
              </a:spcBef>
              <a:spcAft>
                <a:spcPts val="0"/>
              </a:spcAft>
              <a:buFont typeface="Wingdings" panose="05000000000000000000" pitchFamily="2" charset="2"/>
              <a:buChar char="Ø"/>
            </a:pPr>
            <a:r>
              <a:rPr lang="en-US" sz="1400" dirty="0">
                <a:effectLst/>
                <a:latin typeface="Trebuchet MS" panose="020B0603020202020204" pitchFamily="34" charset="0"/>
                <a:ea typeface="Calibri" panose="020F0502020204030204" pitchFamily="34" charset="0"/>
                <a:cs typeface="Times New Roman" panose="02020603050405020304" pitchFamily="18" charset="0"/>
              </a:rPr>
              <a:t>o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companie</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internationalizata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peste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50% din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cifra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afaceri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este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reprezentata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vanzarile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pe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piata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externa,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rezultat</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al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actiunilor</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continue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identificare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noi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parteneri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afaceri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extindere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teritoriala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si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imbunatatire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relatiilor</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comerciale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a:t>
            </a:r>
          </a:p>
          <a:p>
            <a:pPr marR="0" lvl="0" algn="just">
              <a:lnSpc>
                <a:spcPct val="120000"/>
              </a:lnSpc>
              <a:spcBef>
                <a:spcPts val="0"/>
              </a:spcBef>
              <a:spcAft>
                <a:spcPts val="0"/>
              </a:spcAft>
            </a:pPr>
            <a:endParaRPr lang="en-US" sz="1400" dirty="0">
              <a:effectLst/>
              <a:latin typeface="Trebuchet MS" panose="020B0603020202020204" pitchFamily="34" charset="0"/>
              <a:ea typeface="Calibri" panose="020F0502020204030204" pitchFamily="34" charset="0"/>
              <a:cs typeface="Times New Roman" panose="02020603050405020304" pitchFamily="18" charset="0"/>
            </a:endParaRPr>
          </a:p>
          <a:p>
            <a:pPr marL="285750" marR="0" lvl="0" indent="-285750" algn="just">
              <a:lnSpc>
                <a:spcPct val="120000"/>
              </a:lnSpc>
              <a:spcBef>
                <a:spcPts val="0"/>
              </a:spcBef>
              <a:spcAft>
                <a:spcPts val="0"/>
              </a:spcAft>
              <a:buFont typeface="Wingdings" panose="05000000000000000000" pitchFamily="2" charset="2"/>
              <a:buChar char="Ø"/>
            </a:pPr>
            <a:r>
              <a:rPr lang="en-US" sz="1400" dirty="0">
                <a:effectLst/>
                <a:latin typeface="Trebuchet MS" panose="020B0603020202020204" pitchFamily="34" charset="0"/>
                <a:ea typeface="Calibri" panose="020F0502020204030204" pitchFamily="34" charset="0"/>
                <a:cs typeface="Times New Roman" panose="02020603050405020304" pitchFamily="18" charset="0"/>
              </a:rPr>
              <a:t>o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companie</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profitabila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nivelul</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profitului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brut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inregistrat</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este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4,346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milioane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lei, cu 4%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mai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mare in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comparatie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cu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valoarea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planificata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a:t>
            </a:r>
          </a:p>
          <a:p>
            <a:pPr marR="0" lvl="0" algn="just">
              <a:lnSpc>
                <a:spcPct val="120000"/>
              </a:lnSpc>
              <a:spcBef>
                <a:spcPts val="0"/>
              </a:spcBef>
              <a:spcAft>
                <a:spcPts val="0"/>
              </a:spcAft>
            </a:pPr>
            <a:endParaRPr lang="en-US" sz="1400" dirty="0">
              <a:effectLst/>
              <a:latin typeface="Trebuchet MS" panose="020B0603020202020204" pitchFamily="34" charset="0"/>
              <a:ea typeface="Calibri" panose="020F0502020204030204" pitchFamily="34" charset="0"/>
              <a:cs typeface="Times New Roman" panose="02020603050405020304" pitchFamily="18" charset="0"/>
            </a:endParaRPr>
          </a:p>
          <a:p>
            <a:pPr marL="285750" marR="0" lvl="0" indent="-285750" algn="just">
              <a:lnSpc>
                <a:spcPct val="120000"/>
              </a:lnSpc>
              <a:spcBef>
                <a:spcPts val="0"/>
              </a:spcBef>
              <a:spcAft>
                <a:spcPts val="800"/>
              </a:spcAft>
              <a:buFont typeface="Wingdings" panose="05000000000000000000" pitchFamily="2" charset="2"/>
              <a:buChar char="Ø"/>
            </a:pP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,,Un brand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prietenos</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si</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b="1" dirty="0" err="1">
                <a:effectLst/>
                <a:latin typeface="Trebuchet MS" panose="020B0603020202020204" pitchFamily="34" charset="0"/>
                <a:ea typeface="Calibri" panose="020F0502020204030204" pitchFamily="34" charset="0"/>
                <a:cs typeface="Times New Roman" panose="02020603050405020304" pitchFamily="18" charset="0"/>
              </a:rPr>
              <a:t>responsabil</a:t>
            </a:r>
            <a:r>
              <a:rPr lang="en-US" sz="1400" b="1" dirty="0">
                <a:effectLst/>
                <a:latin typeface="Trebuchet MS" panose="020B0603020202020204" pitchFamily="34" charset="0"/>
                <a:ea typeface="Calibri" panose="020F0502020204030204" pitchFamily="34" charset="0"/>
                <a:cs typeface="Times New Roman" panose="02020603050405020304" pitchFamily="18" charset="0"/>
              </a:rPr>
              <a:t>”:</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s-au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continuat</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masurile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protejare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sanatatii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angajatilor</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precum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si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populatiei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din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comunitate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locala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prin</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organizarea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unui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Centru</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de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Vaccinare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impotriva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virusului</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SARS-</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CoV</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2,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asigurand</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administrarea</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a </a:t>
            </a:r>
            <a:r>
              <a:rPr lang="en-US" sz="1400" dirty="0" err="1">
                <a:effectLst/>
                <a:latin typeface="Trebuchet MS" panose="020B0603020202020204" pitchFamily="34" charset="0"/>
                <a:ea typeface="Calibri" panose="020F0502020204030204" pitchFamily="34" charset="0"/>
                <a:cs typeface="Times New Roman" panose="02020603050405020304" pitchFamily="18" charset="0"/>
              </a:rPr>
              <a:t>peste</a:t>
            </a:r>
            <a:r>
              <a:rPr lang="en-US" sz="1400" dirty="0">
                <a:effectLst/>
                <a:latin typeface="Trebuchet MS" panose="020B0603020202020204" pitchFamily="34" charset="0"/>
                <a:ea typeface="Calibri" panose="020F0502020204030204" pitchFamily="34" charset="0"/>
                <a:cs typeface="Times New Roman" panose="02020603050405020304" pitchFamily="18" charset="0"/>
              </a:rPr>
              <a:t> 8.000 de doze.</a:t>
            </a:r>
          </a:p>
        </p:txBody>
      </p:sp>
    </p:spTree>
    <p:extLst>
      <p:ext uri="{BB962C8B-B14F-4D97-AF65-F5344CB8AC3E}">
        <p14:creationId xmlns:p14="http://schemas.microsoft.com/office/powerpoint/2010/main" val="276716152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CCB05DA8-0C40-4786-B19F-88DF0400A7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 y="0"/>
            <a:ext cx="9142857" cy="6858000"/>
          </a:xfrm>
          <a:prstGeom prst="rect">
            <a:avLst/>
          </a:prstGeom>
        </p:spPr>
      </p:pic>
      <p:sp>
        <p:nvSpPr>
          <p:cNvPr id="17" name="TextBox 16">
            <a:extLst>
              <a:ext uri="{FF2B5EF4-FFF2-40B4-BE49-F238E27FC236}">
                <a16:creationId xmlns:a16="http://schemas.microsoft.com/office/drawing/2014/main" id="{A2E5C5A1-EFCF-4AF7-8C5B-E3A01742F1B4}"/>
              </a:ext>
            </a:extLst>
          </p:cNvPr>
          <p:cNvSpPr txBox="1"/>
          <p:nvPr/>
        </p:nvSpPr>
        <p:spPr>
          <a:xfrm>
            <a:off x="3059832" y="6093296"/>
            <a:ext cx="3024336" cy="523220"/>
          </a:xfrm>
          <a:prstGeom prst="rect">
            <a:avLst/>
          </a:prstGeom>
          <a:noFill/>
        </p:spPr>
        <p:txBody>
          <a:bodyPr wrap="square" rtlCol="0" anchor="ctr">
            <a:spAutoFit/>
          </a:bodyPr>
          <a:lstStyle/>
          <a:p>
            <a:r>
              <a:rPr lang="en-US" sz="2800" dirty="0">
                <a:solidFill>
                  <a:srgbClr val="000000"/>
                </a:solidFill>
                <a:latin typeface="Antibiotice Regular" panose="02000000000000000000" pitchFamily="2" charset="0"/>
              </a:rPr>
              <a:t>www.antibiotice.ro</a:t>
            </a:r>
          </a:p>
        </p:txBody>
      </p:sp>
      <p:cxnSp>
        <p:nvCxnSpPr>
          <p:cNvPr id="3" name="Straight Connector 2">
            <a:extLst>
              <a:ext uri="{FF2B5EF4-FFF2-40B4-BE49-F238E27FC236}">
                <a16:creationId xmlns:a16="http://schemas.microsoft.com/office/drawing/2014/main" id="{A55481D9-128B-4454-903D-59227BAF3CB3}"/>
              </a:ext>
            </a:extLst>
          </p:cNvPr>
          <p:cNvCxnSpPr/>
          <p:nvPr/>
        </p:nvCxnSpPr>
        <p:spPr>
          <a:xfrm>
            <a:off x="0" y="5805264"/>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82087B48-7434-428A-9BDB-8185494543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817" y="1700808"/>
            <a:ext cx="6856363" cy="2001788"/>
          </a:xfrm>
          <a:prstGeom prst="rect">
            <a:avLst/>
          </a:prstGeom>
        </p:spPr>
      </p:pic>
      <p:sp>
        <p:nvSpPr>
          <p:cNvPr id="2" name="TextBox 1">
            <a:extLst>
              <a:ext uri="{FF2B5EF4-FFF2-40B4-BE49-F238E27FC236}">
                <a16:creationId xmlns:a16="http://schemas.microsoft.com/office/drawing/2014/main" id="{9222E9C7-A13E-4A29-933A-6269A9C55ADB}"/>
              </a:ext>
            </a:extLst>
          </p:cNvPr>
          <p:cNvSpPr txBox="1"/>
          <p:nvPr/>
        </p:nvSpPr>
        <p:spPr>
          <a:xfrm>
            <a:off x="3207840" y="4510698"/>
            <a:ext cx="5904656" cy="1015663"/>
          </a:xfrm>
          <a:prstGeom prst="rect">
            <a:avLst/>
          </a:prstGeom>
          <a:solidFill>
            <a:schemeClr val="bg1"/>
          </a:solidFill>
        </p:spPr>
        <p:txBody>
          <a:bodyPr wrap="square" rtlCol="0">
            <a:spAutoFit/>
          </a:bodyPr>
          <a:lstStyle/>
          <a:p>
            <a:r>
              <a:rPr lang="ro-RO" sz="2000" b="1" dirty="0"/>
              <a:t>Contact pentru relații cu investitorii</a:t>
            </a:r>
          </a:p>
          <a:p>
            <a:r>
              <a:rPr lang="ro-RO" sz="2000" dirty="0"/>
              <a:t>Website: www.antibiotice.ro/investitori-php/</a:t>
            </a:r>
          </a:p>
          <a:p>
            <a:r>
              <a:rPr lang="ro-RO" sz="2000" dirty="0"/>
              <a:t>Email: relatiicuinvestitorii@antibiotice.ro</a:t>
            </a:r>
          </a:p>
        </p:txBody>
      </p:sp>
    </p:spTree>
    <p:extLst>
      <p:ext uri="{BB962C8B-B14F-4D97-AF65-F5344CB8AC3E}">
        <p14:creationId xmlns:p14="http://schemas.microsoft.com/office/powerpoint/2010/main" val="257442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A8B2B42-05E3-4F38-90A7-C217D2FD1E02}"/>
              </a:ext>
            </a:extLst>
          </p:cNvPr>
          <p:cNvSpPr>
            <a:spLocks noGrp="1"/>
          </p:cNvSpPr>
          <p:nvPr>
            <p:ph type="sldNum" sz="quarter" idx="16"/>
          </p:nvPr>
        </p:nvSpPr>
        <p:spPr/>
        <p:txBody>
          <a:bodyPr/>
          <a:lstStyle/>
          <a:p>
            <a:fld id="{5A12E19C-F0D7-470F-8E3A-FEF858791E3B}" type="slidenum">
              <a:rPr lang="uk-UA" smtClean="0"/>
              <a:pPr/>
              <a:t>3</a:t>
            </a:fld>
            <a:endParaRPr lang="uk-UA"/>
          </a:p>
        </p:txBody>
      </p:sp>
      <p:sp>
        <p:nvSpPr>
          <p:cNvPr id="6" name="Footer Placeholder 5">
            <a:extLst>
              <a:ext uri="{FF2B5EF4-FFF2-40B4-BE49-F238E27FC236}">
                <a16:creationId xmlns:a16="http://schemas.microsoft.com/office/drawing/2014/main" id="{A6DD6F8D-B533-48F4-942D-B79E17DB4996}"/>
              </a:ext>
            </a:extLst>
          </p:cNvPr>
          <p:cNvSpPr>
            <a:spLocks noGrp="1"/>
          </p:cNvSpPr>
          <p:nvPr>
            <p:ph type="ftr" sz="quarter" idx="21"/>
          </p:nvPr>
        </p:nvSpPr>
        <p:spPr/>
        <p:txBody>
          <a:bodyPr/>
          <a:lstStyle/>
          <a:p>
            <a:pPr algn="r"/>
            <a:r>
              <a:rPr lang="en-US"/>
              <a:t>www.company.com</a:t>
            </a:r>
            <a:endParaRPr lang="uk-UA" dirty="0"/>
          </a:p>
        </p:txBody>
      </p:sp>
      <p:sp>
        <p:nvSpPr>
          <p:cNvPr id="10" name="Title 1">
            <a:extLst>
              <a:ext uri="{FF2B5EF4-FFF2-40B4-BE49-F238E27FC236}">
                <a16:creationId xmlns:a16="http://schemas.microsoft.com/office/drawing/2014/main" id="{69FDC6FD-364B-40D7-A8A8-0E3B95CD39E5}"/>
              </a:ext>
            </a:extLst>
          </p:cNvPr>
          <p:cNvSpPr txBox="1">
            <a:spLocks noChangeArrowheads="1"/>
          </p:cNvSpPr>
          <p:nvPr/>
        </p:nvSpPr>
        <p:spPr bwMode="auto">
          <a:xfrm>
            <a:off x="539552" y="768936"/>
            <a:ext cx="6696744" cy="41880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l" defTabSz="914400" rtl="0" eaLnBrk="1" latinLnBrk="0" hangingPunct="1">
              <a:spcBef>
                <a:spcPct val="0"/>
              </a:spcBef>
              <a:buNone/>
              <a:defRPr sz="3600" kern="1200">
                <a:solidFill>
                  <a:schemeClr val="tx1"/>
                </a:solidFill>
                <a:latin typeface="+mj-lt"/>
                <a:ea typeface="+mj-ea"/>
                <a:cs typeface="+mj-cs"/>
              </a:defRPr>
            </a:lvl1pPr>
          </a:lstStyle>
          <a:p>
            <a:r>
              <a:rPr lang="en-US" altLang="ro-RO" sz="2400" b="1" dirty="0" err="1">
                <a:solidFill>
                  <a:srgbClr val="000000"/>
                </a:solidFill>
                <a:latin typeface="Trebuchet MS" panose="020B0603020202020204" pitchFamily="34" charset="0"/>
                <a:ea typeface="+mn-ea"/>
                <a:cs typeface="+mn-cs"/>
              </a:rPr>
              <a:t>Antibiotice</a:t>
            </a:r>
            <a:r>
              <a:rPr lang="en-US" altLang="ro-RO" sz="2400" b="1" dirty="0">
                <a:solidFill>
                  <a:srgbClr val="000000"/>
                </a:solidFill>
                <a:latin typeface="Trebuchet MS" panose="020B0603020202020204" pitchFamily="34" charset="0"/>
                <a:ea typeface="+mn-ea"/>
                <a:cs typeface="+mn-cs"/>
              </a:rPr>
              <a:t> S.A. </a:t>
            </a:r>
            <a:r>
              <a:rPr lang="en-US" altLang="ro-RO" sz="2400" b="1" dirty="0" err="1">
                <a:solidFill>
                  <a:srgbClr val="000000"/>
                </a:solidFill>
                <a:latin typeface="Trebuchet MS" panose="020B0603020202020204" pitchFamily="34" charset="0"/>
                <a:ea typeface="+mn-ea"/>
                <a:cs typeface="+mn-cs"/>
              </a:rPr>
              <a:t>pe</a:t>
            </a:r>
            <a:r>
              <a:rPr lang="en-US" altLang="ro-RO" sz="2400" b="1" dirty="0">
                <a:solidFill>
                  <a:srgbClr val="000000"/>
                </a:solidFill>
                <a:latin typeface="Trebuchet MS" panose="020B0603020202020204" pitchFamily="34" charset="0"/>
                <a:ea typeface="+mn-ea"/>
                <a:cs typeface="+mn-cs"/>
              </a:rPr>
              <a:t> </a:t>
            </a:r>
            <a:r>
              <a:rPr lang="en-US" altLang="ro-RO" sz="2400" b="1" dirty="0" err="1">
                <a:solidFill>
                  <a:srgbClr val="000000"/>
                </a:solidFill>
                <a:latin typeface="Trebuchet MS" panose="020B0603020202020204" pitchFamily="34" charset="0"/>
                <a:ea typeface="+mn-ea"/>
                <a:cs typeface="+mn-cs"/>
              </a:rPr>
              <a:t>Piata</a:t>
            </a:r>
            <a:r>
              <a:rPr lang="en-US" altLang="ro-RO" sz="2400" b="1" dirty="0">
                <a:solidFill>
                  <a:srgbClr val="000000"/>
                </a:solidFill>
                <a:latin typeface="Trebuchet MS" panose="020B0603020202020204" pitchFamily="34" charset="0"/>
                <a:ea typeface="+mn-ea"/>
                <a:cs typeface="+mn-cs"/>
              </a:rPr>
              <a:t> de Capital</a:t>
            </a:r>
          </a:p>
        </p:txBody>
      </p:sp>
      <p:sp>
        <p:nvSpPr>
          <p:cNvPr id="12" name="TextBox 11">
            <a:extLst>
              <a:ext uri="{FF2B5EF4-FFF2-40B4-BE49-F238E27FC236}">
                <a16:creationId xmlns:a16="http://schemas.microsoft.com/office/drawing/2014/main" id="{EB25E920-1E4B-4172-919D-DF6478A8B11C}"/>
              </a:ext>
            </a:extLst>
          </p:cNvPr>
          <p:cNvSpPr txBox="1"/>
          <p:nvPr/>
        </p:nvSpPr>
        <p:spPr>
          <a:xfrm>
            <a:off x="508708" y="1432944"/>
            <a:ext cx="8136818" cy="4909036"/>
          </a:xfrm>
          <a:prstGeom prst="rect">
            <a:avLst/>
          </a:prstGeom>
          <a:noFill/>
        </p:spPr>
        <p:txBody>
          <a:bodyPr wrap="square">
            <a:spAutoFit/>
          </a:bodyPr>
          <a:lstStyle/>
          <a:p>
            <a:r>
              <a:rPr lang="it-IT" sz="1500" dirty="0">
                <a:latin typeface="Trebuchet MS" panose="020B0603020202020204" pitchFamily="34" charset="0"/>
              </a:rPr>
              <a:t>Antibiotice S.A. este listată la </a:t>
            </a:r>
            <a:r>
              <a:rPr lang="it-IT" sz="1500" b="1" dirty="0">
                <a:latin typeface="Trebuchet MS" panose="020B0603020202020204" pitchFamily="34" charset="0"/>
              </a:rPr>
              <a:t>categoria Premium </a:t>
            </a:r>
            <a:r>
              <a:rPr lang="it-IT" sz="1500" dirty="0">
                <a:latin typeface="Trebuchet MS" panose="020B0603020202020204" pitchFamily="34" charset="0"/>
              </a:rPr>
              <a:t>a segmentului principal al Bursei de Valori București, simbol ATB.</a:t>
            </a:r>
            <a:br>
              <a:rPr lang="it-IT" sz="1500" dirty="0">
                <a:latin typeface="Trebuchet MS" panose="020B0603020202020204" pitchFamily="34" charset="0"/>
              </a:rPr>
            </a:br>
            <a:endParaRPr lang="en-US" sz="1500" dirty="0">
              <a:latin typeface="Trebuchet MS" panose="020B0603020202020204" pitchFamily="34" charset="0"/>
            </a:endParaRPr>
          </a:p>
          <a:p>
            <a:r>
              <a:rPr lang="en-US" sz="1500" dirty="0">
                <a:latin typeface="Trebuchet MS" panose="020B0603020202020204" pitchFamily="34" charset="0"/>
              </a:rPr>
              <a:t>De la data </a:t>
            </a:r>
            <a:r>
              <a:rPr lang="en-US" sz="1500" dirty="0" err="1">
                <a:latin typeface="Trebuchet MS" panose="020B0603020202020204" pitchFamily="34" charset="0"/>
              </a:rPr>
              <a:t>listării</a:t>
            </a:r>
            <a:r>
              <a:rPr lang="en-US" sz="1500" dirty="0">
                <a:latin typeface="Trebuchet MS" panose="020B0603020202020204" pitchFamily="34" charset="0"/>
              </a:rPr>
              <a:t> la </a:t>
            </a:r>
            <a:r>
              <a:rPr lang="en-US" sz="1500" dirty="0" err="1">
                <a:latin typeface="Trebuchet MS" panose="020B0603020202020204" pitchFamily="34" charset="0"/>
              </a:rPr>
              <a:t>bursă</a:t>
            </a:r>
            <a:r>
              <a:rPr lang="en-US" sz="1500" dirty="0">
                <a:latin typeface="Trebuchet MS" panose="020B0603020202020204" pitchFamily="34" charset="0"/>
              </a:rPr>
              <a:t>, respective 16 </a:t>
            </a:r>
            <a:r>
              <a:rPr lang="en-US" sz="1500" dirty="0" err="1">
                <a:latin typeface="Trebuchet MS" panose="020B0603020202020204" pitchFamily="34" charset="0"/>
              </a:rPr>
              <a:t>aprilie</a:t>
            </a:r>
            <a:r>
              <a:rPr lang="en-US" sz="1500" dirty="0">
                <a:latin typeface="Trebuchet MS" panose="020B0603020202020204" pitchFamily="34" charset="0"/>
              </a:rPr>
              <a:t> 1997, </a:t>
            </a:r>
            <a:r>
              <a:rPr lang="en-US" sz="1500" b="1" dirty="0" err="1">
                <a:latin typeface="Trebuchet MS" panose="020B0603020202020204" pitchFamily="34" charset="0"/>
              </a:rPr>
              <a:t>capitalizarea</a:t>
            </a:r>
            <a:r>
              <a:rPr lang="en-US" sz="1500" b="1" dirty="0">
                <a:latin typeface="Trebuchet MS" panose="020B0603020202020204" pitchFamily="34" charset="0"/>
              </a:rPr>
              <a:t> </a:t>
            </a:r>
            <a:r>
              <a:rPr lang="en-US" sz="1500" b="1" dirty="0" err="1">
                <a:latin typeface="Trebuchet MS" panose="020B0603020202020204" pitchFamily="34" charset="0"/>
              </a:rPr>
              <a:t>bursiera</a:t>
            </a:r>
            <a:r>
              <a:rPr lang="en-US" sz="1500" b="1" dirty="0">
                <a:latin typeface="Trebuchet MS" panose="020B0603020202020204" pitchFamily="34" charset="0"/>
              </a:rPr>
              <a:t> </a:t>
            </a:r>
            <a:r>
              <a:rPr lang="en-US" sz="1500" dirty="0">
                <a:latin typeface="Trebuchet MS" panose="020B0603020202020204" pitchFamily="34" charset="0"/>
              </a:rPr>
              <a:t>a </a:t>
            </a:r>
            <a:r>
              <a:rPr lang="en-US" sz="1500" dirty="0" err="1">
                <a:latin typeface="Trebuchet MS" panose="020B0603020202020204" pitchFamily="34" charset="0"/>
              </a:rPr>
              <a:t>crescut</a:t>
            </a:r>
            <a:r>
              <a:rPr lang="en-US" sz="1500" dirty="0">
                <a:latin typeface="Trebuchet MS" panose="020B0603020202020204" pitchFamily="34" charset="0"/>
              </a:rPr>
              <a:t> de 14 </a:t>
            </a:r>
            <a:r>
              <a:rPr lang="en-US" sz="1500" dirty="0" err="1">
                <a:latin typeface="Trebuchet MS" panose="020B0603020202020204" pitchFamily="34" charset="0"/>
              </a:rPr>
              <a:t>ori</a:t>
            </a:r>
            <a:r>
              <a:rPr lang="en-US" sz="1500" dirty="0">
                <a:latin typeface="Trebuchet MS" panose="020B0603020202020204" pitchFamily="34" charset="0"/>
              </a:rPr>
              <a:t>, de la 24 de </a:t>
            </a:r>
            <a:r>
              <a:rPr lang="en-US" sz="1500" dirty="0" err="1">
                <a:latin typeface="Trebuchet MS" panose="020B0603020202020204" pitchFamily="34" charset="0"/>
              </a:rPr>
              <a:t>milioane</a:t>
            </a:r>
            <a:r>
              <a:rPr lang="en-US" sz="1500" dirty="0">
                <a:latin typeface="Trebuchet MS" panose="020B0603020202020204" pitchFamily="34" charset="0"/>
              </a:rPr>
              <a:t> lei, </a:t>
            </a:r>
            <a:r>
              <a:rPr lang="en-US" sz="1500" dirty="0" err="1">
                <a:latin typeface="Trebuchet MS" panose="020B0603020202020204" pitchFamily="34" charset="0"/>
              </a:rPr>
              <a:t>în</a:t>
            </a:r>
            <a:r>
              <a:rPr lang="en-US" sz="1500" dirty="0">
                <a:latin typeface="Trebuchet MS" panose="020B0603020202020204" pitchFamily="34" charset="0"/>
              </a:rPr>
              <a:t> 1997, la 336 de </a:t>
            </a:r>
            <a:r>
              <a:rPr lang="en-US" sz="1500" dirty="0" err="1">
                <a:latin typeface="Trebuchet MS" panose="020B0603020202020204" pitchFamily="34" charset="0"/>
              </a:rPr>
              <a:t>milioane</a:t>
            </a:r>
            <a:r>
              <a:rPr lang="en-US" sz="1500" dirty="0">
                <a:latin typeface="Trebuchet MS" panose="020B0603020202020204" pitchFamily="34" charset="0"/>
              </a:rPr>
              <a:t>  lei, </a:t>
            </a:r>
            <a:r>
              <a:rPr lang="en-US" sz="1500" dirty="0" err="1">
                <a:latin typeface="Trebuchet MS" panose="020B0603020202020204" pitchFamily="34" charset="0"/>
              </a:rPr>
              <a:t>în</a:t>
            </a:r>
            <a:r>
              <a:rPr lang="en-US" sz="1500" dirty="0">
                <a:latin typeface="Trebuchet MS" panose="020B0603020202020204" pitchFamily="34" charset="0"/>
              </a:rPr>
              <a:t> 2021.</a:t>
            </a:r>
          </a:p>
          <a:p>
            <a:endParaRPr lang="en-US" sz="1500" dirty="0">
              <a:latin typeface="Trebuchet MS" panose="020B0603020202020204" pitchFamily="34" charset="0"/>
            </a:endParaRPr>
          </a:p>
          <a:p>
            <a:r>
              <a:rPr lang="ro-RO" sz="1500" dirty="0">
                <a:effectLst/>
                <a:latin typeface="Trebuchet MS" panose="020B0603020202020204" pitchFamily="34" charset="0"/>
                <a:ea typeface="Times New Roman" panose="02020603050405020304" pitchFamily="18" charset="0"/>
              </a:rPr>
              <a:t>Prima tranzactie a fost </a:t>
            </a:r>
            <a:r>
              <a:rPr lang="en-US" sz="1500" dirty="0" err="1">
                <a:effectLst/>
                <a:latin typeface="Trebuchet MS" panose="020B0603020202020204" pitchFamily="34" charset="0"/>
                <a:ea typeface="Times New Roman" panose="02020603050405020304" pitchFamily="18" charset="0"/>
              </a:rPr>
              <a:t>efectuata</a:t>
            </a:r>
            <a:r>
              <a:rPr lang="en-US" sz="1500" dirty="0">
                <a:effectLst/>
                <a:latin typeface="Trebuchet MS" panose="020B0603020202020204" pitchFamily="34" charset="0"/>
                <a:ea typeface="Times New Roman" panose="02020603050405020304" pitchFamily="18" charset="0"/>
              </a:rPr>
              <a:t> </a:t>
            </a:r>
            <a:r>
              <a:rPr lang="ro-RO" sz="1500" dirty="0">
                <a:effectLst/>
                <a:latin typeface="Trebuchet MS" panose="020B0603020202020204" pitchFamily="34" charset="0"/>
                <a:ea typeface="Times New Roman" panose="02020603050405020304" pitchFamily="18" charset="0"/>
              </a:rPr>
              <a:t>la un pret de referinta de 0,3500 lei/actiune. Maximul istoric a fost atins la 10 iulie 2007, cu pretul de 2,1700 lei/actiune, iar minimul istoric de 0,0650 lei/actiune a fost inregistrat la 8 iunie 2000.</a:t>
            </a:r>
            <a:br>
              <a:rPr lang="en-US" sz="1500" dirty="0">
                <a:effectLst/>
                <a:latin typeface="Trebuchet MS" panose="020B0603020202020204" pitchFamily="34" charset="0"/>
                <a:ea typeface="Times New Roman" panose="02020603050405020304" pitchFamily="18" charset="0"/>
              </a:rPr>
            </a:br>
            <a:br>
              <a:rPr lang="it-IT" sz="1500" b="1" dirty="0">
                <a:latin typeface="Trebuchet MS" panose="020B0603020202020204" pitchFamily="34" charset="0"/>
              </a:rPr>
            </a:br>
            <a:r>
              <a:rPr lang="it-IT" sz="1500" dirty="0">
                <a:latin typeface="Trebuchet MS" panose="020B0603020202020204" pitchFamily="34" charset="0"/>
              </a:rPr>
              <a:t>In </a:t>
            </a:r>
            <a:r>
              <a:rPr lang="it-IT" sz="1500" b="1" dirty="0">
                <a:latin typeface="Trebuchet MS" panose="020B0603020202020204" pitchFamily="34" charset="0"/>
              </a:rPr>
              <a:t>structura actionariatului</a:t>
            </a:r>
            <a:r>
              <a:rPr lang="it-IT" sz="1500" dirty="0">
                <a:latin typeface="Trebuchet MS" panose="020B0603020202020204" pitchFamily="34" charset="0"/>
              </a:rPr>
              <a:t>, participatia majoritara este detinuta de catre Ministerul Sanatatii - 53,0173%, urmata de actionarul semnificativ SIF Oltenia, cu o detinere de 23,0714%  din capitalul social al companiei. </a:t>
            </a:r>
            <a:br>
              <a:rPr lang="it-IT" sz="1500" dirty="0">
                <a:latin typeface="Trebuchet MS" panose="020B0603020202020204" pitchFamily="34" charset="0"/>
              </a:rPr>
            </a:br>
            <a:endParaRPr lang="it-IT" sz="1500" dirty="0">
              <a:latin typeface="Trebuchet MS" panose="020B0603020202020204" pitchFamily="34" charset="0"/>
            </a:endParaRPr>
          </a:p>
          <a:p>
            <a:br>
              <a:rPr lang="it-IT" sz="1500" dirty="0">
                <a:latin typeface="Trebuchet MS" panose="020B0603020202020204" pitchFamily="34" charset="0"/>
              </a:rPr>
            </a:br>
            <a:r>
              <a:rPr lang="it-IT" sz="1500" dirty="0">
                <a:latin typeface="Trebuchet MS" panose="020B0603020202020204" pitchFamily="34" charset="0"/>
              </a:rPr>
              <a:t>M</a:t>
            </a:r>
            <a:r>
              <a:rPr lang="ro-RO" sz="1500" dirty="0">
                <a:latin typeface="Trebuchet MS" panose="020B0603020202020204" pitchFamily="34" charset="0"/>
              </a:rPr>
              <a:t>embru ARIR</a:t>
            </a:r>
            <a:r>
              <a:rPr lang="en-US" sz="1500" dirty="0">
                <a:latin typeface="Trebuchet MS" panose="020B0603020202020204" pitchFamily="34" charset="0"/>
              </a:rPr>
              <a:t> din </a:t>
            </a:r>
            <a:r>
              <a:rPr lang="en-US" sz="1500" dirty="0" err="1">
                <a:latin typeface="Trebuchet MS" panose="020B0603020202020204" pitchFamily="34" charset="0"/>
              </a:rPr>
              <a:t>anul</a:t>
            </a:r>
            <a:r>
              <a:rPr lang="en-US" sz="1500" dirty="0">
                <a:latin typeface="Trebuchet MS" panose="020B0603020202020204" pitchFamily="34" charset="0"/>
              </a:rPr>
              <a:t> 2019, </a:t>
            </a:r>
            <a:r>
              <a:rPr lang="en-US" sz="1500" dirty="0" err="1">
                <a:latin typeface="Trebuchet MS" panose="020B0603020202020204" pitchFamily="34" charset="0"/>
              </a:rPr>
              <a:t>Antibiotice</a:t>
            </a:r>
            <a:r>
              <a:rPr lang="en-US" sz="1500" dirty="0">
                <a:latin typeface="Trebuchet MS" panose="020B0603020202020204" pitchFamily="34" charset="0"/>
              </a:rPr>
              <a:t> S.A. a </a:t>
            </a:r>
            <a:r>
              <a:rPr lang="en-US" sz="1500" dirty="0" err="1">
                <a:latin typeface="Trebuchet MS" panose="020B0603020202020204" pitchFamily="34" charset="0"/>
              </a:rPr>
              <a:t>obtinut</a:t>
            </a:r>
            <a:r>
              <a:rPr lang="en-US" sz="1500" dirty="0">
                <a:latin typeface="Trebuchet MS" panose="020B0603020202020204" pitchFamily="34" charset="0"/>
              </a:rPr>
              <a:t> nota maxima </a:t>
            </a:r>
            <a:r>
              <a:rPr lang="en-US" sz="1500" dirty="0" err="1">
                <a:latin typeface="Trebuchet MS" panose="020B0603020202020204" pitchFamily="34" charset="0"/>
              </a:rPr>
              <a:t>pentru</a:t>
            </a:r>
            <a:r>
              <a:rPr lang="en-US" sz="1500" dirty="0">
                <a:latin typeface="Trebuchet MS" panose="020B0603020202020204" pitchFamily="34" charset="0"/>
              </a:rPr>
              <a:t> </a:t>
            </a:r>
            <a:r>
              <a:rPr lang="en-US" sz="1500" dirty="0" err="1">
                <a:latin typeface="Trebuchet MS" panose="020B0603020202020204" pitchFamily="34" charset="0"/>
              </a:rPr>
              <a:t>doi</a:t>
            </a:r>
            <a:r>
              <a:rPr lang="en-US" sz="1500" dirty="0">
                <a:latin typeface="Trebuchet MS" panose="020B0603020202020204" pitchFamily="34" charset="0"/>
              </a:rPr>
              <a:t> ani </a:t>
            </a:r>
            <a:r>
              <a:rPr lang="en-US" sz="1500" dirty="0" err="1">
                <a:latin typeface="Trebuchet MS" panose="020B0603020202020204" pitchFamily="34" charset="0"/>
              </a:rPr>
              <a:t>consecutiv</a:t>
            </a:r>
            <a:r>
              <a:rPr lang="en-US" sz="1500" dirty="0">
                <a:latin typeface="Trebuchet MS" panose="020B0603020202020204" pitchFamily="34" charset="0"/>
              </a:rPr>
              <a:t>, la </a:t>
            </a:r>
            <a:r>
              <a:rPr lang="en-US" sz="1500" dirty="0" err="1">
                <a:latin typeface="Trebuchet MS" panose="020B0603020202020204" pitchFamily="34" charset="0"/>
              </a:rPr>
              <a:t>evaluarea</a:t>
            </a:r>
            <a:r>
              <a:rPr lang="en-US" sz="1500" dirty="0">
                <a:latin typeface="Trebuchet MS" panose="020B0603020202020204" pitchFamily="34" charset="0"/>
              </a:rPr>
              <a:t> </a:t>
            </a:r>
            <a:r>
              <a:rPr lang="en-US" sz="1500" dirty="0" err="1">
                <a:latin typeface="Trebuchet MS" panose="020B0603020202020204" pitchFamily="34" charset="0"/>
              </a:rPr>
              <a:t>indicatorului</a:t>
            </a:r>
            <a:r>
              <a:rPr lang="en-US" sz="1500" dirty="0">
                <a:latin typeface="Trebuchet MS" panose="020B0603020202020204" pitchFamily="34" charset="0"/>
              </a:rPr>
              <a:t> </a:t>
            </a:r>
            <a:r>
              <a:rPr lang="it-IT" sz="1500" b="0" i="0" dirty="0">
                <a:latin typeface="Trebuchet MS" panose="020B0603020202020204" pitchFamily="34" charset="0"/>
              </a:rPr>
              <a:t>VEKTOR – indicatorul comunicarii cu investitorii a companiilor listate la Bursa de Valori Bucuresti si </a:t>
            </a:r>
            <a:r>
              <a:rPr lang="ro-RO" sz="1500" dirty="0">
                <a:effectLst/>
                <a:latin typeface="Trebuchet MS" panose="020B0603020202020204" pitchFamily="34" charset="0"/>
                <a:ea typeface="Times New Roman" panose="02020603050405020304" pitchFamily="18" charset="0"/>
                <a:cs typeface="Times New Roman" panose="02020603050405020304" pitchFamily="18" charset="0"/>
              </a:rPr>
              <a:t>locul 3 la categoria Best Company IR – retail choise, notata fiind comunicarea, deschiderea, transparenta si calitatea informatiilor</a:t>
            </a:r>
            <a:r>
              <a:rPr lang="en-US" sz="1500" dirty="0">
                <a:effectLst/>
                <a:latin typeface="Trebuchet MS" panose="020B0603020202020204" pitchFamily="34" charset="0"/>
                <a:ea typeface="Times New Roman" panose="02020603050405020304" pitchFamily="18" charset="0"/>
                <a:cs typeface="Times New Roman" panose="02020603050405020304" pitchFamily="18" charset="0"/>
              </a:rPr>
              <a:t>.</a:t>
            </a:r>
            <a:endParaRPr lang="en-US" sz="1500" dirty="0">
              <a:effectLst/>
              <a:latin typeface="Trebuchet MS" panose="020B0603020202020204" pitchFamily="34" charset="0"/>
              <a:ea typeface="Calibri" panose="020F0502020204030204" pitchFamily="34" charset="0"/>
              <a:cs typeface="Times New Roman" panose="02020603050405020304" pitchFamily="18" charset="0"/>
            </a:endParaRPr>
          </a:p>
          <a:p>
            <a:br>
              <a:rPr lang="ro-RO" sz="1400" b="0" dirty="0">
                <a:latin typeface="Trebuchet MS" panose="020B0603020202020204" pitchFamily="34" charset="0"/>
              </a:rPr>
            </a:br>
            <a:endParaRPr lang="en-US" sz="1400" dirty="0">
              <a:latin typeface="Trebuchet MS" panose="020B0603020202020204" pitchFamily="34" charset="0"/>
            </a:endParaRPr>
          </a:p>
        </p:txBody>
      </p:sp>
    </p:spTree>
    <p:extLst>
      <p:ext uri="{BB962C8B-B14F-4D97-AF65-F5344CB8AC3E}">
        <p14:creationId xmlns:p14="http://schemas.microsoft.com/office/powerpoint/2010/main" val="53361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C993B6-B890-4F13-BEF9-3EAA2ADE9EDF}"/>
              </a:ext>
            </a:extLst>
          </p:cNvPr>
          <p:cNvSpPr>
            <a:spLocks noGrp="1"/>
          </p:cNvSpPr>
          <p:nvPr>
            <p:ph type="sldNum" sz="quarter" idx="16"/>
          </p:nvPr>
        </p:nvSpPr>
        <p:spPr/>
        <p:txBody>
          <a:bodyPr/>
          <a:lstStyle/>
          <a:p>
            <a:r>
              <a:rPr lang="en-US" dirty="0"/>
              <a:t>23</a:t>
            </a:r>
            <a:endParaRPr lang="uk-UA" dirty="0"/>
          </a:p>
        </p:txBody>
      </p:sp>
      <p:graphicFrame>
        <p:nvGraphicFramePr>
          <p:cNvPr id="8" name="Diagram 7">
            <a:extLst>
              <a:ext uri="{FF2B5EF4-FFF2-40B4-BE49-F238E27FC236}">
                <a16:creationId xmlns:a16="http://schemas.microsoft.com/office/drawing/2014/main" id="{611D6C8C-6B43-44BB-9C8A-C6936F9114CB}"/>
              </a:ext>
            </a:extLst>
          </p:cNvPr>
          <p:cNvGraphicFramePr/>
          <p:nvPr>
            <p:extLst>
              <p:ext uri="{D42A27DB-BD31-4B8C-83A1-F6EECF244321}">
                <p14:modId xmlns:p14="http://schemas.microsoft.com/office/powerpoint/2010/main" val="3871583901"/>
              </p:ext>
            </p:extLst>
          </p:nvPr>
        </p:nvGraphicFramePr>
        <p:xfrm>
          <a:off x="504836" y="1484784"/>
          <a:ext cx="8230126" cy="46901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Footer Placeholder 5">
            <a:extLst>
              <a:ext uri="{FF2B5EF4-FFF2-40B4-BE49-F238E27FC236}">
                <a16:creationId xmlns:a16="http://schemas.microsoft.com/office/drawing/2014/main" id="{4DEFDB2E-87C6-4456-BEC0-9742D0036767}"/>
              </a:ext>
            </a:extLst>
          </p:cNvPr>
          <p:cNvSpPr txBox="1">
            <a:spLocks/>
          </p:cNvSpPr>
          <p:nvPr/>
        </p:nvSpPr>
        <p:spPr>
          <a:xfrm>
            <a:off x="5652120" y="6356351"/>
            <a:ext cx="2895600" cy="366183"/>
          </a:xfrm>
          <a:prstGeom prst="rect">
            <a:avLst/>
          </a:prstGeom>
        </p:spPr>
        <p:txBody>
          <a:bodyPr vert="horz" lIns="91440" tIns="45720" rIns="91440" bIns="45720" rtlCol="0" anchor="ctr"/>
          <a:lstStyle>
            <a:defPPr>
              <a:defRPr lang="uk-UA"/>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www.antibiotice.ro</a:t>
            </a:r>
            <a:endParaRPr lang="uk-UA" dirty="0"/>
          </a:p>
        </p:txBody>
      </p:sp>
      <p:sp>
        <p:nvSpPr>
          <p:cNvPr id="10" name="Title 4">
            <a:extLst>
              <a:ext uri="{FF2B5EF4-FFF2-40B4-BE49-F238E27FC236}">
                <a16:creationId xmlns:a16="http://schemas.microsoft.com/office/drawing/2014/main" id="{1C86E71B-3B42-45AB-AE6C-17CED9D155CE}"/>
              </a:ext>
            </a:extLst>
          </p:cNvPr>
          <p:cNvSpPr txBox="1">
            <a:spLocks noGrp="1"/>
          </p:cNvSpPr>
          <p:nvPr>
            <p:ph type="title"/>
          </p:nvPr>
        </p:nvSpPr>
        <p:spPr bwMode="auto">
          <a:xfrm>
            <a:off x="415399" y="764705"/>
            <a:ext cx="8230126" cy="4320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en-US" sz="2400" b="1" dirty="0" err="1">
                <a:solidFill>
                  <a:srgbClr val="000000"/>
                </a:solidFill>
                <a:latin typeface="Trebuchet MS" panose="020B0603020202020204" pitchFamily="34" charset="0"/>
                <a:ea typeface="+mn-ea"/>
                <a:cs typeface="+mn-cs"/>
              </a:rPr>
              <a:t>Antibiotice</a:t>
            </a:r>
            <a:r>
              <a:rPr lang="en-US" altLang="en-US" sz="2400" b="1" dirty="0">
                <a:solidFill>
                  <a:srgbClr val="000000"/>
                </a:solidFill>
                <a:latin typeface="Trebuchet MS" panose="020B0603020202020204" pitchFamily="34" charset="0"/>
                <a:ea typeface="+mn-ea"/>
                <a:cs typeface="+mn-cs"/>
              </a:rPr>
              <a:t>, o </a:t>
            </a:r>
            <a:r>
              <a:rPr lang="en-US" altLang="en-US" sz="2400" b="1" dirty="0" err="1">
                <a:solidFill>
                  <a:srgbClr val="000000"/>
                </a:solidFill>
                <a:latin typeface="Trebuchet MS" panose="020B0603020202020204" pitchFamily="34" charset="0"/>
                <a:ea typeface="+mn-ea"/>
                <a:cs typeface="+mn-cs"/>
              </a:rPr>
              <a:t>companie</a:t>
            </a:r>
            <a:r>
              <a:rPr lang="en-US" altLang="en-US" sz="2400" b="1" dirty="0">
                <a:solidFill>
                  <a:srgbClr val="000000"/>
                </a:solidFill>
                <a:latin typeface="Trebuchet MS" panose="020B0603020202020204" pitchFamily="34" charset="0"/>
                <a:ea typeface="+mn-ea"/>
                <a:cs typeface="+mn-cs"/>
              </a:rPr>
              <a:t> </a:t>
            </a:r>
            <a:r>
              <a:rPr lang="en-US" altLang="en-US" sz="2400" b="1" dirty="0" err="1">
                <a:solidFill>
                  <a:srgbClr val="000000"/>
                </a:solidFill>
                <a:latin typeface="Trebuchet MS" panose="020B0603020202020204" pitchFamily="34" charset="0"/>
                <a:ea typeface="+mn-ea"/>
                <a:cs typeface="+mn-cs"/>
              </a:rPr>
              <a:t>responsabila</a:t>
            </a:r>
            <a:endParaRPr lang="en-US" altLang="en-US" sz="2400" b="1" dirty="0">
              <a:solidFill>
                <a:srgbClr val="000000"/>
              </a:solidFill>
              <a:latin typeface="Trebuchet MS" panose="020B0603020202020204" pitchFamily="34" charset="0"/>
              <a:ea typeface="+mn-ea"/>
              <a:cs typeface="+mn-cs"/>
            </a:endParaRPr>
          </a:p>
        </p:txBody>
      </p:sp>
    </p:spTree>
    <p:extLst>
      <p:ext uri="{BB962C8B-B14F-4D97-AF65-F5344CB8AC3E}">
        <p14:creationId xmlns:p14="http://schemas.microsoft.com/office/powerpoint/2010/main" val="405290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A8B2B42-05E3-4F38-90A7-C217D2FD1E02}"/>
              </a:ext>
            </a:extLst>
          </p:cNvPr>
          <p:cNvSpPr>
            <a:spLocks noGrp="1"/>
          </p:cNvSpPr>
          <p:nvPr>
            <p:ph type="sldNum" sz="quarter" idx="16"/>
          </p:nvPr>
        </p:nvSpPr>
        <p:spPr/>
        <p:txBody>
          <a:bodyPr/>
          <a:lstStyle/>
          <a:p>
            <a:fld id="{5A12E19C-F0D7-470F-8E3A-FEF858791E3B}" type="slidenum">
              <a:rPr lang="uk-UA" smtClean="0"/>
              <a:pPr/>
              <a:t>5</a:t>
            </a:fld>
            <a:endParaRPr lang="uk-UA"/>
          </a:p>
        </p:txBody>
      </p:sp>
      <p:sp>
        <p:nvSpPr>
          <p:cNvPr id="6" name="Footer Placeholder 5">
            <a:extLst>
              <a:ext uri="{FF2B5EF4-FFF2-40B4-BE49-F238E27FC236}">
                <a16:creationId xmlns:a16="http://schemas.microsoft.com/office/drawing/2014/main" id="{A6DD6F8D-B533-48F4-942D-B79E17DB4996}"/>
              </a:ext>
            </a:extLst>
          </p:cNvPr>
          <p:cNvSpPr>
            <a:spLocks noGrp="1"/>
          </p:cNvSpPr>
          <p:nvPr>
            <p:ph type="ftr" sz="quarter" idx="21"/>
          </p:nvPr>
        </p:nvSpPr>
        <p:spPr/>
        <p:txBody>
          <a:bodyPr/>
          <a:lstStyle/>
          <a:p>
            <a:pPr algn="r"/>
            <a:r>
              <a:rPr lang="en-US"/>
              <a:t>www.company.com</a:t>
            </a:r>
            <a:endParaRPr lang="uk-UA" dirty="0"/>
          </a:p>
        </p:txBody>
      </p:sp>
      <p:sp>
        <p:nvSpPr>
          <p:cNvPr id="10" name="Title 1">
            <a:extLst>
              <a:ext uri="{FF2B5EF4-FFF2-40B4-BE49-F238E27FC236}">
                <a16:creationId xmlns:a16="http://schemas.microsoft.com/office/drawing/2014/main" id="{69FDC6FD-364B-40D7-A8A8-0E3B95CD39E5}"/>
              </a:ext>
            </a:extLst>
          </p:cNvPr>
          <p:cNvSpPr txBox="1">
            <a:spLocks noChangeArrowheads="1"/>
          </p:cNvSpPr>
          <p:nvPr/>
        </p:nvSpPr>
        <p:spPr bwMode="auto">
          <a:xfrm>
            <a:off x="395536" y="602395"/>
            <a:ext cx="4824536" cy="41880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l" defTabSz="914400" rtl="0" eaLnBrk="1" latinLnBrk="0" hangingPunct="1">
              <a:spcBef>
                <a:spcPct val="0"/>
              </a:spcBef>
              <a:buNone/>
              <a:defRPr sz="3600" kern="1200">
                <a:solidFill>
                  <a:schemeClr val="tx1"/>
                </a:solidFill>
                <a:latin typeface="+mj-lt"/>
                <a:ea typeface="+mj-ea"/>
                <a:cs typeface="+mj-cs"/>
              </a:defRPr>
            </a:lvl1pPr>
          </a:lstStyle>
          <a:p>
            <a:r>
              <a:rPr lang="en-US" altLang="ro-RO" sz="2400" b="1" dirty="0">
                <a:latin typeface="Trebuchet MS" panose="020B0603020202020204" pitchFamily="34" charset="0"/>
              </a:rPr>
              <a:t>Perspective </a:t>
            </a:r>
            <a:r>
              <a:rPr lang="en-US" altLang="ro-RO" sz="2400" b="1" dirty="0" err="1">
                <a:latin typeface="Trebuchet MS" panose="020B0603020202020204" pitchFamily="34" charset="0"/>
              </a:rPr>
              <a:t>Antibiotice</a:t>
            </a:r>
            <a:r>
              <a:rPr lang="en-US" altLang="ro-RO" sz="2400" b="1" dirty="0">
                <a:latin typeface="Trebuchet MS" panose="020B0603020202020204" pitchFamily="34" charset="0"/>
              </a:rPr>
              <a:t> S.A.</a:t>
            </a:r>
          </a:p>
        </p:txBody>
      </p:sp>
      <p:sp>
        <p:nvSpPr>
          <p:cNvPr id="12" name="TextBox 11">
            <a:extLst>
              <a:ext uri="{FF2B5EF4-FFF2-40B4-BE49-F238E27FC236}">
                <a16:creationId xmlns:a16="http://schemas.microsoft.com/office/drawing/2014/main" id="{EB25E920-1E4B-4172-919D-DF6478A8B11C}"/>
              </a:ext>
            </a:extLst>
          </p:cNvPr>
          <p:cNvSpPr txBox="1"/>
          <p:nvPr/>
        </p:nvSpPr>
        <p:spPr>
          <a:xfrm>
            <a:off x="617523" y="1772816"/>
            <a:ext cx="8136818" cy="4873642"/>
          </a:xfrm>
          <a:prstGeom prst="rect">
            <a:avLst/>
          </a:prstGeom>
          <a:noFill/>
        </p:spPr>
        <p:txBody>
          <a:bodyPr wrap="square">
            <a:spAutoFit/>
          </a:bodyPr>
          <a:lstStyle/>
          <a:p>
            <a:pPr algn="just"/>
            <a:endParaRPr lang="it-IT" sz="1400" dirty="0">
              <a:latin typeface="Trebuchet MS" panose="020B0603020202020204" pitchFamily="34" charset="0"/>
            </a:endParaRPr>
          </a:p>
          <a:p>
            <a:pPr algn="just"/>
            <a:r>
              <a:rPr lang="it-IT" dirty="0">
                <a:latin typeface="Trebuchet MS" panose="020B0603020202020204" pitchFamily="34" charset="0"/>
              </a:rPr>
              <a:t>Prin </a:t>
            </a:r>
            <a:r>
              <a:rPr lang="it-IT" b="1" dirty="0">
                <a:latin typeface="Trebuchet MS" panose="020B0603020202020204" pitchFamily="34" charset="0"/>
              </a:rPr>
              <a:t>Planul de Organizare si Dezvoltare Strategic</a:t>
            </a:r>
            <a:r>
              <a:rPr lang="it-IT" dirty="0">
                <a:latin typeface="Trebuchet MS" panose="020B0603020202020204" pitchFamily="34" charset="0"/>
              </a:rPr>
              <a:t>ă</a:t>
            </a:r>
            <a:r>
              <a:rPr lang="it-IT" b="1" dirty="0">
                <a:latin typeface="Trebuchet MS" panose="020B0603020202020204" pitchFamily="34" charset="0"/>
              </a:rPr>
              <a:t> </a:t>
            </a:r>
            <a:r>
              <a:rPr lang="it-IT" dirty="0">
                <a:latin typeface="Trebuchet MS" panose="020B0603020202020204" pitchFamily="34" charset="0"/>
              </a:rPr>
              <a:t>al companiei pentru perioada 2021-2028 sunt sintetizate directiile Antibiotice pentru urmãtorii opt ani, care includ masuri pentru: adaptarea strategică a resursei umane si a portofoliului de produse, perfectionarea Sistemului de Management Integrat, Planificarea strategică si managementul performantei precum si perfectionarea Sistemului de Guvernantă Corporativă. </a:t>
            </a:r>
          </a:p>
          <a:p>
            <a:pPr algn="just"/>
            <a:endParaRPr lang="it-IT" dirty="0">
              <a:latin typeface="Trebuchet MS" panose="020B0603020202020204" pitchFamily="34" charset="0"/>
            </a:endParaRPr>
          </a:p>
          <a:p>
            <a:pPr algn="just"/>
            <a:r>
              <a:rPr lang="en-US" b="1" dirty="0" err="1">
                <a:latin typeface="Trebuchet MS" panose="020B0603020202020204" pitchFamily="34" charset="0"/>
              </a:rPr>
              <a:t>Obiectivele</a:t>
            </a:r>
            <a:r>
              <a:rPr lang="en-US" b="1" dirty="0">
                <a:latin typeface="Trebuchet MS" panose="020B0603020202020204" pitchFamily="34" charset="0"/>
              </a:rPr>
              <a:t> </a:t>
            </a:r>
            <a:r>
              <a:rPr lang="it-IT" b="1" dirty="0">
                <a:latin typeface="Trebuchet MS" panose="020B0603020202020204" pitchFamily="34" charset="0"/>
              </a:rPr>
              <a:t>Planului de Organizare si Dezvoltare Strategic</a:t>
            </a:r>
            <a:r>
              <a:rPr lang="it-IT" dirty="0">
                <a:latin typeface="Trebuchet MS" panose="020B0603020202020204" pitchFamily="34" charset="0"/>
              </a:rPr>
              <a:t>ă </a:t>
            </a:r>
            <a:r>
              <a:rPr lang="en-US" dirty="0">
                <a:latin typeface="Trebuchet MS" panose="020B0603020202020204" pitchFamily="34" charset="0"/>
              </a:rPr>
              <a:t>sunt</a:t>
            </a:r>
            <a:r>
              <a:rPr lang="en-US" dirty="0">
                <a:effectLst/>
                <a:latin typeface="Trebuchet MS" panose="020B0603020202020204" pitchFamily="34" charset="0"/>
                <a:ea typeface="Calibri" panose="020F0502020204030204" pitchFamily="34" charset="0"/>
                <a:cs typeface="Times New Roman" panose="02020603050405020304" pitchFamily="18" charset="0"/>
              </a:rPr>
              <a:t>:</a:t>
            </a:r>
          </a:p>
          <a:p>
            <a:pPr marL="342900" marR="0" lvl="0" indent="-342900" algn="just">
              <a:lnSpc>
                <a:spcPct val="107000"/>
              </a:lnSpc>
              <a:spcBef>
                <a:spcPts val="0"/>
              </a:spcBef>
              <a:spcAft>
                <a:spcPts val="0"/>
              </a:spcAft>
              <a:buFont typeface="Symbol" panose="05050102010706020507" pitchFamily="18" charset="2"/>
              <a:buChar char=""/>
            </a:pPr>
            <a:r>
              <a:rPr lang="ro-RO" dirty="0">
                <a:effectLst/>
                <a:latin typeface="Trebuchet MS" panose="020B0603020202020204" pitchFamily="34" charset="0"/>
                <a:ea typeface="Calibri" panose="020F0502020204030204" pitchFamily="34" charset="0"/>
                <a:cs typeface="Arial" panose="020B0604020202020204" pitchFamily="34" charset="0"/>
              </a:rPr>
              <a:t>dublarea cifrei de afaceri: 140 milioane euro</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ro-RO" dirty="0">
                <a:effectLst/>
                <a:latin typeface="Trebuchet MS" panose="020B0603020202020204" pitchFamily="34" charset="0"/>
                <a:ea typeface="Calibri" panose="020F0502020204030204" pitchFamily="34" charset="0"/>
                <a:cs typeface="Arial" panose="020B0604020202020204" pitchFamily="34" charset="0"/>
              </a:rPr>
              <a:t>realizarea unui profit brut de 14 milioane euro (10% din cifra de afaceri)</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dirty="0" err="1">
                <a:latin typeface="Trebuchet MS" panose="020B0603020202020204" pitchFamily="34" charset="0"/>
                <a:ea typeface="Calibri" panose="020F0502020204030204" pitchFamily="34" charset="0"/>
                <a:cs typeface="Arial" panose="020B0604020202020204" pitchFamily="34" charset="0"/>
              </a:rPr>
              <a:t>c</a:t>
            </a:r>
            <a:r>
              <a:rPr lang="en-US" dirty="0" err="1">
                <a:effectLst/>
                <a:latin typeface="Trebuchet MS" panose="020B0603020202020204" pitchFamily="34" charset="0"/>
                <a:ea typeface="Calibri" panose="020F0502020204030204" pitchFamily="34" charset="0"/>
                <a:cs typeface="Arial" panose="020B0604020202020204" pitchFamily="34" charset="0"/>
              </a:rPr>
              <a:t>ontinuarea</a:t>
            </a:r>
            <a:r>
              <a:rPr lang="en-US" dirty="0">
                <a:effectLst/>
                <a:latin typeface="Trebuchet MS" panose="020B0603020202020204" pitchFamily="34" charset="0"/>
                <a:ea typeface="Calibri" panose="020F0502020204030204" pitchFamily="34" charset="0"/>
                <a:cs typeface="Arial" panose="020B0604020202020204" pitchFamily="34" charset="0"/>
              </a:rPr>
              <a:t> </a:t>
            </a:r>
            <a:r>
              <a:rPr lang="en-US" dirty="0" err="1">
                <a:effectLst/>
                <a:latin typeface="Trebuchet MS" panose="020B0603020202020204" pitchFamily="34" charset="0"/>
                <a:ea typeface="Calibri" panose="020F0502020204030204" pitchFamily="34" charset="0"/>
                <a:cs typeface="Arial" panose="020B0604020202020204" pitchFamily="34" charset="0"/>
              </a:rPr>
              <a:t>demersului</a:t>
            </a:r>
            <a:r>
              <a:rPr lang="en-US" dirty="0">
                <a:effectLst/>
                <a:latin typeface="Trebuchet MS" panose="020B0603020202020204" pitchFamily="34" charset="0"/>
                <a:ea typeface="Calibri" panose="020F0502020204030204" pitchFamily="34" charset="0"/>
                <a:cs typeface="Arial" panose="020B0604020202020204" pitchFamily="34" charset="0"/>
              </a:rPr>
              <a:t> de </a:t>
            </a:r>
            <a:r>
              <a:rPr lang="ro-RO" dirty="0">
                <a:effectLst/>
                <a:latin typeface="Trebuchet MS" panose="020B0603020202020204" pitchFamily="34" charset="0"/>
                <a:ea typeface="Calibri" panose="020F0502020204030204" pitchFamily="34" charset="0"/>
                <a:cs typeface="Arial" panose="020B0604020202020204" pitchFamily="34" charset="0"/>
              </a:rPr>
              <a:t>internationalizare</a:t>
            </a:r>
            <a:r>
              <a:rPr lang="en-US" dirty="0">
                <a:effectLst/>
                <a:latin typeface="Trebuchet MS" panose="020B0603020202020204" pitchFamily="34" charset="0"/>
                <a:ea typeface="Calibri" panose="020F0502020204030204" pitchFamily="34" charset="0"/>
                <a:cs typeface="Arial" panose="020B0604020202020204" pitchFamily="34" charset="0"/>
              </a:rPr>
              <a:t> </a:t>
            </a:r>
            <a:r>
              <a:rPr lang="ro-RO" dirty="0">
                <a:effectLst/>
                <a:latin typeface="Trebuchet MS" panose="020B0603020202020204" pitchFamily="34" charset="0"/>
                <a:ea typeface="Calibri" panose="020F0502020204030204" pitchFamily="34" charset="0"/>
                <a:cs typeface="Arial" panose="020B0604020202020204" pitchFamily="34" charset="0"/>
              </a:rPr>
              <a:t>a afacerii: 50% din total cifra de afaceri</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ro-RO" dirty="0">
                <a:effectLst/>
                <a:latin typeface="Trebuchet MS" panose="020B0603020202020204" pitchFamily="34" charset="0"/>
                <a:ea typeface="Calibri" panose="020F0502020204030204" pitchFamily="34" charset="0"/>
                <a:cs typeface="Arial" panose="020B0604020202020204" pitchFamily="34" charset="0"/>
              </a:rPr>
              <a:t>consolidarea pozitiei de lider mondial pentru substanta activa Nistatina</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ro-RO" dirty="0">
                <a:effectLst/>
                <a:latin typeface="Trebuchet MS" panose="020B0603020202020204" pitchFamily="34" charset="0"/>
                <a:ea typeface="Calibri" panose="020F0502020204030204" pitchFamily="34" charset="0"/>
                <a:cs typeface="Arial" panose="020B0604020202020204" pitchFamily="34" charset="0"/>
              </a:rPr>
              <a:t>eficientizarea activitatilor prin digitalizarea si informatizarea societatii</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ro-RO" dirty="0">
                <a:effectLst/>
                <a:latin typeface="Trebuchet MS" panose="020B0603020202020204" pitchFamily="34" charset="0"/>
                <a:ea typeface="Calibri" panose="020F0502020204030204" pitchFamily="34" charset="0"/>
                <a:cs typeface="Arial" panose="020B0604020202020204" pitchFamily="34" charset="0"/>
              </a:rPr>
              <a:t>optimizarea numarului de salariati, cu o structura adaptata perioadei</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ro-RO" dirty="0">
                <a:effectLst/>
                <a:latin typeface="Trebuchet MS" panose="020B0603020202020204" pitchFamily="34" charset="0"/>
                <a:ea typeface="Calibri" panose="020F0502020204030204" pitchFamily="34" charset="0"/>
                <a:cs typeface="Arial" panose="020B0604020202020204" pitchFamily="34" charset="0"/>
              </a:rPr>
              <a:t>valoarea adaugata a societatii: 60 milioane euro</a:t>
            </a:r>
            <a:endParaRPr lang="en-US" dirty="0">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3118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8841C9E0-0CEA-4B68-9D53-598BB22983B4}"/>
              </a:ext>
              <a:ext uri="{C183D7F6-B498-43B3-948B-1728B52AA6E4}">
                <adec:decorative xmlns:adec="http://schemas.microsoft.com/office/drawing/2017/decorative" val="1"/>
              </a:ext>
            </a:extLst>
          </p:cNvPr>
          <p:cNvSpPr/>
          <p:nvPr/>
        </p:nvSpPr>
        <p:spPr>
          <a:xfrm>
            <a:off x="5644630" y="4233816"/>
            <a:ext cx="1456172" cy="1515480"/>
          </a:xfrm>
          <a:prstGeom prst="rect">
            <a:avLst/>
          </a:prstGeom>
          <a:gradFill flip="none" rotWithShape="1">
            <a:gsLst>
              <a:gs pos="100000">
                <a:srgbClr val="30353F">
                  <a:alpha val="0"/>
                </a:srgbClr>
              </a:gs>
              <a:gs pos="0">
                <a:srgbClr val="C00000"/>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8" name="Rectangle 57">
            <a:extLst>
              <a:ext uri="{FF2B5EF4-FFF2-40B4-BE49-F238E27FC236}">
                <a16:creationId xmlns:a16="http://schemas.microsoft.com/office/drawing/2014/main" id="{507161A9-81DC-4385-9EE9-BFDA8E12289C}"/>
              </a:ext>
              <a:ext uri="{C183D7F6-B498-43B3-948B-1728B52AA6E4}">
                <adec:decorative xmlns:adec="http://schemas.microsoft.com/office/drawing/2017/decorative" val="1"/>
              </a:ext>
            </a:extLst>
          </p:cNvPr>
          <p:cNvSpPr/>
          <p:nvPr/>
        </p:nvSpPr>
        <p:spPr>
          <a:xfrm>
            <a:off x="3910959" y="4204155"/>
            <a:ext cx="1473066" cy="1545117"/>
          </a:xfrm>
          <a:prstGeom prst="rect">
            <a:avLst/>
          </a:prstGeom>
          <a:gradFill flip="none" rotWithShape="1">
            <a:gsLst>
              <a:gs pos="100000">
                <a:schemeClr val="bg1">
                  <a:lumMod val="95000"/>
                </a:schemeClr>
              </a:gs>
              <a:gs pos="0">
                <a:schemeClr val="bg1">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8" name="Rectangle 137">
            <a:extLst>
              <a:ext uri="{C183D7F6-B498-43B3-948B-1728B52AA6E4}">
                <adec:decorative xmlns:adec="http://schemas.microsoft.com/office/drawing/2017/decorative" val="1"/>
              </a:ext>
            </a:extLst>
          </p:cNvPr>
          <p:cNvSpPr/>
          <p:nvPr/>
        </p:nvSpPr>
        <p:spPr>
          <a:xfrm>
            <a:off x="413383" y="4179853"/>
            <a:ext cx="1468122" cy="1593723"/>
          </a:xfrm>
          <a:prstGeom prst="rect">
            <a:avLst/>
          </a:prstGeom>
          <a:gradFill flip="none" rotWithShape="1">
            <a:gsLst>
              <a:gs pos="100000">
                <a:schemeClr val="bg1">
                  <a:lumMod val="95000"/>
                </a:schemeClr>
              </a:gs>
              <a:gs pos="0">
                <a:schemeClr val="bg1">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5" name="Group 4">
            <a:extLst>
              <a:ext uri="{C183D7F6-B498-43B3-948B-1728B52AA6E4}">
                <adec:decorative xmlns:adec="http://schemas.microsoft.com/office/drawing/2017/decorative" val="1"/>
              </a:ext>
            </a:extLst>
          </p:cNvPr>
          <p:cNvGrpSpPr/>
          <p:nvPr/>
        </p:nvGrpSpPr>
        <p:grpSpPr>
          <a:xfrm>
            <a:off x="-245488" y="3050633"/>
            <a:ext cx="2760231" cy="1840154"/>
            <a:chOff x="4033356" y="1174286"/>
            <a:chExt cx="4062503" cy="2708336"/>
          </a:xfrm>
        </p:grpSpPr>
        <p:grpSp>
          <p:nvGrpSpPr>
            <p:cNvPr id="2" name="Group 1"/>
            <p:cNvGrpSpPr/>
            <p:nvPr/>
          </p:nvGrpSpPr>
          <p:grpSpPr>
            <a:xfrm>
              <a:off x="4033356" y="1174286"/>
              <a:ext cx="4062503" cy="2708336"/>
              <a:chOff x="4033356" y="1174286"/>
              <a:chExt cx="4062503" cy="2708336"/>
            </a:xfrm>
          </p:grpSpPr>
          <p:graphicFrame>
            <p:nvGraphicFramePr>
              <p:cNvPr id="114" name="Chart 113"/>
              <p:cNvGraphicFramePr/>
              <p:nvPr>
                <p:extLst>
                  <p:ext uri="{D42A27DB-BD31-4B8C-83A1-F6EECF244321}">
                    <p14:modId xmlns:p14="http://schemas.microsoft.com/office/powerpoint/2010/main" val="804016045"/>
                  </p:ext>
                </p:extLst>
              </p:nvPr>
            </p:nvGraphicFramePr>
            <p:xfrm>
              <a:off x="4033356" y="1174286"/>
              <a:ext cx="4062503" cy="2708336"/>
            </p:xfrm>
            <a:graphic>
              <a:graphicData uri="http://schemas.openxmlformats.org/drawingml/2006/chart">
                <c:chart xmlns:c="http://schemas.openxmlformats.org/drawingml/2006/chart" xmlns:r="http://schemas.openxmlformats.org/officeDocument/2006/relationships" r:id="rId2"/>
              </a:graphicData>
            </a:graphic>
          </p:graphicFrame>
          <p:sp>
            <p:nvSpPr>
              <p:cNvPr id="61" name="Oval 60"/>
              <p:cNvSpPr/>
              <p:nvPr/>
            </p:nvSpPr>
            <p:spPr>
              <a:xfrm>
                <a:off x="5316156" y="1722357"/>
                <a:ext cx="1587668" cy="15876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49" name="Freeform 5"/>
            <p:cNvSpPr>
              <a:spLocks noEditPoints="1"/>
            </p:cNvSpPr>
            <p:nvPr/>
          </p:nvSpPr>
          <p:spPr bwMode="auto">
            <a:xfrm>
              <a:off x="5708499" y="2119338"/>
              <a:ext cx="775002" cy="855603"/>
            </a:xfrm>
            <a:custGeom>
              <a:avLst/>
              <a:gdLst>
                <a:gd name="T0" fmla="*/ 1440 w 1800"/>
                <a:gd name="T1" fmla="*/ 544 h 2048"/>
                <a:gd name="T2" fmla="*/ 360 w 1800"/>
                <a:gd name="T3" fmla="*/ 544 h 2048"/>
                <a:gd name="T4" fmla="*/ 0 w 1800"/>
                <a:gd name="T5" fmla="*/ 1868 h 2048"/>
                <a:gd name="T6" fmla="*/ 1620 w 1800"/>
                <a:gd name="T7" fmla="*/ 2048 h 2048"/>
                <a:gd name="T8" fmla="*/ 1176 w 1800"/>
                <a:gd name="T9" fmla="*/ 1011 h 2048"/>
                <a:gd name="T10" fmla="*/ 900 w 1800"/>
                <a:gd name="T11" fmla="*/ 120 h 2048"/>
                <a:gd name="T12" fmla="*/ 900 w 1800"/>
                <a:gd name="T13" fmla="*/ 968 h 2048"/>
                <a:gd name="T14" fmla="*/ 1012 w 1800"/>
                <a:gd name="T15" fmla="*/ 1096 h 2048"/>
                <a:gd name="T16" fmla="*/ 788 w 1800"/>
                <a:gd name="T17" fmla="*/ 1096 h 2048"/>
                <a:gd name="T18" fmla="*/ 1012 w 1800"/>
                <a:gd name="T19" fmla="*/ 1096 h 2048"/>
                <a:gd name="T20" fmla="*/ 180 w 1800"/>
                <a:gd name="T21" fmla="*/ 1928 h 2048"/>
                <a:gd name="T22" fmla="*/ 419 w 1800"/>
                <a:gd name="T23" fmla="*/ 1254 h 2048"/>
                <a:gd name="T24" fmla="*/ 702 w 1800"/>
                <a:gd name="T25" fmla="*/ 1550 h 2048"/>
                <a:gd name="T26" fmla="*/ 778 w 1800"/>
                <a:gd name="T27" fmla="*/ 1637 h 2048"/>
                <a:gd name="T28" fmla="*/ 698 w 1800"/>
                <a:gd name="T29" fmla="*/ 1385 h 2048"/>
                <a:gd name="T30" fmla="*/ 669 w 1800"/>
                <a:gd name="T31" fmla="*/ 1414 h 2048"/>
                <a:gd name="T32" fmla="*/ 645 w 1800"/>
                <a:gd name="T33" fmla="*/ 1131 h 2048"/>
                <a:gd name="T34" fmla="*/ 698 w 1800"/>
                <a:gd name="T35" fmla="*/ 1385 h 2048"/>
                <a:gd name="T36" fmla="*/ 899 w 1800"/>
                <a:gd name="T37" fmla="*/ 1638 h 2048"/>
                <a:gd name="T38" fmla="*/ 901 w 1800"/>
                <a:gd name="T39" fmla="*/ 1638 h 2048"/>
                <a:gd name="T40" fmla="*/ 851 w 1800"/>
                <a:gd name="T41" fmla="*/ 1928 h 2048"/>
                <a:gd name="T42" fmla="*/ 900 w 1800"/>
                <a:gd name="T43" fmla="*/ 1628 h 2048"/>
                <a:gd name="T44" fmla="*/ 813 w 1800"/>
                <a:gd name="T45" fmla="*/ 1440 h 2048"/>
                <a:gd name="T46" fmla="*/ 987 w 1800"/>
                <a:gd name="T47" fmla="*/ 1440 h 2048"/>
                <a:gd name="T48" fmla="*/ 1155 w 1800"/>
                <a:gd name="T49" fmla="*/ 1131 h 2048"/>
                <a:gd name="T50" fmla="*/ 1134 w 1800"/>
                <a:gd name="T51" fmla="*/ 1417 h 2048"/>
                <a:gd name="T52" fmla="*/ 1102 w 1800"/>
                <a:gd name="T53" fmla="*/ 1385 h 2048"/>
                <a:gd name="T54" fmla="*/ 1155 w 1800"/>
                <a:gd name="T55" fmla="*/ 1131 h 2048"/>
                <a:gd name="T56" fmla="*/ 1071 w 1800"/>
                <a:gd name="T57" fmla="*/ 1928 h 2048"/>
                <a:gd name="T58" fmla="*/ 1076 w 1800"/>
                <a:gd name="T59" fmla="*/ 1529 h 2048"/>
                <a:gd name="T60" fmla="*/ 1188 w 1800"/>
                <a:gd name="T61" fmla="*/ 1544 h 2048"/>
                <a:gd name="T62" fmla="*/ 1680 w 1800"/>
                <a:gd name="T63" fmla="*/ 1868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00" h="2048">
                  <a:moveTo>
                    <a:pt x="1176" y="1011"/>
                  </a:moveTo>
                  <a:cubicBezTo>
                    <a:pt x="1334" y="916"/>
                    <a:pt x="1440" y="742"/>
                    <a:pt x="1440" y="544"/>
                  </a:cubicBezTo>
                  <a:cubicBezTo>
                    <a:pt x="1440" y="244"/>
                    <a:pt x="1198" y="0"/>
                    <a:pt x="900" y="0"/>
                  </a:cubicBezTo>
                  <a:cubicBezTo>
                    <a:pt x="602" y="0"/>
                    <a:pt x="360" y="244"/>
                    <a:pt x="360" y="544"/>
                  </a:cubicBezTo>
                  <a:cubicBezTo>
                    <a:pt x="360" y="742"/>
                    <a:pt x="466" y="916"/>
                    <a:pt x="624" y="1011"/>
                  </a:cubicBezTo>
                  <a:cubicBezTo>
                    <a:pt x="269" y="1125"/>
                    <a:pt x="0" y="1460"/>
                    <a:pt x="0" y="1868"/>
                  </a:cubicBezTo>
                  <a:cubicBezTo>
                    <a:pt x="0" y="1967"/>
                    <a:pt x="81" y="2048"/>
                    <a:pt x="180" y="2048"/>
                  </a:cubicBezTo>
                  <a:cubicBezTo>
                    <a:pt x="197" y="2048"/>
                    <a:pt x="1577" y="2048"/>
                    <a:pt x="1620" y="2048"/>
                  </a:cubicBezTo>
                  <a:cubicBezTo>
                    <a:pt x="1719" y="2048"/>
                    <a:pt x="1800" y="1967"/>
                    <a:pt x="1800" y="1868"/>
                  </a:cubicBezTo>
                  <a:cubicBezTo>
                    <a:pt x="1800" y="1460"/>
                    <a:pt x="1531" y="1125"/>
                    <a:pt x="1176" y="1011"/>
                  </a:cubicBezTo>
                  <a:close/>
                  <a:moveTo>
                    <a:pt x="480" y="544"/>
                  </a:moveTo>
                  <a:cubicBezTo>
                    <a:pt x="480" y="310"/>
                    <a:pt x="668" y="120"/>
                    <a:pt x="900" y="120"/>
                  </a:cubicBezTo>
                  <a:cubicBezTo>
                    <a:pt x="1132" y="120"/>
                    <a:pt x="1320" y="310"/>
                    <a:pt x="1320" y="544"/>
                  </a:cubicBezTo>
                  <a:cubicBezTo>
                    <a:pt x="1320" y="778"/>
                    <a:pt x="1132" y="968"/>
                    <a:pt x="900" y="968"/>
                  </a:cubicBezTo>
                  <a:cubicBezTo>
                    <a:pt x="668" y="968"/>
                    <a:pt x="480" y="778"/>
                    <a:pt x="480" y="544"/>
                  </a:cubicBezTo>
                  <a:close/>
                  <a:moveTo>
                    <a:pt x="1012" y="1096"/>
                  </a:moveTo>
                  <a:cubicBezTo>
                    <a:pt x="900" y="1190"/>
                    <a:pt x="900" y="1190"/>
                    <a:pt x="900" y="1190"/>
                  </a:cubicBezTo>
                  <a:cubicBezTo>
                    <a:pt x="788" y="1096"/>
                    <a:pt x="788" y="1096"/>
                    <a:pt x="788" y="1096"/>
                  </a:cubicBezTo>
                  <a:cubicBezTo>
                    <a:pt x="824" y="1091"/>
                    <a:pt x="862" y="1088"/>
                    <a:pt x="900" y="1088"/>
                  </a:cubicBezTo>
                  <a:cubicBezTo>
                    <a:pt x="938" y="1088"/>
                    <a:pt x="976" y="1091"/>
                    <a:pt x="1012" y="1096"/>
                  </a:cubicBezTo>
                  <a:close/>
                  <a:moveTo>
                    <a:pt x="729" y="1928"/>
                  </a:moveTo>
                  <a:cubicBezTo>
                    <a:pt x="180" y="1928"/>
                    <a:pt x="180" y="1928"/>
                    <a:pt x="180" y="1928"/>
                  </a:cubicBezTo>
                  <a:cubicBezTo>
                    <a:pt x="147" y="1928"/>
                    <a:pt x="120" y="1901"/>
                    <a:pt x="120" y="1868"/>
                  </a:cubicBezTo>
                  <a:cubicBezTo>
                    <a:pt x="120" y="1619"/>
                    <a:pt x="237" y="1397"/>
                    <a:pt x="419" y="1254"/>
                  </a:cubicBezTo>
                  <a:cubicBezTo>
                    <a:pt x="610" y="1541"/>
                    <a:pt x="610" y="1541"/>
                    <a:pt x="610" y="1541"/>
                  </a:cubicBezTo>
                  <a:cubicBezTo>
                    <a:pt x="631" y="1573"/>
                    <a:pt x="676" y="1577"/>
                    <a:pt x="702" y="1550"/>
                  </a:cubicBezTo>
                  <a:cubicBezTo>
                    <a:pt x="724" y="1529"/>
                    <a:pt x="724" y="1529"/>
                    <a:pt x="724" y="1529"/>
                  </a:cubicBezTo>
                  <a:cubicBezTo>
                    <a:pt x="778" y="1637"/>
                    <a:pt x="778" y="1637"/>
                    <a:pt x="778" y="1637"/>
                  </a:cubicBezTo>
                  <a:lnTo>
                    <a:pt x="729" y="1928"/>
                  </a:lnTo>
                  <a:close/>
                  <a:moveTo>
                    <a:pt x="698" y="1385"/>
                  </a:moveTo>
                  <a:cubicBezTo>
                    <a:pt x="698" y="1385"/>
                    <a:pt x="698" y="1385"/>
                    <a:pt x="698" y="1385"/>
                  </a:cubicBezTo>
                  <a:cubicBezTo>
                    <a:pt x="669" y="1414"/>
                    <a:pt x="669" y="1414"/>
                    <a:pt x="669" y="1414"/>
                  </a:cubicBezTo>
                  <a:cubicBezTo>
                    <a:pt x="519" y="1188"/>
                    <a:pt x="519" y="1188"/>
                    <a:pt x="519" y="1188"/>
                  </a:cubicBezTo>
                  <a:cubicBezTo>
                    <a:pt x="559" y="1165"/>
                    <a:pt x="601" y="1146"/>
                    <a:pt x="645" y="1131"/>
                  </a:cubicBezTo>
                  <a:cubicBezTo>
                    <a:pt x="650" y="1138"/>
                    <a:pt x="640" y="1129"/>
                    <a:pt x="811" y="1272"/>
                  </a:cubicBezTo>
                  <a:lnTo>
                    <a:pt x="698" y="1385"/>
                  </a:lnTo>
                  <a:close/>
                  <a:moveTo>
                    <a:pt x="851" y="1928"/>
                  </a:moveTo>
                  <a:cubicBezTo>
                    <a:pt x="899" y="1638"/>
                    <a:pt x="899" y="1638"/>
                    <a:pt x="899" y="1638"/>
                  </a:cubicBezTo>
                  <a:cubicBezTo>
                    <a:pt x="900" y="1635"/>
                    <a:pt x="900" y="1631"/>
                    <a:pt x="900" y="1628"/>
                  </a:cubicBezTo>
                  <a:cubicBezTo>
                    <a:pt x="900" y="1631"/>
                    <a:pt x="900" y="1635"/>
                    <a:pt x="901" y="1638"/>
                  </a:cubicBezTo>
                  <a:cubicBezTo>
                    <a:pt x="949" y="1928"/>
                    <a:pt x="949" y="1928"/>
                    <a:pt x="949" y="1928"/>
                  </a:cubicBezTo>
                  <a:lnTo>
                    <a:pt x="851" y="1928"/>
                  </a:lnTo>
                  <a:close/>
                  <a:moveTo>
                    <a:pt x="906" y="1601"/>
                  </a:moveTo>
                  <a:cubicBezTo>
                    <a:pt x="902" y="1610"/>
                    <a:pt x="900" y="1619"/>
                    <a:pt x="900" y="1628"/>
                  </a:cubicBezTo>
                  <a:cubicBezTo>
                    <a:pt x="900" y="1619"/>
                    <a:pt x="898" y="1610"/>
                    <a:pt x="894" y="1601"/>
                  </a:cubicBezTo>
                  <a:cubicBezTo>
                    <a:pt x="813" y="1440"/>
                    <a:pt x="813" y="1440"/>
                    <a:pt x="813" y="1440"/>
                  </a:cubicBezTo>
                  <a:cubicBezTo>
                    <a:pt x="900" y="1353"/>
                    <a:pt x="900" y="1353"/>
                    <a:pt x="900" y="1353"/>
                  </a:cubicBezTo>
                  <a:cubicBezTo>
                    <a:pt x="987" y="1440"/>
                    <a:pt x="987" y="1440"/>
                    <a:pt x="987" y="1440"/>
                  </a:cubicBezTo>
                  <a:lnTo>
                    <a:pt x="906" y="1601"/>
                  </a:lnTo>
                  <a:close/>
                  <a:moveTo>
                    <a:pt x="1155" y="1131"/>
                  </a:moveTo>
                  <a:cubicBezTo>
                    <a:pt x="1205" y="1148"/>
                    <a:pt x="1253" y="1171"/>
                    <a:pt x="1298" y="1197"/>
                  </a:cubicBezTo>
                  <a:cubicBezTo>
                    <a:pt x="1134" y="1417"/>
                    <a:pt x="1134" y="1417"/>
                    <a:pt x="1134" y="1417"/>
                  </a:cubicBezTo>
                  <a:cubicBezTo>
                    <a:pt x="1102" y="1385"/>
                    <a:pt x="1102" y="1385"/>
                    <a:pt x="1102" y="1385"/>
                  </a:cubicBezTo>
                  <a:cubicBezTo>
                    <a:pt x="1102" y="1385"/>
                    <a:pt x="1102" y="1385"/>
                    <a:pt x="1102" y="1385"/>
                  </a:cubicBezTo>
                  <a:cubicBezTo>
                    <a:pt x="989" y="1272"/>
                    <a:pt x="989" y="1272"/>
                    <a:pt x="989" y="1272"/>
                  </a:cubicBezTo>
                  <a:cubicBezTo>
                    <a:pt x="1161" y="1128"/>
                    <a:pt x="1150" y="1138"/>
                    <a:pt x="1155" y="1131"/>
                  </a:cubicBezTo>
                  <a:close/>
                  <a:moveTo>
                    <a:pt x="1620" y="1928"/>
                  </a:moveTo>
                  <a:cubicBezTo>
                    <a:pt x="1071" y="1928"/>
                    <a:pt x="1071" y="1928"/>
                    <a:pt x="1071" y="1928"/>
                  </a:cubicBezTo>
                  <a:cubicBezTo>
                    <a:pt x="1022" y="1637"/>
                    <a:pt x="1022" y="1637"/>
                    <a:pt x="1022" y="1637"/>
                  </a:cubicBezTo>
                  <a:cubicBezTo>
                    <a:pt x="1076" y="1529"/>
                    <a:pt x="1076" y="1529"/>
                    <a:pt x="1076" y="1529"/>
                  </a:cubicBezTo>
                  <a:cubicBezTo>
                    <a:pt x="1098" y="1550"/>
                    <a:pt x="1098" y="1550"/>
                    <a:pt x="1098" y="1550"/>
                  </a:cubicBezTo>
                  <a:cubicBezTo>
                    <a:pt x="1123" y="1576"/>
                    <a:pt x="1166" y="1573"/>
                    <a:pt x="1188" y="1544"/>
                  </a:cubicBezTo>
                  <a:cubicBezTo>
                    <a:pt x="1396" y="1267"/>
                    <a:pt x="1396" y="1267"/>
                    <a:pt x="1396" y="1267"/>
                  </a:cubicBezTo>
                  <a:cubicBezTo>
                    <a:pt x="1569" y="1410"/>
                    <a:pt x="1680" y="1626"/>
                    <a:pt x="1680" y="1868"/>
                  </a:cubicBezTo>
                  <a:cubicBezTo>
                    <a:pt x="1680" y="1901"/>
                    <a:pt x="1653" y="1928"/>
                    <a:pt x="1620" y="1928"/>
                  </a:cubicBezTo>
                  <a:close/>
                </a:path>
              </a:pathLst>
            </a:custGeom>
            <a:solidFill>
              <a:schemeClr val="bg1">
                <a:lumMod val="50000"/>
              </a:schemeClr>
            </a:solidFill>
            <a:ln>
              <a:noFill/>
            </a:ln>
          </p:spPr>
          <p:txBody>
            <a:bodyPr vert="horz" wrap="square" lIns="68580" tIns="34290" rIns="68580" bIns="34290" numCol="1" anchor="t" anchorCtr="0" compatLnSpc="1">
              <a:prstTxWarp prst="textNoShape">
                <a:avLst/>
              </a:prstTxWarp>
            </a:bodyPr>
            <a:lstStyle/>
            <a:p>
              <a:endParaRPr lang="en-US" sz="1350" dirty="0"/>
            </a:p>
          </p:txBody>
        </p:sp>
      </p:grpSp>
      <p:sp>
        <p:nvSpPr>
          <p:cNvPr id="141" name="Rectangle 140">
            <a:extLst>
              <a:ext uri="{C183D7F6-B498-43B3-948B-1728B52AA6E4}">
                <adec:decorative xmlns:adec="http://schemas.microsoft.com/office/drawing/2017/decorative" val="1"/>
              </a:ext>
            </a:extLst>
          </p:cNvPr>
          <p:cNvSpPr/>
          <p:nvPr/>
        </p:nvSpPr>
        <p:spPr>
          <a:xfrm>
            <a:off x="7357000" y="4221949"/>
            <a:ext cx="1416409" cy="1568586"/>
          </a:xfrm>
          <a:prstGeom prst="rect">
            <a:avLst/>
          </a:prstGeom>
          <a:gradFill flip="none" rotWithShape="1">
            <a:gsLst>
              <a:gs pos="100000">
                <a:srgbClr val="30353F">
                  <a:alpha val="0"/>
                </a:srgbClr>
              </a:gs>
              <a:gs pos="0">
                <a:srgbClr val="C00000"/>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2" name="Oval 141"/>
          <p:cNvSpPr/>
          <p:nvPr/>
        </p:nvSpPr>
        <p:spPr>
          <a:xfrm>
            <a:off x="5714632" y="3563322"/>
            <a:ext cx="1078726" cy="10787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5" name="Rectangle 144">
            <a:extLst>
              <a:ext uri="{C183D7F6-B498-43B3-948B-1728B52AA6E4}">
                <adec:decorative xmlns:adec="http://schemas.microsoft.com/office/drawing/2017/decorative" val="1"/>
              </a:ext>
            </a:extLst>
          </p:cNvPr>
          <p:cNvSpPr/>
          <p:nvPr/>
        </p:nvSpPr>
        <p:spPr>
          <a:xfrm>
            <a:off x="2198928" y="4233523"/>
            <a:ext cx="1473066" cy="1495802"/>
          </a:xfrm>
          <a:prstGeom prst="rect">
            <a:avLst/>
          </a:prstGeom>
          <a:gradFill flip="none" rotWithShape="1">
            <a:gsLst>
              <a:gs pos="100000">
                <a:srgbClr val="BABABA">
                  <a:alpha val="0"/>
                </a:srgbClr>
              </a:gs>
              <a:gs pos="0">
                <a:srgbClr val="BABABA"/>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6" name="Group 5">
            <a:extLst>
              <a:ext uri="{C183D7F6-B498-43B3-948B-1728B52AA6E4}">
                <adec:decorative xmlns:adec="http://schemas.microsoft.com/office/drawing/2017/decorative" val="1"/>
              </a:ext>
            </a:extLst>
          </p:cNvPr>
          <p:cNvGrpSpPr/>
          <p:nvPr/>
        </p:nvGrpSpPr>
        <p:grpSpPr>
          <a:xfrm>
            <a:off x="1928395" y="3138008"/>
            <a:ext cx="2760231" cy="1840154"/>
            <a:chOff x="8686533" y="1362227"/>
            <a:chExt cx="4062503" cy="2708336"/>
          </a:xfrm>
        </p:grpSpPr>
        <p:sp>
          <p:nvSpPr>
            <p:cNvPr id="146" name="Oval 145"/>
            <p:cNvSpPr/>
            <p:nvPr/>
          </p:nvSpPr>
          <p:spPr>
            <a:xfrm>
              <a:off x="9386960" y="1753306"/>
              <a:ext cx="1587668" cy="1587668"/>
            </a:xfrm>
            <a:prstGeom prst="ellipse">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aphicFrame>
          <p:nvGraphicFramePr>
            <p:cNvPr id="115" name="Chart 114"/>
            <p:cNvGraphicFramePr/>
            <p:nvPr>
              <p:extLst>
                <p:ext uri="{D42A27DB-BD31-4B8C-83A1-F6EECF244321}">
                  <p14:modId xmlns:p14="http://schemas.microsoft.com/office/powerpoint/2010/main" val="4041852367"/>
                </p:ext>
              </p:extLst>
            </p:nvPr>
          </p:nvGraphicFramePr>
          <p:xfrm>
            <a:off x="8686533" y="1362227"/>
            <a:ext cx="4062503" cy="2708336"/>
          </p:xfrm>
          <a:graphic>
            <a:graphicData uri="http://schemas.openxmlformats.org/drawingml/2006/chart">
              <c:chart xmlns:c="http://schemas.openxmlformats.org/drawingml/2006/chart" xmlns:r="http://schemas.openxmlformats.org/officeDocument/2006/relationships" r:id="rId3"/>
            </a:graphicData>
          </a:graphic>
        </p:graphicFrame>
      </p:grpSp>
      <p:sp>
        <p:nvSpPr>
          <p:cNvPr id="35" name="TextBox 34">
            <a:extLst>
              <a:ext uri="{FF2B5EF4-FFF2-40B4-BE49-F238E27FC236}">
                <a16:creationId xmlns:a16="http://schemas.microsoft.com/office/drawing/2014/main" id="{0D497812-EAA0-46B1-8255-6A78E8C11B36}"/>
              </a:ext>
            </a:extLst>
          </p:cNvPr>
          <p:cNvSpPr txBox="1"/>
          <p:nvPr/>
        </p:nvSpPr>
        <p:spPr>
          <a:xfrm>
            <a:off x="136281" y="936957"/>
            <a:ext cx="8151133" cy="553998"/>
          </a:xfrm>
          <a:prstGeom prst="rect">
            <a:avLst/>
          </a:prstGeom>
          <a:noFill/>
        </p:spPr>
        <p:txBody>
          <a:bodyPr wrap="square" lIns="0" tIns="0" rIns="0" bIns="0" rtlCol="0">
            <a:spAutoFit/>
          </a:bodyPr>
          <a:lstStyle/>
          <a:p>
            <a:pPr algn="ctr">
              <a:tabLst>
                <a:tab pos="260747" algn="l"/>
              </a:tabLst>
            </a:pPr>
            <a:r>
              <a:rPr lang="en-US" altLang="ro-RO" sz="1600" b="1" i="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Masuri</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manageriale</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pentru</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dezvoltarea</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strategica</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si</a:t>
            </a:r>
            <a:r>
              <a:rPr lang="en-US" altLang="ro-RO" b="1" dirty="0">
                <a:solidFill>
                  <a:schemeClr val="tx2"/>
                </a:solidFill>
                <a:latin typeface="Trebuchet MS" panose="020B0603020202020204" pitchFamily="34" charset="0"/>
              </a:rPr>
              <a:t> </a:t>
            </a:r>
          </a:p>
          <a:p>
            <a:pPr algn="ctr">
              <a:tabLst>
                <a:tab pos="260747" algn="l"/>
              </a:tabLst>
            </a:pPr>
            <a:r>
              <a:rPr lang="en-US" altLang="ro-RO" b="1" dirty="0" err="1">
                <a:solidFill>
                  <a:schemeClr val="tx2"/>
                </a:solidFill>
                <a:latin typeface="Trebuchet MS" panose="020B0603020202020204" pitchFamily="34" charset="0"/>
              </a:rPr>
              <a:t>adaptarea</a:t>
            </a:r>
            <a:r>
              <a:rPr lang="en-US" altLang="ro-RO" b="1" dirty="0">
                <a:solidFill>
                  <a:schemeClr val="tx2"/>
                </a:solidFill>
                <a:latin typeface="Trebuchet MS" panose="020B0603020202020204" pitchFamily="34" charset="0"/>
              </a:rPr>
              <a:t> la </a:t>
            </a:r>
            <a:r>
              <a:rPr lang="en-US" altLang="ro-RO" b="1" dirty="0" err="1">
                <a:solidFill>
                  <a:schemeClr val="tx2"/>
                </a:solidFill>
                <a:latin typeface="Trebuchet MS" panose="020B0603020202020204" pitchFamily="34" charset="0"/>
              </a:rPr>
              <a:t>realitatile</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pietei</a:t>
            </a:r>
            <a:r>
              <a:rPr lang="en-US" altLang="ro-RO" b="1" dirty="0">
                <a:solidFill>
                  <a:schemeClr val="tx2"/>
                </a:solidFill>
                <a:latin typeface="Trebuchet MS" panose="020B0603020202020204" pitchFamily="34" charset="0"/>
              </a:rPr>
              <a:t> interne </a:t>
            </a:r>
            <a:r>
              <a:rPr lang="en-US" altLang="ro-RO" b="1" dirty="0" err="1">
                <a:solidFill>
                  <a:schemeClr val="tx2"/>
                </a:solidFill>
                <a:latin typeface="Trebuchet MS" panose="020B0603020202020204" pitchFamily="34" charset="0"/>
              </a:rPr>
              <a:t>si</a:t>
            </a:r>
            <a:r>
              <a:rPr lang="en-US" altLang="ro-RO" b="1" dirty="0">
                <a:solidFill>
                  <a:schemeClr val="tx2"/>
                </a:solidFill>
                <a:latin typeface="Trebuchet MS" panose="020B0603020202020204" pitchFamily="34" charset="0"/>
              </a:rPr>
              <a:t> </a:t>
            </a:r>
            <a:r>
              <a:rPr lang="en-US" altLang="ro-RO" b="1" dirty="0" err="1">
                <a:solidFill>
                  <a:schemeClr val="tx2"/>
                </a:solidFill>
                <a:latin typeface="Trebuchet MS" panose="020B0603020202020204" pitchFamily="34" charset="0"/>
              </a:rPr>
              <a:t>internationale</a:t>
            </a:r>
            <a:endParaRPr lang="en-US" b="1" dirty="0">
              <a:solidFill>
                <a:schemeClr val="bg1">
                  <a:lumMod val="50000"/>
                </a:schemeClr>
              </a:solidFill>
              <a:latin typeface="Trebuchet MS" panose="020B0603020202020204" pitchFamily="34" charset="0"/>
            </a:endParaRPr>
          </a:p>
        </p:txBody>
      </p:sp>
      <p:sp>
        <p:nvSpPr>
          <p:cNvPr id="3" name="Title 2" hidden="1">
            <a:extLst>
              <a:ext uri="{FF2B5EF4-FFF2-40B4-BE49-F238E27FC236}">
                <a16:creationId xmlns:a16="http://schemas.microsoft.com/office/drawing/2014/main" id="{58A8366B-1D42-43D0-87E4-B7BC3F2C1B4C}"/>
              </a:ext>
            </a:extLst>
          </p:cNvPr>
          <p:cNvSpPr>
            <a:spLocks noGrp="1"/>
          </p:cNvSpPr>
          <p:nvPr>
            <p:ph type="title"/>
          </p:nvPr>
        </p:nvSpPr>
        <p:spPr/>
        <p:txBody>
          <a:bodyPr/>
          <a:lstStyle/>
          <a:p>
            <a:r>
              <a:rPr lang="en-US" dirty="0"/>
              <a:t>Slide 5</a:t>
            </a:r>
          </a:p>
        </p:txBody>
      </p:sp>
      <p:pic>
        <p:nvPicPr>
          <p:cNvPr id="36" name="Picture 2" descr="Fluxiv crema 100 g - Pret 32,99 Lei">
            <a:extLst>
              <a:ext uri="{FF2B5EF4-FFF2-40B4-BE49-F238E27FC236}">
                <a16:creationId xmlns:a16="http://schemas.microsoft.com/office/drawing/2014/main" id="{AF8BCB23-8C74-4E2E-845A-2ECDC497397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1876" y="6373644"/>
            <a:ext cx="1225788" cy="339646"/>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CD358B08-A896-4A0B-80E0-F9C04B1D0246}"/>
              </a:ext>
            </a:extLst>
          </p:cNvPr>
          <p:cNvSpPr txBox="1"/>
          <p:nvPr/>
        </p:nvSpPr>
        <p:spPr>
          <a:xfrm>
            <a:off x="451088" y="2105123"/>
            <a:ext cx="1356587" cy="861774"/>
          </a:xfrm>
          <a:prstGeom prst="rect">
            <a:avLst/>
          </a:prstGeom>
          <a:noFill/>
        </p:spPr>
        <p:txBody>
          <a:bodyPr wrap="square" lIns="0" tIns="0" rIns="0" bIns="0" rtlCol="0">
            <a:spAutoFit/>
          </a:bodyPr>
          <a:lstStyle/>
          <a:p>
            <a:pPr algn="ctr"/>
            <a:r>
              <a:rPr lang="ro-RO" altLang="ko-KR" sz="1400" dirty="0">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Adaptarea strategic</a:t>
            </a:r>
            <a:r>
              <a:rPr lang="en-US" altLang="ko-KR" sz="1400" dirty="0">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a</a:t>
            </a:r>
            <a:r>
              <a:rPr lang="ro-RO" altLang="ko-KR" sz="1400" dirty="0">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 </a:t>
            </a:r>
            <a:r>
              <a:rPr lang="en-US" altLang="ko-KR" sz="1400" dirty="0">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a </a:t>
            </a:r>
            <a:r>
              <a:rPr lang="en-US" altLang="ko-KR" sz="1400" dirty="0" err="1">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resurselor</a:t>
            </a:r>
            <a:r>
              <a:rPr lang="en-US" altLang="ko-KR" sz="1400" dirty="0">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 </a:t>
            </a:r>
            <a:r>
              <a:rPr lang="en-US" altLang="ko-KR" sz="1400" dirty="0" err="1">
                <a:solidFill>
                  <a:schemeClr val="accent4">
                    <a:lumMod val="50000"/>
                  </a:schemeClr>
                </a:solidFill>
                <a:latin typeface="Trebuchet MS" panose="020B0603020202020204" pitchFamily="34" charset="0"/>
                <a:ea typeface="Arial Unicode MS" pitchFamily="34" charset="-128"/>
                <a:cs typeface="Arial" panose="020B0604020202020204" pitchFamily="34" charset="0"/>
              </a:rPr>
              <a:t>umane</a:t>
            </a:r>
            <a:endParaRPr lang="ro-RO" sz="1400" dirty="0">
              <a:solidFill>
                <a:schemeClr val="accent4">
                  <a:lumMod val="50000"/>
                </a:schemeClr>
              </a:solidFill>
            </a:endParaRPr>
          </a:p>
        </p:txBody>
      </p:sp>
      <p:sp>
        <p:nvSpPr>
          <p:cNvPr id="44" name="Footer Placeholder 5">
            <a:extLst>
              <a:ext uri="{FF2B5EF4-FFF2-40B4-BE49-F238E27FC236}">
                <a16:creationId xmlns:a16="http://schemas.microsoft.com/office/drawing/2014/main" id="{E90C7BF9-EE50-4674-B8FA-41F5900DC0DB}"/>
              </a:ext>
            </a:extLst>
          </p:cNvPr>
          <p:cNvSpPr txBox="1">
            <a:spLocks/>
          </p:cNvSpPr>
          <p:nvPr/>
        </p:nvSpPr>
        <p:spPr>
          <a:xfrm>
            <a:off x="7356308" y="6463153"/>
            <a:ext cx="1437628" cy="241002"/>
          </a:xfrm>
          <a:prstGeom prst="rect">
            <a:avLst/>
          </a:prstGeom>
        </p:spPr>
        <p:txBody>
          <a:bodyPr/>
          <a:ls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dirty="0">
                <a:solidFill>
                  <a:schemeClr val="tx2"/>
                </a:solidFill>
              </a:rPr>
              <a:t>www.antibiotice.ro</a:t>
            </a:r>
            <a:endParaRPr lang="uk-UA" sz="900" dirty="0">
              <a:solidFill>
                <a:schemeClr val="tx2"/>
              </a:solidFill>
            </a:endParaRPr>
          </a:p>
        </p:txBody>
      </p:sp>
      <p:sp>
        <p:nvSpPr>
          <p:cNvPr id="45" name="Slide Number Placeholder 2">
            <a:extLst>
              <a:ext uri="{FF2B5EF4-FFF2-40B4-BE49-F238E27FC236}">
                <a16:creationId xmlns:a16="http://schemas.microsoft.com/office/drawing/2014/main" id="{33F59B05-FC75-4B59-A7D3-9C0836D77857}"/>
              </a:ext>
            </a:extLst>
          </p:cNvPr>
          <p:cNvSpPr txBox="1">
            <a:spLocks/>
          </p:cNvSpPr>
          <p:nvPr/>
        </p:nvSpPr>
        <p:spPr>
          <a:xfrm>
            <a:off x="8803953" y="6420941"/>
            <a:ext cx="373178" cy="241001"/>
          </a:xfrm>
          <a:prstGeom prst="rect">
            <a:avLst/>
          </a:prstGeom>
        </p:spPr>
        <p:txBody>
          <a:bodyPr/>
          <a:ls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rPr>
              <a:t>6</a:t>
            </a:r>
            <a:endParaRPr lang="uk-UA" sz="700" dirty="0">
              <a:solidFill>
                <a:schemeClr val="bg1"/>
              </a:solidFill>
            </a:endParaRPr>
          </a:p>
        </p:txBody>
      </p:sp>
      <p:sp>
        <p:nvSpPr>
          <p:cNvPr id="48" name="TextBox 47">
            <a:extLst>
              <a:ext uri="{FF2B5EF4-FFF2-40B4-BE49-F238E27FC236}">
                <a16:creationId xmlns:a16="http://schemas.microsoft.com/office/drawing/2014/main" id="{1D64C167-8BFB-40B2-AA2F-506EC7CDFCC1}"/>
              </a:ext>
            </a:extLst>
          </p:cNvPr>
          <p:cNvSpPr txBox="1"/>
          <p:nvPr/>
        </p:nvSpPr>
        <p:spPr>
          <a:xfrm>
            <a:off x="1907507" y="2105051"/>
            <a:ext cx="1658078" cy="861774"/>
          </a:xfrm>
          <a:prstGeom prst="rect">
            <a:avLst/>
          </a:prstGeom>
          <a:noFill/>
        </p:spPr>
        <p:txBody>
          <a:bodyPr wrap="square" lIns="0" tIns="0" rIns="0" bIns="0" rtlCol="0">
            <a:spAutoFit/>
          </a:bodyPr>
          <a:lstStyle/>
          <a:p>
            <a:pPr algn="ctr"/>
            <a:r>
              <a:rPr lang="en-US" altLang="ko-KR" sz="1400" dirty="0" err="1">
                <a:solidFill>
                  <a:schemeClr val="accent4">
                    <a:lumMod val="50000"/>
                  </a:schemeClr>
                </a:solidFill>
                <a:latin typeface="Trebuchet MS" panose="020B0603020202020204" pitchFamily="34" charset="0"/>
                <a:ea typeface="Arial Unicode MS" pitchFamily="34" charset="-128"/>
              </a:rPr>
              <a:t>Adaptarea</a:t>
            </a:r>
            <a:r>
              <a:rPr lang="en-US" altLang="ko-KR" sz="1400" dirty="0">
                <a:solidFill>
                  <a:schemeClr val="accent4">
                    <a:lumMod val="50000"/>
                  </a:schemeClr>
                </a:solidFill>
                <a:latin typeface="Trebuchet MS" panose="020B0603020202020204" pitchFamily="34" charset="0"/>
                <a:ea typeface="Arial Unicode MS" pitchFamily="34" charset="-128"/>
              </a:rPr>
              <a:t> </a:t>
            </a:r>
            <a:r>
              <a:rPr lang="en-US" altLang="ko-KR" sz="1400" dirty="0" err="1">
                <a:solidFill>
                  <a:schemeClr val="accent4">
                    <a:lumMod val="50000"/>
                  </a:schemeClr>
                </a:solidFill>
                <a:latin typeface="Trebuchet MS" panose="020B0603020202020204" pitchFamily="34" charset="0"/>
                <a:ea typeface="Arial Unicode MS" pitchFamily="34" charset="-128"/>
              </a:rPr>
              <a:t>strategica</a:t>
            </a:r>
            <a:r>
              <a:rPr lang="en-US" altLang="ko-KR" sz="1400" dirty="0">
                <a:solidFill>
                  <a:schemeClr val="accent4">
                    <a:lumMod val="50000"/>
                  </a:schemeClr>
                </a:solidFill>
                <a:latin typeface="Trebuchet MS" panose="020B0603020202020204" pitchFamily="34" charset="0"/>
                <a:ea typeface="Arial Unicode MS" pitchFamily="34" charset="-128"/>
              </a:rPr>
              <a:t> a </a:t>
            </a:r>
            <a:r>
              <a:rPr lang="en-US" altLang="ko-KR" sz="1400" dirty="0" err="1">
                <a:solidFill>
                  <a:schemeClr val="accent4">
                    <a:lumMod val="50000"/>
                  </a:schemeClr>
                </a:solidFill>
                <a:latin typeface="Trebuchet MS" panose="020B0603020202020204" pitchFamily="34" charset="0"/>
                <a:ea typeface="Arial Unicode MS" pitchFamily="34" charset="-128"/>
              </a:rPr>
              <a:t>portofoliului</a:t>
            </a:r>
            <a:r>
              <a:rPr lang="en-US" altLang="ko-KR" sz="1400" dirty="0">
                <a:solidFill>
                  <a:schemeClr val="accent4">
                    <a:lumMod val="50000"/>
                  </a:schemeClr>
                </a:solidFill>
                <a:latin typeface="Trebuchet MS" panose="020B0603020202020204" pitchFamily="34" charset="0"/>
                <a:ea typeface="Arial Unicode MS" pitchFamily="34" charset="-128"/>
              </a:rPr>
              <a:t> de </a:t>
            </a:r>
            <a:r>
              <a:rPr lang="en-US" altLang="ko-KR" sz="1400" dirty="0" err="1">
                <a:solidFill>
                  <a:schemeClr val="accent4">
                    <a:lumMod val="50000"/>
                  </a:schemeClr>
                </a:solidFill>
                <a:latin typeface="Trebuchet MS" panose="020B0603020202020204" pitchFamily="34" charset="0"/>
                <a:ea typeface="Arial Unicode MS" pitchFamily="34" charset="-128"/>
              </a:rPr>
              <a:t>produse</a:t>
            </a:r>
            <a:endParaRPr lang="ro-RO" sz="1400" dirty="0">
              <a:solidFill>
                <a:schemeClr val="accent4">
                  <a:lumMod val="50000"/>
                </a:schemeClr>
              </a:solidFill>
            </a:endParaRPr>
          </a:p>
        </p:txBody>
      </p:sp>
      <p:sp>
        <p:nvSpPr>
          <p:cNvPr id="51" name="Freeform 6">
            <a:extLst>
              <a:ext uri="{FF2B5EF4-FFF2-40B4-BE49-F238E27FC236}">
                <a16:creationId xmlns:a16="http://schemas.microsoft.com/office/drawing/2014/main" id="{BBDDD23C-C4B4-4614-A04C-AD952510CC76}"/>
              </a:ext>
            </a:extLst>
          </p:cNvPr>
          <p:cNvSpPr>
            <a:spLocks noEditPoints="1"/>
          </p:cNvSpPr>
          <p:nvPr/>
        </p:nvSpPr>
        <p:spPr bwMode="auto">
          <a:xfrm>
            <a:off x="2619450" y="3710123"/>
            <a:ext cx="598947" cy="581331"/>
          </a:xfrm>
          <a:custGeom>
            <a:avLst/>
            <a:gdLst>
              <a:gd name="T0" fmla="*/ 1808 w 2048"/>
              <a:gd name="T1" fmla="*/ 1454 h 2048"/>
              <a:gd name="T2" fmla="*/ 1808 w 2048"/>
              <a:gd name="T3" fmla="*/ 1388 h 2048"/>
              <a:gd name="T4" fmla="*/ 1628 w 2048"/>
              <a:gd name="T5" fmla="*/ 1208 h 2048"/>
              <a:gd name="T6" fmla="*/ 1084 w 2048"/>
              <a:gd name="T7" fmla="*/ 1208 h 2048"/>
              <a:gd name="T8" fmla="*/ 1084 w 2048"/>
              <a:gd name="T9" fmla="*/ 1085 h 2048"/>
              <a:gd name="T10" fmla="*/ 1564 w 2048"/>
              <a:gd name="T11" fmla="*/ 544 h 2048"/>
              <a:gd name="T12" fmla="*/ 1024 w 2048"/>
              <a:gd name="T13" fmla="*/ 0 h 2048"/>
              <a:gd name="T14" fmla="*/ 484 w 2048"/>
              <a:gd name="T15" fmla="*/ 544 h 2048"/>
              <a:gd name="T16" fmla="*/ 964 w 2048"/>
              <a:gd name="T17" fmla="*/ 1085 h 2048"/>
              <a:gd name="T18" fmla="*/ 964 w 2048"/>
              <a:gd name="T19" fmla="*/ 1208 h 2048"/>
              <a:gd name="T20" fmla="*/ 420 w 2048"/>
              <a:gd name="T21" fmla="*/ 1208 h 2048"/>
              <a:gd name="T22" fmla="*/ 240 w 2048"/>
              <a:gd name="T23" fmla="*/ 1388 h 2048"/>
              <a:gd name="T24" fmla="*/ 240 w 2048"/>
              <a:gd name="T25" fmla="*/ 1454 h 2048"/>
              <a:gd name="T26" fmla="*/ 0 w 2048"/>
              <a:gd name="T27" fmla="*/ 1748 h 2048"/>
              <a:gd name="T28" fmla="*/ 300 w 2048"/>
              <a:gd name="T29" fmla="*/ 2048 h 2048"/>
              <a:gd name="T30" fmla="*/ 600 w 2048"/>
              <a:gd name="T31" fmla="*/ 1748 h 2048"/>
              <a:gd name="T32" fmla="*/ 360 w 2048"/>
              <a:gd name="T33" fmla="*/ 1454 h 2048"/>
              <a:gd name="T34" fmla="*/ 360 w 2048"/>
              <a:gd name="T35" fmla="*/ 1388 h 2048"/>
              <a:gd name="T36" fmla="*/ 420 w 2048"/>
              <a:gd name="T37" fmla="*/ 1328 h 2048"/>
              <a:gd name="T38" fmla="*/ 964 w 2048"/>
              <a:gd name="T39" fmla="*/ 1328 h 2048"/>
              <a:gd name="T40" fmla="*/ 964 w 2048"/>
              <a:gd name="T41" fmla="*/ 1454 h 2048"/>
              <a:gd name="T42" fmla="*/ 724 w 2048"/>
              <a:gd name="T43" fmla="*/ 1748 h 2048"/>
              <a:gd name="T44" fmla="*/ 1024 w 2048"/>
              <a:gd name="T45" fmla="*/ 2048 h 2048"/>
              <a:gd name="T46" fmla="*/ 1324 w 2048"/>
              <a:gd name="T47" fmla="*/ 1748 h 2048"/>
              <a:gd name="T48" fmla="*/ 1084 w 2048"/>
              <a:gd name="T49" fmla="*/ 1454 h 2048"/>
              <a:gd name="T50" fmla="*/ 1084 w 2048"/>
              <a:gd name="T51" fmla="*/ 1328 h 2048"/>
              <a:gd name="T52" fmla="*/ 1628 w 2048"/>
              <a:gd name="T53" fmla="*/ 1328 h 2048"/>
              <a:gd name="T54" fmla="*/ 1688 w 2048"/>
              <a:gd name="T55" fmla="*/ 1388 h 2048"/>
              <a:gd name="T56" fmla="*/ 1688 w 2048"/>
              <a:gd name="T57" fmla="*/ 1454 h 2048"/>
              <a:gd name="T58" fmla="*/ 1448 w 2048"/>
              <a:gd name="T59" fmla="*/ 1748 h 2048"/>
              <a:gd name="T60" fmla="*/ 1748 w 2048"/>
              <a:gd name="T61" fmla="*/ 2048 h 2048"/>
              <a:gd name="T62" fmla="*/ 2048 w 2048"/>
              <a:gd name="T63" fmla="*/ 1748 h 2048"/>
              <a:gd name="T64" fmla="*/ 1808 w 2048"/>
              <a:gd name="T65" fmla="*/ 1454 h 2048"/>
              <a:gd name="T66" fmla="*/ 480 w 2048"/>
              <a:gd name="T67" fmla="*/ 1748 h 2048"/>
              <a:gd name="T68" fmla="*/ 300 w 2048"/>
              <a:gd name="T69" fmla="*/ 1928 h 2048"/>
              <a:gd name="T70" fmla="*/ 120 w 2048"/>
              <a:gd name="T71" fmla="*/ 1748 h 2048"/>
              <a:gd name="T72" fmla="*/ 300 w 2048"/>
              <a:gd name="T73" fmla="*/ 1568 h 2048"/>
              <a:gd name="T74" fmla="*/ 480 w 2048"/>
              <a:gd name="T75" fmla="*/ 1748 h 2048"/>
              <a:gd name="T76" fmla="*/ 1204 w 2048"/>
              <a:gd name="T77" fmla="*/ 1748 h 2048"/>
              <a:gd name="T78" fmla="*/ 1024 w 2048"/>
              <a:gd name="T79" fmla="*/ 1928 h 2048"/>
              <a:gd name="T80" fmla="*/ 844 w 2048"/>
              <a:gd name="T81" fmla="*/ 1748 h 2048"/>
              <a:gd name="T82" fmla="*/ 1024 w 2048"/>
              <a:gd name="T83" fmla="*/ 1568 h 2048"/>
              <a:gd name="T84" fmla="*/ 1204 w 2048"/>
              <a:gd name="T85" fmla="*/ 1748 h 2048"/>
              <a:gd name="T86" fmla="*/ 1024 w 2048"/>
              <a:gd name="T87" fmla="*/ 968 h 2048"/>
              <a:gd name="T88" fmla="*/ 604 w 2048"/>
              <a:gd name="T89" fmla="*/ 544 h 2048"/>
              <a:gd name="T90" fmla="*/ 1024 w 2048"/>
              <a:gd name="T91" fmla="*/ 120 h 2048"/>
              <a:gd name="T92" fmla="*/ 1444 w 2048"/>
              <a:gd name="T93" fmla="*/ 544 h 2048"/>
              <a:gd name="T94" fmla="*/ 1024 w 2048"/>
              <a:gd name="T95" fmla="*/ 968 h 2048"/>
              <a:gd name="T96" fmla="*/ 1748 w 2048"/>
              <a:gd name="T97" fmla="*/ 1928 h 2048"/>
              <a:gd name="T98" fmla="*/ 1568 w 2048"/>
              <a:gd name="T99" fmla="*/ 1748 h 2048"/>
              <a:gd name="T100" fmla="*/ 1748 w 2048"/>
              <a:gd name="T101" fmla="*/ 1568 h 2048"/>
              <a:gd name="T102" fmla="*/ 1928 w 2048"/>
              <a:gd name="T103" fmla="*/ 1748 h 2048"/>
              <a:gd name="T104" fmla="*/ 1748 w 2048"/>
              <a:gd name="T105" fmla="*/ 1928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48" h="2048">
                <a:moveTo>
                  <a:pt x="1808" y="1454"/>
                </a:moveTo>
                <a:cubicBezTo>
                  <a:pt x="1808" y="1388"/>
                  <a:pt x="1808" y="1388"/>
                  <a:pt x="1808" y="1388"/>
                </a:cubicBezTo>
                <a:cubicBezTo>
                  <a:pt x="1808" y="1289"/>
                  <a:pt x="1727" y="1208"/>
                  <a:pt x="1628" y="1208"/>
                </a:cubicBezTo>
                <a:cubicBezTo>
                  <a:pt x="1084" y="1208"/>
                  <a:pt x="1084" y="1208"/>
                  <a:pt x="1084" y="1208"/>
                </a:cubicBezTo>
                <a:cubicBezTo>
                  <a:pt x="1084" y="1085"/>
                  <a:pt x="1084" y="1085"/>
                  <a:pt x="1084" y="1085"/>
                </a:cubicBezTo>
                <a:cubicBezTo>
                  <a:pt x="1354" y="1054"/>
                  <a:pt x="1564" y="824"/>
                  <a:pt x="1564" y="544"/>
                </a:cubicBezTo>
                <a:cubicBezTo>
                  <a:pt x="1564" y="244"/>
                  <a:pt x="1322" y="0"/>
                  <a:pt x="1024" y="0"/>
                </a:cubicBezTo>
                <a:cubicBezTo>
                  <a:pt x="726" y="0"/>
                  <a:pt x="484" y="244"/>
                  <a:pt x="484" y="544"/>
                </a:cubicBezTo>
                <a:cubicBezTo>
                  <a:pt x="484" y="824"/>
                  <a:pt x="694" y="1054"/>
                  <a:pt x="964" y="1085"/>
                </a:cubicBezTo>
                <a:cubicBezTo>
                  <a:pt x="964" y="1208"/>
                  <a:pt x="964" y="1208"/>
                  <a:pt x="964" y="1208"/>
                </a:cubicBezTo>
                <a:cubicBezTo>
                  <a:pt x="420" y="1208"/>
                  <a:pt x="420" y="1208"/>
                  <a:pt x="420" y="1208"/>
                </a:cubicBezTo>
                <a:cubicBezTo>
                  <a:pt x="321" y="1208"/>
                  <a:pt x="240" y="1289"/>
                  <a:pt x="240" y="1388"/>
                </a:cubicBezTo>
                <a:cubicBezTo>
                  <a:pt x="240" y="1454"/>
                  <a:pt x="240" y="1454"/>
                  <a:pt x="240" y="1454"/>
                </a:cubicBezTo>
                <a:cubicBezTo>
                  <a:pt x="103" y="1482"/>
                  <a:pt x="0" y="1603"/>
                  <a:pt x="0" y="1748"/>
                </a:cubicBezTo>
                <a:cubicBezTo>
                  <a:pt x="0" y="1913"/>
                  <a:pt x="135" y="2048"/>
                  <a:pt x="300" y="2048"/>
                </a:cubicBezTo>
                <a:cubicBezTo>
                  <a:pt x="465" y="2048"/>
                  <a:pt x="600" y="1913"/>
                  <a:pt x="600" y="1748"/>
                </a:cubicBezTo>
                <a:cubicBezTo>
                  <a:pt x="600" y="1603"/>
                  <a:pt x="497" y="1482"/>
                  <a:pt x="360" y="1454"/>
                </a:cubicBezTo>
                <a:cubicBezTo>
                  <a:pt x="360" y="1388"/>
                  <a:pt x="360" y="1388"/>
                  <a:pt x="360" y="1388"/>
                </a:cubicBezTo>
                <a:cubicBezTo>
                  <a:pt x="360" y="1355"/>
                  <a:pt x="387" y="1328"/>
                  <a:pt x="420" y="1328"/>
                </a:cubicBezTo>
                <a:cubicBezTo>
                  <a:pt x="964" y="1328"/>
                  <a:pt x="964" y="1328"/>
                  <a:pt x="964" y="1328"/>
                </a:cubicBezTo>
                <a:cubicBezTo>
                  <a:pt x="964" y="1454"/>
                  <a:pt x="964" y="1454"/>
                  <a:pt x="964" y="1454"/>
                </a:cubicBezTo>
                <a:cubicBezTo>
                  <a:pt x="827" y="1482"/>
                  <a:pt x="724" y="1603"/>
                  <a:pt x="724" y="1748"/>
                </a:cubicBezTo>
                <a:cubicBezTo>
                  <a:pt x="724" y="1913"/>
                  <a:pt x="859" y="2048"/>
                  <a:pt x="1024" y="2048"/>
                </a:cubicBezTo>
                <a:cubicBezTo>
                  <a:pt x="1189" y="2048"/>
                  <a:pt x="1324" y="1913"/>
                  <a:pt x="1324" y="1748"/>
                </a:cubicBezTo>
                <a:cubicBezTo>
                  <a:pt x="1324" y="1603"/>
                  <a:pt x="1221" y="1482"/>
                  <a:pt x="1084" y="1454"/>
                </a:cubicBezTo>
                <a:cubicBezTo>
                  <a:pt x="1084" y="1328"/>
                  <a:pt x="1084" y="1328"/>
                  <a:pt x="1084" y="1328"/>
                </a:cubicBezTo>
                <a:cubicBezTo>
                  <a:pt x="1628" y="1328"/>
                  <a:pt x="1628" y="1328"/>
                  <a:pt x="1628" y="1328"/>
                </a:cubicBezTo>
                <a:cubicBezTo>
                  <a:pt x="1661" y="1328"/>
                  <a:pt x="1688" y="1355"/>
                  <a:pt x="1688" y="1388"/>
                </a:cubicBezTo>
                <a:cubicBezTo>
                  <a:pt x="1688" y="1454"/>
                  <a:pt x="1688" y="1454"/>
                  <a:pt x="1688" y="1454"/>
                </a:cubicBezTo>
                <a:cubicBezTo>
                  <a:pt x="1551" y="1482"/>
                  <a:pt x="1448" y="1603"/>
                  <a:pt x="1448" y="1748"/>
                </a:cubicBezTo>
                <a:cubicBezTo>
                  <a:pt x="1448" y="1913"/>
                  <a:pt x="1583" y="2048"/>
                  <a:pt x="1748" y="2048"/>
                </a:cubicBezTo>
                <a:cubicBezTo>
                  <a:pt x="1913" y="2048"/>
                  <a:pt x="2048" y="1913"/>
                  <a:pt x="2048" y="1748"/>
                </a:cubicBezTo>
                <a:cubicBezTo>
                  <a:pt x="2048" y="1603"/>
                  <a:pt x="1945" y="1482"/>
                  <a:pt x="1808" y="1454"/>
                </a:cubicBezTo>
                <a:close/>
                <a:moveTo>
                  <a:pt x="480" y="1748"/>
                </a:moveTo>
                <a:cubicBezTo>
                  <a:pt x="480" y="1847"/>
                  <a:pt x="399" y="1928"/>
                  <a:pt x="300" y="1928"/>
                </a:cubicBezTo>
                <a:cubicBezTo>
                  <a:pt x="201" y="1928"/>
                  <a:pt x="120" y="1847"/>
                  <a:pt x="120" y="1748"/>
                </a:cubicBezTo>
                <a:cubicBezTo>
                  <a:pt x="120" y="1649"/>
                  <a:pt x="201" y="1568"/>
                  <a:pt x="300" y="1568"/>
                </a:cubicBezTo>
                <a:cubicBezTo>
                  <a:pt x="399" y="1568"/>
                  <a:pt x="480" y="1649"/>
                  <a:pt x="480" y="1748"/>
                </a:cubicBezTo>
                <a:close/>
                <a:moveTo>
                  <a:pt x="1204" y="1748"/>
                </a:moveTo>
                <a:cubicBezTo>
                  <a:pt x="1204" y="1847"/>
                  <a:pt x="1123" y="1928"/>
                  <a:pt x="1024" y="1928"/>
                </a:cubicBezTo>
                <a:cubicBezTo>
                  <a:pt x="925" y="1928"/>
                  <a:pt x="844" y="1847"/>
                  <a:pt x="844" y="1748"/>
                </a:cubicBezTo>
                <a:cubicBezTo>
                  <a:pt x="844" y="1649"/>
                  <a:pt x="925" y="1568"/>
                  <a:pt x="1024" y="1568"/>
                </a:cubicBezTo>
                <a:cubicBezTo>
                  <a:pt x="1123" y="1568"/>
                  <a:pt x="1204" y="1649"/>
                  <a:pt x="1204" y="1748"/>
                </a:cubicBezTo>
                <a:close/>
                <a:moveTo>
                  <a:pt x="1024" y="968"/>
                </a:moveTo>
                <a:cubicBezTo>
                  <a:pt x="792" y="968"/>
                  <a:pt x="604" y="778"/>
                  <a:pt x="604" y="544"/>
                </a:cubicBezTo>
                <a:cubicBezTo>
                  <a:pt x="604" y="310"/>
                  <a:pt x="792" y="120"/>
                  <a:pt x="1024" y="120"/>
                </a:cubicBezTo>
                <a:cubicBezTo>
                  <a:pt x="1256" y="120"/>
                  <a:pt x="1444" y="310"/>
                  <a:pt x="1444" y="544"/>
                </a:cubicBezTo>
                <a:cubicBezTo>
                  <a:pt x="1444" y="778"/>
                  <a:pt x="1256" y="968"/>
                  <a:pt x="1024" y="968"/>
                </a:cubicBezTo>
                <a:close/>
                <a:moveTo>
                  <a:pt x="1748" y="1928"/>
                </a:moveTo>
                <a:cubicBezTo>
                  <a:pt x="1649" y="1928"/>
                  <a:pt x="1568" y="1847"/>
                  <a:pt x="1568" y="1748"/>
                </a:cubicBezTo>
                <a:cubicBezTo>
                  <a:pt x="1568" y="1649"/>
                  <a:pt x="1649" y="1568"/>
                  <a:pt x="1748" y="1568"/>
                </a:cubicBezTo>
                <a:cubicBezTo>
                  <a:pt x="1847" y="1568"/>
                  <a:pt x="1928" y="1649"/>
                  <a:pt x="1928" y="1748"/>
                </a:cubicBezTo>
                <a:cubicBezTo>
                  <a:pt x="1928" y="1847"/>
                  <a:pt x="1847" y="1928"/>
                  <a:pt x="1748" y="1928"/>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grpSp>
        <p:nvGrpSpPr>
          <p:cNvPr id="54" name="Group 53">
            <a:extLst>
              <a:ext uri="{FF2B5EF4-FFF2-40B4-BE49-F238E27FC236}">
                <a16:creationId xmlns:a16="http://schemas.microsoft.com/office/drawing/2014/main" id="{572D8DC1-2418-4C5A-ADD4-11DEFDA4DAC5}"/>
              </a:ext>
            </a:extLst>
          </p:cNvPr>
          <p:cNvGrpSpPr/>
          <p:nvPr/>
        </p:nvGrpSpPr>
        <p:grpSpPr>
          <a:xfrm>
            <a:off x="3257025" y="2999705"/>
            <a:ext cx="2760231" cy="1840154"/>
            <a:chOff x="4064749" y="1192972"/>
            <a:chExt cx="4062503" cy="2708336"/>
          </a:xfrm>
        </p:grpSpPr>
        <p:graphicFrame>
          <p:nvGraphicFramePr>
            <p:cNvPr id="56" name="Chart 55">
              <a:extLst>
                <a:ext uri="{FF2B5EF4-FFF2-40B4-BE49-F238E27FC236}">
                  <a16:creationId xmlns:a16="http://schemas.microsoft.com/office/drawing/2014/main" id="{62CC4529-A6F6-49FD-B96E-50042199A0DF}"/>
                </a:ext>
              </a:extLst>
            </p:cNvPr>
            <p:cNvGraphicFramePr/>
            <p:nvPr>
              <p:extLst>
                <p:ext uri="{D42A27DB-BD31-4B8C-83A1-F6EECF244321}">
                  <p14:modId xmlns:p14="http://schemas.microsoft.com/office/powerpoint/2010/main" val="2096356875"/>
                </p:ext>
              </p:extLst>
            </p:nvPr>
          </p:nvGraphicFramePr>
          <p:xfrm>
            <a:off x="4064749" y="1192972"/>
            <a:ext cx="4062503" cy="2708336"/>
          </p:xfrm>
          <a:graphic>
            <a:graphicData uri="http://schemas.openxmlformats.org/drawingml/2006/chart">
              <c:chart xmlns:c="http://schemas.openxmlformats.org/drawingml/2006/chart" xmlns:r="http://schemas.openxmlformats.org/officeDocument/2006/relationships" r:id="rId5"/>
            </a:graphicData>
          </a:graphic>
        </p:graphicFrame>
        <p:sp>
          <p:nvSpPr>
            <p:cNvPr id="57" name="Oval 56">
              <a:extLst>
                <a:ext uri="{FF2B5EF4-FFF2-40B4-BE49-F238E27FC236}">
                  <a16:creationId xmlns:a16="http://schemas.microsoft.com/office/drawing/2014/main" id="{0847A93C-9DD8-4076-A700-59D0AB1D59F1}"/>
                </a:ext>
              </a:extLst>
            </p:cNvPr>
            <p:cNvSpPr/>
            <p:nvPr/>
          </p:nvSpPr>
          <p:spPr>
            <a:xfrm>
              <a:off x="5331108" y="1811189"/>
              <a:ext cx="1587668" cy="1587667"/>
            </a:xfrm>
            <a:prstGeom prst="ellipse">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42" name="Freeform 5">
            <a:extLst>
              <a:ext uri="{FF2B5EF4-FFF2-40B4-BE49-F238E27FC236}">
                <a16:creationId xmlns:a16="http://schemas.microsoft.com/office/drawing/2014/main" id="{8CE3E075-B8F1-4827-86D0-AFF543546F15}"/>
              </a:ext>
            </a:extLst>
          </p:cNvPr>
          <p:cNvSpPr>
            <a:spLocks noEditPoints="1"/>
          </p:cNvSpPr>
          <p:nvPr/>
        </p:nvSpPr>
        <p:spPr bwMode="auto">
          <a:xfrm>
            <a:off x="4340349" y="3742326"/>
            <a:ext cx="634377" cy="315277"/>
          </a:xfrm>
          <a:custGeom>
            <a:avLst/>
            <a:gdLst>
              <a:gd name="T0" fmla="*/ 1831 w 2048"/>
              <a:gd name="T1" fmla="*/ 0 h 970"/>
              <a:gd name="T2" fmla="*/ 1613 w 2048"/>
              <a:gd name="T3" fmla="*/ 217 h 970"/>
              <a:gd name="T4" fmla="*/ 1648 w 2048"/>
              <a:gd name="T5" fmla="*/ 336 h 970"/>
              <a:gd name="T6" fmla="*/ 1413 w 2048"/>
              <a:gd name="T7" fmla="*/ 571 h 970"/>
              <a:gd name="T8" fmla="*/ 1295 w 2048"/>
              <a:gd name="T9" fmla="*/ 535 h 970"/>
              <a:gd name="T10" fmla="*/ 1173 w 2048"/>
              <a:gd name="T11" fmla="*/ 573 h 970"/>
              <a:gd name="T12" fmla="*/ 935 w 2048"/>
              <a:gd name="T13" fmla="*/ 336 h 970"/>
              <a:gd name="T14" fmla="*/ 971 w 2048"/>
              <a:gd name="T15" fmla="*/ 217 h 970"/>
              <a:gd name="T16" fmla="*/ 753 w 2048"/>
              <a:gd name="T17" fmla="*/ 0 h 970"/>
              <a:gd name="T18" fmla="*/ 536 w 2048"/>
              <a:gd name="T19" fmla="*/ 217 h 970"/>
              <a:gd name="T20" fmla="*/ 571 w 2048"/>
              <a:gd name="T21" fmla="*/ 336 h 970"/>
              <a:gd name="T22" fmla="*/ 336 w 2048"/>
              <a:gd name="T23" fmla="*/ 571 h 970"/>
              <a:gd name="T24" fmla="*/ 217 w 2048"/>
              <a:gd name="T25" fmla="*/ 535 h 970"/>
              <a:gd name="T26" fmla="*/ 0 w 2048"/>
              <a:gd name="T27" fmla="*/ 753 h 970"/>
              <a:gd name="T28" fmla="*/ 217 w 2048"/>
              <a:gd name="T29" fmla="*/ 970 h 970"/>
              <a:gd name="T30" fmla="*/ 435 w 2048"/>
              <a:gd name="T31" fmla="*/ 753 h 970"/>
              <a:gd name="T32" fmla="*/ 400 w 2048"/>
              <a:gd name="T33" fmla="*/ 634 h 970"/>
              <a:gd name="T34" fmla="*/ 635 w 2048"/>
              <a:gd name="T35" fmla="*/ 399 h 970"/>
              <a:gd name="T36" fmla="*/ 753 w 2048"/>
              <a:gd name="T37" fmla="*/ 435 h 970"/>
              <a:gd name="T38" fmla="*/ 872 w 2048"/>
              <a:gd name="T39" fmla="*/ 399 h 970"/>
              <a:gd name="T40" fmla="*/ 1110 w 2048"/>
              <a:gd name="T41" fmla="*/ 638 h 970"/>
              <a:gd name="T42" fmla="*/ 1077 w 2048"/>
              <a:gd name="T43" fmla="*/ 753 h 970"/>
              <a:gd name="T44" fmla="*/ 1295 w 2048"/>
              <a:gd name="T45" fmla="*/ 970 h 970"/>
              <a:gd name="T46" fmla="*/ 1512 w 2048"/>
              <a:gd name="T47" fmla="*/ 753 h 970"/>
              <a:gd name="T48" fmla="*/ 1477 w 2048"/>
              <a:gd name="T49" fmla="*/ 634 h 970"/>
              <a:gd name="T50" fmla="*/ 1712 w 2048"/>
              <a:gd name="T51" fmla="*/ 399 h 970"/>
              <a:gd name="T52" fmla="*/ 1831 w 2048"/>
              <a:gd name="T53" fmla="*/ 435 h 970"/>
              <a:gd name="T54" fmla="*/ 2048 w 2048"/>
              <a:gd name="T55" fmla="*/ 217 h 970"/>
              <a:gd name="T56" fmla="*/ 1831 w 2048"/>
              <a:gd name="T57" fmla="*/ 0 h 970"/>
              <a:gd name="T58" fmla="*/ 217 w 2048"/>
              <a:gd name="T59" fmla="*/ 880 h 970"/>
              <a:gd name="T60" fmla="*/ 90 w 2048"/>
              <a:gd name="T61" fmla="*/ 753 h 970"/>
              <a:gd name="T62" fmla="*/ 217 w 2048"/>
              <a:gd name="T63" fmla="*/ 625 h 970"/>
              <a:gd name="T64" fmla="*/ 345 w 2048"/>
              <a:gd name="T65" fmla="*/ 753 h 970"/>
              <a:gd name="T66" fmla="*/ 217 w 2048"/>
              <a:gd name="T67" fmla="*/ 880 h 970"/>
              <a:gd name="T68" fmla="*/ 753 w 2048"/>
              <a:gd name="T69" fmla="*/ 345 h 970"/>
              <a:gd name="T70" fmla="*/ 626 w 2048"/>
              <a:gd name="T71" fmla="*/ 217 h 970"/>
              <a:gd name="T72" fmla="*/ 753 w 2048"/>
              <a:gd name="T73" fmla="*/ 90 h 970"/>
              <a:gd name="T74" fmla="*/ 881 w 2048"/>
              <a:gd name="T75" fmla="*/ 217 h 970"/>
              <a:gd name="T76" fmla="*/ 753 w 2048"/>
              <a:gd name="T77" fmla="*/ 345 h 970"/>
              <a:gd name="T78" fmla="*/ 1295 w 2048"/>
              <a:gd name="T79" fmla="*/ 880 h 970"/>
              <a:gd name="T80" fmla="*/ 1167 w 2048"/>
              <a:gd name="T81" fmla="*/ 753 h 970"/>
              <a:gd name="T82" fmla="*/ 1295 w 2048"/>
              <a:gd name="T83" fmla="*/ 625 h 970"/>
              <a:gd name="T84" fmla="*/ 1422 w 2048"/>
              <a:gd name="T85" fmla="*/ 753 h 970"/>
              <a:gd name="T86" fmla="*/ 1295 w 2048"/>
              <a:gd name="T87" fmla="*/ 880 h 970"/>
              <a:gd name="T88" fmla="*/ 1831 w 2048"/>
              <a:gd name="T89" fmla="*/ 345 h 970"/>
              <a:gd name="T90" fmla="*/ 1703 w 2048"/>
              <a:gd name="T91" fmla="*/ 217 h 970"/>
              <a:gd name="T92" fmla="*/ 1831 w 2048"/>
              <a:gd name="T93" fmla="*/ 90 h 970"/>
              <a:gd name="T94" fmla="*/ 1958 w 2048"/>
              <a:gd name="T95" fmla="*/ 217 h 970"/>
              <a:gd name="T96" fmla="*/ 1831 w 2048"/>
              <a:gd name="T97" fmla="*/ 345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48" h="970">
                <a:moveTo>
                  <a:pt x="1831" y="0"/>
                </a:moveTo>
                <a:cubicBezTo>
                  <a:pt x="1711" y="0"/>
                  <a:pt x="1613" y="97"/>
                  <a:pt x="1613" y="217"/>
                </a:cubicBezTo>
                <a:cubicBezTo>
                  <a:pt x="1613" y="261"/>
                  <a:pt x="1626" y="302"/>
                  <a:pt x="1648" y="336"/>
                </a:cubicBezTo>
                <a:cubicBezTo>
                  <a:pt x="1413" y="571"/>
                  <a:pt x="1413" y="571"/>
                  <a:pt x="1413" y="571"/>
                </a:cubicBezTo>
                <a:cubicBezTo>
                  <a:pt x="1379" y="548"/>
                  <a:pt x="1339" y="535"/>
                  <a:pt x="1295" y="535"/>
                </a:cubicBezTo>
                <a:cubicBezTo>
                  <a:pt x="1250" y="535"/>
                  <a:pt x="1207" y="549"/>
                  <a:pt x="1173" y="573"/>
                </a:cubicBezTo>
                <a:cubicBezTo>
                  <a:pt x="935" y="336"/>
                  <a:pt x="935" y="336"/>
                  <a:pt x="935" y="336"/>
                </a:cubicBezTo>
                <a:cubicBezTo>
                  <a:pt x="958" y="302"/>
                  <a:pt x="971" y="261"/>
                  <a:pt x="971" y="217"/>
                </a:cubicBezTo>
                <a:cubicBezTo>
                  <a:pt x="971" y="97"/>
                  <a:pt x="873" y="0"/>
                  <a:pt x="753" y="0"/>
                </a:cubicBezTo>
                <a:cubicBezTo>
                  <a:pt x="633" y="0"/>
                  <a:pt x="536" y="97"/>
                  <a:pt x="536" y="217"/>
                </a:cubicBezTo>
                <a:cubicBezTo>
                  <a:pt x="536" y="261"/>
                  <a:pt x="549" y="302"/>
                  <a:pt x="571" y="336"/>
                </a:cubicBezTo>
                <a:cubicBezTo>
                  <a:pt x="336" y="571"/>
                  <a:pt x="336" y="571"/>
                  <a:pt x="336" y="571"/>
                </a:cubicBezTo>
                <a:cubicBezTo>
                  <a:pt x="302" y="548"/>
                  <a:pt x="261" y="535"/>
                  <a:pt x="217" y="535"/>
                </a:cubicBezTo>
                <a:cubicBezTo>
                  <a:pt x="98" y="535"/>
                  <a:pt x="0" y="633"/>
                  <a:pt x="0" y="753"/>
                </a:cubicBezTo>
                <a:cubicBezTo>
                  <a:pt x="0" y="873"/>
                  <a:pt x="98" y="970"/>
                  <a:pt x="217" y="970"/>
                </a:cubicBezTo>
                <a:cubicBezTo>
                  <a:pt x="337" y="970"/>
                  <a:pt x="435" y="873"/>
                  <a:pt x="435" y="753"/>
                </a:cubicBezTo>
                <a:cubicBezTo>
                  <a:pt x="435" y="709"/>
                  <a:pt x="422" y="668"/>
                  <a:pt x="400" y="634"/>
                </a:cubicBezTo>
                <a:cubicBezTo>
                  <a:pt x="635" y="399"/>
                  <a:pt x="635" y="399"/>
                  <a:pt x="635" y="399"/>
                </a:cubicBezTo>
                <a:cubicBezTo>
                  <a:pt x="669" y="422"/>
                  <a:pt x="709" y="435"/>
                  <a:pt x="753" y="435"/>
                </a:cubicBezTo>
                <a:cubicBezTo>
                  <a:pt x="797" y="435"/>
                  <a:pt x="838" y="422"/>
                  <a:pt x="872" y="399"/>
                </a:cubicBezTo>
                <a:cubicBezTo>
                  <a:pt x="1110" y="638"/>
                  <a:pt x="1110" y="638"/>
                  <a:pt x="1110" y="638"/>
                </a:cubicBezTo>
                <a:cubicBezTo>
                  <a:pt x="1090" y="671"/>
                  <a:pt x="1077" y="711"/>
                  <a:pt x="1077" y="753"/>
                </a:cubicBezTo>
                <a:cubicBezTo>
                  <a:pt x="1077" y="873"/>
                  <a:pt x="1175" y="970"/>
                  <a:pt x="1295" y="970"/>
                </a:cubicBezTo>
                <a:cubicBezTo>
                  <a:pt x="1415" y="970"/>
                  <a:pt x="1512" y="873"/>
                  <a:pt x="1512" y="753"/>
                </a:cubicBezTo>
                <a:cubicBezTo>
                  <a:pt x="1512" y="709"/>
                  <a:pt x="1499" y="668"/>
                  <a:pt x="1477" y="634"/>
                </a:cubicBezTo>
                <a:cubicBezTo>
                  <a:pt x="1712" y="399"/>
                  <a:pt x="1712" y="399"/>
                  <a:pt x="1712" y="399"/>
                </a:cubicBezTo>
                <a:cubicBezTo>
                  <a:pt x="1746" y="422"/>
                  <a:pt x="1787" y="435"/>
                  <a:pt x="1831" y="435"/>
                </a:cubicBezTo>
                <a:cubicBezTo>
                  <a:pt x="1950" y="435"/>
                  <a:pt x="2048" y="337"/>
                  <a:pt x="2048" y="217"/>
                </a:cubicBezTo>
                <a:cubicBezTo>
                  <a:pt x="2048" y="97"/>
                  <a:pt x="1950" y="0"/>
                  <a:pt x="1831" y="0"/>
                </a:cubicBezTo>
                <a:close/>
                <a:moveTo>
                  <a:pt x="217" y="880"/>
                </a:moveTo>
                <a:cubicBezTo>
                  <a:pt x="147" y="880"/>
                  <a:pt x="90" y="823"/>
                  <a:pt x="90" y="753"/>
                </a:cubicBezTo>
                <a:cubicBezTo>
                  <a:pt x="90" y="682"/>
                  <a:pt x="147" y="625"/>
                  <a:pt x="217" y="625"/>
                </a:cubicBezTo>
                <a:cubicBezTo>
                  <a:pt x="288" y="625"/>
                  <a:pt x="345" y="682"/>
                  <a:pt x="345" y="753"/>
                </a:cubicBezTo>
                <a:cubicBezTo>
                  <a:pt x="345" y="823"/>
                  <a:pt x="288" y="880"/>
                  <a:pt x="217" y="880"/>
                </a:cubicBezTo>
                <a:close/>
                <a:moveTo>
                  <a:pt x="753" y="345"/>
                </a:moveTo>
                <a:cubicBezTo>
                  <a:pt x="683" y="345"/>
                  <a:pt x="626" y="288"/>
                  <a:pt x="626" y="217"/>
                </a:cubicBezTo>
                <a:cubicBezTo>
                  <a:pt x="626" y="147"/>
                  <a:pt x="683" y="90"/>
                  <a:pt x="753" y="90"/>
                </a:cubicBezTo>
                <a:cubicBezTo>
                  <a:pt x="823" y="90"/>
                  <a:pt x="881" y="147"/>
                  <a:pt x="881" y="217"/>
                </a:cubicBezTo>
                <a:cubicBezTo>
                  <a:pt x="881" y="288"/>
                  <a:pt x="823" y="345"/>
                  <a:pt x="753" y="345"/>
                </a:cubicBezTo>
                <a:close/>
                <a:moveTo>
                  <a:pt x="1295" y="880"/>
                </a:moveTo>
                <a:cubicBezTo>
                  <a:pt x="1225" y="880"/>
                  <a:pt x="1167" y="823"/>
                  <a:pt x="1167" y="753"/>
                </a:cubicBezTo>
                <a:cubicBezTo>
                  <a:pt x="1167" y="682"/>
                  <a:pt x="1225" y="625"/>
                  <a:pt x="1295" y="625"/>
                </a:cubicBezTo>
                <a:cubicBezTo>
                  <a:pt x="1365" y="625"/>
                  <a:pt x="1422" y="682"/>
                  <a:pt x="1422" y="753"/>
                </a:cubicBezTo>
                <a:cubicBezTo>
                  <a:pt x="1422" y="823"/>
                  <a:pt x="1365" y="880"/>
                  <a:pt x="1295" y="880"/>
                </a:cubicBezTo>
                <a:close/>
                <a:moveTo>
                  <a:pt x="1831" y="345"/>
                </a:moveTo>
                <a:cubicBezTo>
                  <a:pt x="1760" y="345"/>
                  <a:pt x="1703" y="288"/>
                  <a:pt x="1703" y="217"/>
                </a:cubicBezTo>
                <a:cubicBezTo>
                  <a:pt x="1703" y="147"/>
                  <a:pt x="1760" y="90"/>
                  <a:pt x="1831" y="90"/>
                </a:cubicBezTo>
                <a:cubicBezTo>
                  <a:pt x="1901" y="90"/>
                  <a:pt x="1958" y="147"/>
                  <a:pt x="1958" y="217"/>
                </a:cubicBezTo>
                <a:cubicBezTo>
                  <a:pt x="1958" y="288"/>
                  <a:pt x="1901" y="345"/>
                  <a:pt x="1831" y="345"/>
                </a:cubicBezTo>
                <a:close/>
              </a:path>
            </a:pathLst>
          </a:custGeom>
          <a:solidFill>
            <a:schemeClr val="bg1">
              <a:lumMod val="50000"/>
            </a:schemeClr>
          </a:solidFill>
          <a:ln>
            <a:noFill/>
          </a:ln>
        </p:spPr>
        <p:txBody>
          <a:bodyPr vert="horz" wrap="square" lIns="68580" tIns="34290" rIns="68580" bIns="34290" numCol="1" anchor="t" anchorCtr="0" compatLnSpc="1">
            <a:prstTxWarp prst="textNoShape">
              <a:avLst/>
            </a:prstTxWarp>
          </a:bodyPr>
          <a:lstStyle/>
          <a:p>
            <a:endParaRPr lang="en-US" sz="1350" dirty="0"/>
          </a:p>
        </p:txBody>
      </p:sp>
      <p:sp>
        <p:nvSpPr>
          <p:cNvPr id="63" name="Oval 62">
            <a:extLst>
              <a:ext uri="{FF2B5EF4-FFF2-40B4-BE49-F238E27FC236}">
                <a16:creationId xmlns:a16="http://schemas.microsoft.com/office/drawing/2014/main" id="{97CE8243-ED79-44A2-8A75-B7B3AE4AA802}"/>
              </a:ext>
            </a:extLst>
          </p:cNvPr>
          <p:cNvSpPr/>
          <p:nvPr/>
        </p:nvSpPr>
        <p:spPr>
          <a:xfrm>
            <a:off x="7604792" y="2698318"/>
            <a:ext cx="1078726" cy="10787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aphicFrame>
        <p:nvGraphicFramePr>
          <p:cNvPr id="46" name="Chart 45"/>
          <p:cNvGraphicFramePr/>
          <p:nvPr>
            <p:extLst>
              <p:ext uri="{D42A27DB-BD31-4B8C-83A1-F6EECF244321}">
                <p14:modId xmlns:p14="http://schemas.microsoft.com/office/powerpoint/2010/main" val="35066074"/>
              </p:ext>
            </p:extLst>
          </p:nvPr>
        </p:nvGraphicFramePr>
        <p:xfrm>
          <a:off x="6716988" y="3097439"/>
          <a:ext cx="2716268" cy="179444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0" name="Chart 59">
            <a:extLst>
              <a:ext uri="{FF2B5EF4-FFF2-40B4-BE49-F238E27FC236}">
                <a16:creationId xmlns:a16="http://schemas.microsoft.com/office/drawing/2014/main" id="{52112AA2-53C3-4E57-9E78-44887DBF7BE7}"/>
              </a:ext>
            </a:extLst>
          </p:cNvPr>
          <p:cNvGraphicFramePr/>
          <p:nvPr>
            <p:extLst>
              <p:ext uri="{D42A27DB-BD31-4B8C-83A1-F6EECF244321}">
                <p14:modId xmlns:p14="http://schemas.microsoft.com/office/powerpoint/2010/main" val="3218716251"/>
              </p:ext>
            </p:extLst>
          </p:nvPr>
        </p:nvGraphicFramePr>
        <p:xfrm>
          <a:off x="4871414" y="2861402"/>
          <a:ext cx="2716268" cy="1863025"/>
        </p:xfrm>
        <a:graphic>
          <a:graphicData uri="http://schemas.openxmlformats.org/drawingml/2006/chart">
            <c:chart xmlns:c="http://schemas.openxmlformats.org/drawingml/2006/chart" xmlns:r="http://schemas.openxmlformats.org/officeDocument/2006/relationships" r:id="rId7"/>
          </a:graphicData>
        </a:graphic>
      </p:graphicFrame>
      <p:sp>
        <p:nvSpPr>
          <p:cNvPr id="66" name="TextBox 65">
            <a:extLst>
              <a:ext uri="{FF2B5EF4-FFF2-40B4-BE49-F238E27FC236}">
                <a16:creationId xmlns:a16="http://schemas.microsoft.com/office/drawing/2014/main" id="{7513A7F6-7286-49C8-A1EE-A41D40DB51B6}"/>
              </a:ext>
            </a:extLst>
          </p:cNvPr>
          <p:cNvSpPr txBox="1"/>
          <p:nvPr/>
        </p:nvSpPr>
        <p:spPr>
          <a:xfrm>
            <a:off x="3665417" y="2113628"/>
            <a:ext cx="1736329" cy="861774"/>
          </a:xfrm>
          <a:prstGeom prst="rect">
            <a:avLst/>
          </a:prstGeom>
          <a:noFill/>
        </p:spPr>
        <p:txBody>
          <a:bodyPr wrap="square" lIns="0" tIns="0" rIns="0" bIns="0" rtlCol="0">
            <a:spAutoFit/>
          </a:bodyPr>
          <a:lstStyle/>
          <a:p>
            <a:pPr algn="ctr"/>
            <a:r>
              <a:rPr lang="en-US" sz="1400" dirty="0" err="1">
                <a:solidFill>
                  <a:schemeClr val="tx2"/>
                </a:solidFill>
                <a:latin typeface="Trebuchet MS" pitchFamily="34" charset="0"/>
                <a:cs typeface="Urdu Typesetting" pitchFamily="66" charset="-78"/>
              </a:rPr>
              <a:t>Perfectionarea</a:t>
            </a:r>
            <a:r>
              <a:rPr lang="en-US" sz="1400" dirty="0">
                <a:solidFill>
                  <a:schemeClr val="tx2"/>
                </a:solidFill>
                <a:latin typeface="Trebuchet MS" pitchFamily="34" charset="0"/>
                <a:cs typeface="Urdu Typesetting" pitchFamily="66" charset="-78"/>
              </a:rPr>
              <a:t> continua</a:t>
            </a:r>
          </a:p>
          <a:p>
            <a:pPr algn="ctr"/>
            <a:r>
              <a:rPr lang="en-US" sz="1400" dirty="0">
                <a:solidFill>
                  <a:schemeClr val="tx2"/>
                </a:solidFill>
                <a:latin typeface="Trebuchet MS" pitchFamily="34" charset="0"/>
                <a:cs typeface="Urdu Typesetting" pitchFamily="66" charset="-78"/>
              </a:rPr>
              <a:t> a </a:t>
            </a:r>
            <a:r>
              <a:rPr lang="en-US" sz="1400" dirty="0" err="1">
                <a:solidFill>
                  <a:schemeClr val="tx2"/>
                </a:solidFill>
                <a:latin typeface="Trebuchet MS" pitchFamily="34" charset="0"/>
                <a:cs typeface="Urdu Typesetting" pitchFamily="66" charset="-78"/>
              </a:rPr>
              <a:t>Sistemului</a:t>
            </a:r>
            <a:r>
              <a:rPr lang="en-US" sz="1400" dirty="0">
                <a:solidFill>
                  <a:schemeClr val="tx2"/>
                </a:solidFill>
                <a:latin typeface="Trebuchet MS" pitchFamily="34" charset="0"/>
                <a:cs typeface="Urdu Typesetting" pitchFamily="66" charset="-78"/>
              </a:rPr>
              <a:t> de Management </a:t>
            </a:r>
            <a:r>
              <a:rPr lang="en-US" sz="1400" dirty="0" err="1">
                <a:solidFill>
                  <a:schemeClr val="tx2"/>
                </a:solidFill>
                <a:latin typeface="Trebuchet MS" pitchFamily="34" charset="0"/>
                <a:cs typeface="Urdu Typesetting" pitchFamily="66" charset="-78"/>
              </a:rPr>
              <a:t>Integrat</a:t>
            </a:r>
            <a:endParaRPr lang="ro-RO" sz="1400" dirty="0">
              <a:solidFill>
                <a:schemeClr val="accent4">
                  <a:lumMod val="50000"/>
                </a:schemeClr>
              </a:solidFill>
            </a:endParaRPr>
          </a:p>
        </p:txBody>
      </p:sp>
      <p:sp>
        <p:nvSpPr>
          <p:cNvPr id="67" name="TextBox 66">
            <a:extLst>
              <a:ext uri="{FF2B5EF4-FFF2-40B4-BE49-F238E27FC236}">
                <a16:creationId xmlns:a16="http://schemas.microsoft.com/office/drawing/2014/main" id="{D8814249-8283-42F4-8217-4F466DCCA46C}"/>
              </a:ext>
            </a:extLst>
          </p:cNvPr>
          <p:cNvSpPr txBox="1"/>
          <p:nvPr/>
        </p:nvSpPr>
        <p:spPr>
          <a:xfrm>
            <a:off x="5486058" y="2119208"/>
            <a:ext cx="1880033" cy="861774"/>
          </a:xfrm>
          <a:prstGeom prst="rect">
            <a:avLst/>
          </a:prstGeom>
          <a:noFill/>
        </p:spPr>
        <p:txBody>
          <a:bodyPr wrap="square" lIns="0" tIns="0" rIns="0" bIns="0" rtlCol="0">
            <a:spAutoFit/>
          </a:bodyPr>
          <a:lstStyle/>
          <a:p>
            <a:pPr algn="ctr"/>
            <a:r>
              <a:rPr lang="en-US" altLang="ko-KR" sz="1400" dirty="0" err="1">
                <a:solidFill>
                  <a:schemeClr val="tx2"/>
                </a:solidFill>
                <a:latin typeface="Trebuchet MS" panose="020B0603020202020204" pitchFamily="34" charset="0"/>
                <a:cs typeface="Arial" pitchFamily="34" charset="0"/>
              </a:rPr>
              <a:t>Planificarea</a:t>
            </a:r>
            <a:r>
              <a:rPr lang="en-US" altLang="ko-KR" sz="1400" dirty="0">
                <a:solidFill>
                  <a:schemeClr val="tx2"/>
                </a:solidFill>
                <a:latin typeface="Trebuchet MS" panose="020B0603020202020204" pitchFamily="34" charset="0"/>
                <a:cs typeface="Arial" pitchFamily="34" charset="0"/>
              </a:rPr>
              <a:t> </a:t>
            </a:r>
            <a:r>
              <a:rPr lang="en-US" altLang="ko-KR" sz="1400" dirty="0" err="1">
                <a:solidFill>
                  <a:schemeClr val="tx2"/>
                </a:solidFill>
                <a:latin typeface="Trebuchet MS" panose="020B0603020202020204" pitchFamily="34" charset="0"/>
                <a:cs typeface="Arial" pitchFamily="34" charset="0"/>
              </a:rPr>
              <a:t>strategica</a:t>
            </a:r>
            <a:r>
              <a:rPr lang="en-US" altLang="ko-KR" sz="1400" dirty="0">
                <a:solidFill>
                  <a:schemeClr val="tx2"/>
                </a:solidFill>
                <a:latin typeface="Trebuchet MS" panose="020B0603020202020204" pitchFamily="34" charset="0"/>
                <a:cs typeface="Arial" pitchFamily="34" charset="0"/>
              </a:rPr>
              <a:t> </a:t>
            </a:r>
            <a:r>
              <a:rPr lang="en-US" altLang="ko-KR" sz="1400" dirty="0" err="1">
                <a:solidFill>
                  <a:schemeClr val="tx2"/>
                </a:solidFill>
                <a:latin typeface="Trebuchet MS" panose="020B0603020202020204" pitchFamily="34" charset="0"/>
                <a:cs typeface="Arial" pitchFamily="34" charset="0"/>
              </a:rPr>
              <a:t>si</a:t>
            </a:r>
            <a:r>
              <a:rPr lang="en-US" altLang="ko-KR" sz="1400" dirty="0">
                <a:solidFill>
                  <a:schemeClr val="tx2"/>
                </a:solidFill>
                <a:latin typeface="Trebuchet MS" panose="020B0603020202020204" pitchFamily="34" charset="0"/>
                <a:cs typeface="Arial" pitchFamily="34" charset="0"/>
              </a:rPr>
              <a:t> </a:t>
            </a:r>
          </a:p>
          <a:p>
            <a:pPr algn="ctr"/>
            <a:r>
              <a:rPr lang="en-US" altLang="ko-KR" sz="1400" dirty="0" err="1">
                <a:solidFill>
                  <a:schemeClr val="tx2"/>
                </a:solidFill>
                <a:latin typeface="Trebuchet MS" panose="020B0603020202020204" pitchFamily="34" charset="0"/>
                <a:cs typeface="Arial" pitchFamily="34" charset="0"/>
              </a:rPr>
              <a:t>Managementul</a:t>
            </a:r>
            <a:r>
              <a:rPr lang="en-US" altLang="ko-KR" sz="1400" dirty="0">
                <a:solidFill>
                  <a:schemeClr val="tx2"/>
                </a:solidFill>
                <a:latin typeface="Trebuchet MS" panose="020B0603020202020204" pitchFamily="34" charset="0"/>
                <a:cs typeface="Arial" pitchFamily="34" charset="0"/>
              </a:rPr>
              <a:t> </a:t>
            </a:r>
            <a:r>
              <a:rPr lang="en-US" altLang="ko-KR" sz="1400" dirty="0" err="1">
                <a:solidFill>
                  <a:schemeClr val="tx2"/>
                </a:solidFill>
                <a:latin typeface="Trebuchet MS" panose="020B0603020202020204" pitchFamily="34" charset="0"/>
                <a:cs typeface="Arial" pitchFamily="34" charset="0"/>
              </a:rPr>
              <a:t>performantei</a:t>
            </a:r>
            <a:endParaRPr lang="ro-RO" sz="1400" dirty="0">
              <a:solidFill>
                <a:schemeClr val="accent4">
                  <a:lumMod val="50000"/>
                </a:schemeClr>
              </a:solidFill>
            </a:endParaRPr>
          </a:p>
        </p:txBody>
      </p:sp>
      <p:sp>
        <p:nvSpPr>
          <p:cNvPr id="68" name="TextBox 67">
            <a:extLst>
              <a:ext uri="{FF2B5EF4-FFF2-40B4-BE49-F238E27FC236}">
                <a16:creationId xmlns:a16="http://schemas.microsoft.com/office/drawing/2014/main" id="{1D73F8BD-EC51-4755-B29A-0E9E62B136B8}"/>
              </a:ext>
            </a:extLst>
          </p:cNvPr>
          <p:cNvSpPr txBox="1"/>
          <p:nvPr/>
        </p:nvSpPr>
        <p:spPr>
          <a:xfrm>
            <a:off x="7259488" y="2135482"/>
            <a:ext cx="1880032" cy="861774"/>
          </a:xfrm>
          <a:prstGeom prst="rect">
            <a:avLst/>
          </a:prstGeom>
          <a:noFill/>
        </p:spPr>
        <p:txBody>
          <a:bodyPr wrap="square" lIns="0" tIns="0" rIns="0" bIns="0" rtlCol="0">
            <a:spAutoFit/>
          </a:bodyPr>
          <a:lstStyle/>
          <a:p>
            <a:pPr algn="ctr"/>
            <a:r>
              <a:rPr lang="en-US" altLang="ko-KR" sz="1400" dirty="0" err="1">
                <a:solidFill>
                  <a:schemeClr val="tx2"/>
                </a:solidFill>
                <a:latin typeface="Trebuchet MS" panose="020B0603020202020204" pitchFamily="34" charset="0"/>
                <a:ea typeface="Arial Unicode MS" pitchFamily="34" charset="-128"/>
                <a:cs typeface="Arial" panose="020B0604020202020204" pitchFamily="34" charset="0"/>
              </a:rPr>
              <a:t>Perfectionarea</a:t>
            </a:r>
            <a:r>
              <a:rPr lang="en-US" altLang="ko-KR" sz="1400" dirty="0">
                <a:solidFill>
                  <a:schemeClr val="tx2"/>
                </a:solidFill>
                <a:latin typeface="Trebuchet MS" panose="020B0603020202020204" pitchFamily="34" charset="0"/>
                <a:ea typeface="Arial Unicode MS" pitchFamily="34" charset="-128"/>
                <a:cs typeface="Arial" panose="020B0604020202020204" pitchFamily="34" charset="0"/>
              </a:rPr>
              <a:t> </a:t>
            </a:r>
          </a:p>
          <a:p>
            <a:pPr algn="ctr"/>
            <a:r>
              <a:rPr lang="en-US" altLang="ko-KR" sz="1400" dirty="0" err="1">
                <a:solidFill>
                  <a:schemeClr val="tx2"/>
                </a:solidFill>
                <a:latin typeface="Trebuchet MS" panose="020B0603020202020204" pitchFamily="34" charset="0"/>
                <a:ea typeface="Arial Unicode MS" pitchFamily="34" charset="-128"/>
                <a:cs typeface="Arial" panose="020B0604020202020204" pitchFamily="34" charset="0"/>
              </a:rPr>
              <a:t>Sistemului</a:t>
            </a:r>
            <a:r>
              <a:rPr lang="en-US" altLang="ko-KR" sz="1400" dirty="0">
                <a:solidFill>
                  <a:schemeClr val="tx2"/>
                </a:solidFill>
                <a:latin typeface="Trebuchet MS" panose="020B0603020202020204" pitchFamily="34" charset="0"/>
                <a:ea typeface="Arial Unicode MS" pitchFamily="34" charset="-128"/>
                <a:cs typeface="Arial" panose="020B0604020202020204" pitchFamily="34" charset="0"/>
              </a:rPr>
              <a:t> de </a:t>
            </a:r>
          </a:p>
          <a:p>
            <a:pPr algn="ctr"/>
            <a:r>
              <a:rPr lang="en-US" altLang="ko-KR" sz="1400" dirty="0" err="1">
                <a:solidFill>
                  <a:schemeClr val="tx2"/>
                </a:solidFill>
                <a:latin typeface="Trebuchet MS" panose="020B0603020202020204" pitchFamily="34" charset="0"/>
                <a:ea typeface="Arial Unicode MS" pitchFamily="34" charset="-128"/>
                <a:cs typeface="Arial" panose="020B0604020202020204" pitchFamily="34" charset="0"/>
              </a:rPr>
              <a:t>Guvernanta</a:t>
            </a:r>
            <a:r>
              <a:rPr lang="en-US" altLang="ko-KR" sz="1400" dirty="0">
                <a:solidFill>
                  <a:schemeClr val="tx2"/>
                </a:solidFill>
                <a:latin typeface="Trebuchet MS" panose="020B0603020202020204" pitchFamily="34" charset="0"/>
                <a:ea typeface="Arial Unicode MS" pitchFamily="34" charset="-128"/>
                <a:cs typeface="Arial" panose="020B0604020202020204" pitchFamily="34" charset="0"/>
              </a:rPr>
              <a:t> </a:t>
            </a:r>
            <a:r>
              <a:rPr lang="en-US" altLang="ko-KR" sz="1400" dirty="0" err="1">
                <a:solidFill>
                  <a:schemeClr val="tx2"/>
                </a:solidFill>
                <a:latin typeface="Trebuchet MS" panose="020B0603020202020204" pitchFamily="34" charset="0"/>
                <a:ea typeface="Arial Unicode MS" pitchFamily="34" charset="-128"/>
                <a:cs typeface="Arial" panose="020B0604020202020204" pitchFamily="34" charset="0"/>
              </a:rPr>
              <a:t>Corporativa</a:t>
            </a:r>
            <a:endParaRPr lang="ro-RO" sz="1400" b="1" dirty="0">
              <a:solidFill>
                <a:schemeClr val="accent4">
                  <a:lumMod val="50000"/>
                </a:schemeClr>
              </a:solidFill>
            </a:endParaRPr>
          </a:p>
        </p:txBody>
      </p:sp>
      <p:sp>
        <p:nvSpPr>
          <p:cNvPr id="8" name="TextBox 7">
            <a:extLst>
              <a:ext uri="{FF2B5EF4-FFF2-40B4-BE49-F238E27FC236}">
                <a16:creationId xmlns:a16="http://schemas.microsoft.com/office/drawing/2014/main" id="{7ABCCD96-D11E-45A9-A4E5-31A2246C31AC}"/>
              </a:ext>
            </a:extLst>
          </p:cNvPr>
          <p:cNvSpPr txBox="1"/>
          <p:nvPr/>
        </p:nvSpPr>
        <p:spPr>
          <a:xfrm>
            <a:off x="8657462" y="160782"/>
            <a:ext cx="486538" cy="398821"/>
          </a:xfrm>
          <a:prstGeom prst="rect">
            <a:avLst/>
          </a:prstGeom>
          <a:solidFill>
            <a:schemeClr val="bg1"/>
          </a:solidFill>
        </p:spPr>
        <p:txBody>
          <a:bodyPr wrap="square" rtlCol="0">
            <a:spAutoFit/>
          </a:bodyPr>
          <a:lstStyle/>
          <a:p>
            <a:endParaRPr lang="en-US" dirty="0"/>
          </a:p>
        </p:txBody>
      </p:sp>
      <p:sp>
        <p:nvSpPr>
          <p:cNvPr id="121" name="TextBox 120"/>
          <p:cNvSpPr txBox="1"/>
          <p:nvPr/>
        </p:nvSpPr>
        <p:spPr>
          <a:xfrm>
            <a:off x="341225" y="4968845"/>
            <a:ext cx="1707599" cy="276999"/>
          </a:xfrm>
          <a:prstGeom prst="rect">
            <a:avLst/>
          </a:prstGeom>
          <a:noFill/>
        </p:spPr>
        <p:txBody>
          <a:bodyPr wrap="square" lIns="0" tIns="0" rIns="0" bIns="0" rtlCol="0">
            <a:spAutoFit/>
          </a:bodyPr>
          <a:lstStyle/>
          <a:p>
            <a:pPr algn="ctr">
              <a:tabLst>
                <a:tab pos="260747" algn="l"/>
              </a:tabLst>
            </a:pPr>
            <a:r>
              <a:rPr lang="en-US" dirty="0" err="1">
                <a:solidFill>
                  <a:schemeClr val="accent4">
                    <a:lumMod val="50000"/>
                  </a:schemeClr>
                </a:solidFill>
                <a:latin typeface="Trebuchet MS" panose="020B0603020202020204" pitchFamily="34" charset="0"/>
              </a:rPr>
              <a:t>Pilonul</a:t>
            </a:r>
            <a:r>
              <a:rPr lang="en-US" dirty="0">
                <a:solidFill>
                  <a:schemeClr val="accent4">
                    <a:lumMod val="50000"/>
                  </a:schemeClr>
                </a:solidFill>
                <a:latin typeface="Trebuchet MS" panose="020B0603020202020204" pitchFamily="34" charset="0"/>
              </a:rPr>
              <a:t> 1</a:t>
            </a:r>
          </a:p>
        </p:txBody>
      </p:sp>
      <p:sp>
        <p:nvSpPr>
          <p:cNvPr id="47" name="TextBox 46">
            <a:extLst>
              <a:ext uri="{FF2B5EF4-FFF2-40B4-BE49-F238E27FC236}">
                <a16:creationId xmlns:a16="http://schemas.microsoft.com/office/drawing/2014/main" id="{F5176F54-7B3E-40C2-A6E6-01D9E342B847}"/>
              </a:ext>
            </a:extLst>
          </p:cNvPr>
          <p:cNvSpPr txBox="1"/>
          <p:nvPr/>
        </p:nvSpPr>
        <p:spPr>
          <a:xfrm>
            <a:off x="2111423" y="4956456"/>
            <a:ext cx="1707599" cy="276999"/>
          </a:xfrm>
          <a:prstGeom prst="rect">
            <a:avLst/>
          </a:prstGeom>
          <a:noFill/>
        </p:spPr>
        <p:txBody>
          <a:bodyPr wrap="square" lIns="0" tIns="0" rIns="0" bIns="0" rtlCol="0">
            <a:spAutoFit/>
          </a:bodyPr>
          <a:lstStyle/>
          <a:p>
            <a:pPr algn="ctr">
              <a:tabLst>
                <a:tab pos="260747" algn="l"/>
              </a:tabLst>
            </a:pPr>
            <a:r>
              <a:rPr lang="en-US" dirty="0" err="1">
                <a:solidFill>
                  <a:schemeClr val="accent4">
                    <a:lumMod val="50000"/>
                  </a:schemeClr>
                </a:solidFill>
                <a:latin typeface="Trebuchet MS" panose="020B0603020202020204" pitchFamily="34" charset="0"/>
              </a:rPr>
              <a:t>Pilonul</a:t>
            </a:r>
            <a:r>
              <a:rPr lang="en-US" dirty="0">
                <a:solidFill>
                  <a:schemeClr val="accent4">
                    <a:lumMod val="50000"/>
                  </a:schemeClr>
                </a:solidFill>
                <a:latin typeface="Trebuchet MS" panose="020B0603020202020204" pitchFamily="34" charset="0"/>
              </a:rPr>
              <a:t> 2</a:t>
            </a:r>
          </a:p>
        </p:txBody>
      </p:sp>
      <p:sp>
        <p:nvSpPr>
          <p:cNvPr id="59" name="TextBox 58">
            <a:extLst>
              <a:ext uri="{FF2B5EF4-FFF2-40B4-BE49-F238E27FC236}">
                <a16:creationId xmlns:a16="http://schemas.microsoft.com/office/drawing/2014/main" id="{3CAF8AF3-18EF-4939-854D-D006DB4C2728}"/>
              </a:ext>
            </a:extLst>
          </p:cNvPr>
          <p:cNvSpPr txBox="1"/>
          <p:nvPr/>
        </p:nvSpPr>
        <p:spPr>
          <a:xfrm>
            <a:off x="3886945" y="4947430"/>
            <a:ext cx="1490952" cy="276999"/>
          </a:xfrm>
          <a:prstGeom prst="rect">
            <a:avLst/>
          </a:prstGeom>
          <a:noFill/>
        </p:spPr>
        <p:txBody>
          <a:bodyPr wrap="square" lIns="0" tIns="0" rIns="0" bIns="0" rtlCol="0">
            <a:spAutoFit/>
          </a:bodyPr>
          <a:lstStyle/>
          <a:p>
            <a:pPr algn="ctr">
              <a:tabLst>
                <a:tab pos="260747" algn="l"/>
              </a:tabLst>
            </a:pPr>
            <a:r>
              <a:rPr lang="en-US" dirty="0" err="1">
                <a:solidFill>
                  <a:schemeClr val="accent4">
                    <a:lumMod val="50000"/>
                  </a:schemeClr>
                </a:solidFill>
                <a:latin typeface="Trebuchet MS" panose="020B0603020202020204" pitchFamily="34" charset="0"/>
              </a:rPr>
              <a:t>Pilonul</a:t>
            </a:r>
            <a:r>
              <a:rPr lang="en-US" dirty="0">
                <a:solidFill>
                  <a:schemeClr val="accent4">
                    <a:lumMod val="50000"/>
                  </a:schemeClr>
                </a:solidFill>
                <a:latin typeface="Trebuchet MS" panose="020B0603020202020204" pitchFamily="34" charset="0"/>
              </a:rPr>
              <a:t> 3</a:t>
            </a:r>
          </a:p>
        </p:txBody>
      </p:sp>
      <p:sp>
        <p:nvSpPr>
          <p:cNvPr id="64" name="TextBox 63">
            <a:extLst>
              <a:ext uri="{FF2B5EF4-FFF2-40B4-BE49-F238E27FC236}">
                <a16:creationId xmlns:a16="http://schemas.microsoft.com/office/drawing/2014/main" id="{4167E268-52DA-4896-8B0A-D1784CFAC4E9}"/>
              </a:ext>
            </a:extLst>
          </p:cNvPr>
          <p:cNvSpPr txBox="1"/>
          <p:nvPr/>
        </p:nvSpPr>
        <p:spPr>
          <a:xfrm>
            <a:off x="5454782" y="4987233"/>
            <a:ext cx="1707599" cy="276999"/>
          </a:xfrm>
          <a:prstGeom prst="rect">
            <a:avLst/>
          </a:prstGeom>
          <a:noFill/>
        </p:spPr>
        <p:txBody>
          <a:bodyPr wrap="square" lIns="0" tIns="0" rIns="0" bIns="0" rtlCol="0">
            <a:spAutoFit/>
          </a:bodyPr>
          <a:lstStyle/>
          <a:p>
            <a:pPr algn="ctr">
              <a:tabLst>
                <a:tab pos="260747" algn="l"/>
              </a:tabLst>
            </a:pPr>
            <a:r>
              <a:rPr lang="en-US" dirty="0" err="1">
                <a:solidFill>
                  <a:schemeClr val="accent4">
                    <a:lumMod val="50000"/>
                  </a:schemeClr>
                </a:solidFill>
                <a:latin typeface="Trebuchet MS" panose="020B0603020202020204" pitchFamily="34" charset="0"/>
              </a:rPr>
              <a:t>Pilonul</a:t>
            </a:r>
            <a:r>
              <a:rPr lang="en-US" dirty="0">
                <a:solidFill>
                  <a:schemeClr val="accent4">
                    <a:lumMod val="50000"/>
                  </a:schemeClr>
                </a:solidFill>
                <a:latin typeface="Trebuchet MS" panose="020B0603020202020204" pitchFamily="34" charset="0"/>
              </a:rPr>
              <a:t> 4</a:t>
            </a:r>
          </a:p>
        </p:txBody>
      </p:sp>
      <p:sp>
        <p:nvSpPr>
          <p:cNvPr id="65" name="TextBox 64">
            <a:extLst>
              <a:ext uri="{FF2B5EF4-FFF2-40B4-BE49-F238E27FC236}">
                <a16:creationId xmlns:a16="http://schemas.microsoft.com/office/drawing/2014/main" id="{4A74D887-068A-4AD3-B0CF-9A5280E2A6BF}"/>
              </a:ext>
            </a:extLst>
          </p:cNvPr>
          <p:cNvSpPr txBox="1"/>
          <p:nvPr/>
        </p:nvSpPr>
        <p:spPr>
          <a:xfrm>
            <a:off x="7263723" y="4992066"/>
            <a:ext cx="1707599" cy="276999"/>
          </a:xfrm>
          <a:prstGeom prst="rect">
            <a:avLst/>
          </a:prstGeom>
          <a:noFill/>
        </p:spPr>
        <p:txBody>
          <a:bodyPr wrap="square" lIns="0" tIns="0" rIns="0" bIns="0" rtlCol="0">
            <a:spAutoFit/>
          </a:bodyPr>
          <a:lstStyle/>
          <a:p>
            <a:pPr algn="ctr">
              <a:tabLst>
                <a:tab pos="260747" algn="l"/>
              </a:tabLst>
            </a:pPr>
            <a:r>
              <a:rPr lang="en-US" dirty="0" err="1">
                <a:solidFill>
                  <a:schemeClr val="accent4">
                    <a:lumMod val="50000"/>
                  </a:schemeClr>
                </a:solidFill>
                <a:latin typeface="Trebuchet MS" panose="020B0603020202020204" pitchFamily="34" charset="0"/>
              </a:rPr>
              <a:t>Pilonul</a:t>
            </a:r>
            <a:r>
              <a:rPr lang="en-US" dirty="0">
                <a:solidFill>
                  <a:schemeClr val="accent4">
                    <a:lumMod val="50000"/>
                  </a:schemeClr>
                </a:solidFill>
                <a:latin typeface="Trebuchet MS" panose="020B0603020202020204" pitchFamily="34" charset="0"/>
              </a:rPr>
              <a:t> 5</a:t>
            </a:r>
          </a:p>
        </p:txBody>
      </p:sp>
      <p:pic>
        <p:nvPicPr>
          <p:cNvPr id="52" name="Picture 51">
            <a:extLst>
              <a:ext uri="{FF2B5EF4-FFF2-40B4-BE49-F238E27FC236}">
                <a16:creationId xmlns:a16="http://schemas.microsoft.com/office/drawing/2014/main" id="{087E5BC2-C73F-4C32-B5D7-E8C887D72E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47774" y="78453"/>
            <a:ext cx="3106057" cy="906846"/>
          </a:xfrm>
          <a:prstGeom prst="rect">
            <a:avLst/>
          </a:prstGeom>
        </p:spPr>
      </p:pic>
      <p:cxnSp>
        <p:nvCxnSpPr>
          <p:cNvPr id="55" name="Straight Connector 54">
            <a:extLst>
              <a:ext uri="{FF2B5EF4-FFF2-40B4-BE49-F238E27FC236}">
                <a16:creationId xmlns:a16="http://schemas.microsoft.com/office/drawing/2014/main" id="{72FAD178-084B-4DCE-B80D-26D936FC087C}"/>
              </a:ext>
            </a:extLst>
          </p:cNvPr>
          <p:cNvCxnSpPr>
            <a:cxnSpLocks/>
          </p:cNvCxnSpPr>
          <p:nvPr/>
        </p:nvCxnSpPr>
        <p:spPr>
          <a:xfrm>
            <a:off x="440652" y="548631"/>
            <a:ext cx="492343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1CF5FB3F-82F0-4824-91E4-F19710A3CFE2}"/>
              </a:ext>
            </a:extLst>
          </p:cNvPr>
          <p:cNvSpPr/>
          <p:nvPr/>
        </p:nvSpPr>
        <p:spPr>
          <a:xfrm>
            <a:off x="7543744" y="3451738"/>
            <a:ext cx="1078727" cy="1078726"/>
          </a:xfrm>
          <a:prstGeom prst="ellipse">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4" name="Oval 73">
            <a:extLst>
              <a:ext uri="{FF2B5EF4-FFF2-40B4-BE49-F238E27FC236}">
                <a16:creationId xmlns:a16="http://schemas.microsoft.com/office/drawing/2014/main" id="{3F24A06E-1A37-4F05-A26E-5317514B2FC1}"/>
              </a:ext>
            </a:extLst>
          </p:cNvPr>
          <p:cNvSpPr/>
          <p:nvPr/>
        </p:nvSpPr>
        <p:spPr>
          <a:xfrm>
            <a:off x="5852666" y="3419747"/>
            <a:ext cx="1078727" cy="1078726"/>
          </a:xfrm>
          <a:prstGeom prst="ellipse">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69" name="Group 68" descr="This is an icon of a calendar. ">
            <a:extLst>
              <a:ext uri="{FF2B5EF4-FFF2-40B4-BE49-F238E27FC236}">
                <a16:creationId xmlns:a16="http://schemas.microsoft.com/office/drawing/2014/main" id="{AE4C8DAC-B5C3-4D0F-8FA4-50755790F301}"/>
              </a:ext>
            </a:extLst>
          </p:cNvPr>
          <p:cNvGrpSpPr/>
          <p:nvPr/>
        </p:nvGrpSpPr>
        <p:grpSpPr>
          <a:xfrm>
            <a:off x="6144747" y="3665967"/>
            <a:ext cx="464656" cy="481114"/>
            <a:chOff x="8208963" y="3762375"/>
            <a:chExt cx="306387" cy="306388"/>
          </a:xfrm>
        </p:grpSpPr>
        <p:sp>
          <p:nvSpPr>
            <p:cNvPr id="70" name="Freeform 27">
              <a:extLst>
                <a:ext uri="{FF2B5EF4-FFF2-40B4-BE49-F238E27FC236}">
                  <a16:creationId xmlns:a16="http://schemas.microsoft.com/office/drawing/2014/main" id="{BA71DC18-FADB-4E6E-80EE-06FB348B65D7}"/>
                </a:ext>
              </a:extLst>
            </p:cNvPr>
            <p:cNvSpPr>
              <a:spLocks/>
            </p:cNvSpPr>
            <p:nvPr/>
          </p:nvSpPr>
          <p:spPr bwMode="auto">
            <a:xfrm>
              <a:off x="8424863" y="3943350"/>
              <a:ext cx="53975" cy="53975"/>
            </a:xfrm>
            <a:custGeom>
              <a:avLst/>
              <a:gdLst>
                <a:gd name="T0" fmla="*/ 300 w 360"/>
                <a:gd name="T1" fmla="*/ 240 h 360"/>
                <a:gd name="T2" fmla="*/ 120 w 360"/>
                <a:gd name="T3" fmla="*/ 240 h 360"/>
                <a:gd name="T4" fmla="*/ 120 w 360"/>
                <a:gd name="T5" fmla="*/ 60 h 360"/>
                <a:gd name="T6" fmla="*/ 60 w 360"/>
                <a:gd name="T7" fmla="*/ 0 h 360"/>
                <a:gd name="T8" fmla="*/ 0 w 360"/>
                <a:gd name="T9" fmla="*/ 60 h 360"/>
                <a:gd name="T10" fmla="*/ 0 w 360"/>
                <a:gd name="T11" fmla="*/ 300 h 360"/>
                <a:gd name="T12" fmla="*/ 60 w 360"/>
                <a:gd name="T13" fmla="*/ 360 h 360"/>
                <a:gd name="T14" fmla="*/ 300 w 360"/>
                <a:gd name="T15" fmla="*/ 360 h 360"/>
                <a:gd name="T16" fmla="*/ 360 w 360"/>
                <a:gd name="T17" fmla="*/ 300 h 360"/>
                <a:gd name="T18" fmla="*/ 300 w 360"/>
                <a:gd name="T19" fmla="*/ 24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0" h="360">
                  <a:moveTo>
                    <a:pt x="300" y="240"/>
                  </a:moveTo>
                  <a:cubicBezTo>
                    <a:pt x="120" y="240"/>
                    <a:pt x="120" y="240"/>
                    <a:pt x="120" y="240"/>
                  </a:cubicBezTo>
                  <a:cubicBezTo>
                    <a:pt x="120" y="60"/>
                    <a:pt x="120" y="60"/>
                    <a:pt x="120" y="60"/>
                  </a:cubicBezTo>
                  <a:cubicBezTo>
                    <a:pt x="120" y="27"/>
                    <a:pt x="93" y="0"/>
                    <a:pt x="60" y="0"/>
                  </a:cubicBezTo>
                  <a:cubicBezTo>
                    <a:pt x="27" y="0"/>
                    <a:pt x="0" y="27"/>
                    <a:pt x="0" y="60"/>
                  </a:cubicBezTo>
                  <a:cubicBezTo>
                    <a:pt x="0" y="300"/>
                    <a:pt x="0" y="300"/>
                    <a:pt x="0" y="300"/>
                  </a:cubicBezTo>
                  <a:cubicBezTo>
                    <a:pt x="0" y="333"/>
                    <a:pt x="27" y="360"/>
                    <a:pt x="60" y="360"/>
                  </a:cubicBezTo>
                  <a:cubicBezTo>
                    <a:pt x="300" y="360"/>
                    <a:pt x="300" y="360"/>
                    <a:pt x="300" y="360"/>
                  </a:cubicBezTo>
                  <a:cubicBezTo>
                    <a:pt x="333" y="360"/>
                    <a:pt x="360" y="333"/>
                    <a:pt x="360" y="300"/>
                  </a:cubicBezTo>
                  <a:cubicBezTo>
                    <a:pt x="360" y="267"/>
                    <a:pt x="333" y="240"/>
                    <a:pt x="300" y="24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90000"/>
                    <a:lumOff val="10000"/>
                  </a:schemeClr>
                </a:solidFill>
              </a:endParaRPr>
            </a:p>
          </p:txBody>
        </p:sp>
        <p:sp>
          <p:nvSpPr>
            <p:cNvPr id="71" name="Freeform 28">
              <a:extLst>
                <a:ext uri="{FF2B5EF4-FFF2-40B4-BE49-F238E27FC236}">
                  <a16:creationId xmlns:a16="http://schemas.microsoft.com/office/drawing/2014/main" id="{2B9201A2-F291-48DE-AA3B-C7F3A4F8A977}"/>
                </a:ext>
              </a:extLst>
            </p:cNvPr>
            <p:cNvSpPr>
              <a:spLocks/>
            </p:cNvSpPr>
            <p:nvPr/>
          </p:nvSpPr>
          <p:spPr bwMode="auto">
            <a:xfrm>
              <a:off x="8245475" y="3925888"/>
              <a:ext cx="53975" cy="17463"/>
            </a:xfrm>
            <a:custGeom>
              <a:avLst/>
              <a:gdLst>
                <a:gd name="T0" fmla="*/ 300 w 360"/>
                <a:gd name="T1" fmla="*/ 0 h 120"/>
                <a:gd name="T2" fmla="*/ 60 w 360"/>
                <a:gd name="T3" fmla="*/ 0 h 120"/>
                <a:gd name="T4" fmla="*/ 0 w 360"/>
                <a:gd name="T5" fmla="*/ 60 h 120"/>
                <a:gd name="T6" fmla="*/ 60 w 360"/>
                <a:gd name="T7" fmla="*/ 120 h 120"/>
                <a:gd name="T8" fmla="*/ 300 w 360"/>
                <a:gd name="T9" fmla="*/ 120 h 120"/>
                <a:gd name="T10" fmla="*/ 360 w 360"/>
                <a:gd name="T11" fmla="*/ 60 h 120"/>
                <a:gd name="T12" fmla="*/ 300 w 360"/>
                <a:gd name="T13" fmla="*/ 0 h 120"/>
              </a:gdLst>
              <a:ahLst/>
              <a:cxnLst>
                <a:cxn ang="0">
                  <a:pos x="T0" y="T1"/>
                </a:cxn>
                <a:cxn ang="0">
                  <a:pos x="T2" y="T3"/>
                </a:cxn>
                <a:cxn ang="0">
                  <a:pos x="T4" y="T5"/>
                </a:cxn>
                <a:cxn ang="0">
                  <a:pos x="T6" y="T7"/>
                </a:cxn>
                <a:cxn ang="0">
                  <a:pos x="T8" y="T9"/>
                </a:cxn>
                <a:cxn ang="0">
                  <a:pos x="T10" y="T11"/>
                </a:cxn>
                <a:cxn ang="0">
                  <a:pos x="T12" y="T13"/>
                </a:cxn>
              </a:cxnLst>
              <a:rect l="0" t="0" r="r" b="b"/>
              <a:pathLst>
                <a:path w="360" h="120">
                  <a:moveTo>
                    <a:pt x="300" y="0"/>
                  </a:moveTo>
                  <a:cubicBezTo>
                    <a:pt x="60" y="0"/>
                    <a:pt x="60" y="0"/>
                    <a:pt x="60" y="0"/>
                  </a:cubicBezTo>
                  <a:cubicBezTo>
                    <a:pt x="27" y="0"/>
                    <a:pt x="0" y="27"/>
                    <a:pt x="0" y="60"/>
                  </a:cubicBezTo>
                  <a:cubicBezTo>
                    <a:pt x="0" y="93"/>
                    <a:pt x="27" y="120"/>
                    <a:pt x="60" y="120"/>
                  </a:cubicBezTo>
                  <a:cubicBezTo>
                    <a:pt x="300" y="120"/>
                    <a:pt x="300" y="120"/>
                    <a:pt x="300" y="120"/>
                  </a:cubicBezTo>
                  <a:cubicBezTo>
                    <a:pt x="333" y="120"/>
                    <a:pt x="360" y="93"/>
                    <a:pt x="360" y="60"/>
                  </a:cubicBezTo>
                  <a:cubicBezTo>
                    <a:pt x="360" y="27"/>
                    <a:pt x="333" y="0"/>
                    <a:pt x="30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90000"/>
                    <a:lumOff val="10000"/>
                  </a:schemeClr>
                </a:solidFill>
              </a:endParaRPr>
            </a:p>
          </p:txBody>
        </p:sp>
        <p:sp>
          <p:nvSpPr>
            <p:cNvPr id="72" name="Freeform 29">
              <a:extLst>
                <a:ext uri="{FF2B5EF4-FFF2-40B4-BE49-F238E27FC236}">
                  <a16:creationId xmlns:a16="http://schemas.microsoft.com/office/drawing/2014/main" id="{6067321C-FA68-4D0D-BB38-8A800B0E6123}"/>
                </a:ext>
              </a:extLst>
            </p:cNvPr>
            <p:cNvSpPr>
              <a:spLocks/>
            </p:cNvSpPr>
            <p:nvPr/>
          </p:nvSpPr>
          <p:spPr bwMode="auto">
            <a:xfrm>
              <a:off x="8245475" y="3979863"/>
              <a:ext cx="53975" cy="17463"/>
            </a:xfrm>
            <a:custGeom>
              <a:avLst/>
              <a:gdLst>
                <a:gd name="T0" fmla="*/ 300 w 360"/>
                <a:gd name="T1" fmla="*/ 0 h 120"/>
                <a:gd name="T2" fmla="*/ 60 w 360"/>
                <a:gd name="T3" fmla="*/ 0 h 120"/>
                <a:gd name="T4" fmla="*/ 0 w 360"/>
                <a:gd name="T5" fmla="*/ 60 h 120"/>
                <a:gd name="T6" fmla="*/ 60 w 360"/>
                <a:gd name="T7" fmla="*/ 120 h 120"/>
                <a:gd name="T8" fmla="*/ 300 w 360"/>
                <a:gd name="T9" fmla="*/ 120 h 120"/>
                <a:gd name="T10" fmla="*/ 360 w 360"/>
                <a:gd name="T11" fmla="*/ 60 h 120"/>
                <a:gd name="T12" fmla="*/ 300 w 360"/>
                <a:gd name="T13" fmla="*/ 0 h 120"/>
              </a:gdLst>
              <a:ahLst/>
              <a:cxnLst>
                <a:cxn ang="0">
                  <a:pos x="T0" y="T1"/>
                </a:cxn>
                <a:cxn ang="0">
                  <a:pos x="T2" y="T3"/>
                </a:cxn>
                <a:cxn ang="0">
                  <a:pos x="T4" y="T5"/>
                </a:cxn>
                <a:cxn ang="0">
                  <a:pos x="T6" y="T7"/>
                </a:cxn>
                <a:cxn ang="0">
                  <a:pos x="T8" y="T9"/>
                </a:cxn>
                <a:cxn ang="0">
                  <a:pos x="T10" y="T11"/>
                </a:cxn>
                <a:cxn ang="0">
                  <a:pos x="T12" y="T13"/>
                </a:cxn>
              </a:cxnLst>
              <a:rect l="0" t="0" r="r" b="b"/>
              <a:pathLst>
                <a:path w="360" h="120">
                  <a:moveTo>
                    <a:pt x="300" y="0"/>
                  </a:moveTo>
                  <a:cubicBezTo>
                    <a:pt x="60" y="0"/>
                    <a:pt x="60" y="0"/>
                    <a:pt x="60" y="0"/>
                  </a:cubicBezTo>
                  <a:cubicBezTo>
                    <a:pt x="27" y="0"/>
                    <a:pt x="0" y="27"/>
                    <a:pt x="0" y="60"/>
                  </a:cubicBezTo>
                  <a:cubicBezTo>
                    <a:pt x="0" y="93"/>
                    <a:pt x="27" y="120"/>
                    <a:pt x="60" y="120"/>
                  </a:cubicBezTo>
                  <a:cubicBezTo>
                    <a:pt x="300" y="120"/>
                    <a:pt x="300" y="120"/>
                    <a:pt x="300" y="120"/>
                  </a:cubicBezTo>
                  <a:cubicBezTo>
                    <a:pt x="333" y="120"/>
                    <a:pt x="360" y="93"/>
                    <a:pt x="360" y="60"/>
                  </a:cubicBezTo>
                  <a:cubicBezTo>
                    <a:pt x="360" y="27"/>
                    <a:pt x="333" y="0"/>
                    <a:pt x="30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90000"/>
                    <a:lumOff val="10000"/>
                  </a:schemeClr>
                </a:solidFill>
              </a:endParaRPr>
            </a:p>
          </p:txBody>
        </p:sp>
        <p:sp>
          <p:nvSpPr>
            <p:cNvPr id="73" name="Freeform 30">
              <a:extLst>
                <a:ext uri="{FF2B5EF4-FFF2-40B4-BE49-F238E27FC236}">
                  <a16:creationId xmlns:a16="http://schemas.microsoft.com/office/drawing/2014/main" id="{43434C14-F876-4DEF-AA6E-C83E5CA3F454}"/>
                </a:ext>
              </a:extLst>
            </p:cNvPr>
            <p:cNvSpPr>
              <a:spLocks noEditPoints="1"/>
            </p:cNvSpPr>
            <p:nvPr/>
          </p:nvSpPr>
          <p:spPr bwMode="auto">
            <a:xfrm>
              <a:off x="8208963" y="3762375"/>
              <a:ext cx="306387" cy="306388"/>
            </a:xfrm>
            <a:custGeom>
              <a:avLst/>
              <a:gdLst>
                <a:gd name="T0" fmla="*/ 1808 w 2048"/>
                <a:gd name="T1" fmla="*/ 240 h 2048"/>
                <a:gd name="T2" fmla="*/ 1628 w 2048"/>
                <a:gd name="T3" fmla="*/ 0 h 2048"/>
                <a:gd name="T4" fmla="*/ 1448 w 2048"/>
                <a:gd name="T5" fmla="*/ 240 h 2048"/>
                <a:gd name="T6" fmla="*/ 1208 w 2048"/>
                <a:gd name="T7" fmla="*/ 180 h 2048"/>
                <a:gd name="T8" fmla="*/ 848 w 2048"/>
                <a:gd name="T9" fmla="*/ 180 h 2048"/>
                <a:gd name="T10" fmla="*/ 600 w 2048"/>
                <a:gd name="T11" fmla="*/ 240 h 2048"/>
                <a:gd name="T12" fmla="*/ 420 w 2048"/>
                <a:gd name="T13" fmla="*/ 0 h 2048"/>
                <a:gd name="T14" fmla="*/ 240 w 2048"/>
                <a:gd name="T15" fmla="*/ 240 h 2048"/>
                <a:gd name="T16" fmla="*/ 0 w 2048"/>
                <a:gd name="T17" fmla="*/ 420 h 2048"/>
                <a:gd name="T18" fmla="*/ 180 w 2048"/>
                <a:gd name="T19" fmla="*/ 1928 h 2048"/>
                <a:gd name="T20" fmla="*/ 1508 w 2048"/>
                <a:gd name="T21" fmla="*/ 2048 h 2048"/>
                <a:gd name="T22" fmla="*/ 2048 w 2048"/>
                <a:gd name="T23" fmla="*/ 420 h 2048"/>
                <a:gd name="T24" fmla="*/ 1568 w 2048"/>
                <a:gd name="T25" fmla="*/ 180 h 2048"/>
                <a:gd name="T26" fmla="*/ 1688 w 2048"/>
                <a:gd name="T27" fmla="*/ 180 h 2048"/>
                <a:gd name="T28" fmla="*/ 1628 w 2048"/>
                <a:gd name="T29" fmla="*/ 480 h 2048"/>
                <a:gd name="T30" fmla="*/ 1568 w 2048"/>
                <a:gd name="T31" fmla="*/ 180 h 2048"/>
                <a:gd name="T32" fmla="*/ 968 w 2048"/>
                <a:gd name="T33" fmla="*/ 300 h 2048"/>
                <a:gd name="T34" fmla="*/ 968 w 2048"/>
                <a:gd name="T35" fmla="*/ 180 h 2048"/>
                <a:gd name="T36" fmla="*/ 1088 w 2048"/>
                <a:gd name="T37" fmla="*/ 180 h 2048"/>
                <a:gd name="T38" fmla="*/ 1028 w 2048"/>
                <a:gd name="T39" fmla="*/ 480 h 2048"/>
                <a:gd name="T40" fmla="*/ 968 w 2048"/>
                <a:gd name="T41" fmla="*/ 300 h 2048"/>
                <a:gd name="T42" fmla="*/ 420 w 2048"/>
                <a:gd name="T43" fmla="*/ 120 h 2048"/>
                <a:gd name="T44" fmla="*/ 480 w 2048"/>
                <a:gd name="T45" fmla="*/ 420 h 2048"/>
                <a:gd name="T46" fmla="*/ 360 w 2048"/>
                <a:gd name="T47" fmla="*/ 420 h 2048"/>
                <a:gd name="T48" fmla="*/ 1508 w 2048"/>
                <a:gd name="T49" fmla="*/ 1928 h 2048"/>
                <a:gd name="T50" fmla="*/ 1508 w 2048"/>
                <a:gd name="T51" fmla="*/ 1088 h 2048"/>
                <a:gd name="T52" fmla="*/ 1508 w 2048"/>
                <a:gd name="T53" fmla="*/ 1928 h 2048"/>
                <a:gd name="T54" fmla="*/ 1508 w 2048"/>
                <a:gd name="T55" fmla="*/ 968 h 2048"/>
                <a:gd name="T56" fmla="*/ 1148 w 2048"/>
                <a:gd name="T57" fmla="*/ 1088 h 2048"/>
                <a:gd name="T58" fmla="*/ 848 w 2048"/>
                <a:gd name="T59" fmla="*/ 1148 h 2048"/>
                <a:gd name="T60" fmla="*/ 1059 w 2048"/>
                <a:gd name="T61" fmla="*/ 1208 h 2048"/>
                <a:gd name="T62" fmla="*/ 908 w 2048"/>
                <a:gd name="T63" fmla="*/ 1448 h 2048"/>
                <a:gd name="T64" fmla="*/ 908 w 2048"/>
                <a:gd name="T65" fmla="*/ 1568 h 2048"/>
                <a:gd name="T66" fmla="*/ 1059 w 2048"/>
                <a:gd name="T67" fmla="*/ 1808 h 2048"/>
                <a:gd name="T68" fmla="*/ 120 w 2048"/>
                <a:gd name="T69" fmla="*/ 1748 h 2048"/>
                <a:gd name="T70" fmla="*/ 1928 w 2048"/>
                <a:gd name="T71" fmla="*/ 848 h 2048"/>
                <a:gd name="T72" fmla="*/ 1928 w 2048"/>
                <a:gd name="T73" fmla="*/ 728 h 2048"/>
                <a:gd name="T74" fmla="*/ 120 w 2048"/>
                <a:gd name="T75" fmla="*/ 420 h 2048"/>
                <a:gd name="T76" fmla="*/ 240 w 2048"/>
                <a:gd name="T77" fmla="*/ 360 h 2048"/>
                <a:gd name="T78" fmla="*/ 420 w 2048"/>
                <a:gd name="T79" fmla="*/ 600 h 2048"/>
                <a:gd name="T80" fmla="*/ 600 w 2048"/>
                <a:gd name="T81" fmla="*/ 360 h 2048"/>
                <a:gd name="T82" fmla="*/ 848 w 2048"/>
                <a:gd name="T83" fmla="*/ 420 h 2048"/>
                <a:gd name="T84" fmla="*/ 1208 w 2048"/>
                <a:gd name="T85" fmla="*/ 420 h 2048"/>
                <a:gd name="T86" fmla="*/ 1448 w 2048"/>
                <a:gd name="T87" fmla="*/ 360 h 2048"/>
                <a:gd name="T88" fmla="*/ 1628 w 2048"/>
                <a:gd name="T89" fmla="*/ 600 h 2048"/>
                <a:gd name="T90" fmla="*/ 1808 w 2048"/>
                <a:gd name="T91" fmla="*/ 360 h 2048"/>
                <a:gd name="T92" fmla="*/ 1928 w 2048"/>
                <a:gd name="T93" fmla="*/ 42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48" h="2048">
                  <a:moveTo>
                    <a:pt x="1868" y="240"/>
                  </a:moveTo>
                  <a:cubicBezTo>
                    <a:pt x="1808" y="240"/>
                    <a:pt x="1808" y="240"/>
                    <a:pt x="1808" y="240"/>
                  </a:cubicBezTo>
                  <a:cubicBezTo>
                    <a:pt x="1808" y="180"/>
                    <a:pt x="1808" y="180"/>
                    <a:pt x="1808" y="180"/>
                  </a:cubicBezTo>
                  <a:cubicBezTo>
                    <a:pt x="1808" y="81"/>
                    <a:pt x="1727" y="0"/>
                    <a:pt x="1628" y="0"/>
                  </a:cubicBezTo>
                  <a:cubicBezTo>
                    <a:pt x="1529" y="0"/>
                    <a:pt x="1448" y="81"/>
                    <a:pt x="1448" y="180"/>
                  </a:cubicBezTo>
                  <a:cubicBezTo>
                    <a:pt x="1448" y="240"/>
                    <a:pt x="1448" y="240"/>
                    <a:pt x="1448" y="240"/>
                  </a:cubicBezTo>
                  <a:cubicBezTo>
                    <a:pt x="1208" y="240"/>
                    <a:pt x="1208" y="240"/>
                    <a:pt x="1208" y="240"/>
                  </a:cubicBezTo>
                  <a:cubicBezTo>
                    <a:pt x="1208" y="180"/>
                    <a:pt x="1208" y="180"/>
                    <a:pt x="1208" y="180"/>
                  </a:cubicBezTo>
                  <a:cubicBezTo>
                    <a:pt x="1208" y="81"/>
                    <a:pt x="1127" y="0"/>
                    <a:pt x="1028" y="0"/>
                  </a:cubicBezTo>
                  <a:cubicBezTo>
                    <a:pt x="929" y="0"/>
                    <a:pt x="848" y="81"/>
                    <a:pt x="848" y="180"/>
                  </a:cubicBezTo>
                  <a:cubicBezTo>
                    <a:pt x="848" y="240"/>
                    <a:pt x="848" y="240"/>
                    <a:pt x="848" y="240"/>
                  </a:cubicBezTo>
                  <a:cubicBezTo>
                    <a:pt x="600" y="240"/>
                    <a:pt x="600" y="240"/>
                    <a:pt x="600" y="240"/>
                  </a:cubicBezTo>
                  <a:cubicBezTo>
                    <a:pt x="600" y="180"/>
                    <a:pt x="600" y="180"/>
                    <a:pt x="600" y="180"/>
                  </a:cubicBezTo>
                  <a:cubicBezTo>
                    <a:pt x="600" y="81"/>
                    <a:pt x="519" y="0"/>
                    <a:pt x="420" y="0"/>
                  </a:cubicBezTo>
                  <a:cubicBezTo>
                    <a:pt x="321" y="0"/>
                    <a:pt x="240" y="81"/>
                    <a:pt x="240" y="180"/>
                  </a:cubicBezTo>
                  <a:cubicBezTo>
                    <a:pt x="240" y="240"/>
                    <a:pt x="240" y="240"/>
                    <a:pt x="240" y="240"/>
                  </a:cubicBezTo>
                  <a:cubicBezTo>
                    <a:pt x="180" y="240"/>
                    <a:pt x="180" y="240"/>
                    <a:pt x="180" y="240"/>
                  </a:cubicBezTo>
                  <a:cubicBezTo>
                    <a:pt x="81" y="240"/>
                    <a:pt x="0" y="321"/>
                    <a:pt x="0" y="420"/>
                  </a:cubicBezTo>
                  <a:cubicBezTo>
                    <a:pt x="0" y="1748"/>
                    <a:pt x="0" y="1748"/>
                    <a:pt x="0" y="1748"/>
                  </a:cubicBezTo>
                  <a:cubicBezTo>
                    <a:pt x="0" y="1847"/>
                    <a:pt x="81" y="1928"/>
                    <a:pt x="180" y="1928"/>
                  </a:cubicBezTo>
                  <a:cubicBezTo>
                    <a:pt x="1169" y="1928"/>
                    <a:pt x="1169" y="1928"/>
                    <a:pt x="1169" y="1928"/>
                  </a:cubicBezTo>
                  <a:cubicBezTo>
                    <a:pt x="1262" y="2003"/>
                    <a:pt x="1380" y="2048"/>
                    <a:pt x="1508" y="2048"/>
                  </a:cubicBezTo>
                  <a:cubicBezTo>
                    <a:pt x="1806" y="2048"/>
                    <a:pt x="2048" y="1806"/>
                    <a:pt x="2048" y="1508"/>
                  </a:cubicBezTo>
                  <a:cubicBezTo>
                    <a:pt x="2048" y="420"/>
                    <a:pt x="2048" y="420"/>
                    <a:pt x="2048" y="420"/>
                  </a:cubicBezTo>
                  <a:cubicBezTo>
                    <a:pt x="2048" y="321"/>
                    <a:pt x="1967" y="240"/>
                    <a:pt x="1868" y="240"/>
                  </a:cubicBezTo>
                  <a:close/>
                  <a:moveTo>
                    <a:pt x="1568" y="180"/>
                  </a:moveTo>
                  <a:cubicBezTo>
                    <a:pt x="1568" y="147"/>
                    <a:pt x="1595" y="120"/>
                    <a:pt x="1628" y="120"/>
                  </a:cubicBezTo>
                  <a:cubicBezTo>
                    <a:pt x="1661" y="120"/>
                    <a:pt x="1688" y="147"/>
                    <a:pt x="1688" y="180"/>
                  </a:cubicBezTo>
                  <a:cubicBezTo>
                    <a:pt x="1688" y="420"/>
                    <a:pt x="1688" y="420"/>
                    <a:pt x="1688" y="420"/>
                  </a:cubicBezTo>
                  <a:cubicBezTo>
                    <a:pt x="1688" y="453"/>
                    <a:pt x="1661" y="480"/>
                    <a:pt x="1628" y="480"/>
                  </a:cubicBezTo>
                  <a:cubicBezTo>
                    <a:pt x="1595" y="480"/>
                    <a:pt x="1568" y="453"/>
                    <a:pt x="1568" y="420"/>
                  </a:cubicBezTo>
                  <a:lnTo>
                    <a:pt x="1568" y="180"/>
                  </a:lnTo>
                  <a:close/>
                  <a:moveTo>
                    <a:pt x="968" y="300"/>
                  </a:moveTo>
                  <a:cubicBezTo>
                    <a:pt x="968" y="300"/>
                    <a:pt x="968" y="300"/>
                    <a:pt x="968" y="300"/>
                  </a:cubicBezTo>
                  <a:cubicBezTo>
                    <a:pt x="968" y="300"/>
                    <a:pt x="968" y="300"/>
                    <a:pt x="968" y="300"/>
                  </a:cubicBezTo>
                  <a:cubicBezTo>
                    <a:pt x="968" y="180"/>
                    <a:pt x="968" y="180"/>
                    <a:pt x="968" y="180"/>
                  </a:cubicBezTo>
                  <a:cubicBezTo>
                    <a:pt x="968" y="147"/>
                    <a:pt x="995" y="120"/>
                    <a:pt x="1028" y="120"/>
                  </a:cubicBezTo>
                  <a:cubicBezTo>
                    <a:pt x="1061" y="120"/>
                    <a:pt x="1088" y="147"/>
                    <a:pt x="1088" y="180"/>
                  </a:cubicBezTo>
                  <a:cubicBezTo>
                    <a:pt x="1088" y="420"/>
                    <a:pt x="1088" y="420"/>
                    <a:pt x="1088" y="420"/>
                  </a:cubicBezTo>
                  <a:cubicBezTo>
                    <a:pt x="1088" y="453"/>
                    <a:pt x="1061" y="480"/>
                    <a:pt x="1028" y="480"/>
                  </a:cubicBezTo>
                  <a:cubicBezTo>
                    <a:pt x="995" y="480"/>
                    <a:pt x="968" y="453"/>
                    <a:pt x="968" y="420"/>
                  </a:cubicBezTo>
                  <a:lnTo>
                    <a:pt x="968" y="300"/>
                  </a:lnTo>
                  <a:close/>
                  <a:moveTo>
                    <a:pt x="360" y="180"/>
                  </a:moveTo>
                  <a:cubicBezTo>
                    <a:pt x="360" y="147"/>
                    <a:pt x="387" y="120"/>
                    <a:pt x="420" y="120"/>
                  </a:cubicBezTo>
                  <a:cubicBezTo>
                    <a:pt x="453" y="120"/>
                    <a:pt x="480" y="147"/>
                    <a:pt x="480" y="180"/>
                  </a:cubicBezTo>
                  <a:cubicBezTo>
                    <a:pt x="480" y="420"/>
                    <a:pt x="480" y="420"/>
                    <a:pt x="480" y="420"/>
                  </a:cubicBezTo>
                  <a:cubicBezTo>
                    <a:pt x="480" y="453"/>
                    <a:pt x="453" y="480"/>
                    <a:pt x="420" y="480"/>
                  </a:cubicBezTo>
                  <a:cubicBezTo>
                    <a:pt x="387" y="480"/>
                    <a:pt x="360" y="453"/>
                    <a:pt x="360" y="420"/>
                  </a:cubicBezTo>
                  <a:lnTo>
                    <a:pt x="360" y="180"/>
                  </a:lnTo>
                  <a:close/>
                  <a:moveTo>
                    <a:pt x="1508" y="1928"/>
                  </a:moveTo>
                  <a:cubicBezTo>
                    <a:pt x="1276" y="1928"/>
                    <a:pt x="1088" y="1740"/>
                    <a:pt x="1088" y="1508"/>
                  </a:cubicBezTo>
                  <a:cubicBezTo>
                    <a:pt x="1088" y="1276"/>
                    <a:pt x="1276" y="1088"/>
                    <a:pt x="1508" y="1088"/>
                  </a:cubicBezTo>
                  <a:cubicBezTo>
                    <a:pt x="1740" y="1088"/>
                    <a:pt x="1928" y="1276"/>
                    <a:pt x="1928" y="1508"/>
                  </a:cubicBezTo>
                  <a:cubicBezTo>
                    <a:pt x="1928" y="1740"/>
                    <a:pt x="1740" y="1928"/>
                    <a:pt x="1508" y="1928"/>
                  </a:cubicBezTo>
                  <a:close/>
                  <a:moveTo>
                    <a:pt x="1928" y="1169"/>
                  </a:moveTo>
                  <a:cubicBezTo>
                    <a:pt x="1829" y="1046"/>
                    <a:pt x="1677" y="968"/>
                    <a:pt x="1508" y="968"/>
                  </a:cubicBezTo>
                  <a:cubicBezTo>
                    <a:pt x="1378" y="968"/>
                    <a:pt x="1259" y="1014"/>
                    <a:pt x="1166" y="1091"/>
                  </a:cubicBezTo>
                  <a:cubicBezTo>
                    <a:pt x="1160" y="1089"/>
                    <a:pt x="1154" y="1088"/>
                    <a:pt x="1148" y="1088"/>
                  </a:cubicBezTo>
                  <a:cubicBezTo>
                    <a:pt x="908" y="1088"/>
                    <a:pt x="908" y="1088"/>
                    <a:pt x="908" y="1088"/>
                  </a:cubicBezTo>
                  <a:cubicBezTo>
                    <a:pt x="875" y="1088"/>
                    <a:pt x="848" y="1115"/>
                    <a:pt x="848" y="1148"/>
                  </a:cubicBezTo>
                  <a:cubicBezTo>
                    <a:pt x="848" y="1181"/>
                    <a:pt x="875" y="1208"/>
                    <a:pt x="908" y="1208"/>
                  </a:cubicBezTo>
                  <a:cubicBezTo>
                    <a:pt x="1059" y="1208"/>
                    <a:pt x="1059" y="1208"/>
                    <a:pt x="1059" y="1208"/>
                  </a:cubicBezTo>
                  <a:cubicBezTo>
                    <a:pt x="1012" y="1278"/>
                    <a:pt x="981" y="1360"/>
                    <a:pt x="971" y="1448"/>
                  </a:cubicBezTo>
                  <a:cubicBezTo>
                    <a:pt x="908" y="1448"/>
                    <a:pt x="908" y="1448"/>
                    <a:pt x="908" y="1448"/>
                  </a:cubicBezTo>
                  <a:cubicBezTo>
                    <a:pt x="875" y="1448"/>
                    <a:pt x="848" y="1475"/>
                    <a:pt x="848" y="1508"/>
                  </a:cubicBezTo>
                  <a:cubicBezTo>
                    <a:pt x="848" y="1541"/>
                    <a:pt x="875" y="1568"/>
                    <a:pt x="908" y="1568"/>
                  </a:cubicBezTo>
                  <a:cubicBezTo>
                    <a:pt x="971" y="1568"/>
                    <a:pt x="971" y="1568"/>
                    <a:pt x="971" y="1568"/>
                  </a:cubicBezTo>
                  <a:cubicBezTo>
                    <a:pt x="981" y="1656"/>
                    <a:pt x="1012" y="1738"/>
                    <a:pt x="1059" y="1808"/>
                  </a:cubicBezTo>
                  <a:cubicBezTo>
                    <a:pt x="180" y="1808"/>
                    <a:pt x="180" y="1808"/>
                    <a:pt x="180" y="1808"/>
                  </a:cubicBezTo>
                  <a:cubicBezTo>
                    <a:pt x="147" y="1808"/>
                    <a:pt x="120" y="1781"/>
                    <a:pt x="120" y="1748"/>
                  </a:cubicBezTo>
                  <a:cubicBezTo>
                    <a:pt x="120" y="848"/>
                    <a:pt x="120" y="848"/>
                    <a:pt x="120" y="848"/>
                  </a:cubicBezTo>
                  <a:cubicBezTo>
                    <a:pt x="1928" y="848"/>
                    <a:pt x="1928" y="848"/>
                    <a:pt x="1928" y="848"/>
                  </a:cubicBezTo>
                  <a:lnTo>
                    <a:pt x="1928" y="1169"/>
                  </a:lnTo>
                  <a:close/>
                  <a:moveTo>
                    <a:pt x="1928" y="728"/>
                  </a:moveTo>
                  <a:cubicBezTo>
                    <a:pt x="120" y="728"/>
                    <a:pt x="120" y="728"/>
                    <a:pt x="120" y="728"/>
                  </a:cubicBezTo>
                  <a:cubicBezTo>
                    <a:pt x="120" y="420"/>
                    <a:pt x="120" y="420"/>
                    <a:pt x="120" y="420"/>
                  </a:cubicBezTo>
                  <a:cubicBezTo>
                    <a:pt x="120" y="387"/>
                    <a:pt x="147" y="360"/>
                    <a:pt x="180" y="360"/>
                  </a:cubicBezTo>
                  <a:cubicBezTo>
                    <a:pt x="240" y="360"/>
                    <a:pt x="240" y="360"/>
                    <a:pt x="240" y="360"/>
                  </a:cubicBezTo>
                  <a:cubicBezTo>
                    <a:pt x="240" y="420"/>
                    <a:pt x="240" y="420"/>
                    <a:pt x="240" y="420"/>
                  </a:cubicBezTo>
                  <a:cubicBezTo>
                    <a:pt x="240" y="519"/>
                    <a:pt x="321" y="600"/>
                    <a:pt x="420" y="600"/>
                  </a:cubicBezTo>
                  <a:cubicBezTo>
                    <a:pt x="519" y="600"/>
                    <a:pt x="600" y="519"/>
                    <a:pt x="600" y="420"/>
                  </a:cubicBezTo>
                  <a:cubicBezTo>
                    <a:pt x="600" y="360"/>
                    <a:pt x="600" y="360"/>
                    <a:pt x="600" y="360"/>
                  </a:cubicBezTo>
                  <a:cubicBezTo>
                    <a:pt x="848" y="360"/>
                    <a:pt x="848" y="360"/>
                    <a:pt x="848" y="360"/>
                  </a:cubicBezTo>
                  <a:cubicBezTo>
                    <a:pt x="848" y="420"/>
                    <a:pt x="848" y="420"/>
                    <a:pt x="848" y="420"/>
                  </a:cubicBezTo>
                  <a:cubicBezTo>
                    <a:pt x="848" y="519"/>
                    <a:pt x="929" y="600"/>
                    <a:pt x="1028" y="600"/>
                  </a:cubicBezTo>
                  <a:cubicBezTo>
                    <a:pt x="1127" y="600"/>
                    <a:pt x="1208" y="519"/>
                    <a:pt x="1208" y="420"/>
                  </a:cubicBezTo>
                  <a:cubicBezTo>
                    <a:pt x="1208" y="360"/>
                    <a:pt x="1208" y="360"/>
                    <a:pt x="1208" y="360"/>
                  </a:cubicBezTo>
                  <a:cubicBezTo>
                    <a:pt x="1448" y="360"/>
                    <a:pt x="1448" y="360"/>
                    <a:pt x="1448" y="360"/>
                  </a:cubicBezTo>
                  <a:cubicBezTo>
                    <a:pt x="1448" y="420"/>
                    <a:pt x="1448" y="420"/>
                    <a:pt x="1448" y="420"/>
                  </a:cubicBezTo>
                  <a:cubicBezTo>
                    <a:pt x="1448" y="519"/>
                    <a:pt x="1529" y="600"/>
                    <a:pt x="1628" y="600"/>
                  </a:cubicBezTo>
                  <a:cubicBezTo>
                    <a:pt x="1727" y="600"/>
                    <a:pt x="1808" y="519"/>
                    <a:pt x="1808" y="420"/>
                  </a:cubicBezTo>
                  <a:cubicBezTo>
                    <a:pt x="1808" y="360"/>
                    <a:pt x="1808" y="360"/>
                    <a:pt x="1808" y="360"/>
                  </a:cubicBezTo>
                  <a:cubicBezTo>
                    <a:pt x="1868" y="360"/>
                    <a:pt x="1868" y="360"/>
                    <a:pt x="1868" y="360"/>
                  </a:cubicBezTo>
                  <a:cubicBezTo>
                    <a:pt x="1901" y="360"/>
                    <a:pt x="1928" y="387"/>
                    <a:pt x="1928" y="420"/>
                  </a:cubicBezTo>
                  <a:lnTo>
                    <a:pt x="1928" y="728"/>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90000"/>
                    <a:lumOff val="10000"/>
                  </a:schemeClr>
                </a:solidFill>
              </a:endParaRPr>
            </a:p>
          </p:txBody>
        </p:sp>
      </p:grpSp>
      <p:grpSp>
        <p:nvGrpSpPr>
          <p:cNvPr id="79" name="Group 78" descr="This is an icon of paper money.">
            <a:extLst>
              <a:ext uri="{FF2B5EF4-FFF2-40B4-BE49-F238E27FC236}">
                <a16:creationId xmlns:a16="http://schemas.microsoft.com/office/drawing/2014/main" id="{FC1C57E8-FC43-4A8E-A440-00EE1CE28001}"/>
              </a:ext>
            </a:extLst>
          </p:cNvPr>
          <p:cNvGrpSpPr/>
          <p:nvPr/>
        </p:nvGrpSpPr>
        <p:grpSpPr>
          <a:xfrm>
            <a:off x="7808491" y="3792914"/>
            <a:ext cx="478923" cy="302298"/>
            <a:chOff x="3283332" y="3275035"/>
            <a:chExt cx="479215" cy="272245"/>
          </a:xfrm>
          <a:solidFill>
            <a:schemeClr val="bg1">
              <a:lumMod val="50000"/>
            </a:schemeClr>
          </a:solidFill>
        </p:grpSpPr>
        <p:sp>
          <p:nvSpPr>
            <p:cNvPr id="80" name="Freeform 11">
              <a:extLst>
                <a:ext uri="{FF2B5EF4-FFF2-40B4-BE49-F238E27FC236}">
                  <a16:creationId xmlns:a16="http://schemas.microsoft.com/office/drawing/2014/main" id="{13E5C025-4A2B-4EC1-BE77-12B38CE6C3E3}"/>
                </a:ext>
              </a:extLst>
            </p:cNvPr>
            <p:cNvSpPr>
              <a:spLocks noEditPoints="1"/>
            </p:cNvSpPr>
            <p:nvPr/>
          </p:nvSpPr>
          <p:spPr bwMode="auto">
            <a:xfrm>
              <a:off x="3283332" y="3275035"/>
              <a:ext cx="479215" cy="272245"/>
            </a:xfrm>
            <a:custGeom>
              <a:avLst/>
              <a:gdLst>
                <a:gd name="T0" fmla="*/ 2004 w 2048"/>
                <a:gd name="T1" fmla="*/ 0 h 1162"/>
                <a:gd name="T2" fmla="*/ 44 w 2048"/>
                <a:gd name="T3" fmla="*/ 0 h 1162"/>
                <a:gd name="T4" fmla="*/ 0 w 2048"/>
                <a:gd name="T5" fmla="*/ 44 h 1162"/>
                <a:gd name="T6" fmla="*/ 0 w 2048"/>
                <a:gd name="T7" fmla="*/ 1118 h 1162"/>
                <a:gd name="T8" fmla="*/ 44 w 2048"/>
                <a:gd name="T9" fmla="*/ 1162 h 1162"/>
                <a:gd name="T10" fmla="*/ 2004 w 2048"/>
                <a:gd name="T11" fmla="*/ 1162 h 1162"/>
                <a:gd name="T12" fmla="*/ 2048 w 2048"/>
                <a:gd name="T13" fmla="*/ 1118 h 1162"/>
                <a:gd name="T14" fmla="*/ 2048 w 2048"/>
                <a:gd name="T15" fmla="*/ 44 h 1162"/>
                <a:gd name="T16" fmla="*/ 2004 w 2048"/>
                <a:gd name="T17" fmla="*/ 0 h 1162"/>
                <a:gd name="T18" fmla="*/ 88 w 2048"/>
                <a:gd name="T19" fmla="*/ 88 h 1162"/>
                <a:gd name="T20" fmla="*/ 312 w 2048"/>
                <a:gd name="T21" fmla="*/ 88 h 1162"/>
                <a:gd name="T22" fmla="*/ 88 w 2048"/>
                <a:gd name="T23" fmla="*/ 311 h 1162"/>
                <a:gd name="T24" fmla="*/ 88 w 2048"/>
                <a:gd name="T25" fmla="*/ 88 h 1162"/>
                <a:gd name="T26" fmla="*/ 88 w 2048"/>
                <a:gd name="T27" fmla="*/ 1074 h 1162"/>
                <a:gd name="T28" fmla="*/ 88 w 2048"/>
                <a:gd name="T29" fmla="*/ 851 h 1162"/>
                <a:gd name="T30" fmla="*/ 312 w 2048"/>
                <a:gd name="T31" fmla="*/ 1074 h 1162"/>
                <a:gd name="T32" fmla="*/ 88 w 2048"/>
                <a:gd name="T33" fmla="*/ 1074 h 1162"/>
                <a:gd name="T34" fmla="*/ 1960 w 2048"/>
                <a:gd name="T35" fmla="*/ 1074 h 1162"/>
                <a:gd name="T36" fmla="*/ 1736 w 2048"/>
                <a:gd name="T37" fmla="*/ 1074 h 1162"/>
                <a:gd name="T38" fmla="*/ 1960 w 2048"/>
                <a:gd name="T39" fmla="*/ 851 h 1162"/>
                <a:gd name="T40" fmla="*/ 1960 w 2048"/>
                <a:gd name="T41" fmla="*/ 1074 h 1162"/>
                <a:gd name="T42" fmla="*/ 1960 w 2048"/>
                <a:gd name="T43" fmla="*/ 762 h 1162"/>
                <a:gd name="T44" fmla="*/ 1648 w 2048"/>
                <a:gd name="T45" fmla="*/ 1074 h 1162"/>
                <a:gd name="T46" fmla="*/ 400 w 2048"/>
                <a:gd name="T47" fmla="*/ 1074 h 1162"/>
                <a:gd name="T48" fmla="*/ 88 w 2048"/>
                <a:gd name="T49" fmla="*/ 762 h 1162"/>
                <a:gd name="T50" fmla="*/ 88 w 2048"/>
                <a:gd name="T51" fmla="*/ 400 h 1162"/>
                <a:gd name="T52" fmla="*/ 400 w 2048"/>
                <a:gd name="T53" fmla="*/ 88 h 1162"/>
                <a:gd name="T54" fmla="*/ 1648 w 2048"/>
                <a:gd name="T55" fmla="*/ 88 h 1162"/>
                <a:gd name="T56" fmla="*/ 1960 w 2048"/>
                <a:gd name="T57" fmla="*/ 400 h 1162"/>
                <a:gd name="T58" fmla="*/ 1960 w 2048"/>
                <a:gd name="T59" fmla="*/ 762 h 1162"/>
                <a:gd name="T60" fmla="*/ 1960 w 2048"/>
                <a:gd name="T61" fmla="*/ 311 h 1162"/>
                <a:gd name="T62" fmla="*/ 1736 w 2048"/>
                <a:gd name="T63" fmla="*/ 88 h 1162"/>
                <a:gd name="T64" fmla="*/ 1960 w 2048"/>
                <a:gd name="T65" fmla="*/ 88 h 1162"/>
                <a:gd name="T66" fmla="*/ 1960 w 2048"/>
                <a:gd name="T67" fmla="*/ 311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8" h="1162">
                  <a:moveTo>
                    <a:pt x="2004" y="0"/>
                  </a:moveTo>
                  <a:cubicBezTo>
                    <a:pt x="44" y="0"/>
                    <a:pt x="44" y="0"/>
                    <a:pt x="44" y="0"/>
                  </a:cubicBezTo>
                  <a:cubicBezTo>
                    <a:pt x="20" y="0"/>
                    <a:pt x="0" y="19"/>
                    <a:pt x="0" y="44"/>
                  </a:cubicBezTo>
                  <a:cubicBezTo>
                    <a:pt x="0" y="1118"/>
                    <a:pt x="0" y="1118"/>
                    <a:pt x="0" y="1118"/>
                  </a:cubicBezTo>
                  <a:cubicBezTo>
                    <a:pt x="0" y="1143"/>
                    <a:pt x="20" y="1162"/>
                    <a:pt x="44" y="1162"/>
                  </a:cubicBezTo>
                  <a:cubicBezTo>
                    <a:pt x="2004" y="1162"/>
                    <a:pt x="2004" y="1162"/>
                    <a:pt x="2004" y="1162"/>
                  </a:cubicBezTo>
                  <a:cubicBezTo>
                    <a:pt x="2028" y="1162"/>
                    <a:pt x="2048" y="1143"/>
                    <a:pt x="2048" y="1118"/>
                  </a:cubicBezTo>
                  <a:cubicBezTo>
                    <a:pt x="2048" y="44"/>
                    <a:pt x="2048" y="44"/>
                    <a:pt x="2048" y="44"/>
                  </a:cubicBezTo>
                  <a:cubicBezTo>
                    <a:pt x="2048" y="19"/>
                    <a:pt x="2028" y="0"/>
                    <a:pt x="2004" y="0"/>
                  </a:cubicBezTo>
                  <a:close/>
                  <a:moveTo>
                    <a:pt x="88" y="88"/>
                  </a:moveTo>
                  <a:cubicBezTo>
                    <a:pt x="312" y="88"/>
                    <a:pt x="312" y="88"/>
                    <a:pt x="312" y="88"/>
                  </a:cubicBezTo>
                  <a:cubicBezTo>
                    <a:pt x="293" y="202"/>
                    <a:pt x="202" y="292"/>
                    <a:pt x="88" y="311"/>
                  </a:cubicBezTo>
                  <a:lnTo>
                    <a:pt x="88" y="88"/>
                  </a:lnTo>
                  <a:close/>
                  <a:moveTo>
                    <a:pt x="88" y="1074"/>
                  </a:moveTo>
                  <a:cubicBezTo>
                    <a:pt x="88" y="851"/>
                    <a:pt x="88" y="851"/>
                    <a:pt x="88" y="851"/>
                  </a:cubicBezTo>
                  <a:cubicBezTo>
                    <a:pt x="202" y="870"/>
                    <a:pt x="293" y="960"/>
                    <a:pt x="312" y="1074"/>
                  </a:cubicBezTo>
                  <a:lnTo>
                    <a:pt x="88" y="1074"/>
                  </a:lnTo>
                  <a:close/>
                  <a:moveTo>
                    <a:pt x="1960" y="1074"/>
                  </a:moveTo>
                  <a:cubicBezTo>
                    <a:pt x="1736" y="1074"/>
                    <a:pt x="1736" y="1074"/>
                    <a:pt x="1736" y="1074"/>
                  </a:cubicBezTo>
                  <a:cubicBezTo>
                    <a:pt x="1755" y="960"/>
                    <a:pt x="1846" y="870"/>
                    <a:pt x="1960" y="851"/>
                  </a:cubicBezTo>
                  <a:lnTo>
                    <a:pt x="1960" y="1074"/>
                  </a:lnTo>
                  <a:close/>
                  <a:moveTo>
                    <a:pt x="1960" y="762"/>
                  </a:moveTo>
                  <a:cubicBezTo>
                    <a:pt x="1797" y="782"/>
                    <a:pt x="1668" y="911"/>
                    <a:pt x="1648" y="1074"/>
                  </a:cubicBezTo>
                  <a:cubicBezTo>
                    <a:pt x="400" y="1074"/>
                    <a:pt x="400" y="1074"/>
                    <a:pt x="400" y="1074"/>
                  </a:cubicBezTo>
                  <a:cubicBezTo>
                    <a:pt x="380" y="911"/>
                    <a:pt x="251" y="782"/>
                    <a:pt x="88" y="762"/>
                  </a:cubicBezTo>
                  <a:cubicBezTo>
                    <a:pt x="88" y="400"/>
                    <a:pt x="88" y="400"/>
                    <a:pt x="88" y="400"/>
                  </a:cubicBezTo>
                  <a:cubicBezTo>
                    <a:pt x="251" y="380"/>
                    <a:pt x="380" y="251"/>
                    <a:pt x="400" y="88"/>
                  </a:cubicBezTo>
                  <a:cubicBezTo>
                    <a:pt x="1648" y="88"/>
                    <a:pt x="1648" y="88"/>
                    <a:pt x="1648" y="88"/>
                  </a:cubicBezTo>
                  <a:cubicBezTo>
                    <a:pt x="1668" y="251"/>
                    <a:pt x="1797" y="380"/>
                    <a:pt x="1960" y="400"/>
                  </a:cubicBezTo>
                  <a:cubicBezTo>
                    <a:pt x="1960" y="762"/>
                    <a:pt x="1960" y="762"/>
                    <a:pt x="1960" y="762"/>
                  </a:cubicBezTo>
                  <a:close/>
                  <a:moveTo>
                    <a:pt x="1960" y="311"/>
                  </a:moveTo>
                  <a:cubicBezTo>
                    <a:pt x="1846" y="292"/>
                    <a:pt x="1755" y="202"/>
                    <a:pt x="1736" y="88"/>
                  </a:cubicBezTo>
                  <a:cubicBezTo>
                    <a:pt x="1960" y="88"/>
                    <a:pt x="1960" y="88"/>
                    <a:pt x="1960" y="88"/>
                  </a:cubicBezTo>
                  <a:lnTo>
                    <a:pt x="1960" y="3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sp>
          <p:nvSpPr>
            <p:cNvPr id="81" name="Freeform 12">
              <a:extLst>
                <a:ext uri="{FF2B5EF4-FFF2-40B4-BE49-F238E27FC236}">
                  <a16:creationId xmlns:a16="http://schemas.microsoft.com/office/drawing/2014/main" id="{6173DFF4-0C0C-41F2-A93C-314C4003B485}"/>
                </a:ext>
              </a:extLst>
            </p:cNvPr>
            <p:cNvSpPr>
              <a:spLocks noEditPoints="1"/>
            </p:cNvSpPr>
            <p:nvPr/>
          </p:nvSpPr>
          <p:spPr bwMode="auto">
            <a:xfrm>
              <a:off x="3381245" y="3337126"/>
              <a:ext cx="282594" cy="148859"/>
            </a:xfrm>
            <a:custGeom>
              <a:avLst/>
              <a:gdLst>
                <a:gd name="T0" fmla="*/ 1169 w 1208"/>
                <a:gd name="T1" fmla="*/ 127 h 634"/>
                <a:gd name="T2" fmla="*/ 1081 w 1208"/>
                <a:gd name="T3" fmla="*/ 39 h 634"/>
                <a:gd name="T4" fmla="*/ 1041 w 1208"/>
                <a:gd name="T5" fmla="*/ 0 h 634"/>
                <a:gd name="T6" fmla="*/ 167 w 1208"/>
                <a:gd name="T7" fmla="*/ 0 h 634"/>
                <a:gd name="T8" fmla="*/ 127 w 1208"/>
                <a:gd name="T9" fmla="*/ 39 h 634"/>
                <a:gd name="T10" fmla="*/ 39 w 1208"/>
                <a:gd name="T11" fmla="*/ 127 h 634"/>
                <a:gd name="T12" fmla="*/ 0 w 1208"/>
                <a:gd name="T13" fmla="*/ 167 h 634"/>
                <a:gd name="T14" fmla="*/ 0 w 1208"/>
                <a:gd name="T15" fmla="*/ 467 h 634"/>
                <a:gd name="T16" fmla="*/ 39 w 1208"/>
                <a:gd name="T17" fmla="*/ 507 h 634"/>
                <a:gd name="T18" fmla="*/ 127 w 1208"/>
                <a:gd name="T19" fmla="*/ 595 h 634"/>
                <a:gd name="T20" fmla="*/ 167 w 1208"/>
                <a:gd name="T21" fmla="*/ 634 h 634"/>
                <a:gd name="T22" fmla="*/ 1041 w 1208"/>
                <a:gd name="T23" fmla="*/ 634 h 634"/>
                <a:gd name="T24" fmla="*/ 1081 w 1208"/>
                <a:gd name="T25" fmla="*/ 595 h 634"/>
                <a:gd name="T26" fmla="*/ 1169 w 1208"/>
                <a:gd name="T27" fmla="*/ 507 h 634"/>
                <a:gd name="T28" fmla="*/ 1208 w 1208"/>
                <a:gd name="T29" fmla="*/ 467 h 634"/>
                <a:gd name="T30" fmla="*/ 1208 w 1208"/>
                <a:gd name="T31" fmla="*/ 167 h 634"/>
                <a:gd name="T32" fmla="*/ 1169 w 1208"/>
                <a:gd name="T33" fmla="*/ 127 h 634"/>
                <a:gd name="T34" fmla="*/ 1129 w 1208"/>
                <a:gd name="T35" fmla="*/ 432 h 634"/>
                <a:gd name="T36" fmla="*/ 1006 w 1208"/>
                <a:gd name="T37" fmla="*/ 555 h 634"/>
                <a:gd name="T38" fmla="*/ 202 w 1208"/>
                <a:gd name="T39" fmla="*/ 555 h 634"/>
                <a:gd name="T40" fmla="*/ 79 w 1208"/>
                <a:gd name="T41" fmla="*/ 432 h 634"/>
                <a:gd name="T42" fmla="*/ 79 w 1208"/>
                <a:gd name="T43" fmla="*/ 202 h 634"/>
                <a:gd name="T44" fmla="*/ 202 w 1208"/>
                <a:gd name="T45" fmla="*/ 79 h 634"/>
                <a:gd name="T46" fmla="*/ 1006 w 1208"/>
                <a:gd name="T47" fmla="*/ 79 h 634"/>
                <a:gd name="T48" fmla="*/ 1129 w 1208"/>
                <a:gd name="T49" fmla="*/ 202 h 634"/>
                <a:gd name="T50" fmla="*/ 1129 w 1208"/>
                <a:gd name="T51" fmla="*/ 432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08" h="634">
                  <a:moveTo>
                    <a:pt x="1169" y="127"/>
                  </a:moveTo>
                  <a:cubicBezTo>
                    <a:pt x="1120" y="127"/>
                    <a:pt x="1081" y="88"/>
                    <a:pt x="1081" y="39"/>
                  </a:cubicBezTo>
                  <a:cubicBezTo>
                    <a:pt x="1081" y="17"/>
                    <a:pt x="1063" y="0"/>
                    <a:pt x="1041" y="0"/>
                  </a:cubicBezTo>
                  <a:cubicBezTo>
                    <a:pt x="167" y="0"/>
                    <a:pt x="167" y="0"/>
                    <a:pt x="167" y="0"/>
                  </a:cubicBezTo>
                  <a:cubicBezTo>
                    <a:pt x="145" y="0"/>
                    <a:pt x="127" y="17"/>
                    <a:pt x="127" y="39"/>
                  </a:cubicBezTo>
                  <a:cubicBezTo>
                    <a:pt x="127" y="88"/>
                    <a:pt x="88" y="127"/>
                    <a:pt x="39" y="127"/>
                  </a:cubicBezTo>
                  <a:cubicBezTo>
                    <a:pt x="17" y="127"/>
                    <a:pt x="0" y="145"/>
                    <a:pt x="0" y="167"/>
                  </a:cubicBezTo>
                  <a:cubicBezTo>
                    <a:pt x="0" y="467"/>
                    <a:pt x="0" y="467"/>
                    <a:pt x="0" y="467"/>
                  </a:cubicBezTo>
                  <a:cubicBezTo>
                    <a:pt x="0" y="489"/>
                    <a:pt x="17" y="507"/>
                    <a:pt x="39" y="507"/>
                  </a:cubicBezTo>
                  <a:cubicBezTo>
                    <a:pt x="88" y="507"/>
                    <a:pt x="127" y="546"/>
                    <a:pt x="127" y="595"/>
                  </a:cubicBezTo>
                  <a:cubicBezTo>
                    <a:pt x="127" y="617"/>
                    <a:pt x="145" y="634"/>
                    <a:pt x="167" y="634"/>
                  </a:cubicBezTo>
                  <a:cubicBezTo>
                    <a:pt x="1041" y="634"/>
                    <a:pt x="1041" y="634"/>
                    <a:pt x="1041" y="634"/>
                  </a:cubicBezTo>
                  <a:cubicBezTo>
                    <a:pt x="1063" y="634"/>
                    <a:pt x="1081" y="617"/>
                    <a:pt x="1081" y="595"/>
                  </a:cubicBezTo>
                  <a:cubicBezTo>
                    <a:pt x="1081" y="546"/>
                    <a:pt x="1120" y="507"/>
                    <a:pt x="1169" y="507"/>
                  </a:cubicBezTo>
                  <a:cubicBezTo>
                    <a:pt x="1191" y="507"/>
                    <a:pt x="1208" y="489"/>
                    <a:pt x="1208" y="467"/>
                  </a:cubicBezTo>
                  <a:cubicBezTo>
                    <a:pt x="1208" y="167"/>
                    <a:pt x="1208" y="167"/>
                    <a:pt x="1208" y="167"/>
                  </a:cubicBezTo>
                  <a:cubicBezTo>
                    <a:pt x="1208" y="145"/>
                    <a:pt x="1191" y="127"/>
                    <a:pt x="1169" y="127"/>
                  </a:cubicBezTo>
                  <a:close/>
                  <a:moveTo>
                    <a:pt x="1129" y="432"/>
                  </a:moveTo>
                  <a:cubicBezTo>
                    <a:pt x="1069" y="447"/>
                    <a:pt x="1021" y="495"/>
                    <a:pt x="1006" y="555"/>
                  </a:cubicBezTo>
                  <a:cubicBezTo>
                    <a:pt x="202" y="555"/>
                    <a:pt x="202" y="555"/>
                    <a:pt x="202" y="555"/>
                  </a:cubicBezTo>
                  <a:cubicBezTo>
                    <a:pt x="187" y="495"/>
                    <a:pt x="139" y="447"/>
                    <a:pt x="79" y="432"/>
                  </a:cubicBezTo>
                  <a:cubicBezTo>
                    <a:pt x="79" y="202"/>
                    <a:pt x="79" y="202"/>
                    <a:pt x="79" y="202"/>
                  </a:cubicBezTo>
                  <a:cubicBezTo>
                    <a:pt x="139" y="187"/>
                    <a:pt x="187" y="139"/>
                    <a:pt x="202" y="79"/>
                  </a:cubicBezTo>
                  <a:cubicBezTo>
                    <a:pt x="1006" y="79"/>
                    <a:pt x="1006" y="79"/>
                    <a:pt x="1006" y="79"/>
                  </a:cubicBezTo>
                  <a:cubicBezTo>
                    <a:pt x="1021" y="139"/>
                    <a:pt x="1069" y="187"/>
                    <a:pt x="1129" y="202"/>
                  </a:cubicBezTo>
                  <a:cubicBezTo>
                    <a:pt x="1129" y="432"/>
                    <a:pt x="1129" y="432"/>
                    <a:pt x="1129" y="4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sp>
          <p:nvSpPr>
            <p:cNvPr id="82" name="Freeform 13">
              <a:extLst>
                <a:ext uri="{FF2B5EF4-FFF2-40B4-BE49-F238E27FC236}">
                  <a16:creationId xmlns:a16="http://schemas.microsoft.com/office/drawing/2014/main" id="{AE101519-BC37-4E1D-864F-BC6F8C8F4BFE}"/>
                </a:ext>
              </a:extLst>
            </p:cNvPr>
            <p:cNvSpPr>
              <a:spLocks/>
            </p:cNvSpPr>
            <p:nvPr/>
          </p:nvSpPr>
          <p:spPr bwMode="auto">
            <a:xfrm>
              <a:off x="3464829" y="3368967"/>
              <a:ext cx="32638" cy="85176"/>
            </a:xfrm>
            <a:custGeom>
              <a:avLst/>
              <a:gdLst>
                <a:gd name="T0" fmla="*/ 99 w 139"/>
                <a:gd name="T1" fmla="*/ 0 h 364"/>
                <a:gd name="T2" fmla="*/ 39 w 139"/>
                <a:gd name="T3" fmla="*/ 0 h 364"/>
                <a:gd name="T4" fmla="*/ 0 w 139"/>
                <a:gd name="T5" fmla="*/ 40 h 364"/>
                <a:gd name="T6" fmla="*/ 39 w 139"/>
                <a:gd name="T7" fmla="*/ 79 h 364"/>
                <a:gd name="T8" fmla="*/ 59 w 139"/>
                <a:gd name="T9" fmla="*/ 79 h 364"/>
                <a:gd name="T10" fmla="*/ 59 w 139"/>
                <a:gd name="T11" fmla="*/ 324 h 364"/>
                <a:gd name="T12" fmla="*/ 99 w 139"/>
                <a:gd name="T13" fmla="*/ 364 h 364"/>
                <a:gd name="T14" fmla="*/ 139 w 139"/>
                <a:gd name="T15" fmla="*/ 324 h 364"/>
                <a:gd name="T16" fmla="*/ 139 w 139"/>
                <a:gd name="T17" fmla="*/ 40 h 364"/>
                <a:gd name="T18" fmla="*/ 99 w 139"/>
                <a:gd name="T19" fmla="*/ 0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9" h="364">
                  <a:moveTo>
                    <a:pt x="99" y="0"/>
                  </a:moveTo>
                  <a:cubicBezTo>
                    <a:pt x="39" y="0"/>
                    <a:pt x="39" y="0"/>
                    <a:pt x="39" y="0"/>
                  </a:cubicBezTo>
                  <a:cubicBezTo>
                    <a:pt x="18" y="0"/>
                    <a:pt x="0" y="18"/>
                    <a:pt x="0" y="40"/>
                  </a:cubicBezTo>
                  <a:cubicBezTo>
                    <a:pt x="0" y="62"/>
                    <a:pt x="18" y="79"/>
                    <a:pt x="39" y="79"/>
                  </a:cubicBezTo>
                  <a:cubicBezTo>
                    <a:pt x="59" y="79"/>
                    <a:pt x="59" y="79"/>
                    <a:pt x="59" y="79"/>
                  </a:cubicBezTo>
                  <a:cubicBezTo>
                    <a:pt x="59" y="324"/>
                    <a:pt x="59" y="324"/>
                    <a:pt x="59" y="324"/>
                  </a:cubicBezTo>
                  <a:cubicBezTo>
                    <a:pt x="59" y="346"/>
                    <a:pt x="77" y="364"/>
                    <a:pt x="99" y="364"/>
                  </a:cubicBezTo>
                  <a:cubicBezTo>
                    <a:pt x="121" y="364"/>
                    <a:pt x="139" y="346"/>
                    <a:pt x="139" y="324"/>
                  </a:cubicBezTo>
                  <a:cubicBezTo>
                    <a:pt x="139" y="40"/>
                    <a:pt x="139" y="40"/>
                    <a:pt x="139" y="40"/>
                  </a:cubicBezTo>
                  <a:cubicBezTo>
                    <a:pt x="139" y="18"/>
                    <a:pt x="121" y="0"/>
                    <a:pt x="9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sp>
          <p:nvSpPr>
            <p:cNvPr id="83" name="Freeform 14">
              <a:extLst>
                <a:ext uri="{FF2B5EF4-FFF2-40B4-BE49-F238E27FC236}">
                  <a16:creationId xmlns:a16="http://schemas.microsoft.com/office/drawing/2014/main" id="{60081E5F-4676-47F9-8B24-579D06D6E33D}"/>
                </a:ext>
              </a:extLst>
            </p:cNvPr>
            <p:cNvSpPr>
              <a:spLocks noEditPoints="1"/>
            </p:cNvSpPr>
            <p:nvPr/>
          </p:nvSpPr>
          <p:spPr bwMode="auto">
            <a:xfrm>
              <a:off x="3518959" y="3368967"/>
              <a:ext cx="61295" cy="85176"/>
            </a:xfrm>
            <a:custGeom>
              <a:avLst/>
              <a:gdLst>
                <a:gd name="T0" fmla="*/ 222 w 262"/>
                <a:gd name="T1" fmla="*/ 0 h 364"/>
                <a:gd name="T2" fmla="*/ 40 w 262"/>
                <a:gd name="T3" fmla="*/ 0 h 364"/>
                <a:gd name="T4" fmla="*/ 0 w 262"/>
                <a:gd name="T5" fmla="*/ 40 h 364"/>
                <a:gd name="T6" fmla="*/ 0 w 262"/>
                <a:gd name="T7" fmla="*/ 324 h 364"/>
                <a:gd name="T8" fmla="*/ 40 w 262"/>
                <a:gd name="T9" fmla="*/ 364 h 364"/>
                <a:gd name="T10" fmla="*/ 222 w 262"/>
                <a:gd name="T11" fmla="*/ 364 h 364"/>
                <a:gd name="T12" fmla="*/ 262 w 262"/>
                <a:gd name="T13" fmla="*/ 324 h 364"/>
                <a:gd name="T14" fmla="*/ 262 w 262"/>
                <a:gd name="T15" fmla="*/ 40 h 364"/>
                <a:gd name="T16" fmla="*/ 222 w 262"/>
                <a:gd name="T17" fmla="*/ 0 h 364"/>
                <a:gd name="T18" fmla="*/ 183 w 262"/>
                <a:gd name="T19" fmla="*/ 285 h 364"/>
                <a:gd name="T20" fmla="*/ 80 w 262"/>
                <a:gd name="T21" fmla="*/ 285 h 364"/>
                <a:gd name="T22" fmla="*/ 80 w 262"/>
                <a:gd name="T23" fmla="*/ 79 h 364"/>
                <a:gd name="T24" fmla="*/ 183 w 262"/>
                <a:gd name="T25" fmla="*/ 79 h 364"/>
                <a:gd name="T26" fmla="*/ 183 w 262"/>
                <a:gd name="T27" fmla="*/ 285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2" h="364">
                  <a:moveTo>
                    <a:pt x="222" y="0"/>
                  </a:moveTo>
                  <a:cubicBezTo>
                    <a:pt x="40" y="0"/>
                    <a:pt x="40" y="0"/>
                    <a:pt x="40" y="0"/>
                  </a:cubicBezTo>
                  <a:cubicBezTo>
                    <a:pt x="18" y="0"/>
                    <a:pt x="0" y="18"/>
                    <a:pt x="0" y="40"/>
                  </a:cubicBezTo>
                  <a:cubicBezTo>
                    <a:pt x="0" y="324"/>
                    <a:pt x="0" y="324"/>
                    <a:pt x="0" y="324"/>
                  </a:cubicBezTo>
                  <a:cubicBezTo>
                    <a:pt x="0" y="346"/>
                    <a:pt x="18" y="364"/>
                    <a:pt x="40" y="364"/>
                  </a:cubicBezTo>
                  <a:cubicBezTo>
                    <a:pt x="222" y="364"/>
                    <a:pt x="222" y="364"/>
                    <a:pt x="222" y="364"/>
                  </a:cubicBezTo>
                  <a:cubicBezTo>
                    <a:pt x="244" y="364"/>
                    <a:pt x="262" y="346"/>
                    <a:pt x="262" y="324"/>
                  </a:cubicBezTo>
                  <a:cubicBezTo>
                    <a:pt x="262" y="40"/>
                    <a:pt x="262" y="40"/>
                    <a:pt x="262" y="40"/>
                  </a:cubicBezTo>
                  <a:cubicBezTo>
                    <a:pt x="262" y="18"/>
                    <a:pt x="244" y="0"/>
                    <a:pt x="222" y="0"/>
                  </a:cubicBezTo>
                  <a:close/>
                  <a:moveTo>
                    <a:pt x="183" y="285"/>
                  </a:moveTo>
                  <a:cubicBezTo>
                    <a:pt x="80" y="285"/>
                    <a:pt x="80" y="285"/>
                    <a:pt x="80" y="285"/>
                  </a:cubicBezTo>
                  <a:cubicBezTo>
                    <a:pt x="80" y="79"/>
                    <a:pt x="80" y="79"/>
                    <a:pt x="80" y="79"/>
                  </a:cubicBezTo>
                  <a:cubicBezTo>
                    <a:pt x="183" y="79"/>
                    <a:pt x="183" y="79"/>
                    <a:pt x="183" y="79"/>
                  </a:cubicBezTo>
                  <a:lnTo>
                    <a:pt x="183"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grpSp>
    </p:spTree>
    <p:extLst>
      <p:ext uri="{BB962C8B-B14F-4D97-AF65-F5344CB8AC3E}">
        <p14:creationId xmlns:p14="http://schemas.microsoft.com/office/powerpoint/2010/main" val="15422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8"/>
                                        </p:tgtEl>
                                        <p:attrNameLst>
                                          <p:attrName>style.visibility</p:attrName>
                                        </p:attrNameLst>
                                      </p:cBhvr>
                                      <p:to>
                                        <p:strVal val="visible"/>
                                      </p:to>
                                    </p:set>
                                    <p:animEffect transition="in" filter="fade">
                                      <p:cBhvr>
                                        <p:cTn id="10" dur="500"/>
                                        <p:tgtEl>
                                          <p:spTgt spid="13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1"/>
                                        </p:tgtEl>
                                        <p:attrNameLst>
                                          <p:attrName>style.visibility</p:attrName>
                                        </p:attrNameLst>
                                      </p:cBhvr>
                                      <p:to>
                                        <p:strVal val="visible"/>
                                      </p:to>
                                    </p:set>
                                    <p:animEffect transition="in" filter="fade">
                                      <p:cBhvr>
                                        <p:cTn id="13" dur="500"/>
                                        <p:tgtEl>
                                          <p:spTgt spid="121"/>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fade">
                                      <p:cBhvr>
                                        <p:cTn id="19" dur="500"/>
                                        <p:tgtEl>
                                          <p:spTgt spid="5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5"/>
                                        </p:tgtEl>
                                        <p:attrNameLst>
                                          <p:attrName>style.visibility</p:attrName>
                                        </p:attrNameLst>
                                      </p:cBhvr>
                                      <p:to>
                                        <p:strVal val="visible"/>
                                      </p:to>
                                    </p:set>
                                    <p:animEffect transition="in" filter="fade">
                                      <p:cBhvr>
                                        <p:cTn id="22" dur="500"/>
                                        <p:tgtEl>
                                          <p:spTgt spid="14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500"/>
                                        <p:tgtEl>
                                          <p:spTgt spid="4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fade">
                                      <p:cBhvr>
                                        <p:cTn id="28" dur="500"/>
                                        <p:tgtEl>
                                          <p:spTgt spid="42"/>
                                        </p:tgtEl>
                                      </p:cBhvr>
                                    </p:animEffect>
                                  </p:childTnLst>
                                </p:cTn>
                              </p:par>
                              <p:par>
                                <p:cTn id="29" presetID="10" presetClass="entr" presetSubtype="0" fill="hold" nodeType="with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500"/>
                                        <p:tgtEl>
                                          <p:spTgt spid="5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fade">
                                      <p:cBhvr>
                                        <p:cTn id="34" dur="500"/>
                                        <p:tgtEl>
                                          <p:spTgt spid="5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par>
                                <p:cTn id="38" presetID="10" presetClass="entr" presetSubtype="0" fill="hold" nodeType="withEffect">
                                  <p:stCondLst>
                                    <p:cond delay="0"/>
                                  </p:stCondLst>
                                  <p:childTnLst>
                                    <p:set>
                                      <p:cBhvr>
                                        <p:cTn id="39" dur="1" fill="hold">
                                          <p:stCondLst>
                                            <p:cond delay="0"/>
                                          </p:stCondLst>
                                        </p:cTn>
                                        <p:tgtEl>
                                          <p:spTgt spid="69"/>
                                        </p:tgtEl>
                                        <p:attrNameLst>
                                          <p:attrName>style.visibility</p:attrName>
                                        </p:attrNameLst>
                                      </p:cBhvr>
                                      <p:to>
                                        <p:strVal val="visible"/>
                                      </p:to>
                                    </p:set>
                                    <p:animEffect transition="in" filter="fade">
                                      <p:cBhvr>
                                        <p:cTn id="40" dur="500"/>
                                        <p:tgtEl>
                                          <p:spTgt spid="6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fade">
                                      <p:cBhvr>
                                        <p:cTn id="43" dur="500"/>
                                        <p:tgtEl>
                                          <p:spTgt spid="6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fade">
                                      <p:cBhvr>
                                        <p:cTn id="46" dur="500"/>
                                        <p:tgtEl>
                                          <p:spTgt spid="6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500"/>
                                        <p:tgtEl>
                                          <p:spTgt spid="6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fade">
                                      <p:cBhvr>
                                        <p:cTn id="52" dur="500"/>
                                        <p:tgtEl>
                                          <p:spTgt spid="46"/>
                                        </p:tgtEl>
                                      </p:cBhvr>
                                    </p:animEffect>
                                  </p:childTnLst>
                                </p:cTn>
                              </p:par>
                              <p:par>
                                <p:cTn id="53" presetID="10" presetClass="entr" presetSubtype="0" fill="hold" nodeType="with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fade">
                                      <p:cBhvr>
                                        <p:cTn id="55" dur="500"/>
                                        <p:tgtEl>
                                          <p:spTgt spid="7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Effect transition="in" filter="fade">
                                      <p:cBhvr>
                                        <p:cTn id="58" dur="500"/>
                                        <p:tgtEl>
                                          <p:spTgt spid="6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41"/>
                                        </p:tgtEl>
                                        <p:attrNameLst>
                                          <p:attrName>style.visibility</p:attrName>
                                        </p:attrNameLst>
                                      </p:cBhvr>
                                      <p:to>
                                        <p:strVal val="visible"/>
                                      </p:to>
                                    </p:set>
                                    <p:animEffect transition="in" filter="fade">
                                      <p:cBhvr>
                                        <p:cTn id="61" dur="5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58" grpId="0" animBg="1"/>
      <p:bldP spid="138" grpId="0" animBg="1"/>
      <p:bldP spid="141" grpId="0" animBg="1"/>
      <p:bldP spid="145" grpId="0" animBg="1"/>
      <p:bldP spid="51" grpId="0" animBg="1"/>
      <p:bldP spid="42" grpId="0" animBg="1"/>
      <p:bldGraphic spid="46" grpId="0">
        <p:bldAsOne/>
      </p:bldGraphic>
      <p:bldGraphic spid="60" grpId="0">
        <p:bldAsOne/>
      </p:bldGraphic>
      <p:bldP spid="121" grpId="0"/>
      <p:bldP spid="47" grpId="0"/>
      <p:bldP spid="59" grpId="0"/>
      <p:bldP spid="64" grpId="0"/>
      <p:bldP spid="6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8</a:t>
            </a:r>
            <a:endParaRPr lang="uk-UA" dirty="0"/>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12" name="Title 4">
            <a:extLst>
              <a:ext uri="{FF2B5EF4-FFF2-40B4-BE49-F238E27FC236}">
                <a16:creationId xmlns:a16="http://schemas.microsoft.com/office/drawing/2014/main" id="{C526F59D-7F1A-41CB-BDC5-91D965EB35C1}"/>
              </a:ext>
            </a:extLst>
          </p:cNvPr>
          <p:cNvSpPr>
            <a:spLocks noGrp="1"/>
          </p:cNvSpPr>
          <p:nvPr>
            <p:ph type="title"/>
          </p:nvPr>
        </p:nvSpPr>
        <p:spPr bwMode="auto">
          <a:xfrm>
            <a:off x="396942" y="764704"/>
            <a:ext cx="8395180" cy="3693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altLang="ro-RO" sz="2400" b="1" dirty="0">
                <a:solidFill>
                  <a:schemeClr val="tx2"/>
                </a:solidFill>
                <a:latin typeface="Trebuchet MS" panose="020B0603020202020204" pitchFamily="34" charset="0"/>
              </a:rPr>
              <a:t>Pilon 1: </a:t>
            </a:r>
            <a:r>
              <a:rPr lang="en-US" altLang="ro-RO" sz="2400" b="1" dirty="0" err="1">
                <a:solidFill>
                  <a:schemeClr val="tx2"/>
                </a:solidFill>
                <a:latin typeface="Trebuchet MS" panose="020B0603020202020204" pitchFamily="34" charset="0"/>
              </a:rPr>
              <a:t>Adaptarea</a:t>
            </a:r>
            <a:r>
              <a:rPr lang="en-US" altLang="ro-RO" sz="2400" b="1" dirty="0">
                <a:solidFill>
                  <a:schemeClr val="tx2"/>
                </a:solidFill>
                <a:latin typeface="Trebuchet MS" panose="020B0603020202020204" pitchFamily="34" charset="0"/>
              </a:rPr>
              <a:t> </a:t>
            </a:r>
            <a:r>
              <a:rPr lang="en-US" altLang="ro-RO" sz="2400" b="1" dirty="0" err="1">
                <a:solidFill>
                  <a:schemeClr val="tx2"/>
                </a:solidFill>
                <a:latin typeface="Trebuchet MS" panose="020B0603020202020204" pitchFamily="34" charset="0"/>
              </a:rPr>
              <a:t>strategica</a:t>
            </a:r>
            <a:r>
              <a:rPr lang="en-US" altLang="ro-RO" sz="2400" b="1" dirty="0">
                <a:solidFill>
                  <a:schemeClr val="tx2"/>
                </a:solidFill>
                <a:latin typeface="Trebuchet MS" panose="020B0603020202020204" pitchFamily="34" charset="0"/>
              </a:rPr>
              <a:t> a </a:t>
            </a:r>
            <a:r>
              <a:rPr lang="en-US" altLang="ro-RO" sz="2400" b="1" dirty="0" err="1">
                <a:solidFill>
                  <a:schemeClr val="tx2"/>
                </a:solidFill>
                <a:latin typeface="Trebuchet MS" panose="020B0603020202020204" pitchFamily="34" charset="0"/>
              </a:rPr>
              <a:t>resurselor</a:t>
            </a:r>
            <a:r>
              <a:rPr lang="en-US" altLang="ro-RO" sz="2400" b="1" dirty="0">
                <a:solidFill>
                  <a:schemeClr val="tx2"/>
                </a:solidFill>
                <a:latin typeface="Trebuchet MS" panose="020B0603020202020204" pitchFamily="34" charset="0"/>
              </a:rPr>
              <a:t> </a:t>
            </a:r>
            <a:r>
              <a:rPr lang="en-US" altLang="ro-RO" sz="2400" b="1" dirty="0" err="1">
                <a:solidFill>
                  <a:schemeClr val="tx2"/>
                </a:solidFill>
                <a:latin typeface="Trebuchet MS" panose="020B0603020202020204" pitchFamily="34" charset="0"/>
              </a:rPr>
              <a:t>umane</a:t>
            </a:r>
            <a:br>
              <a:rPr lang="en-US" altLang="ro-RO" sz="2400" b="1" i="1" dirty="0">
                <a:latin typeface="Trebuchet MS" panose="020B0603020202020204" pitchFamily="34" charset="0"/>
              </a:rPr>
            </a:br>
            <a:endParaRPr lang="en-US" altLang="en-US" sz="2400" dirty="0">
              <a:latin typeface="Trebuchet MS" panose="020B0603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08187718"/>
              </p:ext>
            </p:extLst>
          </p:nvPr>
        </p:nvGraphicFramePr>
        <p:xfrm>
          <a:off x="564699" y="1988840"/>
          <a:ext cx="8190824" cy="3378791"/>
        </p:xfrm>
        <a:graphic>
          <a:graphicData uri="http://schemas.openxmlformats.org/drawingml/2006/table">
            <a:tbl>
              <a:tblPr firstRow="1" bandRow="1">
                <a:tableStyleId>{5C22544A-7EE6-4342-B048-85BDC9FD1C3A}</a:tableStyleId>
              </a:tblPr>
              <a:tblGrid>
                <a:gridCol w="4027600">
                  <a:extLst>
                    <a:ext uri="{9D8B030D-6E8A-4147-A177-3AD203B41FA5}">
                      <a16:colId xmlns:a16="http://schemas.microsoft.com/office/drawing/2014/main" val="20000"/>
                    </a:ext>
                  </a:extLst>
                </a:gridCol>
                <a:gridCol w="4163224">
                  <a:extLst>
                    <a:ext uri="{9D8B030D-6E8A-4147-A177-3AD203B41FA5}">
                      <a16:colId xmlns:a16="http://schemas.microsoft.com/office/drawing/2014/main" val="20001"/>
                    </a:ext>
                  </a:extLst>
                </a:gridCol>
              </a:tblGrid>
              <a:tr h="144016">
                <a:tc>
                  <a:txBody>
                    <a:bodyPr/>
                    <a:lstStyle/>
                    <a:p>
                      <a:pPr algn="ctr"/>
                      <a:r>
                        <a:rPr lang="en-US" sz="1800" dirty="0" err="1">
                          <a:solidFill>
                            <a:schemeClr val="bg1"/>
                          </a:solidFill>
                          <a:latin typeface="Trebuchet MS" panose="020B0603020202020204" pitchFamily="34" charset="0"/>
                        </a:rPr>
                        <a:t>Obiective</a:t>
                      </a:r>
                      <a:endParaRPr lang="ro-RO" sz="1800" dirty="0">
                        <a:solidFill>
                          <a:schemeClr val="bg1"/>
                        </a:solidFill>
                        <a:latin typeface="Trebuchet MS" panose="020B0603020202020204" pitchFamily="34" charset="0"/>
                      </a:endParaRPr>
                    </a:p>
                  </a:txBody>
                  <a:tcPr>
                    <a:solidFill>
                      <a:srgbClr val="CF1720"/>
                    </a:solidFill>
                  </a:tcPr>
                </a:tc>
                <a:tc>
                  <a:txBody>
                    <a:bodyPr/>
                    <a:lstStyle/>
                    <a:p>
                      <a:pPr algn="ctr"/>
                      <a:r>
                        <a:rPr lang="en-US" sz="1800" dirty="0" err="1">
                          <a:solidFill>
                            <a:schemeClr val="tx1"/>
                          </a:solidFill>
                          <a:latin typeface="Trebuchet MS" panose="020B0603020202020204" pitchFamily="34" charset="0"/>
                        </a:rPr>
                        <a:t>Realizari</a:t>
                      </a:r>
                      <a:endParaRPr lang="ro-RO" sz="1800" dirty="0">
                        <a:solidFill>
                          <a:schemeClr val="tx1"/>
                        </a:solidFill>
                        <a:latin typeface="Trebuchet MS" panose="020B0603020202020204" pitchFamily="34" charset="0"/>
                      </a:endParaRPr>
                    </a:p>
                  </a:txBody>
                  <a:tcPr>
                    <a:solidFill>
                      <a:schemeClr val="bg2">
                        <a:lumMod val="85000"/>
                      </a:schemeClr>
                    </a:solidFill>
                  </a:tcPr>
                </a:tc>
                <a:extLst>
                  <a:ext uri="{0D108BD9-81ED-4DB2-BD59-A6C34878D82A}">
                    <a16:rowId xmlns:a16="http://schemas.microsoft.com/office/drawing/2014/main" val="10000"/>
                  </a:ext>
                </a:extLst>
              </a:tr>
              <a:tr h="673423">
                <a:tc>
                  <a:txBody>
                    <a:bodyPr/>
                    <a:lstStyle/>
                    <a:p>
                      <a:pPr marL="0" indent="0" algn="l">
                        <a:buFont typeface="Wingdings" panose="05000000000000000000" pitchFamily="2" charset="2"/>
                        <a:buNone/>
                      </a:pPr>
                      <a:r>
                        <a:rPr lang="en-US" sz="1800" dirty="0" err="1">
                          <a:solidFill>
                            <a:schemeClr val="bg1"/>
                          </a:solidFill>
                          <a:latin typeface="Trebuchet MS" panose="020B0603020202020204" pitchFamily="34" charset="0"/>
                        </a:rPr>
                        <a:t>Cresterea</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retentiei</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si</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motivarii</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salariatilor</a:t>
                      </a:r>
                      <a:endParaRPr lang="ro-RO" sz="1800" dirty="0">
                        <a:solidFill>
                          <a:schemeClr val="bg1"/>
                        </a:solidFill>
                        <a:latin typeface="Trebuchet MS" panose="020B0603020202020204" pitchFamily="34" charset="0"/>
                      </a:endParaRPr>
                    </a:p>
                  </a:txBody>
                  <a:tcPr anchor="ctr">
                    <a:solidFill>
                      <a:srgbClr val="CF1720"/>
                    </a:solidFill>
                  </a:tcPr>
                </a:tc>
                <a:tc>
                  <a: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ko-KR" sz="1400" kern="1200" dirty="0">
                          <a:solidFill>
                            <a:schemeClr val="dk1"/>
                          </a:solidFill>
                          <a:latin typeface="Trebuchet MS" panose="020B0603020202020204" pitchFamily="34" charset="0"/>
                          <a:ea typeface="+mn-ea"/>
                          <a:cs typeface="+mn-cs"/>
                        </a:rPr>
                        <a:t>Rata </a:t>
                      </a:r>
                      <a:r>
                        <a:rPr lang="en-US" altLang="ko-KR" sz="1400" kern="1200" dirty="0" err="1">
                          <a:solidFill>
                            <a:schemeClr val="dk1"/>
                          </a:solidFill>
                          <a:latin typeface="Trebuchet MS" panose="020B0603020202020204" pitchFamily="34" charset="0"/>
                          <a:ea typeface="+mn-ea"/>
                          <a:cs typeface="+mn-cs"/>
                        </a:rPr>
                        <a:t>fluctuatiei</a:t>
                      </a:r>
                      <a:r>
                        <a:rPr lang="en-US" altLang="ko-KR" sz="1400" kern="1200" dirty="0">
                          <a:solidFill>
                            <a:schemeClr val="dk1"/>
                          </a:solidFill>
                          <a:latin typeface="Trebuchet MS" panose="020B0603020202020204" pitchFamily="34" charset="0"/>
                          <a:ea typeface="+mn-ea"/>
                          <a:cs typeface="+mn-cs"/>
                        </a:rPr>
                        <a:t> </a:t>
                      </a:r>
                      <a:r>
                        <a:rPr lang="en-US" altLang="ko-KR" sz="1400" kern="1200" dirty="0" err="1">
                          <a:solidFill>
                            <a:schemeClr val="dk1"/>
                          </a:solidFill>
                          <a:latin typeface="Trebuchet MS" panose="020B0603020202020204" pitchFamily="34" charset="0"/>
                          <a:ea typeface="+mn-ea"/>
                          <a:cs typeface="+mn-cs"/>
                        </a:rPr>
                        <a:t>personalului</a:t>
                      </a:r>
                      <a:r>
                        <a:rPr lang="en-US" altLang="ko-KR" sz="1400" kern="1200" dirty="0">
                          <a:solidFill>
                            <a:schemeClr val="dk1"/>
                          </a:solidFill>
                          <a:latin typeface="Trebuchet MS" panose="020B0603020202020204" pitchFamily="34" charset="0"/>
                          <a:ea typeface="+mn-ea"/>
                          <a:cs typeface="+mn-cs"/>
                        </a:rPr>
                        <a:t> </a:t>
                      </a:r>
                      <a:r>
                        <a:rPr lang="en-US" altLang="ko-KR" sz="1400" kern="1200" dirty="0" err="1">
                          <a:solidFill>
                            <a:schemeClr val="dk1"/>
                          </a:solidFill>
                          <a:latin typeface="Trebuchet MS" panose="020B0603020202020204" pitchFamily="34" charset="0"/>
                          <a:ea typeface="+mn-ea"/>
                          <a:cs typeface="+mn-cs"/>
                        </a:rPr>
                        <a:t>datorata</a:t>
                      </a:r>
                      <a:r>
                        <a:rPr lang="en-US" altLang="ko-KR" sz="1400" kern="1200" dirty="0">
                          <a:solidFill>
                            <a:schemeClr val="dk1"/>
                          </a:solidFill>
                          <a:latin typeface="Trebuchet MS" panose="020B0603020202020204" pitchFamily="34" charset="0"/>
                          <a:ea typeface="+mn-ea"/>
                          <a:cs typeface="+mn-cs"/>
                        </a:rPr>
                        <a:t> </a:t>
                      </a:r>
                      <a:r>
                        <a:rPr lang="en-US" altLang="ko-KR" sz="1400" kern="1200" dirty="0" err="1">
                          <a:solidFill>
                            <a:schemeClr val="dk1"/>
                          </a:solidFill>
                          <a:latin typeface="Trebuchet MS" panose="020B0603020202020204" pitchFamily="34" charset="0"/>
                          <a:ea typeface="+mn-ea"/>
                          <a:cs typeface="+mn-cs"/>
                        </a:rPr>
                        <a:t>plecarilor</a:t>
                      </a:r>
                      <a:r>
                        <a:rPr lang="en-US" altLang="ko-KR" sz="1400" kern="1200" dirty="0">
                          <a:solidFill>
                            <a:schemeClr val="dk1"/>
                          </a:solidFill>
                          <a:latin typeface="Trebuchet MS" panose="020B0603020202020204" pitchFamily="34" charset="0"/>
                          <a:ea typeface="+mn-ea"/>
                          <a:cs typeface="+mn-cs"/>
                        </a:rPr>
                        <a:t> </a:t>
                      </a:r>
                      <a:r>
                        <a:rPr lang="en-US" altLang="ko-KR" sz="1400" kern="1200" dirty="0" err="1">
                          <a:solidFill>
                            <a:schemeClr val="dk1"/>
                          </a:solidFill>
                          <a:latin typeface="Trebuchet MS" panose="020B0603020202020204" pitchFamily="34" charset="0"/>
                          <a:ea typeface="+mn-ea"/>
                          <a:cs typeface="+mn-cs"/>
                        </a:rPr>
                        <a:t>voluntare</a:t>
                      </a:r>
                      <a:r>
                        <a:rPr lang="en-US" altLang="ko-KR" sz="1400" kern="1200" dirty="0">
                          <a:solidFill>
                            <a:schemeClr val="dk1"/>
                          </a:solidFill>
                          <a:latin typeface="Trebuchet MS" panose="020B0603020202020204" pitchFamily="34" charset="0"/>
                          <a:ea typeface="+mn-ea"/>
                          <a:cs typeface="+mn-cs"/>
                        </a:rPr>
                        <a:t> a </a:t>
                      </a:r>
                      <a:r>
                        <a:rPr lang="en-US" altLang="ko-KR" sz="1400" kern="1200" dirty="0" err="1">
                          <a:solidFill>
                            <a:schemeClr val="dk1"/>
                          </a:solidFill>
                          <a:latin typeface="Trebuchet MS" panose="020B0603020202020204" pitchFamily="34" charset="0"/>
                          <a:ea typeface="+mn-ea"/>
                          <a:cs typeface="+mn-cs"/>
                        </a:rPr>
                        <a:t>inregistrat</a:t>
                      </a:r>
                      <a:r>
                        <a:rPr lang="en-US" altLang="ko-KR" sz="1400" kern="1200" dirty="0">
                          <a:solidFill>
                            <a:schemeClr val="dk1"/>
                          </a:solidFill>
                          <a:latin typeface="Trebuchet MS" panose="020B0603020202020204" pitchFamily="34" charset="0"/>
                          <a:ea typeface="+mn-ea"/>
                          <a:cs typeface="+mn-cs"/>
                        </a:rPr>
                        <a:t> </a:t>
                      </a:r>
                      <a:r>
                        <a:rPr lang="en-US" altLang="ko-KR" sz="1400" kern="1200" dirty="0" err="1">
                          <a:solidFill>
                            <a:schemeClr val="dk1"/>
                          </a:solidFill>
                          <a:latin typeface="Trebuchet MS" panose="020B0603020202020204" pitchFamily="34" charset="0"/>
                          <a:ea typeface="+mn-ea"/>
                          <a:cs typeface="+mn-cs"/>
                        </a:rPr>
                        <a:t>valoarea</a:t>
                      </a:r>
                      <a:r>
                        <a:rPr lang="en-US" altLang="ko-KR" sz="1400" kern="1200" dirty="0">
                          <a:solidFill>
                            <a:schemeClr val="dk1"/>
                          </a:solidFill>
                          <a:latin typeface="Trebuchet MS" panose="020B0603020202020204" pitchFamily="34" charset="0"/>
                          <a:ea typeface="+mn-ea"/>
                          <a:cs typeface="+mn-cs"/>
                        </a:rPr>
                        <a:t> de 1%. </a:t>
                      </a:r>
                    </a:p>
                  </a:txBody>
                  <a:tcPr anchor="ctr">
                    <a:solidFill>
                      <a:schemeClr val="bg2">
                        <a:lumMod val="85000"/>
                      </a:schemeClr>
                    </a:solidFill>
                  </a:tcPr>
                </a:tc>
                <a:extLst>
                  <a:ext uri="{0D108BD9-81ED-4DB2-BD59-A6C34878D82A}">
                    <a16:rowId xmlns:a16="http://schemas.microsoft.com/office/drawing/2014/main" val="1292173083"/>
                  </a:ext>
                </a:extLst>
              </a:tr>
              <a:tr h="871813">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dirty="0" err="1">
                          <a:solidFill>
                            <a:schemeClr val="bg1"/>
                          </a:solidFill>
                          <a:latin typeface="Trebuchet MS" panose="020B0603020202020204" pitchFamily="34" charset="0"/>
                        </a:rPr>
                        <a:t>Identificarea</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si</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asigurarea</a:t>
                      </a:r>
                      <a:r>
                        <a:rPr lang="en-US" sz="1800" dirty="0">
                          <a:solidFill>
                            <a:schemeClr val="bg1"/>
                          </a:solidFill>
                          <a:latin typeface="Trebuchet MS" panose="020B0603020202020204" pitchFamily="34" charset="0"/>
                        </a:rPr>
                        <a:t> </a:t>
                      </a:r>
                      <a:r>
                        <a:rPr lang="en-US" sz="1800" dirty="0" err="1">
                          <a:solidFill>
                            <a:schemeClr val="bg1"/>
                          </a:solidFill>
                          <a:latin typeface="Trebuchet MS" panose="020B0603020202020204" pitchFamily="34" charset="0"/>
                        </a:rPr>
                        <a:t>necesarului</a:t>
                      </a:r>
                      <a:r>
                        <a:rPr lang="en-US" sz="1800" baseline="0" dirty="0">
                          <a:solidFill>
                            <a:schemeClr val="bg1"/>
                          </a:solidFill>
                          <a:latin typeface="Trebuchet MS" panose="020B0603020202020204" pitchFamily="34" charset="0"/>
                        </a:rPr>
                        <a:t> de personal</a:t>
                      </a:r>
                      <a:endParaRPr lang="en-US" sz="1800" dirty="0">
                        <a:solidFill>
                          <a:schemeClr val="bg1"/>
                        </a:solidFill>
                        <a:latin typeface="Trebuchet MS" panose="020B0603020202020204" pitchFamily="34" charset="0"/>
                      </a:endParaRPr>
                    </a:p>
                  </a:txBody>
                  <a:tcPr anchor="ctr">
                    <a:solidFill>
                      <a:srgbClr val="CF1720"/>
                    </a:solidFill>
                  </a:tcPr>
                </a:tc>
                <a:tc>
                  <a: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kern="1200" dirty="0" err="1">
                          <a:solidFill>
                            <a:schemeClr val="dk1"/>
                          </a:solidFill>
                          <a:latin typeface="Trebuchet MS" panose="020B0603020202020204" pitchFamily="34" charset="0"/>
                          <a:ea typeface="+mn-ea"/>
                          <a:cs typeface="+mn-cs"/>
                        </a:rPr>
                        <a:t>Continuarea</a:t>
                      </a:r>
                      <a:r>
                        <a:rPr lang="en-US" sz="1400" kern="1200" dirty="0">
                          <a:solidFill>
                            <a:schemeClr val="dk1"/>
                          </a:solidFill>
                          <a:latin typeface="Trebuchet MS" panose="020B0603020202020204" pitchFamily="34" charset="0"/>
                          <a:ea typeface="+mn-ea"/>
                          <a:cs typeface="+mn-cs"/>
                        </a:rPr>
                        <a:t> </a:t>
                      </a:r>
                      <a:r>
                        <a:rPr lang="en-US" sz="1400" kern="1200" dirty="0" err="1">
                          <a:solidFill>
                            <a:schemeClr val="dk1"/>
                          </a:solidFill>
                          <a:latin typeface="Trebuchet MS" panose="020B0603020202020204" pitchFamily="34" charset="0"/>
                          <a:ea typeface="+mn-ea"/>
                          <a:cs typeface="+mn-cs"/>
                        </a:rPr>
                        <a:t>parteneriatelor</a:t>
                      </a:r>
                      <a:r>
                        <a:rPr lang="en-US" sz="1400" kern="1200" dirty="0">
                          <a:solidFill>
                            <a:schemeClr val="dk1"/>
                          </a:solidFill>
                          <a:latin typeface="Trebuchet MS" panose="020B0603020202020204" pitchFamily="34" charset="0"/>
                          <a:ea typeface="+mn-ea"/>
                          <a:cs typeface="+mn-cs"/>
                        </a:rPr>
                        <a:t> cu </a:t>
                      </a:r>
                      <a:r>
                        <a:rPr lang="en-US" sz="1400" kern="1200" dirty="0" err="1">
                          <a:solidFill>
                            <a:schemeClr val="dk1"/>
                          </a:solidFill>
                          <a:latin typeface="Trebuchet MS" panose="020B0603020202020204" pitchFamily="34" charset="0"/>
                          <a:ea typeface="+mn-ea"/>
                          <a:cs typeface="+mn-cs"/>
                        </a:rPr>
                        <a:t>doua</a:t>
                      </a:r>
                      <a:r>
                        <a:rPr lang="en-US" sz="1400" kern="1200" dirty="0">
                          <a:solidFill>
                            <a:schemeClr val="dk1"/>
                          </a:solidFill>
                          <a:latin typeface="Trebuchet MS" panose="020B0603020202020204" pitchFamily="34" charset="0"/>
                          <a:ea typeface="+mn-ea"/>
                          <a:cs typeface="+mn-cs"/>
                        </a:rPr>
                        <a:t> </a:t>
                      </a:r>
                      <a:r>
                        <a:rPr lang="en-US" sz="1400" kern="1200" dirty="0" err="1">
                          <a:solidFill>
                            <a:schemeClr val="dk1"/>
                          </a:solidFill>
                          <a:latin typeface="Trebuchet MS" panose="020B0603020202020204" pitchFamily="34" charset="0"/>
                          <a:ea typeface="+mn-ea"/>
                          <a:cs typeface="+mn-cs"/>
                        </a:rPr>
                        <a:t>institutii</a:t>
                      </a:r>
                      <a:r>
                        <a:rPr lang="en-US" sz="1400" kern="1200" dirty="0">
                          <a:solidFill>
                            <a:schemeClr val="dk1"/>
                          </a:solidFill>
                          <a:latin typeface="Trebuchet MS" panose="020B0603020202020204" pitchFamily="34" charset="0"/>
                          <a:ea typeface="+mn-ea"/>
                          <a:cs typeface="+mn-cs"/>
                        </a:rPr>
                        <a:t> de </a:t>
                      </a:r>
                      <a:r>
                        <a:rPr lang="en-US" sz="1400" kern="1200" dirty="0" err="1">
                          <a:solidFill>
                            <a:schemeClr val="dk1"/>
                          </a:solidFill>
                          <a:latin typeface="Trebuchet MS" panose="020B0603020202020204" pitchFamily="34" charset="0"/>
                          <a:ea typeface="+mn-ea"/>
                          <a:cs typeface="+mn-cs"/>
                        </a:rPr>
                        <a:t>invatamant</a:t>
                      </a:r>
                      <a:r>
                        <a:rPr lang="en-US" sz="1400" kern="1200" dirty="0">
                          <a:solidFill>
                            <a:schemeClr val="dk1"/>
                          </a:solidFill>
                          <a:latin typeface="Trebuchet MS" panose="020B0603020202020204" pitchFamily="34" charset="0"/>
                          <a:ea typeface="+mn-ea"/>
                          <a:cs typeface="+mn-cs"/>
                        </a:rPr>
                        <a:t> </a:t>
                      </a:r>
                      <a:r>
                        <a:rPr lang="en-US" sz="1400" kern="1200" dirty="0" err="1">
                          <a:solidFill>
                            <a:schemeClr val="dk1"/>
                          </a:solidFill>
                          <a:latin typeface="Trebuchet MS" panose="020B0603020202020204" pitchFamily="34" charset="0"/>
                          <a:ea typeface="+mn-ea"/>
                          <a:cs typeface="+mn-cs"/>
                        </a:rPr>
                        <a:t>preuniversitar</a:t>
                      </a:r>
                      <a:r>
                        <a:rPr lang="en-US" sz="1400" kern="1200" dirty="0">
                          <a:solidFill>
                            <a:schemeClr val="dk1"/>
                          </a:solidFill>
                          <a:latin typeface="Trebuchet MS" panose="020B0603020202020204" pitchFamily="34" charset="0"/>
                          <a:ea typeface="+mn-ea"/>
                          <a:cs typeface="+mn-cs"/>
                        </a:rPr>
                        <a:t> din </a:t>
                      </a:r>
                      <a:r>
                        <a:rPr lang="en-US" sz="1400" kern="1200" dirty="0" err="1">
                          <a:solidFill>
                            <a:schemeClr val="dk1"/>
                          </a:solidFill>
                          <a:latin typeface="Trebuchet MS" panose="020B0603020202020204" pitchFamily="34" charset="0"/>
                          <a:ea typeface="+mn-ea"/>
                          <a:cs typeface="+mn-cs"/>
                        </a:rPr>
                        <a:t>Municipiul</a:t>
                      </a:r>
                      <a:r>
                        <a:rPr lang="en-US" sz="1400" kern="1200" dirty="0">
                          <a:solidFill>
                            <a:schemeClr val="dk1"/>
                          </a:solidFill>
                          <a:latin typeface="Trebuchet MS" panose="020B0603020202020204" pitchFamily="34" charset="0"/>
                          <a:ea typeface="+mn-ea"/>
                          <a:cs typeface="+mn-cs"/>
                        </a:rPr>
                        <a:t> Iasi, in </a:t>
                      </a:r>
                      <a:r>
                        <a:rPr lang="en-US" sz="1400" kern="1200" dirty="0" err="1">
                          <a:solidFill>
                            <a:schemeClr val="dk1"/>
                          </a:solidFill>
                          <a:latin typeface="Trebuchet MS" panose="020B0603020202020204" pitchFamily="34" charset="0"/>
                          <a:ea typeface="+mn-ea"/>
                          <a:cs typeface="+mn-cs"/>
                        </a:rPr>
                        <a:t>cadrul</a:t>
                      </a:r>
                      <a:r>
                        <a:rPr lang="en-US" sz="1400" kern="1200" dirty="0">
                          <a:solidFill>
                            <a:schemeClr val="dk1"/>
                          </a:solidFill>
                          <a:latin typeface="Trebuchet MS" panose="020B0603020202020204" pitchFamily="34" charset="0"/>
                          <a:ea typeface="+mn-ea"/>
                          <a:cs typeface="+mn-cs"/>
                        </a:rPr>
                        <a:t> </a:t>
                      </a:r>
                      <a:r>
                        <a:rPr lang="en-US" sz="1400" kern="1200" dirty="0" err="1">
                          <a:solidFill>
                            <a:schemeClr val="dk1"/>
                          </a:solidFill>
                          <a:latin typeface="Trebuchet MS" panose="020B0603020202020204" pitchFamily="34" charset="0"/>
                          <a:ea typeface="+mn-ea"/>
                          <a:cs typeface="+mn-cs"/>
                        </a:rPr>
                        <a:t>programului</a:t>
                      </a:r>
                      <a:r>
                        <a:rPr lang="en-US" sz="1400" kern="1200" dirty="0">
                          <a:solidFill>
                            <a:schemeClr val="dk1"/>
                          </a:solidFill>
                          <a:latin typeface="Trebuchet MS" panose="020B0603020202020204" pitchFamily="34" charset="0"/>
                          <a:ea typeface="+mn-ea"/>
                          <a:cs typeface="+mn-cs"/>
                        </a:rPr>
                        <a:t> </a:t>
                      </a:r>
                      <a:r>
                        <a:rPr lang="en-US" sz="1400" kern="1200" dirty="0" err="1">
                          <a:solidFill>
                            <a:schemeClr val="dk1"/>
                          </a:solidFill>
                          <a:latin typeface="Trebuchet MS" panose="020B0603020202020204" pitchFamily="34" charset="0"/>
                          <a:ea typeface="+mn-ea"/>
                          <a:cs typeface="+mn-cs"/>
                        </a:rPr>
                        <a:t>invatamantul</a:t>
                      </a:r>
                      <a:r>
                        <a:rPr lang="en-US" sz="1400" kern="1200" dirty="0">
                          <a:solidFill>
                            <a:schemeClr val="dk1"/>
                          </a:solidFill>
                          <a:latin typeface="Trebuchet MS" panose="020B0603020202020204" pitchFamily="34" charset="0"/>
                          <a:ea typeface="+mn-ea"/>
                          <a:cs typeface="+mn-cs"/>
                        </a:rPr>
                        <a:t> dual</a:t>
                      </a:r>
                    </a:p>
                  </a:txBody>
                  <a:tcPr anchor="ctr">
                    <a:solidFill>
                      <a:schemeClr val="bg2">
                        <a:lumMod val="85000"/>
                      </a:schemeClr>
                    </a:solidFill>
                  </a:tcPr>
                </a:tc>
                <a:extLst>
                  <a:ext uri="{0D108BD9-81ED-4DB2-BD59-A6C34878D82A}">
                    <a16:rowId xmlns:a16="http://schemas.microsoft.com/office/drawing/2014/main" val="2527540603"/>
                  </a:ext>
                </a:extLst>
              </a:tr>
              <a:tr h="1467795">
                <a:tc>
                  <a: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0" kern="1200" dirty="0" err="1">
                          <a:solidFill>
                            <a:schemeClr val="bg1"/>
                          </a:solidFill>
                          <a:effectLst/>
                          <a:latin typeface="Trebuchet MS" panose="020B0603020202020204" pitchFamily="34" charset="0"/>
                          <a:ea typeface="+mn-ea"/>
                          <a:cs typeface="+mn-cs"/>
                        </a:rPr>
                        <a:t>Imbunatatirea</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climatului</a:t>
                      </a:r>
                      <a:r>
                        <a:rPr lang="en-US" sz="1800" b="0" kern="1200" dirty="0">
                          <a:solidFill>
                            <a:schemeClr val="bg1"/>
                          </a:solidFill>
                          <a:effectLst/>
                          <a:latin typeface="Trebuchet MS" panose="020B0603020202020204" pitchFamily="34" charset="0"/>
                          <a:ea typeface="+mn-ea"/>
                          <a:cs typeface="+mn-cs"/>
                        </a:rPr>
                        <a:t> organizational </a:t>
                      </a:r>
                      <a:r>
                        <a:rPr lang="en-US" sz="1800" b="0" kern="1200" dirty="0" err="1">
                          <a:solidFill>
                            <a:schemeClr val="bg1"/>
                          </a:solidFill>
                          <a:effectLst/>
                          <a:latin typeface="Trebuchet MS" panose="020B0603020202020204" pitchFamily="34" charset="0"/>
                          <a:ea typeface="+mn-ea"/>
                          <a:cs typeface="+mn-cs"/>
                        </a:rPr>
                        <a:t>si</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orientarea</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culturii</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organizationale</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spre</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inovare</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si</a:t>
                      </a:r>
                      <a:r>
                        <a:rPr lang="en-US" sz="1800" b="0" kern="1200" dirty="0">
                          <a:solidFill>
                            <a:schemeClr val="bg1"/>
                          </a:solidFill>
                          <a:effectLst/>
                          <a:latin typeface="Trebuchet MS" panose="020B0603020202020204" pitchFamily="34" charset="0"/>
                          <a:ea typeface="+mn-ea"/>
                          <a:cs typeface="+mn-cs"/>
                        </a:rPr>
                        <a:t> </a:t>
                      </a:r>
                      <a:r>
                        <a:rPr lang="en-US" sz="1800" b="0" kern="1200" dirty="0" err="1">
                          <a:solidFill>
                            <a:schemeClr val="bg1"/>
                          </a:solidFill>
                          <a:effectLst/>
                          <a:latin typeface="Trebuchet MS" panose="020B0603020202020204" pitchFamily="34" charset="0"/>
                          <a:ea typeface="+mn-ea"/>
                          <a:cs typeface="+mn-cs"/>
                        </a:rPr>
                        <a:t>performanta</a:t>
                      </a:r>
                      <a:r>
                        <a:rPr lang="en-US" sz="1800" b="0" kern="1200" dirty="0">
                          <a:solidFill>
                            <a:schemeClr val="bg1"/>
                          </a:solidFill>
                          <a:effectLst/>
                          <a:latin typeface="Trebuchet MS" panose="020B0603020202020204" pitchFamily="34" charset="0"/>
                          <a:ea typeface="+mn-ea"/>
                          <a:cs typeface="+mn-cs"/>
                        </a:rPr>
                        <a:t> </a:t>
                      </a:r>
                      <a:endParaRPr lang="en-US" sz="1800" b="0" dirty="0">
                        <a:solidFill>
                          <a:schemeClr val="bg1"/>
                        </a:solidFill>
                        <a:latin typeface="Trebuchet MS" panose="020B0603020202020204" pitchFamily="34" charset="0"/>
                      </a:endParaRPr>
                    </a:p>
                  </a:txBody>
                  <a:tcPr anchor="ctr">
                    <a:solidFill>
                      <a:srgbClr val="CF1720"/>
                    </a:solidFill>
                  </a:tcPr>
                </a:tc>
                <a:tc>
                  <a:txBody>
                    <a:bodyPr/>
                    <a:lstStyle/>
                    <a:p>
                      <a:pPr marL="0" indent="0" algn="just">
                        <a:buFont typeface="Wingdings" panose="05000000000000000000" pitchFamily="2" charset="2"/>
                        <a:buNone/>
                      </a:pPr>
                      <a:r>
                        <a:rPr lang="en-GB" sz="1400" kern="1200" dirty="0">
                          <a:solidFill>
                            <a:schemeClr val="dk1"/>
                          </a:solidFill>
                          <a:effectLst/>
                          <a:latin typeface="Trebuchet MS" panose="020B0603020202020204" pitchFamily="34" charset="0"/>
                          <a:ea typeface="+mn-ea"/>
                          <a:cs typeface="+mn-cs"/>
                        </a:rPr>
                        <a:t>D</a:t>
                      </a:r>
                      <a:r>
                        <a:rPr lang="ro-RO" sz="1400" kern="1200" dirty="0">
                          <a:solidFill>
                            <a:schemeClr val="dk1"/>
                          </a:solidFill>
                          <a:effectLst/>
                          <a:latin typeface="Trebuchet MS" panose="020B0603020202020204" pitchFamily="34" charset="0"/>
                          <a:ea typeface="+mn-ea"/>
                          <a:cs typeface="+mn-cs"/>
                        </a:rPr>
                        <a:t>ezvolta</a:t>
                      </a:r>
                      <a:r>
                        <a:rPr lang="en-US" sz="1400" kern="1200" dirty="0">
                          <a:solidFill>
                            <a:schemeClr val="dk1"/>
                          </a:solidFill>
                          <a:effectLst/>
                          <a:latin typeface="Trebuchet MS" panose="020B0603020202020204" pitchFamily="34" charset="0"/>
                          <a:ea typeface="+mn-ea"/>
                          <a:cs typeface="+mn-cs"/>
                        </a:rPr>
                        <a:t>rea</a:t>
                      </a:r>
                      <a:r>
                        <a:rPr lang="ro-RO" sz="1400" kern="1200" dirty="0">
                          <a:solidFill>
                            <a:schemeClr val="dk1"/>
                          </a:solidFill>
                          <a:effectLst/>
                          <a:latin typeface="Trebuchet MS" panose="020B0603020202020204" pitchFamily="34" charset="0"/>
                          <a:ea typeface="+mn-ea"/>
                          <a:cs typeface="+mn-cs"/>
                        </a:rPr>
                        <a:t> </a:t>
                      </a:r>
                      <a:r>
                        <a:rPr lang="en-US" sz="1400" kern="1200" dirty="0" err="1">
                          <a:solidFill>
                            <a:schemeClr val="dk1"/>
                          </a:solidFill>
                          <a:effectLst/>
                          <a:latin typeface="Trebuchet MS" panose="020B0603020202020204" pitchFamily="34" charset="0"/>
                          <a:ea typeface="+mn-ea"/>
                          <a:cs typeface="+mn-cs"/>
                        </a:rPr>
                        <a:t>unor</a:t>
                      </a:r>
                      <a:r>
                        <a:rPr lang="en-US" sz="1400" kern="1200" dirty="0">
                          <a:solidFill>
                            <a:schemeClr val="dk1"/>
                          </a:solidFill>
                          <a:effectLst/>
                          <a:latin typeface="Trebuchet MS" panose="020B0603020202020204" pitchFamily="34" charset="0"/>
                          <a:ea typeface="+mn-ea"/>
                          <a:cs typeface="+mn-cs"/>
                        </a:rPr>
                        <a:t> </a:t>
                      </a:r>
                      <a:r>
                        <a:rPr lang="ro-RO" sz="1400" kern="1200" dirty="0">
                          <a:solidFill>
                            <a:schemeClr val="dk1"/>
                          </a:solidFill>
                          <a:effectLst/>
                          <a:latin typeface="Trebuchet MS" panose="020B0603020202020204" pitchFamily="34" charset="0"/>
                          <a:ea typeface="+mn-ea"/>
                          <a:cs typeface="+mn-cs"/>
                        </a:rPr>
                        <a:t>proiecte precum: „Bookster-biblioteca gratuita pentru salariati si familiile acestora”,</a:t>
                      </a:r>
                      <a:r>
                        <a:rPr lang="en-US" sz="1400" kern="1200" baseline="0" dirty="0">
                          <a:solidFill>
                            <a:schemeClr val="dk1"/>
                          </a:solidFill>
                          <a:effectLst/>
                          <a:latin typeface="Trebuchet MS" panose="020B0603020202020204" pitchFamily="34" charset="0"/>
                          <a:ea typeface="+mn-ea"/>
                          <a:cs typeface="+mn-cs"/>
                        </a:rPr>
                        <a:t> </a:t>
                      </a:r>
                      <a:r>
                        <a:rPr lang="ro-RO" sz="1400" kern="1200" dirty="0">
                          <a:solidFill>
                            <a:schemeClr val="dk1"/>
                          </a:solidFill>
                          <a:effectLst/>
                          <a:latin typeface="Trebuchet MS" panose="020B0603020202020204" pitchFamily="34" charset="0"/>
                          <a:ea typeface="+mn-ea"/>
                          <a:cs typeface="+mn-cs"/>
                        </a:rPr>
                        <a:t>workshop-uri pentru exersarea tehnicilor de well-being, Clubul a+ pentru activitati sportive</a:t>
                      </a:r>
                      <a:r>
                        <a:rPr lang="en-US" sz="1400" kern="1200" baseline="0" dirty="0">
                          <a:solidFill>
                            <a:schemeClr val="dk1"/>
                          </a:solidFill>
                          <a:effectLst/>
                          <a:latin typeface="Trebuchet MS" panose="020B0603020202020204" pitchFamily="34" charset="0"/>
                          <a:ea typeface="+mn-ea"/>
                          <a:cs typeface="+mn-cs"/>
                        </a:rPr>
                        <a:t> </a:t>
                      </a:r>
                      <a:r>
                        <a:rPr lang="en-US" sz="1400" kern="1200" baseline="0" dirty="0" err="1">
                          <a:solidFill>
                            <a:schemeClr val="dk1"/>
                          </a:solidFill>
                          <a:effectLst/>
                          <a:latin typeface="Trebuchet MS" panose="020B0603020202020204" pitchFamily="34" charset="0"/>
                          <a:ea typeface="+mn-ea"/>
                          <a:cs typeface="+mn-cs"/>
                        </a:rPr>
                        <a:t>si</a:t>
                      </a:r>
                      <a:r>
                        <a:rPr lang="en-US" sz="1400" kern="1200" baseline="0" dirty="0">
                          <a:solidFill>
                            <a:schemeClr val="dk1"/>
                          </a:solidFill>
                          <a:effectLst/>
                          <a:latin typeface="Trebuchet MS" panose="020B0603020202020204" pitchFamily="34" charset="0"/>
                          <a:ea typeface="+mn-ea"/>
                          <a:cs typeface="+mn-cs"/>
                        </a:rPr>
                        <a:t> </a:t>
                      </a:r>
                      <a:r>
                        <a:rPr lang="ro-RO" sz="1400" kern="1200" dirty="0">
                          <a:solidFill>
                            <a:schemeClr val="dk1"/>
                          </a:solidFill>
                          <a:effectLst/>
                          <a:latin typeface="Trebuchet MS" panose="020B0603020202020204" pitchFamily="34" charset="0"/>
                          <a:ea typeface="+mn-ea"/>
                          <a:cs typeface="+mn-cs"/>
                        </a:rPr>
                        <a:t>de recreere</a:t>
                      </a:r>
                      <a:endParaRPr lang="ro-RO" sz="1400" dirty="0">
                        <a:latin typeface="Trebuchet MS" panose="020B0603020202020204" pitchFamily="34" charset="0"/>
                      </a:endParaRPr>
                    </a:p>
                  </a:txBody>
                  <a:tcPr>
                    <a:solidFill>
                      <a:schemeClr val="bg2">
                        <a:lumMod val="85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2765759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8</a:t>
            </a:r>
            <a:endParaRPr lang="uk-UA" dirty="0"/>
          </a:p>
        </p:txBody>
      </p:sp>
      <p:sp>
        <p:nvSpPr>
          <p:cNvPr id="2" name="Footer Placeholder 1"/>
          <p:cNvSpPr>
            <a:spLocks noGrp="1"/>
          </p:cNvSpPr>
          <p:nvPr>
            <p:ph type="ftr" sz="quarter" idx="21"/>
          </p:nvPr>
        </p:nvSpPr>
        <p:spPr/>
        <p:txBody>
          <a:bodyPr/>
          <a:lstStyle/>
          <a:p>
            <a:pPr algn="r"/>
            <a:r>
              <a:rPr lang="en-US" dirty="0"/>
              <a:t>www.antibiotice.ro</a:t>
            </a:r>
            <a:endParaRPr lang="uk-UA" dirty="0"/>
          </a:p>
        </p:txBody>
      </p:sp>
      <p:sp>
        <p:nvSpPr>
          <p:cNvPr id="12" name="Title 4">
            <a:extLst>
              <a:ext uri="{FF2B5EF4-FFF2-40B4-BE49-F238E27FC236}">
                <a16:creationId xmlns:a16="http://schemas.microsoft.com/office/drawing/2014/main" id="{C526F59D-7F1A-41CB-BDC5-91D965EB35C1}"/>
              </a:ext>
            </a:extLst>
          </p:cNvPr>
          <p:cNvSpPr>
            <a:spLocks noGrp="1"/>
          </p:cNvSpPr>
          <p:nvPr>
            <p:ph type="title"/>
          </p:nvPr>
        </p:nvSpPr>
        <p:spPr bwMode="auto">
          <a:xfrm>
            <a:off x="396942" y="764704"/>
            <a:ext cx="8395180" cy="3693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altLang="ro-RO" sz="2400" b="1" dirty="0">
                <a:latin typeface="Trebuchet MS" panose="020B0603020202020204" pitchFamily="34" charset="0"/>
              </a:rPr>
              <a:t>Pilon 1: </a:t>
            </a:r>
            <a:r>
              <a:rPr lang="en-US" altLang="ro-RO" sz="2400" b="1" dirty="0" err="1">
                <a:latin typeface="Trebuchet MS" panose="020B0603020202020204" pitchFamily="34" charset="0"/>
              </a:rPr>
              <a:t>Adaptarea</a:t>
            </a:r>
            <a:r>
              <a:rPr lang="en-US" altLang="ro-RO" sz="2400" b="1" dirty="0">
                <a:latin typeface="Trebuchet MS" panose="020B0603020202020204" pitchFamily="34" charset="0"/>
              </a:rPr>
              <a:t> </a:t>
            </a:r>
            <a:r>
              <a:rPr lang="en-US" altLang="ro-RO" sz="2400" b="1" dirty="0" err="1">
                <a:latin typeface="Trebuchet MS" panose="020B0603020202020204" pitchFamily="34" charset="0"/>
              </a:rPr>
              <a:t>strategica</a:t>
            </a:r>
            <a:r>
              <a:rPr lang="en-US" altLang="ro-RO" sz="2400" b="1" dirty="0">
                <a:latin typeface="Trebuchet MS" panose="020B0603020202020204" pitchFamily="34" charset="0"/>
              </a:rPr>
              <a:t> a </a:t>
            </a:r>
            <a:r>
              <a:rPr lang="en-US" altLang="ro-RO" sz="2400" b="1" dirty="0" err="1">
                <a:latin typeface="Trebuchet MS" panose="020B0603020202020204" pitchFamily="34" charset="0"/>
              </a:rPr>
              <a:t>resurselor</a:t>
            </a:r>
            <a:r>
              <a:rPr lang="en-US" altLang="ro-RO" sz="2400" b="1" dirty="0">
                <a:latin typeface="Trebuchet MS" panose="020B0603020202020204" pitchFamily="34" charset="0"/>
              </a:rPr>
              <a:t> </a:t>
            </a:r>
            <a:r>
              <a:rPr lang="en-US" altLang="ro-RO" sz="2400" b="1" dirty="0" err="1">
                <a:latin typeface="Trebuchet MS" panose="020B0603020202020204" pitchFamily="34" charset="0"/>
              </a:rPr>
              <a:t>umane</a:t>
            </a:r>
            <a:br>
              <a:rPr lang="en-US" altLang="ro-RO" sz="2400" b="1" i="1" dirty="0">
                <a:latin typeface="Trebuchet MS" panose="020B0603020202020204" pitchFamily="34" charset="0"/>
              </a:rPr>
            </a:br>
            <a:endParaRPr lang="en-US" altLang="en-US" sz="2400" dirty="0">
              <a:latin typeface="Trebuchet MS" panose="020B0603020202020204" pitchFamily="34" charset="0"/>
            </a:endParaRPr>
          </a:p>
        </p:txBody>
      </p:sp>
      <p:sp>
        <p:nvSpPr>
          <p:cNvPr id="8" name="Rounded Rectangle 4"/>
          <p:cNvSpPr/>
          <p:nvPr/>
        </p:nvSpPr>
        <p:spPr>
          <a:xfrm>
            <a:off x="712345" y="1503367"/>
            <a:ext cx="2491504" cy="1334151"/>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endParaRPr lang="en-US" sz="2700" kern="1200" dirty="0"/>
          </a:p>
        </p:txBody>
      </p:sp>
      <p:grpSp>
        <p:nvGrpSpPr>
          <p:cNvPr id="10" name="Group 9"/>
          <p:cNvGrpSpPr/>
          <p:nvPr/>
        </p:nvGrpSpPr>
        <p:grpSpPr>
          <a:xfrm>
            <a:off x="681513" y="1416271"/>
            <a:ext cx="2788583" cy="1406235"/>
            <a:chOff x="0" y="135"/>
            <a:chExt cx="2788583" cy="1588046"/>
          </a:xfrm>
          <a:solidFill>
            <a:schemeClr val="accent1"/>
          </a:solidFill>
          <a:scene3d>
            <a:camera prst="orthographicFront"/>
            <a:lightRig rig="flat" dir="t"/>
          </a:scene3d>
        </p:grpSpPr>
        <p:sp>
          <p:nvSpPr>
            <p:cNvPr id="11" name="Rounded Rectangle 10"/>
            <p:cNvSpPr/>
            <p:nvPr/>
          </p:nvSpPr>
          <p:spPr>
            <a:xfrm>
              <a:off x="0" y="135"/>
              <a:ext cx="2788583" cy="1588046"/>
            </a:xfrm>
            <a:prstGeom prst="roundRect">
              <a:avLst/>
            </a:prstGeom>
            <a:grpFill/>
            <a:sp3d prstMaterial="dkEdge">
              <a:bevelT w="8200" h="38100"/>
            </a:sp3d>
          </p:spPr>
          <p:style>
            <a:lnRef idx="0">
              <a:schemeClr val="lt1">
                <a:hueOff val="0"/>
                <a:satOff val="0"/>
                <a:lumOff val="0"/>
                <a:alphaOff val="0"/>
              </a:schemeClr>
            </a:lnRef>
            <a:fillRef idx="2">
              <a:schemeClr val="accent2">
                <a:shade val="80000"/>
                <a:hueOff val="0"/>
                <a:satOff val="0"/>
                <a:lumOff val="0"/>
                <a:alphaOff val="0"/>
              </a:schemeClr>
            </a:fillRef>
            <a:effectRef idx="1">
              <a:schemeClr val="accent2">
                <a:shade val="80000"/>
                <a:hueOff val="0"/>
                <a:satOff val="0"/>
                <a:lumOff val="0"/>
                <a:alphaOff val="0"/>
              </a:schemeClr>
            </a:effectRef>
            <a:fontRef idx="minor">
              <a:schemeClr val="dk1"/>
            </a:fontRef>
          </p:style>
        </p:sp>
        <p:sp>
          <p:nvSpPr>
            <p:cNvPr id="13" name="Rounded Rectangle 4"/>
            <p:cNvSpPr/>
            <p:nvPr/>
          </p:nvSpPr>
          <p:spPr>
            <a:xfrm>
              <a:off x="77522" y="77658"/>
              <a:ext cx="2633539" cy="1097111"/>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118110" tIns="59055" rIns="118110" bIns="59055" numCol="1" spcCol="1270" anchor="ctr" anchorCtr="0">
              <a:noAutofit/>
            </a:bodyPr>
            <a:lstStyle/>
            <a:p>
              <a:r>
                <a:rPr lang="en-US" dirty="0" err="1">
                  <a:solidFill>
                    <a:schemeClr val="bg1"/>
                  </a:solidFill>
                  <a:latin typeface="Trebuchet MS" panose="020B0603020202020204" pitchFamily="34" charset="0"/>
                </a:rPr>
                <a:t>Cresterea</a:t>
              </a:r>
              <a:r>
                <a:rPr lang="en-US" dirty="0">
                  <a:solidFill>
                    <a:schemeClr val="bg1"/>
                  </a:solidFill>
                  <a:latin typeface="Trebuchet MS" panose="020B0603020202020204" pitchFamily="34" charset="0"/>
                </a:rPr>
                <a:t> </a:t>
              </a:r>
              <a:r>
                <a:rPr lang="en-US" dirty="0" err="1">
                  <a:solidFill>
                    <a:schemeClr val="bg1"/>
                  </a:solidFill>
                  <a:latin typeface="Trebuchet MS" panose="020B0603020202020204" pitchFamily="34" charset="0"/>
                </a:rPr>
                <a:t>retentiei</a:t>
              </a:r>
              <a:r>
                <a:rPr lang="en-US" dirty="0">
                  <a:solidFill>
                    <a:schemeClr val="bg1"/>
                  </a:solidFill>
                  <a:latin typeface="Trebuchet MS" panose="020B0603020202020204" pitchFamily="34" charset="0"/>
                </a:rPr>
                <a:t> </a:t>
              </a:r>
              <a:r>
                <a:rPr lang="en-US" dirty="0" err="1">
                  <a:solidFill>
                    <a:schemeClr val="bg1"/>
                  </a:solidFill>
                  <a:latin typeface="Trebuchet MS" panose="020B0603020202020204" pitchFamily="34" charset="0"/>
                </a:rPr>
                <a:t>si</a:t>
              </a:r>
              <a:r>
                <a:rPr lang="en-US" dirty="0">
                  <a:solidFill>
                    <a:schemeClr val="bg1"/>
                  </a:solidFill>
                  <a:latin typeface="Trebuchet MS" panose="020B0603020202020204" pitchFamily="34" charset="0"/>
                </a:rPr>
                <a:t> </a:t>
              </a:r>
              <a:r>
                <a:rPr lang="en-US" dirty="0" err="1">
                  <a:solidFill>
                    <a:schemeClr val="bg1"/>
                  </a:solidFill>
                  <a:latin typeface="Trebuchet MS" panose="020B0603020202020204" pitchFamily="34" charset="0"/>
                </a:rPr>
                <a:t>motivarii</a:t>
              </a:r>
              <a:r>
                <a:rPr lang="en-US" dirty="0">
                  <a:solidFill>
                    <a:schemeClr val="bg1"/>
                  </a:solidFill>
                  <a:latin typeface="Trebuchet MS" panose="020B0603020202020204" pitchFamily="34" charset="0"/>
                </a:rPr>
                <a:t> </a:t>
              </a:r>
              <a:r>
                <a:rPr lang="en-US" dirty="0" err="1">
                  <a:solidFill>
                    <a:schemeClr val="bg1"/>
                  </a:solidFill>
                  <a:latin typeface="Trebuchet MS" panose="020B0603020202020204" pitchFamily="34" charset="0"/>
                </a:rPr>
                <a:t>salariatilor</a:t>
              </a:r>
              <a:endParaRPr lang="ro-RO" dirty="0">
                <a:solidFill>
                  <a:schemeClr val="bg1"/>
                </a:solidFill>
                <a:latin typeface="Trebuchet MS" panose="020B0603020202020204" pitchFamily="34" charset="0"/>
              </a:endParaRPr>
            </a:p>
          </p:txBody>
        </p:sp>
      </p:grpSp>
      <p:grpSp>
        <p:nvGrpSpPr>
          <p:cNvPr id="18" name="Group 17"/>
          <p:cNvGrpSpPr/>
          <p:nvPr/>
        </p:nvGrpSpPr>
        <p:grpSpPr>
          <a:xfrm>
            <a:off x="3504812" y="4636015"/>
            <a:ext cx="4937622" cy="1831824"/>
            <a:chOff x="2788583" y="8412"/>
            <a:chExt cx="4957480" cy="1571494"/>
          </a:xfrm>
          <a:solidFill>
            <a:schemeClr val="bg2">
              <a:lumMod val="75000"/>
            </a:schemeClr>
          </a:solidFill>
        </p:grpSpPr>
        <p:sp>
          <p:nvSpPr>
            <p:cNvPr id="19" name="Round Same Side Corner Rectangle 18"/>
            <p:cNvSpPr/>
            <p:nvPr/>
          </p:nvSpPr>
          <p:spPr>
            <a:xfrm rot="5400000">
              <a:off x="4481576" y="-1684581"/>
              <a:ext cx="1571494" cy="4957480"/>
            </a:xfrm>
            <a:prstGeom prst="round2SameRect">
              <a:avLst/>
            </a:prstGeom>
            <a:grpFill/>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sp>
        <p:sp>
          <p:nvSpPr>
            <p:cNvPr id="20" name="Round Same Side Corner Rectangle 4"/>
            <p:cNvSpPr/>
            <p:nvPr/>
          </p:nvSpPr>
          <p:spPr>
            <a:xfrm>
              <a:off x="2788583" y="155882"/>
              <a:ext cx="4880766" cy="134731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711200" rtl="0">
                <a:lnSpc>
                  <a:spcPct val="90000"/>
                </a:lnSpc>
                <a:spcBef>
                  <a:spcPct val="0"/>
                </a:spcBef>
                <a:spcAft>
                  <a:spcPct val="15000"/>
                </a:spcAft>
              </a:pPr>
              <a:endParaRPr lang="en-US" sz="1600" kern="1200" dirty="0"/>
            </a:p>
          </p:txBody>
        </p:sp>
      </p:grpSp>
      <p:grpSp>
        <p:nvGrpSpPr>
          <p:cNvPr id="28" name="Group 27"/>
          <p:cNvGrpSpPr/>
          <p:nvPr/>
        </p:nvGrpSpPr>
        <p:grpSpPr>
          <a:xfrm>
            <a:off x="711685" y="2992191"/>
            <a:ext cx="2788583" cy="1440982"/>
            <a:chOff x="0" y="135"/>
            <a:chExt cx="2788583" cy="1588046"/>
          </a:xfrm>
          <a:solidFill>
            <a:schemeClr val="accent1"/>
          </a:solidFill>
          <a:scene3d>
            <a:camera prst="orthographicFront"/>
            <a:lightRig rig="flat" dir="t"/>
          </a:scene3d>
        </p:grpSpPr>
        <p:sp>
          <p:nvSpPr>
            <p:cNvPr id="29" name="Rounded Rectangle 28"/>
            <p:cNvSpPr/>
            <p:nvPr/>
          </p:nvSpPr>
          <p:spPr>
            <a:xfrm>
              <a:off x="0" y="135"/>
              <a:ext cx="2788583" cy="1588046"/>
            </a:xfrm>
            <a:prstGeom prst="roundRect">
              <a:avLst/>
            </a:prstGeom>
            <a:grpFill/>
            <a:sp3d prstMaterial="dkEdge">
              <a:bevelT w="8200" h="38100"/>
            </a:sp3d>
          </p:spPr>
          <p:style>
            <a:lnRef idx="0">
              <a:schemeClr val="lt1">
                <a:hueOff val="0"/>
                <a:satOff val="0"/>
                <a:lumOff val="0"/>
                <a:alphaOff val="0"/>
              </a:schemeClr>
            </a:lnRef>
            <a:fillRef idx="2">
              <a:schemeClr val="accent2">
                <a:shade val="80000"/>
                <a:hueOff val="0"/>
                <a:satOff val="0"/>
                <a:lumOff val="0"/>
                <a:alphaOff val="0"/>
              </a:schemeClr>
            </a:fillRef>
            <a:effectRef idx="1">
              <a:schemeClr val="accent2">
                <a:shade val="80000"/>
                <a:hueOff val="0"/>
                <a:satOff val="0"/>
                <a:lumOff val="0"/>
                <a:alphaOff val="0"/>
              </a:schemeClr>
            </a:effectRef>
            <a:fontRef idx="minor">
              <a:schemeClr val="dk1"/>
            </a:fontRef>
          </p:style>
        </p:sp>
        <p:sp>
          <p:nvSpPr>
            <p:cNvPr id="30" name="Rounded Rectangle 4"/>
            <p:cNvSpPr/>
            <p:nvPr/>
          </p:nvSpPr>
          <p:spPr>
            <a:xfrm>
              <a:off x="77522" y="77657"/>
              <a:ext cx="2633539" cy="1433002"/>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118110" tIns="59055" rIns="118110" bIns="59055" numCol="1" spcCol="1270" anchor="ctr" anchorCtr="0">
              <a:noAutofit/>
            </a:bodyPr>
            <a:lstStyle/>
            <a:p>
              <a:endParaRPr lang="ro-RO" dirty="0">
                <a:latin typeface="Trebuchet MS" panose="020B0603020202020204" pitchFamily="34" charset="0"/>
              </a:endParaRPr>
            </a:p>
          </p:txBody>
        </p:sp>
      </p:grpSp>
      <p:grpSp>
        <p:nvGrpSpPr>
          <p:cNvPr id="31" name="Group 30"/>
          <p:cNvGrpSpPr/>
          <p:nvPr/>
        </p:nvGrpSpPr>
        <p:grpSpPr>
          <a:xfrm>
            <a:off x="739376" y="4637749"/>
            <a:ext cx="2784876" cy="1862246"/>
            <a:chOff x="44794" y="-308818"/>
            <a:chExt cx="2788583" cy="1588046"/>
          </a:xfrm>
          <a:solidFill>
            <a:schemeClr val="accent1"/>
          </a:solidFill>
          <a:scene3d>
            <a:camera prst="orthographicFront"/>
            <a:lightRig rig="flat" dir="t"/>
          </a:scene3d>
        </p:grpSpPr>
        <p:sp>
          <p:nvSpPr>
            <p:cNvPr id="32" name="Rounded Rectangle 31"/>
            <p:cNvSpPr/>
            <p:nvPr/>
          </p:nvSpPr>
          <p:spPr>
            <a:xfrm>
              <a:off x="44794" y="-308818"/>
              <a:ext cx="2788583" cy="1588046"/>
            </a:xfrm>
            <a:prstGeom prst="roundRect">
              <a:avLst/>
            </a:prstGeom>
            <a:grpFill/>
            <a:sp3d prstMaterial="dkEdge">
              <a:bevelT w="8200" h="38100"/>
            </a:sp3d>
          </p:spPr>
          <p:style>
            <a:lnRef idx="0">
              <a:schemeClr val="lt1">
                <a:hueOff val="0"/>
                <a:satOff val="0"/>
                <a:lumOff val="0"/>
                <a:alphaOff val="0"/>
              </a:schemeClr>
            </a:lnRef>
            <a:fillRef idx="2">
              <a:schemeClr val="accent2">
                <a:shade val="80000"/>
                <a:hueOff val="0"/>
                <a:satOff val="0"/>
                <a:lumOff val="0"/>
                <a:alphaOff val="0"/>
              </a:schemeClr>
            </a:fillRef>
            <a:effectRef idx="1">
              <a:schemeClr val="accent2">
                <a:shade val="80000"/>
                <a:hueOff val="0"/>
                <a:satOff val="0"/>
                <a:lumOff val="0"/>
                <a:alphaOff val="0"/>
              </a:schemeClr>
            </a:effectRef>
            <a:fontRef idx="minor">
              <a:schemeClr val="dk1"/>
            </a:fontRef>
          </p:style>
        </p:sp>
        <p:sp>
          <p:nvSpPr>
            <p:cNvPr id="33" name="Rounded Rectangle 4"/>
            <p:cNvSpPr/>
            <p:nvPr/>
          </p:nvSpPr>
          <p:spPr>
            <a:xfrm>
              <a:off x="44794" y="-105934"/>
              <a:ext cx="2633539" cy="1128574"/>
            </a:xfrm>
            <a:prstGeom prst="rect">
              <a:avLst/>
            </a:prstGeom>
          </p:spPr>
          <p:txBody>
            <a:bodyPr wrap="square">
              <a:spAutoFit/>
            </a:bodyPr>
            <a:lstStyle/>
            <a:p>
              <a:pPr>
                <a:defRPr/>
              </a:pPr>
              <a:r>
                <a:rPr lang="en-US" sz="1600" dirty="0" err="1">
                  <a:solidFill>
                    <a:schemeClr val="bg1"/>
                  </a:solidFill>
                  <a:latin typeface="Trebuchet MS" panose="020B0603020202020204" pitchFamily="34" charset="0"/>
                </a:rPr>
                <a:t>Imbunatatirea</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climatului</a:t>
              </a:r>
              <a:r>
                <a:rPr lang="en-US" sz="1600" dirty="0">
                  <a:solidFill>
                    <a:schemeClr val="bg1"/>
                  </a:solidFill>
                  <a:latin typeface="Trebuchet MS" panose="020B0603020202020204" pitchFamily="34" charset="0"/>
                </a:rPr>
                <a:t> organizational </a:t>
              </a:r>
              <a:r>
                <a:rPr lang="en-US" sz="1600" dirty="0" err="1">
                  <a:solidFill>
                    <a:schemeClr val="bg1"/>
                  </a:solidFill>
                  <a:latin typeface="Trebuchet MS" panose="020B0603020202020204" pitchFamily="34" charset="0"/>
                </a:rPr>
                <a:t>si</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orientarea</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culturii</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organizationale</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spre</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inovare</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si</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performanta</a:t>
              </a:r>
              <a:r>
                <a:rPr lang="en-US" sz="1600" dirty="0">
                  <a:solidFill>
                    <a:schemeClr val="bg1"/>
                  </a:solidFill>
                  <a:latin typeface="Trebuchet MS" panose="020B0603020202020204" pitchFamily="34" charset="0"/>
                </a:rPr>
                <a:t> </a:t>
              </a:r>
            </a:p>
          </p:txBody>
        </p:sp>
      </p:grpSp>
      <p:grpSp>
        <p:nvGrpSpPr>
          <p:cNvPr id="34" name="Group 33"/>
          <p:cNvGrpSpPr/>
          <p:nvPr/>
        </p:nvGrpSpPr>
        <p:grpSpPr>
          <a:xfrm>
            <a:off x="3451820" y="2995643"/>
            <a:ext cx="4987226" cy="1424025"/>
            <a:chOff x="2788583" y="8413"/>
            <a:chExt cx="5057084" cy="1571494"/>
          </a:xfrm>
          <a:solidFill>
            <a:schemeClr val="bg2">
              <a:lumMod val="75000"/>
            </a:schemeClr>
          </a:solidFill>
        </p:grpSpPr>
        <p:sp>
          <p:nvSpPr>
            <p:cNvPr id="35" name="Round Same Side Corner Rectangle 34"/>
            <p:cNvSpPr/>
            <p:nvPr/>
          </p:nvSpPr>
          <p:spPr>
            <a:xfrm rot="5400000">
              <a:off x="4531378" y="-1734382"/>
              <a:ext cx="1571494" cy="5057084"/>
            </a:xfrm>
            <a:prstGeom prst="round2SameRect">
              <a:avLst/>
            </a:prstGeom>
            <a:grpFill/>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sp>
        <p:sp>
          <p:nvSpPr>
            <p:cNvPr id="36" name="Round Same Side Corner Rectangle 4"/>
            <p:cNvSpPr/>
            <p:nvPr/>
          </p:nvSpPr>
          <p:spPr>
            <a:xfrm>
              <a:off x="2788583" y="155882"/>
              <a:ext cx="4880766" cy="134731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711200" rtl="0">
                <a:lnSpc>
                  <a:spcPct val="90000"/>
                </a:lnSpc>
                <a:spcBef>
                  <a:spcPct val="0"/>
                </a:spcBef>
                <a:spcAft>
                  <a:spcPct val="15000"/>
                </a:spcAft>
              </a:pPr>
              <a:endParaRPr lang="en-US" sz="1600" kern="1200" dirty="0"/>
            </a:p>
          </p:txBody>
        </p:sp>
      </p:grpSp>
      <p:grpSp>
        <p:nvGrpSpPr>
          <p:cNvPr id="37" name="Group 36"/>
          <p:cNvGrpSpPr/>
          <p:nvPr/>
        </p:nvGrpSpPr>
        <p:grpSpPr>
          <a:xfrm>
            <a:off x="3455456" y="1386839"/>
            <a:ext cx="4937622" cy="1424023"/>
            <a:chOff x="2788583" y="8412"/>
            <a:chExt cx="4957480" cy="1571494"/>
          </a:xfrm>
          <a:solidFill>
            <a:schemeClr val="bg2">
              <a:lumMod val="75000"/>
            </a:schemeClr>
          </a:solidFill>
        </p:grpSpPr>
        <p:sp>
          <p:nvSpPr>
            <p:cNvPr id="38" name="Round Same Side Corner Rectangle 37"/>
            <p:cNvSpPr/>
            <p:nvPr/>
          </p:nvSpPr>
          <p:spPr>
            <a:xfrm rot="5400000">
              <a:off x="4481576" y="-1684581"/>
              <a:ext cx="1571494" cy="4957480"/>
            </a:xfrm>
            <a:prstGeom prst="round2SameRect">
              <a:avLst/>
            </a:prstGeom>
            <a:grpFill/>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sp>
        <p:sp>
          <p:nvSpPr>
            <p:cNvPr id="39" name="Round Same Side Corner Rectangle 4"/>
            <p:cNvSpPr/>
            <p:nvPr/>
          </p:nvSpPr>
          <p:spPr>
            <a:xfrm>
              <a:off x="2788583" y="155882"/>
              <a:ext cx="4880766" cy="134731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711200" rtl="0">
                <a:lnSpc>
                  <a:spcPct val="90000"/>
                </a:lnSpc>
                <a:spcBef>
                  <a:spcPct val="0"/>
                </a:spcBef>
                <a:spcAft>
                  <a:spcPct val="15000"/>
                </a:spcAft>
              </a:pPr>
              <a:endParaRPr lang="en-US" sz="1600" kern="1200" dirty="0"/>
            </a:p>
          </p:txBody>
        </p:sp>
      </p:grpSp>
      <p:sp>
        <p:nvSpPr>
          <p:cNvPr id="9" name="Rectangle 8"/>
          <p:cNvSpPr/>
          <p:nvPr/>
        </p:nvSpPr>
        <p:spPr>
          <a:xfrm>
            <a:off x="3687913" y="1579422"/>
            <a:ext cx="4269299" cy="923330"/>
          </a:xfrm>
          <a:prstGeom prst="rect">
            <a:avLst/>
          </a:prstGeom>
          <a:solidFill>
            <a:schemeClr val="bg2">
              <a:lumMod val="75000"/>
            </a:schemeClr>
          </a:solidFill>
        </p:spPr>
        <p:txBody>
          <a:bodyPr wrap="square">
            <a:spAutoFit/>
          </a:bodyPr>
          <a:lstStyle/>
          <a:p>
            <a:pPr lvl="0" algn="just">
              <a:defRPr/>
            </a:pPr>
            <a:r>
              <a:rPr lang="en-US" altLang="ko-KR" dirty="0" err="1">
                <a:solidFill>
                  <a:schemeClr val="dk1"/>
                </a:solidFill>
                <a:latin typeface="Trebuchet MS" panose="020B0603020202020204" pitchFamily="34" charset="0"/>
              </a:rPr>
              <a:t>Indicatorul</a:t>
            </a:r>
            <a:r>
              <a:rPr lang="en-US" altLang="ko-KR" dirty="0">
                <a:solidFill>
                  <a:schemeClr val="dk1"/>
                </a:solidFill>
                <a:latin typeface="Trebuchet MS" panose="020B0603020202020204" pitchFamily="34" charset="0"/>
              </a:rPr>
              <a:t> rata </a:t>
            </a:r>
            <a:r>
              <a:rPr lang="en-US" altLang="ko-KR" dirty="0" err="1">
                <a:solidFill>
                  <a:schemeClr val="dk1"/>
                </a:solidFill>
                <a:latin typeface="Trebuchet MS" panose="020B0603020202020204" pitchFamily="34" charset="0"/>
              </a:rPr>
              <a:t>fluctuatiei</a:t>
            </a:r>
            <a:r>
              <a:rPr lang="en-US" altLang="ko-KR" dirty="0">
                <a:solidFill>
                  <a:schemeClr val="dk1"/>
                </a:solidFill>
                <a:latin typeface="Trebuchet MS" panose="020B0603020202020204" pitchFamily="34" charset="0"/>
              </a:rPr>
              <a:t> </a:t>
            </a:r>
            <a:r>
              <a:rPr lang="en-US" altLang="ko-KR" dirty="0" err="1">
                <a:solidFill>
                  <a:schemeClr val="dk1"/>
                </a:solidFill>
                <a:latin typeface="Trebuchet MS" panose="020B0603020202020204" pitchFamily="34" charset="0"/>
              </a:rPr>
              <a:t>personalului</a:t>
            </a:r>
            <a:r>
              <a:rPr lang="en-US" altLang="ko-KR" dirty="0">
                <a:solidFill>
                  <a:schemeClr val="dk1"/>
                </a:solidFill>
                <a:latin typeface="Trebuchet MS" panose="020B0603020202020204" pitchFamily="34" charset="0"/>
              </a:rPr>
              <a:t> </a:t>
            </a:r>
            <a:r>
              <a:rPr lang="en-US" altLang="ko-KR" dirty="0" err="1">
                <a:solidFill>
                  <a:schemeClr val="dk1"/>
                </a:solidFill>
                <a:latin typeface="Trebuchet MS" panose="020B0603020202020204" pitchFamily="34" charset="0"/>
              </a:rPr>
              <a:t>datorata</a:t>
            </a:r>
            <a:r>
              <a:rPr lang="en-US" altLang="ko-KR" dirty="0">
                <a:solidFill>
                  <a:schemeClr val="dk1"/>
                </a:solidFill>
                <a:latin typeface="Trebuchet MS" panose="020B0603020202020204" pitchFamily="34" charset="0"/>
              </a:rPr>
              <a:t> </a:t>
            </a:r>
            <a:r>
              <a:rPr lang="en-US" altLang="ko-KR" dirty="0" err="1">
                <a:solidFill>
                  <a:schemeClr val="dk1"/>
                </a:solidFill>
                <a:latin typeface="Trebuchet MS" panose="020B0603020202020204" pitchFamily="34" charset="0"/>
              </a:rPr>
              <a:t>plecarilor</a:t>
            </a:r>
            <a:r>
              <a:rPr lang="en-US" altLang="ko-KR" dirty="0">
                <a:solidFill>
                  <a:schemeClr val="dk1"/>
                </a:solidFill>
                <a:latin typeface="Trebuchet MS" panose="020B0603020202020204" pitchFamily="34" charset="0"/>
              </a:rPr>
              <a:t> </a:t>
            </a:r>
            <a:r>
              <a:rPr lang="en-US" altLang="ko-KR" dirty="0" err="1">
                <a:solidFill>
                  <a:schemeClr val="dk1"/>
                </a:solidFill>
                <a:latin typeface="Trebuchet MS" panose="020B0603020202020204" pitchFamily="34" charset="0"/>
              </a:rPr>
              <a:t>voluntare</a:t>
            </a:r>
            <a:r>
              <a:rPr lang="en-US" altLang="ko-KR" dirty="0">
                <a:solidFill>
                  <a:schemeClr val="dk1"/>
                </a:solidFill>
                <a:latin typeface="Trebuchet MS" panose="020B0603020202020204" pitchFamily="34" charset="0"/>
              </a:rPr>
              <a:t> a </a:t>
            </a:r>
            <a:r>
              <a:rPr lang="en-US" altLang="ko-KR" dirty="0" err="1">
                <a:solidFill>
                  <a:schemeClr val="dk1"/>
                </a:solidFill>
                <a:latin typeface="Trebuchet MS" panose="020B0603020202020204" pitchFamily="34" charset="0"/>
              </a:rPr>
              <a:t>inregistrat</a:t>
            </a:r>
            <a:r>
              <a:rPr lang="en-US" altLang="ko-KR" dirty="0">
                <a:solidFill>
                  <a:schemeClr val="dk1"/>
                </a:solidFill>
                <a:latin typeface="Trebuchet MS" panose="020B0603020202020204" pitchFamily="34" charset="0"/>
              </a:rPr>
              <a:t> </a:t>
            </a:r>
            <a:r>
              <a:rPr lang="en-US" altLang="ko-KR" dirty="0" err="1">
                <a:solidFill>
                  <a:schemeClr val="dk1"/>
                </a:solidFill>
                <a:latin typeface="Trebuchet MS" panose="020B0603020202020204" pitchFamily="34" charset="0"/>
              </a:rPr>
              <a:t>valoarea</a:t>
            </a:r>
            <a:r>
              <a:rPr lang="en-US" altLang="ko-KR" dirty="0">
                <a:solidFill>
                  <a:schemeClr val="dk1"/>
                </a:solidFill>
                <a:latin typeface="Trebuchet MS" panose="020B0603020202020204" pitchFamily="34" charset="0"/>
              </a:rPr>
              <a:t> de 1%. </a:t>
            </a:r>
          </a:p>
        </p:txBody>
      </p:sp>
      <p:sp>
        <p:nvSpPr>
          <p:cNvPr id="42" name="Rectangle 41"/>
          <p:cNvSpPr/>
          <p:nvPr/>
        </p:nvSpPr>
        <p:spPr>
          <a:xfrm>
            <a:off x="674151" y="3554930"/>
            <a:ext cx="2788583" cy="584775"/>
          </a:xfrm>
          <a:prstGeom prst="rect">
            <a:avLst/>
          </a:prstGeom>
        </p:spPr>
        <p:txBody>
          <a:bodyPr wrap="square">
            <a:spAutoFit/>
          </a:bodyPr>
          <a:lstStyle/>
          <a:p>
            <a:pPr lvl="0">
              <a:defRPr/>
            </a:pPr>
            <a:r>
              <a:rPr lang="en-US" sz="1600" dirty="0" err="1">
                <a:solidFill>
                  <a:schemeClr val="bg1"/>
                </a:solidFill>
                <a:latin typeface="Trebuchet MS" panose="020B0603020202020204" pitchFamily="34" charset="0"/>
              </a:rPr>
              <a:t>Identificarea</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si</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asigurarea</a:t>
            </a:r>
            <a:r>
              <a:rPr lang="en-US" sz="1600" dirty="0">
                <a:solidFill>
                  <a:schemeClr val="bg1"/>
                </a:solidFill>
                <a:latin typeface="Trebuchet MS" panose="020B0603020202020204" pitchFamily="34" charset="0"/>
              </a:rPr>
              <a:t> </a:t>
            </a:r>
            <a:r>
              <a:rPr lang="en-US" sz="1600" dirty="0" err="1">
                <a:solidFill>
                  <a:schemeClr val="bg1"/>
                </a:solidFill>
                <a:latin typeface="Trebuchet MS" panose="020B0603020202020204" pitchFamily="34" charset="0"/>
              </a:rPr>
              <a:t>necesarului</a:t>
            </a:r>
            <a:r>
              <a:rPr lang="en-US" sz="1600" dirty="0">
                <a:solidFill>
                  <a:schemeClr val="bg1"/>
                </a:solidFill>
                <a:latin typeface="Trebuchet MS" panose="020B0603020202020204" pitchFamily="34" charset="0"/>
              </a:rPr>
              <a:t> de personal</a:t>
            </a:r>
          </a:p>
        </p:txBody>
      </p:sp>
      <p:sp>
        <p:nvSpPr>
          <p:cNvPr id="44" name="Rectangle 43"/>
          <p:cNvSpPr/>
          <p:nvPr/>
        </p:nvSpPr>
        <p:spPr>
          <a:xfrm>
            <a:off x="3633662" y="3101320"/>
            <a:ext cx="4569508" cy="1200329"/>
          </a:xfrm>
          <a:prstGeom prst="rect">
            <a:avLst/>
          </a:prstGeom>
          <a:solidFill>
            <a:schemeClr val="bg2">
              <a:lumMod val="75000"/>
            </a:schemeClr>
          </a:solidFill>
        </p:spPr>
        <p:txBody>
          <a:bodyPr wrap="square">
            <a:spAutoFit/>
          </a:bodyPr>
          <a:lstStyle/>
          <a:p>
            <a:pPr lvl="0" algn="just">
              <a:defRPr/>
            </a:pPr>
            <a:r>
              <a:rPr lang="en-US" dirty="0" err="1">
                <a:solidFill>
                  <a:schemeClr val="dk1"/>
                </a:solidFill>
                <a:latin typeface="Trebuchet MS" panose="020B0603020202020204" pitchFamily="34" charset="0"/>
              </a:rPr>
              <a:t>Continuarea</a:t>
            </a:r>
            <a:r>
              <a:rPr lang="en-US" dirty="0">
                <a:solidFill>
                  <a:schemeClr val="dk1"/>
                </a:solidFill>
                <a:latin typeface="Trebuchet MS" panose="020B0603020202020204" pitchFamily="34" charset="0"/>
              </a:rPr>
              <a:t> </a:t>
            </a:r>
            <a:r>
              <a:rPr lang="en-US" dirty="0" err="1">
                <a:solidFill>
                  <a:schemeClr val="dk1"/>
                </a:solidFill>
                <a:latin typeface="Trebuchet MS" panose="020B0603020202020204" pitchFamily="34" charset="0"/>
              </a:rPr>
              <a:t>parteneriatelor</a:t>
            </a:r>
            <a:r>
              <a:rPr lang="en-US" dirty="0">
                <a:solidFill>
                  <a:schemeClr val="dk1"/>
                </a:solidFill>
                <a:latin typeface="Trebuchet MS" panose="020B0603020202020204" pitchFamily="34" charset="0"/>
              </a:rPr>
              <a:t> cu </a:t>
            </a:r>
            <a:r>
              <a:rPr lang="en-US" dirty="0" err="1">
                <a:solidFill>
                  <a:schemeClr val="dk1"/>
                </a:solidFill>
                <a:latin typeface="Trebuchet MS" panose="020B0603020202020204" pitchFamily="34" charset="0"/>
              </a:rPr>
              <a:t>doua</a:t>
            </a:r>
            <a:r>
              <a:rPr lang="en-US" dirty="0">
                <a:solidFill>
                  <a:schemeClr val="dk1"/>
                </a:solidFill>
                <a:latin typeface="Trebuchet MS" panose="020B0603020202020204" pitchFamily="34" charset="0"/>
              </a:rPr>
              <a:t> </a:t>
            </a:r>
            <a:r>
              <a:rPr lang="en-US" dirty="0" err="1">
                <a:solidFill>
                  <a:schemeClr val="dk1"/>
                </a:solidFill>
                <a:latin typeface="Trebuchet MS" panose="020B0603020202020204" pitchFamily="34" charset="0"/>
              </a:rPr>
              <a:t>institutii</a:t>
            </a:r>
            <a:r>
              <a:rPr lang="en-US" dirty="0">
                <a:solidFill>
                  <a:schemeClr val="dk1"/>
                </a:solidFill>
                <a:latin typeface="Trebuchet MS" panose="020B0603020202020204" pitchFamily="34" charset="0"/>
              </a:rPr>
              <a:t> de </a:t>
            </a:r>
            <a:r>
              <a:rPr lang="en-US" dirty="0" err="1">
                <a:solidFill>
                  <a:schemeClr val="dk1"/>
                </a:solidFill>
                <a:latin typeface="Trebuchet MS" panose="020B0603020202020204" pitchFamily="34" charset="0"/>
              </a:rPr>
              <a:t>invatamant</a:t>
            </a:r>
            <a:r>
              <a:rPr lang="en-US" dirty="0">
                <a:solidFill>
                  <a:schemeClr val="dk1"/>
                </a:solidFill>
                <a:latin typeface="Trebuchet MS" panose="020B0603020202020204" pitchFamily="34" charset="0"/>
              </a:rPr>
              <a:t> </a:t>
            </a:r>
            <a:r>
              <a:rPr lang="en-US" dirty="0" err="1">
                <a:solidFill>
                  <a:schemeClr val="dk1"/>
                </a:solidFill>
                <a:latin typeface="Trebuchet MS" panose="020B0603020202020204" pitchFamily="34" charset="0"/>
              </a:rPr>
              <a:t>preuniversitar</a:t>
            </a:r>
            <a:r>
              <a:rPr lang="en-US" dirty="0">
                <a:solidFill>
                  <a:schemeClr val="dk1"/>
                </a:solidFill>
                <a:latin typeface="Trebuchet MS" panose="020B0603020202020204" pitchFamily="34" charset="0"/>
              </a:rPr>
              <a:t> din </a:t>
            </a:r>
            <a:r>
              <a:rPr lang="en-US" dirty="0" err="1">
                <a:solidFill>
                  <a:schemeClr val="dk1"/>
                </a:solidFill>
                <a:latin typeface="Trebuchet MS" panose="020B0603020202020204" pitchFamily="34" charset="0"/>
              </a:rPr>
              <a:t>Municipiul</a:t>
            </a:r>
            <a:r>
              <a:rPr lang="en-US" dirty="0">
                <a:solidFill>
                  <a:schemeClr val="dk1"/>
                </a:solidFill>
                <a:latin typeface="Trebuchet MS" panose="020B0603020202020204" pitchFamily="34" charset="0"/>
              </a:rPr>
              <a:t> Iasi, in </a:t>
            </a:r>
            <a:r>
              <a:rPr lang="en-US" dirty="0" err="1">
                <a:solidFill>
                  <a:schemeClr val="dk1"/>
                </a:solidFill>
                <a:latin typeface="Trebuchet MS" panose="020B0603020202020204" pitchFamily="34" charset="0"/>
              </a:rPr>
              <a:t>cadrul</a:t>
            </a:r>
            <a:r>
              <a:rPr lang="en-US" dirty="0">
                <a:solidFill>
                  <a:schemeClr val="dk1"/>
                </a:solidFill>
                <a:latin typeface="Trebuchet MS" panose="020B0603020202020204" pitchFamily="34" charset="0"/>
              </a:rPr>
              <a:t> </a:t>
            </a:r>
            <a:r>
              <a:rPr lang="en-US" dirty="0" err="1">
                <a:solidFill>
                  <a:schemeClr val="dk1"/>
                </a:solidFill>
                <a:latin typeface="Trebuchet MS" panose="020B0603020202020204" pitchFamily="34" charset="0"/>
              </a:rPr>
              <a:t>programului</a:t>
            </a:r>
            <a:r>
              <a:rPr lang="en-US" dirty="0">
                <a:solidFill>
                  <a:schemeClr val="dk1"/>
                </a:solidFill>
                <a:latin typeface="Trebuchet MS" panose="020B0603020202020204" pitchFamily="34" charset="0"/>
              </a:rPr>
              <a:t> </a:t>
            </a:r>
            <a:r>
              <a:rPr lang="en-US" dirty="0" err="1">
                <a:solidFill>
                  <a:schemeClr val="dk1"/>
                </a:solidFill>
                <a:latin typeface="Trebuchet MS" panose="020B0603020202020204" pitchFamily="34" charset="0"/>
              </a:rPr>
              <a:t>invatamantul</a:t>
            </a:r>
            <a:r>
              <a:rPr lang="en-US" dirty="0">
                <a:solidFill>
                  <a:schemeClr val="dk1"/>
                </a:solidFill>
                <a:latin typeface="Trebuchet MS" panose="020B0603020202020204" pitchFamily="34" charset="0"/>
              </a:rPr>
              <a:t> dual</a:t>
            </a:r>
          </a:p>
        </p:txBody>
      </p:sp>
      <p:sp>
        <p:nvSpPr>
          <p:cNvPr id="45" name="Rectangle 44"/>
          <p:cNvSpPr/>
          <p:nvPr/>
        </p:nvSpPr>
        <p:spPr>
          <a:xfrm>
            <a:off x="3658252" y="4629442"/>
            <a:ext cx="4306059" cy="1815882"/>
          </a:xfrm>
          <a:prstGeom prst="rect">
            <a:avLst/>
          </a:prstGeom>
          <a:solidFill>
            <a:schemeClr val="bg2">
              <a:lumMod val="75000"/>
            </a:schemeClr>
          </a:solidFill>
        </p:spPr>
        <p:txBody>
          <a:bodyPr wrap="square">
            <a:spAutoFit/>
          </a:bodyPr>
          <a:lstStyle/>
          <a:p>
            <a:pPr algn="just"/>
            <a:r>
              <a:rPr lang="en-GB" sz="1400" dirty="0">
                <a:solidFill>
                  <a:schemeClr val="dk1"/>
                </a:solidFill>
                <a:latin typeface="Trebuchet MS" panose="020B0603020202020204" pitchFamily="34" charset="0"/>
              </a:rPr>
              <a:t>D</a:t>
            </a:r>
            <a:r>
              <a:rPr lang="ro-RO" sz="1600" dirty="0">
                <a:solidFill>
                  <a:schemeClr val="dk1"/>
                </a:solidFill>
                <a:latin typeface="Trebuchet MS" panose="020B0603020202020204" pitchFamily="34" charset="0"/>
              </a:rPr>
              <a:t>ezvolta</a:t>
            </a:r>
            <a:r>
              <a:rPr lang="en-US" sz="1600" dirty="0">
                <a:solidFill>
                  <a:schemeClr val="dk1"/>
                </a:solidFill>
                <a:latin typeface="Trebuchet MS" panose="020B0603020202020204" pitchFamily="34" charset="0"/>
              </a:rPr>
              <a:t>rea</a:t>
            </a:r>
            <a:r>
              <a:rPr lang="ro-RO" sz="1600" dirty="0">
                <a:solidFill>
                  <a:schemeClr val="dk1"/>
                </a:solidFill>
                <a:latin typeface="Trebuchet MS" panose="020B0603020202020204" pitchFamily="34" charset="0"/>
              </a:rPr>
              <a:t> </a:t>
            </a:r>
            <a:r>
              <a:rPr lang="en-US" sz="1600" dirty="0" err="1">
                <a:solidFill>
                  <a:schemeClr val="dk1"/>
                </a:solidFill>
                <a:latin typeface="Trebuchet MS" panose="020B0603020202020204" pitchFamily="34" charset="0"/>
              </a:rPr>
              <a:t>unor</a:t>
            </a:r>
            <a:r>
              <a:rPr lang="en-US" sz="1600" dirty="0">
                <a:solidFill>
                  <a:schemeClr val="dk1"/>
                </a:solidFill>
                <a:latin typeface="Trebuchet MS" panose="020B0603020202020204" pitchFamily="34" charset="0"/>
              </a:rPr>
              <a:t> </a:t>
            </a:r>
            <a:r>
              <a:rPr lang="ro-RO" sz="1600" dirty="0">
                <a:solidFill>
                  <a:schemeClr val="dk1"/>
                </a:solidFill>
                <a:latin typeface="Trebuchet MS" panose="020B0603020202020204" pitchFamily="34" charset="0"/>
              </a:rPr>
              <a:t>proiecte precum: „Bookster-biblioteca gratuita pentru salariati si familiile acestora”,</a:t>
            </a:r>
            <a:r>
              <a:rPr lang="en-US" sz="1600" dirty="0">
                <a:solidFill>
                  <a:schemeClr val="dk1"/>
                </a:solidFill>
                <a:latin typeface="Trebuchet MS" panose="020B0603020202020204" pitchFamily="34" charset="0"/>
              </a:rPr>
              <a:t> w</a:t>
            </a:r>
            <a:r>
              <a:rPr lang="ro-RO" sz="1600" dirty="0">
                <a:solidFill>
                  <a:schemeClr val="dk1"/>
                </a:solidFill>
                <a:latin typeface="Trebuchet MS" panose="020B0603020202020204" pitchFamily="34" charset="0"/>
              </a:rPr>
              <a:t>orkshop-uri pentru exersarea tehnicilor de well-being, Clubul a+ pentru activitati sportive, de recreere-dedicate atat salariatilor cat si membrilor familiilor acestora</a:t>
            </a:r>
            <a:endParaRPr lang="ro-RO" sz="1600" dirty="0">
              <a:latin typeface="Trebuchet MS" panose="020B0603020202020204" pitchFamily="34" charset="0"/>
            </a:endParaRPr>
          </a:p>
        </p:txBody>
      </p:sp>
    </p:spTree>
    <p:extLst>
      <p:ext uri="{BB962C8B-B14F-4D97-AF65-F5344CB8AC3E}">
        <p14:creationId xmlns:p14="http://schemas.microsoft.com/office/powerpoint/2010/main" val="116484551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p:txBody>
          <a:bodyPr/>
          <a:lstStyle/>
          <a:p>
            <a:r>
              <a:rPr lang="en-US" dirty="0"/>
              <a:t>10</a:t>
            </a:r>
            <a:endParaRPr lang="uk-UA" dirty="0"/>
          </a:p>
        </p:txBody>
      </p:sp>
      <p:sp>
        <p:nvSpPr>
          <p:cNvPr id="2" name="Footer Placeholder 1"/>
          <p:cNvSpPr>
            <a:spLocks noGrp="1"/>
          </p:cNvSpPr>
          <p:nvPr>
            <p:ph type="ftr" sz="quarter" idx="21"/>
          </p:nvPr>
        </p:nvSpPr>
        <p:spPr>
          <a:xfrm>
            <a:off x="5839362" y="6491817"/>
            <a:ext cx="2895600" cy="366183"/>
          </a:xfrm>
        </p:spPr>
        <p:txBody>
          <a:bodyPr/>
          <a:lstStyle/>
          <a:p>
            <a:pPr algn="r"/>
            <a:r>
              <a:rPr lang="en-US" dirty="0"/>
              <a:t>www.antibiotice.ro</a:t>
            </a:r>
            <a:endParaRPr lang="uk-UA" dirty="0"/>
          </a:p>
        </p:txBody>
      </p:sp>
      <p:graphicFrame>
        <p:nvGraphicFramePr>
          <p:cNvPr id="3" name="Table 2"/>
          <p:cNvGraphicFramePr>
            <a:graphicFrameLocks noGrp="1"/>
          </p:cNvGraphicFramePr>
          <p:nvPr>
            <p:extLst>
              <p:ext uri="{D42A27DB-BD31-4B8C-83A1-F6EECF244321}">
                <p14:modId xmlns:p14="http://schemas.microsoft.com/office/powerpoint/2010/main" val="2516449897"/>
              </p:ext>
            </p:extLst>
          </p:nvPr>
        </p:nvGraphicFramePr>
        <p:xfrm>
          <a:off x="439408" y="1844824"/>
          <a:ext cx="8265183" cy="3414607"/>
        </p:xfrm>
        <a:graphic>
          <a:graphicData uri="http://schemas.openxmlformats.org/drawingml/2006/table">
            <a:tbl>
              <a:tblPr firstRow="1" bandRow="1">
                <a:tableStyleId>{5C22544A-7EE6-4342-B048-85BDC9FD1C3A}</a:tableStyleId>
              </a:tblPr>
              <a:tblGrid>
                <a:gridCol w="3485514">
                  <a:extLst>
                    <a:ext uri="{9D8B030D-6E8A-4147-A177-3AD203B41FA5}">
                      <a16:colId xmlns:a16="http://schemas.microsoft.com/office/drawing/2014/main" val="20000"/>
                    </a:ext>
                  </a:extLst>
                </a:gridCol>
                <a:gridCol w="4779669">
                  <a:extLst>
                    <a:ext uri="{9D8B030D-6E8A-4147-A177-3AD203B41FA5}">
                      <a16:colId xmlns:a16="http://schemas.microsoft.com/office/drawing/2014/main" val="20001"/>
                    </a:ext>
                  </a:extLst>
                </a:gridCol>
              </a:tblGrid>
              <a:tr h="388632">
                <a:tc>
                  <a:txBody>
                    <a:bodyPr/>
                    <a:lstStyle/>
                    <a:p>
                      <a:pPr algn="ctr"/>
                      <a:r>
                        <a:rPr lang="en-US" dirty="0" err="1">
                          <a:solidFill>
                            <a:schemeClr val="bg1"/>
                          </a:solidFill>
                          <a:latin typeface="Trebuchet MS" panose="020B0603020202020204" pitchFamily="34" charset="0"/>
                        </a:rPr>
                        <a:t>Obiective</a:t>
                      </a:r>
                      <a:endParaRPr lang="ro-RO" dirty="0">
                        <a:solidFill>
                          <a:schemeClr val="bg1"/>
                        </a:solidFill>
                        <a:latin typeface="Trebuchet MS" panose="020B0603020202020204" pitchFamily="34" charset="0"/>
                      </a:endParaRPr>
                    </a:p>
                  </a:txBody>
                  <a:tcPr>
                    <a:solidFill>
                      <a:srgbClr val="D50F1C"/>
                    </a:solidFill>
                  </a:tcPr>
                </a:tc>
                <a:tc>
                  <a:txBody>
                    <a:bodyPr/>
                    <a:lstStyle/>
                    <a:p>
                      <a:pPr algn="ctr"/>
                      <a:r>
                        <a:rPr lang="en-US" dirty="0" err="1">
                          <a:solidFill>
                            <a:schemeClr val="tx1"/>
                          </a:solidFill>
                          <a:latin typeface="Trebuchet MS" panose="020B0603020202020204" pitchFamily="34" charset="0"/>
                        </a:rPr>
                        <a:t>Realizari</a:t>
                      </a:r>
                      <a:endParaRPr lang="ro-RO" dirty="0">
                        <a:solidFill>
                          <a:schemeClr val="tx1"/>
                        </a:solidFill>
                        <a:latin typeface="Trebuchet MS" panose="020B0603020202020204" pitchFamily="34" charset="0"/>
                      </a:endParaRPr>
                    </a:p>
                  </a:txBody>
                  <a:tcPr>
                    <a:solidFill>
                      <a:schemeClr val="bg2">
                        <a:lumMod val="85000"/>
                      </a:schemeClr>
                    </a:solidFill>
                  </a:tcPr>
                </a:tc>
                <a:extLst>
                  <a:ext uri="{0D108BD9-81ED-4DB2-BD59-A6C34878D82A}">
                    <a16:rowId xmlns:a16="http://schemas.microsoft.com/office/drawing/2014/main" val="10000"/>
                  </a:ext>
                </a:extLst>
              </a:tr>
              <a:tr h="1051528">
                <a:tc>
                  <a:txBody>
                    <a:bodyPr/>
                    <a:lstStyle/>
                    <a:p>
                      <a:pPr marL="0" lvl="0" indent="0" algn="just">
                        <a:buFont typeface="Wingdings" panose="05000000000000000000" pitchFamily="2" charset="2"/>
                        <a:buNone/>
                      </a:pPr>
                      <a:r>
                        <a:rPr lang="en-US" sz="1600" b="1" kern="1200" dirty="0" err="1">
                          <a:solidFill>
                            <a:schemeClr val="bg1"/>
                          </a:solidFill>
                          <a:effectLst/>
                          <a:latin typeface="Trebuchet MS" panose="020B0603020202020204" pitchFamily="34" charset="0"/>
                          <a:ea typeface="+mn-ea"/>
                          <a:cs typeface="+mn-cs"/>
                        </a:rPr>
                        <a:t>Analiza</a:t>
                      </a:r>
                      <a:r>
                        <a:rPr lang="en-US" sz="1600" b="1" kern="1200" dirty="0">
                          <a:solidFill>
                            <a:schemeClr val="bg1"/>
                          </a:solidFill>
                          <a:effectLst/>
                          <a:latin typeface="Trebuchet MS" panose="020B0603020202020204" pitchFamily="34" charset="0"/>
                          <a:ea typeface="+mn-ea"/>
                          <a:cs typeface="+mn-cs"/>
                        </a:rPr>
                        <a:t> </a:t>
                      </a:r>
                      <a:r>
                        <a:rPr lang="en-US" sz="1600" b="1" kern="1200" dirty="0" err="1">
                          <a:solidFill>
                            <a:schemeClr val="bg1"/>
                          </a:solidFill>
                          <a:effectLst/>
                          <a:latin typeface="Trebuchet MS" panose="020B0603020202020204" pitchFamily="34" charset="0"/>
                          <a:ea typeface="+mn-ea"/>
                          <a:cs typeface="+mn-cs"/>
                        </a:rPr>
                        <a:t>portofoliului</a:t>
                      </a:r>
                      <a:r>
                        <a:rPr lang="en-US" sz="1600" b="1" kern="1200" baseline="0" dirty="0">
                          <a:solidFill>
                            <a:schemeClr val="bg1"/>
                          </a:solidFill>
                          <a:effectLst/>
                          <a:latin typeface="Trebuchet MS" panose="020B0603020202020204" pitchFamily="34" charset="0"/>
                          <a:ea typeface="+mn-ea"/>
                          <a:cs typeface="+mn-cs"/>
                        </a:rPr>
                        <a:t> actual </a:t>
                      </a:r>
                      <a:r>
                        <a:rPr lang="en-US" sz="1600" b="1" kern="1200" baseline="0" dirty="0" err="1">
                          <a:solidFill>
                            <a:schemeClr val="bg1"/>
                          </a:solidFill>
                          <a:effectLst/>
                          <a:latin typeface="Trebuchet MS" panose="020B0603020202020204" pitchFamily="34" charset="0"/>
                          <a:ea typeface="+mn-ea"/>
                          <a:cs typeface="+mn-cs"/>
                        </a:rPr>
                        <a:t>si</a:t>
                      </a:r>
                      <a:r>
                        <a:rPr lang="en-US" sz="1600" b="1" kern="1200" baseline="0" dirty="0">
                          <a:solidFill>
                            <a:schemeClr val="bg1"/>
                          </a:solidFill>
                          <a:effectLst/>
                          <a:latin typeface="Trebuchet MS" panose="020B0603020202020204" pitchFamily="34" charset="0"/>
                          <a:ea typeface="+mn-ea"/>
                          <a:cs typeface="+mn-cs"/>
                        </a:rPr>
                        <a:t> </a:t>
                      </a:r>
                      <a:r>
                        <a:rPr lang="en-US" sz="1600" b="1" kern="1200" baseline="0" dirty="0" err="1">
                          <a:solidFill>
                            <a:schemeClr val="bg1"/>
                          </a:solidFill>
                          <a:effectLst/>
                          <a:latin typeface="Trebuchet MS" panose="020B0603020202020204" pitchFamily="34" charset="0"/>
                          <a:ea typeface="+mn-ea"/>
                          <a:cs typeface="+mn-cs"/>
                        </a:rPr>
                        <a:t>stabilirea</a:t>
                      </a:r>
                      <a:r>
                        <a:rPr lang="en-US" sz="1600" b="1" kern="1200" baseline="0" dirty="0">
                          <a:solidFill>
                            <a:schemeClr val="bg1"/>
                          </a:solidFill>
                          <a:effectLst/>
                          <a:latin typeface="Trebuchet MS" panose="020B0603020202020204" pitchFamily="34" charset="0"/>
                          <a:ea typeface="+mn-ea"/>
                          <a:cs typeface="+mn-cs"/>
                        </a:rPr>
                        <a:t> </a:t>
                      </a:r>
                      <a:r>
                        <a:rPr lang="en-US" sz="1600" b="1" kern="1200" baseline="0" dirty="0" err="1">
                          <a:solidFill>
                            <a:schemeClr val="bg1"/>
                          </a:solidFill>
                          <a:effectLst/>
                          <a:latin typeface="Trebuchet MS" panose="020B0603020202020204" pitchFamily="34" charset="0"/>
                          <a:ea typeface="+mn-ea"/>
                          <a:cs typeface="+mn-cs"/>
                        </a:rPr>
                        <a:t>potentialului</a:t>
                      </a:r>
                      <a:r>
                        <a:rPr lang="en-US" sz="1600" b="1" kern="1200" baseline="0" dirty="0">
                          <a:solidFill>
                            <a:schemeClr val="bg1"/>
                          </a:solidFill>
                          <a:effectLst/>
                          <a:latin typeface="Trebuchet MS" panose="020B0603020202020204" pitchFamily="34" charset="0"/>
                          <a:ea typeface="+mn-ea"/>
                          <a:cs typeface="+mn-cs"/>
                        </a:rPr>
                        <a:t> de </a:t>
                      </a:r>
                      <a:r>
                        <a:rPr lang="en-US" sz="1600" b="1" kern="1200" baseline="0" dirty="0" err="1">
                          <a:solidFill>
                            <a:schemeClr val="bg1"/>
                          </a:solidFill>
                          <a:effectLst/>
                          <a:latin typeface="Trebuchet MS" panose="020B0603020202020204" pitchFamily="34" charset="0"/>
                          <a:ea typeface="+mn-ea"/>
                          <a:cs typeface="+mn-cs"/>
                        </a:rPr>
                        <a:t>crestere</a:t>
                      </a:r>
                      <a:endParaRPr lang="en-US" sz="1600" kern="1200" dirty="0">
                        <a:solidFill>
                          <a:schemeClr val="bg1"/>
                        </a:solidFill>
                        <a:effectLst/>
                        <a:latin typeface="Trebuchet MS" panose="020B0603020202020204" pitchFamily="34" charset="0"/>
                        <a:ea typeface="+mn-ea"/>
                        <a:cs typeface="+mn-cs"/>
                      </a:endParaRPr>
                    </a:p>
                    <a:p>
                      <a:pPr marL="171450" indent="-171450" algn="just" defTabSz="914400" rtl="0" eaLnBrk="1" latinLnBrk="0" hangingPunct="1">
                        <a:buFont typeface="Wingdings" panose="05000000000000000000" pitchFamily="2" charset="2"/>
                        <a:buChar char="ü"/>
                      </a:pPr>
                      <a:endParaRPr lang="en-US" sz="1600" kern="1200" dirty="0">
                        <a:solidFill>
                          <a:schemeClr val="bg1"/>
                        </a:solidFill>
                        <a:latin typeface="Trebuchet MS" panose="020B0603020202020204" pitchFamily="34" charset="0"/>
                        <a:ea typeface="+mn-ea"/>
                        <a:cs typeface="+mn-cs"/>
                      </a:endParaRPr>
                    </a:p>
                  </a:txBody>
                  <a:tcPr anchor="ctr">
                    <a:solidFill>
                      <a:srgbClr val="D50F1C"/>
                    </a:solidFill>
                  </a:tcPr>
                </a:tc>
                <a:tc>
                  <a:txBody>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dirty="0" err="1">
                          <a:latin typeface="Trebuchet MS" panose="020B0603020202020204" pitchFamily="34" charset="0"/>
                        </a:rPr>
                        <a:t>Dezvoltarea</a:t>
                      </a:r>
                      <a:r>
                        <a:rPr lang="en-US" sz="1400" baseline="0" dirty="0">
                          <a:latin typeface="Trebuchet MS" panose="020B0603020202020204" pitchFamily="34" charset="0"/>
                        </a:rPr>
                        <a:t> </a:t>
                      </a:r>
                      <a:r>
                        <a:rPr lang="en-US" sz="1400" baseline="0" dirty="0" err="1">
                          <a:latin typeface="Trebuchet MS" panose="020B0603020202020204" pitchFamily="34" charset="0"/>
                        </a:rPr>
                        <a:t>cercetarii</a:t>
                      </a:r>
                      <a:r>
                        <a:rPr lang="en-US" sz="1400" baseline="0" dirty="0">
                          <a:latin typeface="Trebuchet MS" panose="020B0603020202020204" pitchFamily="34" charset="0"/>
                        </a:rPr>
                        <a:t> </a:t>
                      </a:r>
                      <a:r>
                        <a:rPr lang="en-US" sz="1400" baseline="0" dirty="0" err="1">
                          <a:latin typeface="Trebuchet MS" panose="020B0603020202020204" pitchFamily="34" charset="0"/>
                        </a:rPr>
                        <a:t>proprii</a:t>
                      </a:r>
                      <a:r>
                        <a:rPr lang="en-US" sz="1400" baseline="0" dirty="0">
                          <a:latin typeface="Trebuchet MS" panose="020B0603020202020204" pitchFamily="34" charset="0"/>
                        </a:rPr>
                        <a:t> </a:t>
                      </a:r>
                      <a:r>
                        <a:rPr lang="en-US" sz="1400" baseline="0" dirty="0" err="1">
                          <a:latin typeface="Trebuchet MS" panose="020B0603020202020204" pitchFamily="34" charset="0"/>
                        </a:rPr>
                        <a:t>pentru</a:t>
                      </a:r>
                      <a:r>
                        <a:rPr lang="en-US" sz="1400" baseline="0" dirty="0">
                          <a:latin typeface="Trebuchet MS" panose="020B0603020202020204" pitchFamily="34" charset="0"/>
                        </a:rPr>
                        <a:t> </a:t>
                      </a:r>
                      <a:r>
                        <a:rPr lang="en-US" sz="1400" baseline="0" dirty="0" err="1">
                          <a:latin typeface="Trebuchet MS" panose="020B0603020202020204" pitchFamily="34" charset="0"/>
                        </a:rPr>
                        <a:t>atragerea</a:t>
                      </a:r>
                      <a:r>
                        <a:rPr lang="en-US" sz="1400" baseline="0" dirty="0">
                          <a:latin typeface="Trebuchet MS" panose="020B0603020202020204" pitchFamily="34" charset="0"/>
                        </a:rPr>
                        <a:t> de </a:t>
                      </a:r>
                      <a:r>
                        <a:rPr lang="en-US" sz="1400" baseline="0" dirty="0" err="1">
                          <a:latin typeface="Trebuchet MS" panose="020B0603020202020204" pitchFamily="34" charset="0"/>
                        </a:rPr>
                        <a:t>noi</a:t>
                      </a:r>
                      <a:r>
                        <a:rPr lang="en-US" sz="1400" baseline="0" dirty="0">
                          <a:latin typeface="Trebuchet MS" panose="020B0603020202020204" pitchFamily="34" charset="0"/>
                        </a:rPr>
                        <a:t> </a:t>
                      </a:r>
                      <a:r>
                        <a:rPr lang="en-US" sz="1400" baseline="0" dirty="0" err="1">
                          <a:latin typeface="Trebuchet MS" panose="020B0603020202020204" pitchFamily="34" charset="0"/>
                        </a:rPr>
                        <a:t>produse</a:t>
                      </a:r>
                      <a:r>
                        <a:rPr lang="en-US" sz="1400" dirty="0">
                          <a:latin typeface="Trebuchet MS" panose="020B0603020202020204" pitchFamily="34" charset="0"/>
                        </a:rPr>
                        <a:t>. In </a:t>
                      </a:r>
                      <a:r>
                        <a:rPr lang="en-US" sz="1400" dirty="0" err="1">
                          <a:latin typeface="Trebuchet MS" panose="020B0603020202020204" pitchFamily="34" charset="0"/>
                        </a:rPr>
                        <a:t>trimestrul</a:t>
                      </a:r>
                      <a:r>
                        <a:rPr lang="en-US" sz="1400" dirty="0">
                          <a:latin typeface="Trebuchet MS" panose="020B0603020202020204" pitchFamily="34" charset="0"/>
                        </a:rPr>
                        <a:t> I</a:t>
                      </a:r>
                      <a:r>
                        <a:rPr lang="en-US" sz="1400" baseline="0" dirty="0">
                          <a:latin typeface="Trebuchet MS" panose="020B0603020202020204" pitchFamily="34" charset="0"/>
                        </a:rPr>
                        <a:t> 2021 s-au </a:t>
                      </a:r>
                      <a:r>
                        <a:rPr lang="en-US" sz="1400" baseline="0" dirty="0" err="1">
                          <a:latin typeface="Trebuchet MS" panose="020B0603020202020204" pitchFamily="34" charset="0"/>
                        </a:rPr>
                        <a:t>derulat</a:t>
                      </a:r>
                      <a:r>
                        <a:rPr lang="en-US" sz="1400" baseline="0" dirty="0">
                          <a:latin typeface="Trebuchet MS" panose="020B0603020202020204" pitchFamily="34" charset="0"/>
                        </a:rPr>
                        <a:t> </a:t>
                      </a:r>
                      <a:r>
                        <a:rPr lang="en-US" sz="1400" baseline="0" dirty="0" err="1">
                          <a:latin typeface="Trebuchet MS" panose="020B0603020202020204" pitchFamily="34" charset="0"/>
                        </a:rPr>
                        <a:t>activitati</a:t>
                      </a:r>
                      <a:r>
                        <a:rPr lang="en-US" sz="1400" baseline="0" dirty="0">
                          <a:latin typeface="Trebuchet MS" panose="020B0603020202020204" pitchFamily="34" charset="0"/>
                        </a:rPr>
                        <a:t> de </a:t>
                      </a:r>
                      <a:r>
                        <a:rPr lang="en-US" sz="1400" baseline="0" dirty="0" err="1">
                          <a:latin typeface="Trebuchet MS" panose="020B0603020202020204" pitchFamily="34" charset="0"/>
                        </a:rPr>
                        <a:t>cercetare</a:t>
                      </a:r>
                      <a:r>
                        <a:rPr lang="en-US" sz="1400" baseline="0" dirty="0">
                          <a:latin typeface="Trebuchet MS" panose="020B0603020202020204" pitchFamily="34" charset="0"/>
                        </a:rPr>
                        <a:t> </a:t>
                      </a:r>
                      <a:r>
                        <a:rPr lang="en-US" sz="1400" baseline="0" dirty="0" err="1">
                          <a:latin typeface="Trebuchet MS" panose="020B0603020202020204" pitchFamily="34" charset="0"/>
                        </a:rPr>
                        <a:t>dezvoltare</a:t>
                      </a:r>
                      <a:r>
                        <a:rPr lang="en-US" sz="1400" baseline="0" dirty="0">
                          <a:latin typeface="Trebuchet MS" panose="020B0603020202020204" pitchFamily="34" charset="0"/>
                        </a:rPr>
                        <a:t> </a:t>
                      </a:r>
                      <a:r>
                        <a:rPr lang="en-US" sz="1400" baseline="0" dirty="0" err="1">
                          <a:latin typeface="Trebuchet MS" panose="020B0603020202020204" pitchFamily="34" charset="0"/>
                        </a:rPr>
                        <a:t>pentru</a:t>
                      </a:r>
                      <a:r>
                        <a:rPr lang="en-US" sz="1400" baseline="0" dirty="0">
                          <a:latin typeface="Trebuchet MS" panose="020B0603020202020204" pitchFamily="34" charset="0"/>
                        </a:rPr>
                        <a:t> 29 de </a:t>
                      </a:r>
                      <a:r>
                        <a:rPr lang="en-US" sz="1400" baseline="0" dirty="0" err="1">
                          <a:latin typeface="Trebuchet MS" panose="020B0603020202020204" pitchFamily="34" charset="0"/>
                        </a:rPr>
                        <a:t>proiecte</a:t>
                      </a:r>
                      <a:endParaRPr lang="en-US" sz="1400" dirty="0">
                        <a:latin typeface="Trebuchet MS" panose="020B0603020202020204" pitchFamily="34" charset="0"/>
                      </a:endParaRP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ro-RO" sz="1200" kern="1200" dirty="0">
                        <a:solidFill>
                          <a:schemeClr val="tx1"/>
                        </a:solidFill>
                        <a:latin typeface="Trebuchet MS" panose="020B0603020202020204" pitchFamily="34" charset="0"/>
                        <a:ea typeface="+mn-ea"/>
                        <a:cs typeface="+mn-cs"/>
                      </a:endParaRPr>
                    </a:p>
                  </a:txBody>
                  <a:tcPr>
                    <a:solidFill>
                      <a:schemeClr val="bg2">
                        <a:lumMod val="85000"/>
                      </a:schemeClr>
                    </a:solidFill>
                  </a:tcPr>
                </a:tc>
                <a:extLst>
                  <a:ext uri="{0D108BD9-81ED-4DB2-BD59-A6C34878D82A}">
                    <a16:rowId xmlns:a16="http://schemas.microsoft.com/office/drawing/2014/main" val="10001"/>
                  </a:ext>
                </a:extLst>
              </a:tr>
              <a:tr h="1324155">
                <a:tc>
                  <a:txBody>
                    <a:bodyPr/>
                    <a:lstStyle/>
                    <a:p>
                      <a:pPr marL="0" lvl="0" indent="0">
                        <a:buFont typeface="Wingdings" panose="05000000000000000000" pitchFamily="2" charset="2"/>
                        <a:buNone/>
                      </a:pPr>
                      <a:r>
                        <a:rPr lang="en-US" sz="1600" b="1" kern="1200" dirty="0" err="1">
                          <a:solidFill>
                            <a:schemeClr val="bg1"/>
                          </a:solidFill>
                          <a:effectLst/>
                          <a:latin typeface="Trebuchet MS" panose="020B0603020202020204" pitchFamily="34" charset="0"/>
                          <a:ea typeface="+mn-ea"/>
                          <a:cs typeface="+mn-cs"/>
                        </a:rPr>
                        <a:t>Dezvoltarea</a:t>
                      </a:r>
                      <a:r>
                        <a:rPr lang="en-US" sz="1600" b="1" kern="1200" dirty="0">
                          <a:solidFill>
                            <a:schemeClr val="bg1"/>
                          </a:solidFill>
                          <a:effectLst/>
                          <a:latin typeface="Trebuchet MS" panose="020B0603020202020204" pitchFamily="34" charset="0"/>
                          <a:ea typeface="+mn-ea"/>
                          <a:cs typeface="+mn-cs"/>
                        </a:rPr>
                        <a:t> </a:t>
                      </a:r>
                      <a:r>
                        <a:rPr lang="en-US" sz="1600" b="1" kern="1200" dirty="0" err="1">
                          <a:solidFill>
                            <a:schemeClr val="bg1"/>
                          </a:solidFill>
                          <a:effectLst/>
                          <a:latin typeface="Trebuchet MS" panose="020B0603020202020204" pitchFamily="34" charset="0"/>
                          <a:ea typeface="+mn-ea"/>
                          <a:cs typeface="+mn-cs"/>
                        </a:rPr>
                        <a:t>portofoliului</a:t>
                      </a:r>
                      <a:r>
                        <a:rPr lang="en-US" sz="1600" b="1" kern="1200" dirty="0">
                          <a:solidFill>
                            <a:schemeClr val="bg1"/>
                          </a:solidFill>
                          <a:effectLst/>
                          <a:latin typeface="Trebuchet MS" panose="020B0603020202020204" pitchFamily="34" charset="0"/>
                          <a:ea typeface="+mn-ea"/>
                          <a:cs typeface="+mn-cs"/>
                        </a:rPr>
                        <a:t> cu </a:t>
                      </a:r>
                      <a:r>
                        <a:rPr lang="en-US" sz="1600" b="1" kern="1200" dirty="0" err="1">
                          <a:solidFill>
                            <a:schemeClr val="bg1"/>
                          </a:solidFill>
                          <a:effectLst/>
                          <a:latin typeface="Trebuchet MS" panose="020B0603020202020204" pitchFamily="34" charset="0"/>
                          <a:ea typeface="+mn-ea"/>
                          <a:cs typeface="+mn-cs"/>
                        </a:rPr>
                        <a:t>scopul</a:t>
                      </a:r>
                      <a:r>
                        <a:rPr lang="en-US" sz="1600" b="1" kern="1200" dirty="0">
                          <a:solidFill>
                            <a:schemeClr val="bg1"/>
                          </a:solidFill>
                          <a:effectLst/>
                          <a:latin typeface="Trebuchet MS" panose="020B0603020202020204" pitchFamily="34" charset="0"/>
                          <a:ea typeface="+mn-ea"/>
                          <a:cs typeface="+mn-cs"/>
                        </a:rPr>
                        <a:t> de a </a:t>
                      </a:r>
                      <a:r>
                        <a:rPr lang="en-US" sz="1600" b="1" kern="1200" dirty="0" err="1">
                          <a:solidFill>
                            <a:schemeClr val="bg1"/>
                          </a:solidFill>
                          <a:effectLst/>
                          <a:latin typeface="Trebuchet MS" panose="020B0603020202020204" pitchFamily="34" charset="0"/>
                          <a:ea typeface="+mn-ea"/>
                          <a:cs typeface="+mn-cs"/>
                        </a:rPr>
                        <a:t>oferi</a:t>
                      </a:r>
                      <a:r>
                        <a:rPr lang="en-US" sz="1600" b="1" kern="1200" dirty="0">
                          <a:solidFill>
                            <a:schemeClr val="bg1"/>
                          </a:solidFill>
                          <a:effectLst/>
                          <a:latin typeface="Trebuchet MS" panose="020B0603020202020204" pitchFamily="34" charset="0"/>
                          <a:ea typeface="+mn-ea"/>
                          <a:cs typeface="+mn-cs"/>
                        </a:rPr>
                        <a:t> </a:t>
                      </a:r>
                      <a:r>
                        <a:rPr lang="en-US" sz="1600" b="1" kern="1200" dirty="0" err="1">
                          <a:solidFill>
                            <a:schemeClr val="bg1"/>
                          </a:solidFill>
                          <a:effectLst/>
                          <a:latin typeface="Trebuchet MS" panose="020B0603020202020204" pitchFamily="34" charset="0"/>
                          <a:ea typeface="+mn-ea"/>
                          <a:cs typeface="+mn-cs"/>
                        </a:rPr>
                        <a:t>flexibilitate</a:t>
                      </a:r>
                      <a:r>
                        <a:rPr lang="en-US" sz="1600" b="1" kern="1200" dirty="0">
                          <a:solidFill>
                            <a:schemeClr val="bg1"/>
                          </a:solidFill>
                          <a:effectLst/>
                          <a:latin typeface="Trebuchet MS" panose="020B0603020202020204" pitchFamily="34" charset="0"/>
                          <a:ea typeface="+mn-ea"/>
                          <a:cs typeface="+mn-cs"/>
                        </a:rPr>
                        <a:t> </a:t>
                      </a:r>
                      <a:r>
                        <a:rPr lang="en-US" sz="1600" b="1" kern="1200" dirty="0" err="1">
                          <a:solidFill>
                            <a:schemeClr val="bg1"/>
                          </a:solidFill>
                          <a:effectLst/>
                          <a:latin typeface="Trebuchet MS" panose="020B0603020202020204" pitchFamily="34" charset="0"/>
                          <a:ea typeface="+mn-ea"/>
                          <a:cs typeface="+mn-cs"/>
                        </a:rPr>
                        <a:t>si</a:t>
                      </a:r>
                      <a:r>
                        <a:rPr lang="en-US" sz="1600" b="1" kern="1200" dirty="0">
                          <a:solidFill>
                            <a:schemeClr val="bg1"/>
                          </a:solidFill>
                          <a:effectLst/>
                          <a:latin typeface="Trebuchet MS" panose="020B0603020202020204" pitchFamily="34" charset="0"/>
                          <a:ea typeface="+mn-ea"/>
                          <a:cs typeface="+mn-cs"/>
                        </a:rPr>
                        <a:t> </a:t>
                      </a:r>
                      <a:r>
                        <a:rPr lang="en-US" sz="1600" b="1" kern="1200" dirty="0" err="1">
                          <a:solidFill>
                            <a:schemeClr val="bg1"/>
                          </a:solidFill>
                          <a:effectLst/>
                          <a:latin typeface="Trebuchet MS" panose="020B0603020202020204" pitchFamily="34" charset="0"/>
                          <a:ea typeface="+mn-ea"/>
                          <a:cs typeface="+mn-cs"/>
                        </a:rPr>
                        <a:t>diversitate</a:t>
                      </a:r>
                      <a:r>
                        <a:rPr lang="en-US" sz="1600" kern="1200" dirty="0">
                          <a:solidFill>
                            <a:schemeClr val="bg1"/>
                          </a:solidFill>
                          <a:effectLst/>
                          <a:latin typeface="Trebuchet MS" panose="020B0603020202020204" pitchFamily="34" charset="0"/>
                          <a:ea typeface="+mn-ea"/>
                          <a:cs typeface="+mn-cs"/>
                        </a:rPr>
                        <a:t> din </a:t>
                      </a:r>
                      <a:r>
                        <a:rPr lang="en-US" sz="1600" kern="1200" dirty="0" err="1">
                          <a:solidFill>
                            <a:schemeClr val="bg1"/>
                          </a:solidFill>
                          <a:effectLst/>
                          <a:latin typeface="Trebuchet MS" panose="020B0603020202020204" pitchFamily="34" charset="0"/>
                          <a:ea typeface="+mn-ea"/>
                          <a:cs typeface="+mn-cs"/>
                        </a:rPr>
                        <a:t>punct</a:t>
                      </a:r>
                      <a:r>
                        <a:rPr lang="en-US" sz="1600" kern="1200" dirty="0">
                          <a:solidFill>
                            <a:schemeClr val="bg1"/>
                          </a:solidFill>
                          <a:effectLst/>
                          <a:latin typeface="Trebuchet MS" panose="020B0603020202020204" pitchFamily="34" charset="0"/>
                          <a:ea typeface="+mn-ea"/>
                          <a:cs typeface="+mn-cs"/>
                        </a:rPr>
                        <a:t> de </a:t>
                      </a:r>
                      <a:r>
                        <a:rPr lang="en-US" sz="1600" kern="1200" dirty="0" err="1">
                          <a:solidFill>
                            <a:schemeClr val="bg1"/>
                          </a:solidFill>
                          <a:effectLst/>
                          <a:latin typeface="Trebuchet MS" panose="020B0603020202020204" pitchFamily="34" charset="0"/>
                          <a:ea typeface="+mn-ea"/>
                          <a:cs typeface="+mn-cs"/>
                        </a:rPr>
                        <a:t>vedere</a:t>
                      </a:r>
                      <a:r>
                        <a:rPr lang="en-US" sz="1600" kern="1200" dirty="0">
                          <a:solidFill>
                            <a:schemeClr val="bg1"/>
                          </a:solidFill>
                          <a:effectLst/>
                          <a:latin typeface="Trebuchet MS" panose="020B0603020202020204" pitchFamily="34" charset="0"/>
                          <a:ea typeface="+mn-ea"/>
                          <a:cs typeface="+mn-cs"/>
                        </a:rPr>
                        <a:t> al </a:t>
                      </a:r>
                      <a:r>
                        <a:rPr lang="en-US" sz="1600" kern="1200" dirty="0" err="1">
                          <a:solidFill>
                            <a:schemeClr val="bg1"/>
                          </a:solidFill>
                          <a:effectLst/>
                          <a:latin typeface="Trebuchet MS" panose="020B0603020202020204" pitchFamily="34" charset="0"/>
                          <a:ea typeface="+mn-ea"/>
                          <a:cs typeface="+mn-cs"/>
                        </a:rPr>
                        <a:t>efectului</a:t>
                      </a:r>
                      <a:r>
                        <a:rPr lang="en-US" sz="1600" kern="1200" dirty="0">
                          <a:solidFill>
                            <a:schemeClr val="bg1"/>
                          </a:solidFill>
                          <a:effectLst/>
                          <a:latin typeface="Trebuchet MS" panose="020B0603020202020204" pitchFamily="34" charset="0"/>
                          <a:ea typeface="+mn-ea"/>
                          <a:cs typeface="+mn-cs"/>
                        </a:rPr>
                        <a:t> </a:t>
                      </a:r>
                      <a:r>
                        <a:rPr lang="en-US" sz="1600" kern="1200" dirty="0" err="1">
                          <a:solidFill>
                            <a:schemeClr val="bg1"/>
                          </a:solidFill>
                          <a:effectLst/>
                          <a:latin typeface="Trebuchet MS" panose="020B0603020202020204" pitchFamily="34" charset="0"/>
                          <a:ea typeface="+mn-ea"/>
                          <a:cs typeface="+mn-cs"/>
                        </a:rPr>
                        <a:t>terapeutic</a:t>
                      </a:r>
                      <a:r>
                        <a:rPr lang="en-US" sz="1600" kern="1200" dirty="0">
                          <a:solidFill>
                            <a:schemeClr val="bg1"/>
                          </a:solidFill>
                          <a:effectLst/>
                          <a:latin typeface="Trebuchet MS" panose="020B0603020202020204" pitchFamily="34" charset="0"/>
                          <a:ea typeface="+mn-ea"/>
                          <a:cs typeface="+mn-cs"/>
                        </a:rPr>
                        <a:t> </a:t>
                      </a:r>
                      <a:r>
                        <a:rPr lang="en-US" sz="1600" kern="1200" dirty="0" err="1">
                          <a:solidFill>
                            <a:schemeClr val="bg1"/>
                          </a:solidFill>
                          <a:effectLst/>
                          <a:latin typeface="Trebuchet MS" panose="020B0603020202020204" pitchFamily="34" charset="0"/>
                          <a:ea typeface="+mn-ea"/>
                          <a:cs typeface="+mn-cs"/>
                        </a:rPr>
                        <a:t>si</a:t>
                      </a:r>
                      <a:r>
                        <a:rPr lang="en-US" sz="1600" kern="1200" dirty="0">
                          <a:solidFill>
                            <a:schemeClr val="bg1"/>
                          </a:solidFill>
                          <a:effectLst/>
                          <a:latin typeface="Trebuchet MS" panose="020B0603020202020204" pitchFamily="34" charset="0"/>
                          <a:ea typeface="+mn-ea"/>
                          <a:cs typeface="+mn-cs"/>
                        </a:rPr>
                        <a:t> al </a:t>
                      </a:r>
                      <a:r>
                        <a:rPr lang="en-US" sz="1600" kern="1200" dirty="0" err="1">
                          <a:solidFill>
                            <a:schemeClr val="bg1"/>
                          </a:solidFill>
                          <a:effectLst/>
                          <a:latin typeface="Trebuchet MS" panose="020B0603020202020204" pitchFamily="34" charset="0"/>
                          <a:ea typeface="+mn-ea"/>
                          <a:cs typeface="+mn-cs"/>
                        </a:rPr>
                        <a:t>modului</a:t>
                      </a:r>
                      <a:r>
                        <a:rPr lang="en-US" sz="1600" kern="1200" dirty="0">
                          <a:solidFill>
                            <a:schemeClr val="bg1"/>
                          </a:solidFill>
                          <a:effectLst/>
                          <a:latin typeface="Trebuchet MS" panose="020B0603020202020204" pitchFamily="34" charset="0"/>
                          <a:ea typeface="+mn-ea"/>
                          <a:cs typeface="+mn-cs"/>
                        </a:rPr>
                        <a:t> de </a:t>
                      </a:r>
                      <a:r>
                        <a:rPr lang="en-US" sz="1600" kern="1200" dirty="0" err="1">
                          <a:solidFill>
                            <a:schemeClr val="bg1"/>
                          </a:solidFill>
                          <a:effectLst/>
                          <a:latin typeface="Trebuchet MS" panose="020B0603020202020204" pitchFamily="34" charset="0"/>
                          <a:ea typeface="+mn-ea"/>
                          <a:cs typeface="+mn-cs"/>
                        </a:rPr>
                        <a:t>administrare</a:t>
                      </a:r>
                      <a:endParaRPr lang="en-US" sz="1600" kern="1200" dirty="0">
                        <a:solidFill>
                          <a:schemeClr val="bg1"/>
                        </a:solidFill>
                        <a:effectLst/>
                        <a:latin typeface="Trebuchet MS" panose="020B0603020202020204" pitchFamily="34" charset="0"/>
                        <a:ea typeface="+mn-ea"/>
                        <a:cs typeface="+mn-cs"/>
                      </a:endParaRPr>
                    </a:p>
                  </a:txBody>
                  <a:tcPr anchor="ctr">
                    <a:solidFill>
                      <a:srgbClr val="D50F1C"/>
                    </a:solidFill>
                  </a:tcPr>
                </a:tc>
                <a:tc>
                  <a:txBody>
                    <a:bodyPr/>
                    <a:lstStyle/>
                    <a:p>
                      <a:pPr marL="0" indent="0" algn="just">
                        <a:buFont typeface="Wingdings" panose="05000000000000000000" pitchFamily="2" charset="2"/>
                        <a:buNone/>
                      </a:pPr>
                      <a:r>
                        <a:rPr lang="en-US" sz="1200" kern="1200" dirty="0">
                          <a:solidFill>
                            <a:schemeClr val="dk1"/>
                          </a:solidFill>
                          <a:effectLst/>
                          <a:latin typeface="Trebuchet MS" panose="020B0603020202020204" pitchFamily="34" charset="0"/>
                          <a:ea typeface="+mn-ea"/>
                          <a:cs typeface="+mn-cs"/>
                        </a:rPr>
                        <a:t>Se </a:t>
                      </a:r>
                      <a:r>
                        <a:rPr lang="en-US" sz="1200" kern="1200" dirty="0" err="1">
                          <a:solidFill>
                            <a:schemeClr val="dk1"/>
                          </a:solidFill>
                          <a:effectLst/>
                          <a:latin typeface="Trebuchet MS" panose="020B0603020202020204" pitchFamily="34" charset="0"/>
                          <a:ea typeface="+mn-ea"/>
                          <a:cs typeface="+mn-cs"/>
                        </a:rPr>
                        <a:t>deruleaza</a:t>
                      </a:r>
                      <a:r>
                        <a:rPr lang="en-US" sz="1200" kern="1200" baseline="0" dirty="0">
                          <a:solidFill>
                            <a:schemeClr val="dk1"/>
                          </a:solidFill>
                          <a:effectLst/>
                          <a:latin typeface="Trebuchet MS" panose="020B0603020202020204" pitchFamily="34" charset="0"/>
                          <a:ea typeface="+mn-ea"/>
                          <a:cs typeface="+mn-cs"/>
                        </a:rPr>
                        <a:t> </a:t>
                      </a:r>
                      <a:r>
                        <a:rPr lang="en-US" sz="1200" kern="1200" baseline="0" dirty="0" err="1">
                          <a:solidFill>
                            <a:schemeClr val="dk1"/>
                          </a:solidFill>
                          <a:effectLst/>
                          <a:latin typeface="Trebuchet MS" panose="020B0603020202020204" pitchFamily="34" charset="0"/>
                          <a:ea typeface="+mn-ea"/>
                          <a:cs typeface="+mn-cs"/>
                        </a:rPr>
                        <a:t>negocieri</a:t>
                      </a:r>
                      <a:r>
                        <a:rPr lang="en-US" sz="1200" kern="1200" baseline="0" dirty="0">
                          <a:solidFill>
                            <a:schemeClr val="dk1"/>
                          </a:solidFill>
                          <a:effectLst/>
                          <a:latin typeface="Trebuchet MS" panose="020B0603020202020204" pitchFamily="34" charset="0"/>
                          <a:ea typeface="+mn-ea"/>
                          <a:cs typeface="+mn-cs"/>
                        </a:rPr>
                        <a:t> cu </a:t>
                      </a:r>
                      <a:r>
                        <a:rPr lang="en-US" sz="1200" kern="1200" baseline="0" dirty="0" err="1">
                          <a:solidFill>
                            <a:schemeClr val="dk1"/>
                          </a:solidFill>
                          <a:effectLst/>
                          <a:latin typeface="Trebuchet MS" panose="020B0603020202020204" pitchFamily="34" charset="0"/>
                          <a:ea typeface="+mn-ea"/>
                          <a:cs typeface="+mn-cs"/>
                        </a:rPr>
                        <a:t>parteneri</a:t>
                      </a:r>
                      <a:r>
                        <a:rPr lang="en-US" sz="1200" kern="1200" baseline="0" dirty="0">
                          <a:solidFill>
                            <a:schemeClr val="dk1"/>
                          </a:solidFill>
                          <a:effectLst/>
                          <a:latin typeface="Trebuchet MS" panose="020B0603020202020204" pitchFamily="34" charset="0"/>
                          <a:ea typeface="+mn-ea"/>
                          <a:cs typeface="+mn-cs"/>
                        </a:rPr>
                        <a:t> </a:t>
                      </a:r>
                      <a:r>
                        <a:rPr lang="en-US" sz="1200" kern="1200" baseline="0" dirty="0" err="1">
                          <a:solidFill>
                            <a:schemeClr val="dk1"/>
                          </a:solidFill>
                          <a:effectLst/>
                          <a:latin typeface="Trebuchet MS" panose="020B0603020202020204" pitchFamily="34" charset="0"/>
                          <a:ea typeface="+mn-ea"/>
                          <a:cs typeface="+mn-cs"/>
                        </a:rPr>
                        <a:t>pentru</a:t>
                      </a:r>
                      <a:r>
                        <a:rPr lang="en-US" sz="1200" kern="1200" baseline="0" dirty="0">
                          <a:solidFill>
                            <a:schemeClr val="dk1"/>
                          </a:solidFill>
                          <a:effectLst/>
                          <a:latin typeface="Trebuchet MS" panose="020B0603020202020204" pitchFamily="34" charset="0"/>
                          <a:ea typeface="+mn-ea"/>
                          <a:cs typeface="+mn-cs"/>
                        </a:rPr>
                        <a:t> </a:t>
                      </a:r>
                      <a:r>
                        <a:rPr lang="en-US" sz="1200" kern="1200" baseline="0" dirty="0" err="1">
                          <a:solidFill>
                            <a:schemeClr val="dk1"/>
                          </a:solidFill>
                          <a:effectLst/>
                          <a:latin typeface="Trebuchet MS" panose="020B0603020202020204" pitchFamily="34" charset="0"/>
                          <a:ea typeface="+mn-ea"/>
                          <a:cs typeface="+mn-cs"/>
                        </a:rPr>
                        <a:t>achizitia</a:t>
                      </a:r>
                      <a:r>
                        <a:rPr lang="en-US" sz="1200" kern="1200" baseline="0" dirty="0">
                          <a:solidFill>
                            <a:schemeClr val="dk1"/>
                          </a:solidFill>
                          <a:effectLst/>
                          <a:latin typeface="Trebuchet MS" panose="020B0603020202020204" pitchFamily="34" charset="0"/>
                          <a:ea typeface="+mn-ea"/>
                          <a:cs typeface="+mn-cs"/>
                        </a:rPr>
                        <a:t> de </a:t>
                      </a:r>
                      <a:r>
                        <a:rPr lang="en-US" sz="1200" kern="1200" baseline="0" dirty="0" err="1">
                          <a:solidFill>
                            <a:schemeClr val="accent1"/>
                          </a:solidFill>
                          <a:effectLst/>
                          <a:latin typeface="Trebuchet MS" panose="020B0603020202020204" pitchFamily="34" charset="0"/>
                          <a:ea typeface="+mn-ea"/>
                          <a:cs typeface="+mn-cs"/>
                        </a:rPr>
                        <a:t>licente</a:t>
                      </a:r>
                      <a:endParaRPr lang="en-US" sz="1200" kern="1200" baseline="0" dirty="0">
                        <a:solidFill>
                          <a:schemeClr val="accent1"/>
                        </a:solidFill>
                        <a:effectLst/>
                        <a:latin typeface="Trebuchet MS" panose="020B0603020202020204" pitchFamily="34" charset="0"/>
                        <a:ea typeface="+mn-ea"/>
                        <a:cs typeface="+mn-cs"/>
                      </a:endParaRPr>
                    </a:p>
                    <a:p>
                      <a:pPr marL="0" indent="0" algn="just">
                        <a:buFont typeface="Wingdings" panose="05000000000000000000" pitchFamily="2" charset="2"/>
                        <a:buNone/>
                      </a:pPr>
                      <a:r>
                        <a:rPr lang="en-US" sz="1200" kern="1200" baseline="0" dirty="0">
                          <a:solidFill>
                            <a:schemeClr val="accent1"/>
                          </a:solidFill>
                          <a:effectLst/>
                          <a:latin typeface="Trebuchet MS" panose="020B0603020202020204" pitchFamily="34" charset="0"/>
                          <a:ea typeface="+mn-ea"/>
                          <a:cs typeface="+mn-cs"/>
                        </a:rPr>
                        <a:t>de </a:t>
                      </a:r>
                      <a:r>
                        <a:rPr lang="en-US" sz="1200" kern="1200" baseline="0" dirty="0" err="1">
                          <a:solidFill>
                            <a:schemeClr val="accent1"/>
                          </a:solidFill>
                          <a:effectLst/>
                          <a:latin typeface="Trebuchet MS" panose="020B0603020202020204" pitchFamily="34" charset="0"/>
                          <a:ea typeface="+mn-ea"/>
                          <a:cs typeface="+mn-cs"/>
                        </a:rPr>
                        <a:t>productie</a:t>
                      </a:r>
                      <a:endParaRPr lang="en-US" sz="1200" kern="1200" baseline="0" dirty="0">
                        <a:solidFill>
                          <a:schemeClr val="accent1"/>
                        </a:solidFill>
                        <a:effectLst/>
                        <a:latin typeface="Trebuchet MS" panose="020B0603020202020204" pitchFamily="34" charset="0"/>
                        <a:ea typeface="+mn-ea"/>
                        <a:cs typeface="+mn-cs"/>
                      </a:endParaRPr>
                    </a:p>
                    <a:p>
                      <a:pPr marL="0" indent="0" algn="just">
                        <a:buFont typeface="Wingdings" panose="05000000000000000000" pitchFamily="2" charset="2"/>
                        <a:buNone/>
                      </a:pPr>
                      <a:r>
                        <a:rPr lang="en-US" sz="1200" kern="1200" dirty="0" err="1">
                          <a:solidFill>
                            <a:schemeClr val="dk1"/>
                          </a:solidFill>
                          <a:effectLst/>
                          <a:latin typeface="Trebuchet MS" panose="020B0603020202020204" pitchFamily="34" charset="0"/>
                          <a:ea typeface="+mn-ea"/>
                          <a:cs typeface="+mn-cs"/>
                        </a:rPr>
                        <a:t>Obtinerea</a:t>
                      </a:r>
                      <a:r>
                        <a:rPr lang="en-US" sz="1200" kern="1200" dirty="0">
                          <a:solidFill>
                            <a:schemeClr val="dk1"/>
                          </a:solidFill>
                          <a:effectLst/>
                          <a:latin typeface="Trebuchet MS" panose="020B0603020202020204" pitchFamily="34" charset="0"/>
                          <a:ea typeface="+mn-ea"/>
                          <a:cs typeface="+mn-cs"/>
                        </a:rPr>
                        <a:t> de </a:t>
                      </a:r>
                      <a:r>
                        <a:rPr lang="en-US" sz="1200" kern="1200" dirty="0" err="1">
                          <a:solidFill>
                            <a:schemeClr val="dk1"/>
                          </a:solidFill>
                          <a:effectLst/>
                          <a:latin typeface="Trebuchet MS" panose="020B0603020202020204" pitchFamily="34" charset="0"/>
                          <a:ea typeface="+mn-ea"/>
                          <a:cs typeface="+mn-cs"/>
                        </a:rPr>
                        <a:t>autorizatii</a:t>
                      </a:r>
                      <a:r>
                        <a:rPr lang="en-US" sz="1200" kern="1200" dirty="0">
                          <a:solidFill>
                            <a:schemeClr val="dk1"/>
                          </a:solidFill>
                          <a:effectLst/>
                          <a:latin typeface="Trebuchet MS" panose="020B0603020202020204" pitchFamily="34" charset="0"/>
                          <a:ea typeface="+mn-ea"/>
                          <a:cs typeface="+mn-cs"/>
                        </a:rPr>
                        <a:t> de </a:t>
                      </a:r>
                      <a:r>
                        <a:rPr lang="en-US" sz="1200" kern="1200" dirty="0" err="1">
                          <a:solidFill>
                            <a:schemeClr val="dk1"/>
                          </a:solidFill>
                          <a:effectLst/>
                          <a:latin typeface="Trebuchet MS" panose="020B0603020202020204" pitchFamily="34" charset="0"/>
                          <a:ea typeface="+mn-ea"/>
                          <a:cs typeface="+mn-cs"/>
                        </a:rPr>
                        <a:t>punere</a:t>
                      </a:r>
                      <a:r>
                        <a:rPr lang="en-US" sz="1200" kern="1200" dirty="0">
                          <a:solidFill>
                            <a:schemeClr val="dk1"/>
                          </a:solidFill>
                          <a:effectLst/>
                          <a:latin typeface="Trebuchet MS" panose="020B0603020202020204" pitchFamily="34" charset="0"/>
                          <a:ea typeface="+mn-ea"/>
                          <a:cs typeface="+mn-cs"/>
                        </a:rPr>
                        <a:t> pe </a:t>
                      </a:r>
                      <a:r>
                        <a:rPr lang="en-US" sz="1200" kern="1200" dirty="0" err="1">
                          <a:solidFill>
                            <a:schemeClr val="dk1"/>
                          </a:solidFill>
                          <a:effectLst/>
                          <a:latin typeface="Trebuchet MS" panose="020B0603020202020204" pitchFamily="34" charset="0"/>
                          <a:ea typeface="+mn-ea"/>
                          <a:cs typeface="+mn-cs"/>
                        </a:rPr>
                        <a:t>piata</a:t>
                      </a:r>
                      <a:r>
                        <a:rPr lang="en-US" sz="1200" kern="1200" dirty="0">
                          <a:solidFill>
                            <a:schemeClr val="dk1"/>
                          </a:solidFill>
                          <a:effectLst/>
                          <a:latin typeface="Trebuchet MS" panose="020B0603020202020204" pitchFamily="34" charset="0"/>
                          <a:ea typeface="+mn-ea"/>
                          <a:cs typeface="+mn-cs"/>
                        </a:rPr>
                        <a:t> in </a:t>
                      </a:r>
                      <a:r>
                        <a:rPr lang="en-US" sz="1200" kern="1200" dirty="0" err="1">
                          <a:solidFill>
                            <a:schemeClr val="dk1"/>
                          </a:solidFill>
                          <a:effectLst/>
                          <a:latin typeface="Trebuchet MS" panose="020B0603020202020204" pitchFamily="34" charset="0"/>
                          <a:ea typeface="+mn-ea"/>
                          <a:cs typeface="+mn-cs"/>
                        </a:rPr>
                        <a:t>teritoriile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Antibiotice</a:t>
                      </a:r>
                      <a:r>
                        <a:rPr lang="en-US" sz="1200" kern="1200" dirty="0">
                          <a:solidFill>
                            <a:schemeClr val="dk1"/>
                          </a:solidFill>
                          <a:effectLst/>
                          <a:latin typeface="Trebuchet MS" panose="020B0603020202020204" pitchFamily="34" charset="0"/>
                          <a:ea typeface="+mn-ea"/>
                          <a:cs typeface="+mn-cs"/>
                        </a:rPr>
                        <a:t> a 4 </a:t>
                      </a:r>
                      <a:r>
                        <a:rPr lang="en-US" sz="1200" kern="1200" dirty="0" err="1">
                          <a:solidFill>
                            <a:schemeClr val="dk1"/>
                          </a:solidFill>
                          <a:effectLst/>
                          <a:latin typeface="Trebuchet MS" panose="020B0603020202020204" pitchFamily="34" charset="0"/>
                          <a:ea typeface="+mn-ea"/>
                          <a:cs typeface="+mn-cs"/>
                        </a:rPr>
                        <a:t>produse</a:t>
                      </a:r>
                      <a:r>
                        <a:rPr lang="en-US" sz="1200" kern="1200" dirty="0">
                          <a:solidFill>
                            <a:schemeClr val="dk1"/>
                          </a:solidFill>
                          <a:effectLst/>
                          <a:latin typeface="Trebuchet MS" panose="020B0603020202020204" pitchFamily="34" charset="0"/>
                          <a:ea typeface="+mn-ea"/>
                          <a:cs typeface="+mn-cs"/>
                        </a:rPr>
                        <a:t> (3 </a:t>
                      </a:r>
                      <a:r>
                        <a:rPr lang="en-US" sz="1200" kern="1200" dirty="0" err="1">
                          <a:solidFill>
                            <a:schemeClr val="dk1"/>
                          </a:solidFill>
                          <a:effectLst/>
                          <a:latin typeface="Trebuchet MS" panose="020B0603020202020204" pitchFamily="34" charset="0"/>
                          <a:ea typeface="+mn-ea"/>
                          <a:cs typeface="+mn-cs"/>
                        </a:rPr>
                        <a:t>produse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solide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orale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si</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unul</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injectabil</a:t>
                      </a:r>
                      <a:r>
                        <a:rPr lang="en-US" sz="1200" kern="1200" dirty="0">
                          <a:solidFill>
                            <a:schemeClr val="dk1"/>
                          </a:solidFill>
                          <a:effectLst/>
                          <a:latin typeface="Trebuchet MS" panose="020B0603020202020204" pitchFamily="34" charset="0"/>
                          <a:ea typeface="+mn-ea"/>
                          <a:cs typeface="+mn-cs"/>
                        </a:rPr>
                        <a:t>).</a:t>
                      </a: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kern="1200" dirty="0" err="1">
                          <a:solidFill>
                            <a:schemeClr val="dk1"/>
                          </a:solidFill>
                          <a:effectLst/>
                          <a:latin typeface="Trebuchet MS" panose="020B0603020202020204" pitchFamily="34" charset="0"/>
                          <a:ea typeface="+mn-ea"/>
                          <a:cs typeface="+mn-cs"/>
                        </a:rPr>
                        <a:t>Sunt</a:t>
                      </a:r>
                      <a:r>
                        <a:rPr lang="en-US" sz="1200" kern="1200" baseline="0" dirty="0">
                          <a:solidFill>
                            <a:schemeClr val="dk1"/>
                          </a:solidFill>
                          <a:effectLst/>
                          <a:latin typeface="Trebuchet MS" panose="020B0603020202020204" pitchFamily="34" charset="0"/>
                          <a:ea typeface="+mn-ea"/>
                          <a:cs typeface="+mn-cs"/>
                        </a:rPr>
                        <a:t> in </a:t>
                      </a:r>
                      <a:r>
                        <a:rPr lang="en-US" sz="1200" kern="1200" baseline="0" dirty="0" err="1">
                          <a:solidFill>
                            <a:schemeClr val="dk1"/>
                          </a:solidFill>
                          <a:effectLst/>
                          <a:latin typeface="Trebuchet MS" panose="020B0603020202020204" pitchFamily="34" charset="0"/>
                          <a:ea typeface="+mn-ea"/>
                          <a:cs typeface="+mn-cs"/>
                        </a:rPr>
                        <a:t>desfasurare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studii</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clinice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pentru</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doua</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produse</a:t>
                      </a:r>
                      <a:r>
                        <a:rPr lang="en-US" sz="1200" kern="1200" dirty="0">
                          <a:solidFill>
                            <a:schemeClr val="dk1"/>
                          </a:solidFill>
                          <a:effectLst/>
                          <a:latin typeface="Trebuchet MS" panose="020B0603020202020204" pitchFamily="34" charset="0"/>
                          <a:ea typeface="+mn-ea"/>
                          <a:cs typeface="+mn-cs"/>
                        </a:rPr>
                        <a:t> </a:t>
                      </a:r>
                      <a:r>
                        <a:rPr lang="en-US" sz="1200" kern="1200" dirty="0" err="1">
                          <a:solidFill>
                            <a:schemeClr val="dk1"/>
                          </a:solidFill>
                          <a:effectLst/>
                          <a:latin typeface="Trebuchet MS" panose="020B0603020202020204" pitchFamily="34" charset="0"/>
                          <a:ea typeface="+mn-ea"/>
                          <a:cs typeface="+mn-cs"/>
                        </a:rPr>
                        <a:t>topice</a:t>
                      </a:r>
                      <a:endParaRPr lang="en-US" sz="1200" kern="1200" dirty="0">
                        <a:solidFill>
                          <a:schemeClr val="tx1"/>
                        </a:solidFill>
                        <a:effectLst/>
                        <a:latin typeface="Trebuchet MS" panose="020B0603020202020204" pitchFamily="34" charset="0"/>
                        <a:ea typeface="+mn-ea"/>
                        <a:cs typeface="+mn-cs"/>
                      </a:endParaRPr>
                    </a:p>
                  </a:txBody>
                  <a:tcPr anchor="ctr">
                    <a:solidFill>
                      <a:schemeClr val="bg2">
                        <a:lumMod val="85000"/>
                      </a:schemeClr>
                    </a:solidFill>
                  </a:tcPr>
                </a:tc>
                <a:extLst>
                  <a:ext uri="{0D108BD9-81ED-4DB2-BD59-A6C34878D82A}">
                    <a16:rowId xmlns:a16="http://schemas.microsoft.com/office/drawing/2014/main" val="10002"/>
                  </a:ext>
                </a:extLst>
              </a:tr>
              <a:tr h="635020">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kern="1200" dirty="0" err="1">
                          <a:solidFill>
                            <a:schemeClr val="bg1"/>
                          </a:solidFill>
                          <a:effectLst/>
                          <a:latin typeface="Trebuchet MS" panose="020B0603020202020204" pitchFamily="34" charset="0"/>
                          <a:ea typeface="+mn-ea"/>
                          <a:cs typeface="+mn-cs"/>
                        </a:rPr>
                        <a:t>Consolidarea</a:t>
                      </a:r>
                      <a:r>
                        <a:rPr lang="en-US" sz="1600" kern="1200" dirty="0">
                          <a:solidFill>
                            <a:schemeClr val="bg1"/>
                          </a:solidFill>
                          <a:effectLst/>
                          <a:latin typeface="Trebuchet MS" panose="020B0603020202020204" pitchFamily="34" charset="0"/>
                          <a:ea typeface="+mn-ea"/>
                          <a:cs typeface="+mn-cs"/>
                        </a:rPr>
                        <a:t> </a:t>
                      </a:r>
                      <a:r>
                        <a:rPr lang="en-US" sz="1600" b="1" kern="1200" dirty="0" err="1">
                          <a:solidFill>
                            <a:schemeClr val="bg1"/>
                          </a:solidFill>
                          <a:effectLst/>
                          <a:latin typeface="Trebuchet MS" panose="020B0603020202020204" pitchFamily="34" charset="0"/>
                          <a:ea typeface="+mn-ea"/>
                          <a:cs typeface="+mn-cs"/>
                        </a:rPr>
                        <a:t>substantei</a:t>
                      </a:r>
                      <a:r>
                        <a:rPr lang="en-US" sz="1600" b="1" kern="1200" dirty="0">
                          <a:solidFill>
                            <a:schemeClr val="bg1"/>
                          </a:solidFill>
                          <a:effectLst/>
                          <a:latin typeface="Trebuchet MS" panose="020B0603020202020204" pitchFamily="34" charset="0"/>
                          <a:ea typeface="+mn-ea"/>
                          <a:cs typeface="+mn-cs"/>
                        </a:rPr>
                        <a:t> active </a:t>
                      </a:r>
                      <a:r>
                        <a:rPr lang="en-US" sz="1600" b="1" kern="1200" dirty="0" err="1">
                          <a:solidFill>
                            <a:schemeClr val="bg1"/>
                          </a:solidFill>
                          <a:effectLst/>
                          <a:latin typeface="Trebuchet MS" panose="020B0603020202020204" pitchFamily="34" charset="0"/>
                          <a:ea typeface="+mn-ea"/>
                          <a:cs typeface="+mn-cs"/>
                        </a:rPr>
                        <a:t>Nistatina</a:t>
                      </a:r>
                      <a:endParaRPr lang="en-US" sz="1600" kern="1200" dirty="0">
                        <a:solidFill>
                          <a:schemeClr val="bg1"/>
                        </a:solidFill>
                        <a:effectLst/>
                        <a:latin typeface="Trebuchet MS" panose="020B0603020202020204" pitchFamily="34" charset="0"/>
                        <a:ea typeface="+mn-ea"/>
                        <a:cs typeface="+mn-cs"/>
                      </a:endParaRPr>
                    </a:p>
                  </a:txBody>
                  <a:tcPr anchor="ctr">
                    <a:solidFill>
                      <a:srgbClr val="D50F1C"/>
                    </a:solidFill>
                  </a:tcPr>
                </a:tc>
                <a:tc>
                  <a:txBody>
                    <a:bodyPr/>
                    <a:lstStyle/>
                    <a:p>
                      <a:pPr marL="0" indent="0" algn="just" defTabSz="914400" rtl="0" eaLnBrk="1" latinLnBrk="0" hangingPunct="1">
                        <a:buFont typeface="Wingdings" panose="05000000000000000000" pitchFamily="2" charset="2"/>
                        <a:buNone/>
                      </a:pPr>
                      <a:r>
                        <a:rPr lang="en-GB" sz="1200" kern="1200" dirty="0">
                          <a:solidFill>
                            <a:schemeClr val="dk1"/>
                          </a:solidFill>
                          <a:effectLst/>
                          <a:latin typeface="Trebuchet MS" panose="020B0603020202020204" pitchFamily="34" charset="0"/>
                          <a:ea typeface="+mn-ea"/>
                          <a:cs typeface="+mn-cs"/>
                        </a:rPr>
                        <a:t>M</a:t>
                      </a:r>
                      <a:r>
                        <a:rPr lang="ro-RO" sz="1200" kern="1200" dirty="0">
                          <a:solidFill>
                            <a:schemeClr val="dk1"/>
                          </a:solidFill>
                          <a:effectLst/>
                          <a:latin typeface="Trebuchet MS" panose="020B0603020202020204" pitchFamily="34" charset="0"/>
                          <a:ea typeface="+mn-ea"/>
                          <a:cs typeface="+mn-cs"/>
                        </a:rPr>
                        <a:t>entinerea pietelor traditionale si cresterea exporturilor pe piete reglementate, in special in piata Statelor Unite ale Americii</a:t>
                      </a:r>
                      <a:endParaRPr lang="ro-RO" sz="1200" kern="1200" dirty="0">
                        <a:solidFill>
                          <a:schemeClr val="dk1"/>
                        </a:solidFill>
                        <a:latin typeface="Trebuchet MS" panose="020B0603020202020204" pitchFamily="34" charset="0"/>
                        <a:ea typeface="+mn-ea"/>
                        <a:cs typeface="+mn-cs"/>
                      </a:endParaRPr>
                    </a:p>
                  </a:txBody>
                  <a:tcPr anchor="ctr">
                    <a:solidFill>
                      <a:schemeClr val="bg2">
                        <a:lumMod val="85000"/>
                      </a:schemeClr>
                    </a:solidFill>
                  </a:tcPr>
                </a:tc>
                <a:extLst>
                  <a:ext uri="{0D108BD9-81ED-4DB2-BD59-A6C34878D82A}">
                    <a16:rowId xmlns:a16="http://schemas.microsoft.com/office/drawing/2014/main" val="646059865"/>
                  </a:ext>
                </a:extLst>
              </a:tr>
            </a:tbl>
          </a:graphicData>
        </a:graphic>
      </p:graphicFrame>
      <p:sp>
        <p:nvSpPr>
          <p:cNvPr id="8" name="Title 4">
            <a:extLst>
              <a:ext uri="{FF2B5EF4-FFF2-40B4-BE49-F238E27FC236}">
                <a16:creationId xmlns:a16="http://schemas.microsoft.com/office/drawing/2014/main" id="{2315C29F-9B95-4111-A0A0-EB79E932C83B}"/>
              </a:ext>
            </a:extLst>
          </p:cNvPr>
          <p:cNvSpPr txBox="1">
            <a:spLocks/>
          </p:cNvSpPr>
          <p:nvPr/>
        </p:nvSpPr>
        <p:spPr bwMode="auto">
          <a:xfrm>
            <a:off x="243647" y="732513"/>
            <a:ext cx="8330366" cy="42620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eorgia" panose="02040502050405020303" pitchFamily="18" charset="0"/>
              </a:defRPr>
            </a:lvl2pPr>
            <a:lvl3pPr algn="l" rtl="0" eaLnBrk="0" fontAlgn="base" hangingPunct="0">
              <a:spcBef>
                <a:spcPct val="0"/>
              </a:spcBef>
              <a:spcAft>
                <a:spcPct val="0"/>
              </a:spcAft>
              <a:defRPr sz="3600">
                <a:solidFill>
                  <a:schemeClr val="tx1"/>
                </a:solidFill>
                <a:latin typeface="Georgia" panose="02040502050405020303" pitchFamily="18" charset="0"/>
              </a:defRPr>
            </a:lvl3pPr>
            <a:lvl4pPr algn="l" rtl="0" eaLnBrk="0" fontAlgn="base" hangingPunct="0">
              <a:spcBef>
                <a:spcPct val="0"/>
              </a:spcBef>
              <a:spcAft>
                <a:spcPct val="0"/>
              </a:spcAft>
              <a:defRPr sz="3600">
                <a:solidFill>
                  <a:schemeClr val="tx1"/>
                </a:solidFill>
                <a:latin typeface="Georgia" panose="02040502050405020303" pitchFamily="18" charset="0"/>
              </a:defRPr>
            </a:lvl4pPr>
            <a:lvl5pPr algn="l" rtl="0" eaLnBrk="0" fontAlgn="base" hangingPunct="0">
              <a:spcBef>
                <a:spcPct val="0"/>
              </a:spcBef>
              <a:spcAft>
                <a:spcPct val="0"/>
              </a:spcAft>
              <a:defRPr sz="3600">
                <a:solidFill>
                  <a:schemeClr val="tx1"/>
                </a:solidFill>
                <a:latin typeface="Georgia" panose="02040502050405020303" pitchFamily="18" charset="0"/>
              </a:defRPr>
            </a:lvl5pPr>
            <a:lvl6pPr marL="457200" algn="l" rtl="0" fontAlgn="base">
              <a:spcBef>
                <a:spcPct val="0"/>
              </a:spcBef>
              <a:spcAft>
                <a:spcPct val="0"/>
              </a:spcAft>
              <a:defRPr sz="3600">
                <a:solidFill>
                  <a:schemeClr val="tx1"/>
                </a:solidFill>
                <a:latin typeface="Georgia" panose="02040502050405020303" pitchFamily="18" charset="0"/>
              </a:defRPr>
            </a:lvl6pPr>
            <a:lvl7pPr marL="914400" algn="l" rtl="0" fontAlgn="base">
              <a:spcBef>
                <a:spcPct val="0"/>
              </a:spcBef>
              <a:spcAft>
                <a:spcPct val="0"/>
              </a:spcAft>
              <a:defRPr sz="3600">
                <a:solidFill>
                  <a:schemeClr val="tx1"/>
                </a:solidFill>
                <a:latin typeface="Georgia" panose="02040502050405020303" pitchFamily="18" charset="0"/>
              </a:defRPr>
            </a:lvl7pPr>
            <a:lvl8pPr marL="1371600" algn="l" rtl="0" fontAlgn="base">
              <a:spcBef>
                <a:spcPct val="0"/>
              </a:spcBef>
              <a:spcAft>
                <a:spcPct val="0"/>
              </a:spcAft>
              <a:defRPr sz="3600">
                <a:solidFill>
                  <a:schemeClr val="tx1"/>
                </a:solidFill>
                <a:latin typeface="Georgia" panose="02040502050405020303" pitchFamily="18" charset="0"/>
              </a:defRPr>
            </a:lvl8pPr>
            <a:lvl9pPr marL="1828800" algn="l" rtl="0" fontAlgn="base">
              <a:spcBef>
                <a:spcPct val="0"/>
              </a:spcBef>
              <a:spcAft>
                <a:spcPct val="0"/>
              </a:spcAft>
              <a:defRPr sz="3600">
                <a:solidFill>
                  <a:schemeClr val="tx1"/>
                </a:solidFill>
                <a:latin typeface="Georgia" panose="02040502050405020303" pitchFamily="18" charset="0"/>
              </a:defRPr>
            </a:lvl9pPr>
          </a:lstStyle>
          <a:p>
            <a:pPr eaLnBrk="1" hangingPunct="1"/>
            <a:r>
              <a:rPr lang="en-US" altLang="ro-RO" sz="2000" b="1" dirty="0">
                <a:solidFill>
                  <a:schemeClr val="tx2"/>
                </a:solidFill>
                <a:latin typeface="Trebuchet MS" panose="020B0603020202020204" pitchFamily="34" charset="0"/>
              </a:rPr>
              <a:t>Pilon 2: </a:t>
            </a:r>
            <a:r>
              <a:rPr lang="en-US" altLang="ro-RO" sz="2000" b="1" dirty="0" err="1">
                <a:solidFill>
                  <a:schemeClr val="tx2"/>
                </a:solidFill>
                <a:latin typeface="Trebuchet MS" panose="020B0603020202020204" pitchFamily="34" charset="0"/>
              </a:rPr>
              <a:t>Adaptarea</a:t>
            </a:r>
            <a:r>
              <a:rPr lang="en-US" altLang="ro-RO" sz="2000" b="1" dirty="0">
                <a:solidFill>
                  <a:schemeClr val="tx2"/>
                </a:solidFill>
                <a:latin typeface="Trebuchet MS" panose="020B0603020202020204" pitchFamily="34" charset="0"/>
              </a:rPr>
              <a:t> </a:t>
            </a:r>
            <a:r>
              <a:rPr lang="en-US" altLang="ro-RO" sz="2000" b="1" dirty="0" err="1">
                <a:solidFill>
                  <a:schemeClr val="tx2"/>
                </a:solidFill>
                <a:latin typeface="Trebuchet MS" panose="020B0603020202020204" pitchFamily="34" charset="0"/>
              </a:rPr>
              <a:t>strategica</a:t>
            </a:r>
            <a:r>
              <a:rPr lang="en-US" altLang="ro-RO" sz="2000" b="1" dirty="0">
                <a:solidFill>
                  <a:schemeClr val="tx2"/>
                </a:solidFill>
                <a:latin typeface="Trebuchet MS" panose="020B0603020202020204" pitchFamily="34" charset="0"/>
              </a:rPr>
              <a:t> a </a:t>
            </a:r>
            <a:r>
              <a:rPr lang="en-US" altLang="ro-RO" sz="2000" b="1" dirty="0" err="1">
                <a:solidFill>
                  <a:schemeClr val="tx2"/>
                </a:solidFill>
                <a:latin typeface="Trebuchet MS" panose="020B0603020202020204" pitchFamily="34" charset="0"/>
              </a:rPr>
              <a:t>portofoliului</a:t>
            </a:r>
            <a:r>
              <a:rPr lang="en-US" altLang="ro-RO" sz="2000" b="1" dirty="0">
                <a:solidFill>
                  <a:schemeClr val="tx2"/>
                </a:solidFill>
                <a:latin typeface="Trebuchet MS" panose="020B0603020202020204" pitchFamily="34" charset="0"/>
              </a:rPr>
              <a:t> de </a:t>
            </a:r>
            <a:r>
              <a:rPr lang="en-US" altLang="ro-RO" sz="2000" b="1" dirty="0" err="1">
                <a:solidFill>
                  <a:schemeClr val="tx2"/>
                </a:solidFill>
                <a:latin typeface="Trebuchet MS" panose="020B0603020202020204" pitchFamily="34" charset="0"/>
              </a:rPr>
              <a:t>produse</a:t>
            </a:r>
            <a:endParaRPr lang="en-US" altLang="en-US" sz="2000" b="1" dirty="0">
              <a:solidFill>
                <a:schemeClr val="tx2"/>
              </a:solidFill>
              <a:latin typeface="Trebuchet MS" panose="020B0603020202020204" pitchFamily="34" charset="0"/>
            </a:endParaRPr>
          </a:p>
        </p:txBody>
      </p:sp>
    </p:spTree>
    <p:extLst>
      <p:ext uri="{BB962C8B-B14F-4D97-AF65-F5344CB8AC3E}">
        <p14:creationId xmlns:p14="http://schemas.microsoft.com/office/powerpoint/2010/main" val="18168543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DNA">
      <a:dk1>
        <a:srgbClr val="242F38"/>
      </a:dk1>
      <a:lt1>
        <a:srgbClr val="FFFFFF"/>
      </a:lt1>
      <a:dk2>
        <a:srgbClr val="354552"/>
      </a:dk2>
      <a:lt2>
        <a:srgbClr val="FFFFFF"/>
      </a:lt2>
      <a:accent1>
        <a:srgbClr val="E51C24"/>
      </a:accent1>
      <a:accent2>
        <a:srgbClr val="8AA1AC"/>
      </a:accent2>
      <a:accent3>
        <a:srgbClr val="CF1720"/>
      </a:accent3>
      <a:accent4>
        <a:srgbClr val="6C8997"/>
      </a:accent4>
      <a:accent5>
        <a:srgbClr val="BB151D"/>
      </a:accent5>
      <a:accent6>
        <a:srgbClr val="668290"/>
      </a:accent6>
      <a:hlink>
        <a:srgbClr val="0A8CAA"/>
      </a:hlink>
      <a:folHlink>
        <a:srgbClr val="5F497A"/>
      </a:folHlink>
    </a:clrScheme>
    <a:fontScheme name="Custom 8">
      <a:majorFont>
        <a:latin typeface="Georgia"/>
        <a:ea typeface=""/>
        <a:cs typeface=""/>
      </a:majorFont>
      <a:minorFont>
        <a:latin typeface="Calibr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8689</TotalTime>
  <Words>2689</Words>
  <Application>Microsoft Office PowerPoint</Application>
  <PresentationFormat>On-screen Show (4:3)</PresentationFormat>
  <Paragraphs>645</Paragraphs>
  <Slides>22</Slides>
  <Notes>18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Antibiotice Light</vt:lpstr>
      <vt:lpstr>Antibiotice Medium</vt:lpstr>
      <vt:lpstr>Antibiotice Regular</vt:lpstr>
      <vt:lpstr>Arial</vt:lpstr>
      <vt:lpstr>Calibri</vt:lpstr>
      <vt:lpstr>Georgia</vt:lpstr>
      <vt:lpstr>Symbol</vt:lpstr>
      <vt:lpstr>Times New Roman</vt:lpstr>
      <vt:lpstr>Trebuchet MS</vt:lpstr>
      <vt:lpstr>WebHostingHub-Glyphs</vt:lpstr>
      <vt:lpstr>Wingdings</vt:lpstr>
      <vt:lpstr>Office Theme</vt:lpstr>
      <vt:lpstr>PowerPoint Presentation</vt:lpstr>
      <vt:lpstr>PowerPoint Presentation</vt:lpstr>
      <vt:lpstr>PowerPoint Presentation</vt:lpstr>
      <vt:lpstr>Antibiotice, o companie responsabila</vt:lpstr>
      <vt:lpstr>PowerPoint Presentation</vt:lpstr>
      <vt:lpstr>Slide 5</vt:lpstr>
      <vt:lpstr>Pilon 1: Adaptarea strategica a resurselor umane </vt:lpstr>
      <vt:lpstr>Pilon 1: Adaptarea strategica a resurselor umane </vt:lpstr>
      <vt:lpstr>PowerPoint Presentation</vt:lpstr>
      <vt:lpstr>Pilon 3:  Perfectionarea continua a Sistemului de Management Integrat  (Calitate, Mediu,  Sanatate si Securitate in Munca) </vt:lpstr>
      <vt:lpstr>PowerPoint Presentation</vt:lpstr>
      <vt:lpstr>PowerPoint Presentation</vt:lpstr>
      <vt:lpstr>PowerPoint Presentation</vt:lpstr>
      <vt:lpstr>PowerPoint Presentation</vt:lpstr>
      <vt:lpstr>PowerPoint Presentation</vt:lpstr>
      <vt:lpstr>PowerPoint Presentation</vt:lpstr>
      <vt:lpstr>Proiecte de dezvoltare viitoare:   Site-uri de producție și dezvoltare de noi forme farmaceutice pentru susținerea sistemului național și european de sănătate  Digitalizare si informatizare: modernizarea proceselor de afaceri prin introducerea unui Sistem Informatic Integrat performant pentru managementul activităților și resurselor ca soluție informatică integrată  Investitii in eficientizarea infrastructurilor din cadrul companiei in vederea sustinerii conceptului de economie verde (service, alimentare cu utilități, transport și conectare la sistemul de drumuri naționale, depozitare materii prime și produse)  Platforma de training, dezvoltarea competentelor și mentorat  Investiții in Cercetare &amp; Dezvoltare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dc:creator>
  <cp:lastModifiedBy>CeraselaM</cp:lastModifiedBy>
  <cp:revision>712</cp:revision>
  <cp:lastPrinted>2021-04-20T10:13:40Z</cp:lastPrinted>
  <dcterms:created xsi:type="dcterms:W3CDTF">2014-10-25T08:24:46Z</dcterms:created>
  <dcterms:modified xsi:type="dcterms:W3CDTF">2021-05-13T04:52:16Z</dcterms:modified>
</cp:coreProperties>
</file>